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5.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6.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7.xml" ContentType="application/vnd.openxmlformats-officedocument.theme+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7" r:id="rId4"/>
    <p:sldMasterId id="2147483699" r:id="rId5"/>
    <p:sldMasterId id="2147483725" r:id="rId6"/>
    <p:sldMasterId id="2147483737" r:id="rId7"/>
    <p:sldMasterId id="2147483750" r:id="rId8"/>
  </p:sldMasterIdLst>
  <p:notesMasterIdLst>
    <p:notesMasterId r:id="rId59"/>
  </p:notesMasterIdLst>
  <p:sldIdLst>
    <p:sldId id="256" r:id="rId9"/>
    <p:sldId id="465" r:id="rId10"/>
    <p:sldId id="288" r:id="rId11"/>
    <p:sldId id="287" r:id="rId12"/>
    <p:sldId id="285" r:id="rId13"/>
    <p:sldId id="259" r:id="rId14"/>
    <p:sldId id="273" r:id="rId15"/>
    <p:sldId id="271" r:id="rId16"/>
    <p:sldId id="347" r:id="rId17"/>
    <p:sldId id="346" r:id="rId18"/>
    <p:sldId id="341" r:id="rId19"/>
    <p:sldId id="286" r:id="rId20"/>
    <p:sldId id="340" r:id="rId21"/>
    <p:sldId id="290" r:id="rId22"/>
    <p:sldId id="342" r:id="rId23"/>
    <p:sldId id="292" r:id="rId24"/>
    <p:sldId id="343" r:id="rId25"/>
    <p:sldId id="344" r:id="rId26"/>
    <p:sldId id="326" r:id="rId27"/>
    <p:sldId id="258" r:id="rId28"/>
    <p:sldId id="345" r:id="rId29"/>
    <p:sldId id="277" r:id="rId30"/>
    <p:sldId id="275" r:id="rId31"/>
    <p:sldId id="329" r:id="rId32"/>
    <p:sldId id="322" r:id="rId33"/>
    <p:sldId id="281" r:id="rId34"/>
    <p:sldId id="348" r:id="rId35"/>
    <p:sldId id="270" r:id="rId36"/>
    <p:sldId id="324" r:id="rId37"/>
    <p:sldId id="268" r:id="rId38"/>
    <p:sldId id="262" r:id="rId39"/>
    <p:sldId id="349" r:id="rId40"/>
    <p:sldId id="351" r:id="rId41"/>
    <p:sldId id="257" r:id="rId42"/>
    <p:sldId id="350" r:id="rId43"/>
    <p:sldId id="261" r:id="rId44"/>
    <p:sldId id="352" r:id="rId45"/>
    <p:sldId id="353" r:id="rId46"/>
    <p:sldId id="325" r:id="rId47"/>
    <p:sldId id="260" r:id="rId48"/>
    <p:sldId id="355" r:id="rId49"/>
    <p:sldId id="464" r:id="rId50"/>
    <p:sldId id="305" r:id="rId51"/>
    <p:sldId id="458" r:id="rId52"/>
    <p:sldId id="459" r:id="rId53"/>
    <p:sldId id="456" r:id="rId54"/>
    <p:sldId id="460" r:id="rId55"/>
    <p:sldId id="461" r:id="rId56"/>
    <p:sldId id="462" r:id="rId57"/>
    <p:sldId id="463" r:id="rId58"/>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6583"/>
    <a:srgbClr val="415D82"/>
    <a:srgbClr val="363630"/>
    <a:srgbClr val="D5D5D5"/>
    <a:srgbClr val="E9E9E9"/>
    <a:srgbClr val="6B6B6B"/>
    <a:srgbClr val="E1E1E1"/>
    <a:srgbClr val="A0A0A0"/>
    <a:srgbClr val="EDE5D2"/>
    <a:srgbClr val="FCF1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6341"/>
  </p:normalViewPr>
  <p:slideViewPr>
    <p:cSldViewPr snapToGrid="0" snapToObjects="1" showGuides="1">
      <p:cViewPr varScale="1">
        <p:scale>
          <a:sx n="111" d="100"/>
          <a:sy n="111" d="100"/>
        </p:scale>
        <p:origin x="536" y="200"/>
      </p:cViewPr>
      <p:guideLst>
        <p:guide orient="horz" pos="2137"/>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slide" Target="slides/slide47.xml"/><Relationship Id="rId63"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slide" Target="slides/slide45.xml"/><Relationship Id="rId58" Type="http://schemas.openxmlformats.org/officeDocument/2006/relationships/slide" Target="slides/slide50.xml"/><Relationship Id="rId5" Type="http://schemas.openxmlformats.org/officeDocument/2006/relationships/slideMaster" Target="slideMasters/slideMaster5.xml"/><Relationship Id="rId61" Type="http://schemas.openxmlformats.org/officeDocument/2006/relationships/viewProps" Target="viewProps.xml"/><Relationship Id="rId19" Type="http://schemas.openxmlformats.org/officeDocument/2006/relationships/slide" Target="slides/slide1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slide" Target="slides/slide48.xml"/><Relationship Id="rId8" Type="http://schemas.openxmlformats.org/officeDocument/2006/relationships/slideMaster" Target="slideMasters/slideMaster8.xml"/><Relationship Id="rId51" Type="http://schemas.openxmlformats.org/officeDocument/2006/relationships/slide" Target="slides/slide43.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59" Type="http://schemas.openxmlformats.org/officeDocument/2006/relationships/notesMaster" Target="notesMasters/notesMaster1.xml"/><Relationship Id="rId20" Type="http://schemas.openxmlformats.org/officeDocument/2006/relationships/slide" Target="slides/slide12.xml"/><Relationship Id="rId41" Type="http://schemas.openxmlformats.org/officeDocument/2006/relationships/slide" Target="slides/slide33.xml"/><Relationship Id="rId54" Type="http://schemas.openxmlformats.org/officeDocument/2006/relationships/slide" Target="slides/slide46.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slide" Target="slides/slide49.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895215-6987-134D-A696-4A1C9DB05F92}" type="datetimeFigureOut">
              <a:rPr lang="en-VN" smtClean="0"/>
              <a:t>01/03/2022</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A12CEB-8468-6244-BC2F-55E81113116F}" type="slidenum">
              <a:rPr lang="en-VN" smtClean="0"/>
              <a:t>‹#›</a:t>
            </a:fld>
            <a:endParaRPr lang="en-VN"/>
          </a:p>
        </p:txBody>
      </p:sp>
    </p:spTree>
    <p:extLst>
      <p:ext uri="{BB962C8B-B14F-4D97-AF65-F5344CB8AC3E}">
        <p14:creationId xmlns:p14="http://schemas.microsoft.com/office/powerpoint/2010/main" val="1999215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91"/>
        <p:cNvGrpSpPr/>
        <p:nvPr/>
      </p:nvGrpSpPr>
      <p:grpSpPr>
        <a:xfrm>
          <a:off x="0" y="0"/>
          <a:ext cx="0" cy="0"/>
          <a:chOff x="0" y="0"/>
          <a:chExt cx="0" cy="0"/>
        </a:xfrm>
      </p:grpSpPr>
      <p:sp>
        <p:nvSpPr>
          <p:cNvPr id="10992" name="Google Shape;10992;g9666ff03a9_0_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93" name="Google Shape;10993;g9666ff03a9_0_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142916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5ed75ccf_0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35ed75ccf_0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04376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35ed75ccf_01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35ed75ccf_01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87697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dc5cf338a0_0_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4" name="Google Shape;444;gdc5cf338a0_0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51781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5"/>
        <p:cNvGrpSpPr/>
        <p:nvPr/>
      </p:nvGrpSpPr>
      <p:grpSpPr>
        <a:xfrm>
          <a:off x="0" y="0"/>
          <a:ext cx="0" cy="0"/>
          <a:chOff x="0" y="0"/>
          <a:chExt cx="0" cy="0"/>
        </a:xfrm>
      </p:grpSpPr>
      <p:sp>
        <p:nvSpPr>
          <p:cNvPr id="946" name="Google Shape;946;gb038ce3fdf_0_3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47" name="Google Shape;947;gb038ce3fdf_0_3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29520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5f391192_0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53535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4744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4896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91"/>
        <p:cNvGrpSpPr/>
        <p:nvPr/>
      </p:nvGrpSpPr>
      <p:grpSpPr>
        <a:xfrm>
          <a:off x="0" y="0"/>
          <a:ext cx="0" cy="0"/>
          <a:chOff x="0" y="0"/>
          <a:chExt cx="0" cy="0"/>
        </a:xfrm>
      </p:grpSpPr>
      <p:sp>
        <p:nvSpPr>
          <p:cNvPr id="10992" name="Google Shape;10992;g9666ff03a9_0_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93" name="Google Shape;10993;g9666ff03a9_0_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5f391192_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5f391192_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5f391192_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7" name="Google Shape;207;g35f391192_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83082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391742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37"/>
        <p:cNvGrpSpPr/>
        <p:nvPr/>
      </p:nvGrpSpPr>
      <p:grpSpPr>
        <a:xfrm>
          <a:off x="0" y="0"/>
          <a:ext cx="0" cy="0"/>
          <a:chOff x="0" y="0"/>
          <a:chExt cx="0" cy="0"/>
        </a:xfrm>
      </p:grpSpPr>
      <p:sp>
        <p:nvSpPr>
          <p:cNvPr id="7438" name="Google Shape;7438;g9666ff03a9_0_4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39" name="Google Shape;7439;g9666ff03a9_0_4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5ed75ccf_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35ed75ccf_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422816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5ed75ccf_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35ed75ccf_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8897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35ed75ccf_0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35ed75ccf_0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59340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1"/>
        <p:cNvGrpSpPr/>
        <p:nvPr/>
      </p:nvGrpSpPr>
      <p:grpSpPr>
        <a:xfrm>
          <a:off x="0" y="0"/>
          <a:ext cx="0" cy="0"/>
          <a:chOff x="0" y="0"/>
          <a:chExt cx="0" cy="0"/>
        </a:xfrm>
      </p:grpSpPr>
      <p:sp>
        <p:nvSpPr>
          <p:cNvPr id="7012" name="Google Shape;7012;g9666ff03a9_0_4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13" name="Google Shape;7013;g9666ff03a9_0_4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389380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13C4A0-08D8-AD41-83D2-B7DA99C1848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2FF6C5CE-03DD-914D-B755-D8A513B40FF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5EA01788-C727-F84B-8981-088E7246FF1A}"/>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5" name="Footer Placeholder 4">
            <a:extLst>
              <a:ext uri="{FF2B5EF4-FFF2-40B4-BE49-F238E27FC236}">
                <a16:creationId xmlns:a16="http://schemas.microsoft.com/office/drawing/2014/main" id="{5F3F5EE5-5D96-3F40-AD2A-694D4B7E5D54}"/>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023291CA-851B-274C-9A00-F8CCC6CA9AC1}"/>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20811238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93287-D120-8242-B2A2-C464271F1302}"/>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AF503DD0-31CC-3647-8FC1-1D5A97A7368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1E357101-E317-464B-9FD5-9529B98EE916}"/>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5" name="Footer Placeholder 4">
            <a:extLst>
              <a:ext uri="{FF2B5EF4-FFF2-40B4-BE49-F238E27FC236}">
                <a16:creationId xmlns:a16="http://schemas.microsoft.com/office/drawing/2014/main" id="{B12944BC-0217-1741-AE7B-B430A5DF9141}"/>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F8297D3E-DDEE-5843-BC5E-AE056F4F7AC6}"/>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837939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4BC4B1-1112-EA4B-BEA4-7723A5D6431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48434C64-8282-F149-93F3-2F5B283B958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50990D42-7073-0F4A-BAC3-81873D6DAD57}"/>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5" name="Footer Placeholder 4">
            <a:extLst>
              <a:ext uri="{FF2B5EF4-FFF2-40B4-BE49-F238E27FC236}">
                <a16:creationId xmlns:a16="http://schemas.microsoft.com/office/drawing/2014/main" id="{5DEA9D1E-2839-FE4F-9A3D-5A4BF3A3E2B6}"/>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9F37ABD9-7F32-FD45-A06F-25E50794C90B}"/>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9274837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76867"/>
            <a:ext cx="6063200" cy="2227600"/>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609600" y="4253933"/>
            <a:ext cx="6063200" cy="6272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1231617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Tree>
    <p:extLst>
      <p:ext uri="{BB962C8B-B14F-4D97-AF65-F5344CB8AC3E}">
        <p14:creationId xmlns:p14="http://schemas.microsoft.com/office/powerpoint/2010/main" val="22876350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5180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15" name="Google Shape;15;p4"/>
          <p:cNvSpPr txBox="1">
            <a:spLocks noGrp="1"/>
          </p:cNvSpPr>
          <p:nvPr>
            <p:ph type="body" idx="1"/>
          </p:nvPr>
        </p:nvSpPr>
        <p:spPr>
          <a:xfrm>
            <a:off x="609600" y="1491900"/>
            <a:ext cx="10972800" cy="48176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8006023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5180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1025531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31181836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146850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9751777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Tree>
    <p:extLst>
      <p:ext uri="{BB962C8B-B14F-4D97-AF65-F5344CB8AC3E}">
        <p14:creationId xmlns:p14="http://schemas.microsoft.com/office/powerpoint/2010/main" val="1014035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4FA2F1-B75E-3E43-9B78-B47104BEF215}"/>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CD102AEF-C314-4B41-9DD4-4F609110B98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EA7368BB-C8DF-B149-AB84-D14A69F9D16C}"/>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5" name="Footer Placeholder 4">
            <a:extLst>
              <a:ext uri="{FF2B5EF4-FFF2-40B4-BE49-F238E27FC236}">
                <a16:creationId xmlns:a16="http://schemas.microsoft.com/office/drawing/2014/main" id="{F8864CAE-B1A4-7548-8902-69FA06C6463A}"/>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0C28D206-8AC3-904B-8E38-B8C647C75FF4}"/>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4605852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170832245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7"/>
        <p:cNvGrpSpPr/>
        <p:nvPr/>
      </p:nvGrpSpPr>
      <p:grpSpPr>
        <a:xfrm>
          <a:off x="0" y="0"/>
          <a:ext cx="0" cy="0"/>
          <a:chOff x="0" y="0"/>
          <a:chExt cx="0" cy="0"/>
        </a:xfrm>
      </p:grpSpPr>
    </p:spTree>
    <p:extLst>
      <p:ext uri="{BB962C8B-B14F-4D97-AF65-F5344CB8AC3E}">
        <p14:creationId xmlns:p14="http://schemas.microsoft.com/office/powerpoint/2010/main" val="35868974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5180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Tree>
    <p:extLst>
      <p:ext uri="{BB962C8B-B14F-4D97-AF65-F5344CB8AC3E}">
        <p14:creationId xmlns:p14="http://schemas.microsoft.com/office/powerpoint/2010/main" val="2926506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p>
            <a:fld id="{C45CC5FC-2AFC-401C-96A6-6F8828C5BA0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81479124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AB589758-CEAE-44CF-A47E-67B9A12AB65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76958871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26"/>
        <p:cNvGrpSpPr/>
        <p:nvPr/>
      </p:nvGrpSpPr>
      <p:grpSpPr>
        <a:xfrm>
          <a:off x="0" y="0"/>
          <a:ext cx="0" cy="0"/>
          <a:chOff x="0" y="0"/>
          <a:chExt cx="0" cy="0"/>
        </a:xfrm>
      </p:grpSpPr>
      <p:sp>
        <p:nvSpPr>
          <p:cNvPr id="27" name="Google Shape;27;p3"/>
          <p:cNvSpPr/>
          <p:nvPr/>
        </p:nvSpPr>
        <p:spPr>
          <a:xfrm>
            <a:off x="4077600" y="-393933"/>
            <a:ext cx="4036800" cy="40372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3"/>
          <p:cNvSpPr txBox="1">
            <a:spLocks noGrp="1"/>
          </p:cNvSpPr>
          <p:nvPr>
            <p:ph type="ctrTitle"/>
          </p:nvPr>
        </p:nvSpPr>
        <p:spPr>
          <a:xfrm>
            <a:off x="2365000" y="3228733"/>
            <a:ext cx="7462000" cy="1546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800"/>
            </a:lvl1pPr>
            <a:lvl2pPr lvl="1" algn="ctr" rtl="0">
              <a:spcBef>
                <a:spcPts val="0"/>
              </a:spcBef>
              <a:spcAft>
                <a:spcPts val="0"/>
              </a:spcAft>
              <a:buSzPts val="4800"/>
              <a:buNone/>
              <a:defRPr sz="6400"/>
            </a:lvl2pPr>
            <a:lvl3pPr lvl="2" algn="ctr" rtl="0">
              <a:spcBef>
                <a:spcPts val="0"/>
              </a:spcBef>
              <a:spcAft>
                <a:spcPts val="0"/>
              </a:spcAft>
              <a:buSzPts val="4800"/>
              <a:buNone/>
              <a:defRPr sz="6400"/>
            </a:lvl3pPr>
            <a:lvl4pPr lvl="3" algn="ctr" rtl="0">
              <a:spcBef>
                <a:spcPts val="0"/>
              </a:spcBef>
              <a:spcAft>
                <a:spcPts val="0"/>
              </a:spcAft>
              <a:buSzPts val="4800"/>
              <a:buNone/>
              <a:defRPr sz="6400"/>
            </a:lvl4pPr>
            <a:lvl5pPr lvl="4" algn="ctr" rtl="0">
              <a:spcBef>
                <a:spcPts val="0"/>
              </a:spcBef>
              <a:spcAft>
                <a:spcPts val="0"/>
              </a:spcAft>
              <a:buSzPts val="4800"/>
              <a:buNone/>
              <a:defRPr sz="6400"/>
            </a:lvl5pPr>
            <a:lvl6pPr lvl="5" algn="ctr" rtl="0">
              <a:spcBef>
                <a:spcPts val="0"/>
              </a:spcBef>
              <a:spcAft>
                <a:spcPts val="0"/>
              </a:spcAft>
              <a:buSzPts val="4800"/>
              <a:buNone/>
              <a:defRPr sz="6400"/>
            </a:lvl6pPr>
            <a:lvl7pPr lvl="6" algn="ctr" rtl="0">
              <a:spcBef>
                <a:spcPts val="0"/>
              </a:spcBef>
              <a:spcAft>
                <a:spcPts val="0"/>
              </a:spcAft>
              <a:buSzPts val="4800"/>
              <a:buNone/>
              <a:defRPr sz="6400"/>
            </a:lvl7pPr>
            <a:lvl8pPr lvl="7" algn="ctr" rtl="0">
              <a:spcBef>
                <a:spcPts val="0"/>
              </a:spcBef>
              <a:spcAft>
                <a:spcPts val="0"/>
              </a:spcAft>
              <a:buSzPts val="4800"/>
              <a:buNone/>
              <a:defRPr sz="6400"/>
            </a:lvl8pPr>
            <a:lvl9pPr lvl="8" algn="ctr" rtl="0">
              <a:spcBef>
                <a:spcPts val="0"/>
              </a:spcBef>
              <a:spcAft>
                <a:spcPts val="0"/>
              </a:spcAft>
              <a:buSzPts val="4800"/>
              <a:buNone/>
              <a:defRPr sz="6400"/>
            </a:lvl9pPr>
          </a:lstStyle>
          <a:p>
            <a:endParaRPr/>
          </a:p>
        </p:txBody>
      </p:sp>
      <p:sp>
        <p:nvSpPr>
          <p:cNvPr id="29" name="Google Shape;29;p3"/>
          <p:cNvSpPr txBox="1">
            <a:spLocks noGrp="1"/>
          </p:cNvSpPr>
          <p:nvPr>
            <p:ph type="subTitle" idx="1"/>
          </p:nvPr>
        </p:nvSpPr>
        <p:spPr>
          <a:xfrm>
            <a:off x="2365000" y="4599539"/>
            <a:ext cx="7462000" cy="104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A1BECC"/>
              </a:buClr>
              <a:buSzPts val="2400"/>
              <a:buNone/>
              <a:defRPr b="1">
                <a:solidFill>
                  <a:srgbClr val="A1BECC"/>
                </a:solidFill>
              </a:defRPr>
            </a:lvl1pPr>
            <a:lvl2pPr lvl="1" algn="ctr" rtl="0">
              <a:spcBef>
                <a:spcPts val="0"/>
              </a:spcBef>
              <a:spcAft>
                <a:spcPts val="0"/>
              </a:spcAft>
              <a:buClr>
                <a:srgbClr val="A1BECC"/>
              </a:buClr>
              <a:buSzPts val="3000"/>
              <a:buNone/>
              <a:defRPr sz="4000" b="1">
                <a:solidFill>
                  <a:srgbClr val="A1BECC"/>
                </a:solidFill>
              </a:defRPr>
            </a:lvl2pPr>
            <a:lvl3pPr lvl="2" algn="ctr" rtl="0">
              <a:spcBef>
                <a:spcPts val="0"/>
              </a:spcBef>
              <a:spcAft>
                <a:spcPts val="0"/>
              </a:spcAft>
              <a:buClr>
                <a:srgbClr val="A1BECC"/>
              </a:buClr>
              <a:buSzPts val="3000"/>
              <a:buNone/>
              <a:defRPr sz="4000" b="1">
                <a:solidFill>
                  <a:srgbClr val="A1BECC"/>
                </a:solidFill>
              </a:defRPr>
            </a:lvl3pPr>
            <a:lvl4pPr lvl="3" algn="ctr" rtl="0">
              <a:spcBef>
                <a:spcPts val="0"/>
              </a:spcBef>
              <a:spcAft>
                <a:spcPts val="0"/>
              </a:spcAft>
              <a:buClr>
                <a:srgbClr val="A1BECC"/>
              </a:buClr>
              <a:buSzPts val="3000"/>
              <a:buNone/>
              <a:defRPr sz="4000" b="1">
                <a:solidFill>
                  <a:srgbClr val="A1BECC"/>
                </a:solidFill>
              </a:defRPr>
            </a:lvl4pPr>
            <a:lvl5pPr lvl="4" algn="ctr" rtl="0">
              <a:spcBef>
                <a:spcPts val="0"/>
              </a:spcBef>
              <a:spcAft>
                <a:spcPts val="0"/>
              </a:spcAft>
              <a:buClr>
                <a:srgbClr val="A1BECC"/>
              </a:buClr>
              <a:buSzPts val="3000"/>
              <a:buNone/>
              <a:defRPr sz="4000" b="1">
                <a:solidFill>
                  <a:srgbClr val="A1BECC"/>
                </a:solidFill>
              </a:defRPr>
            </a:lvl5pPr>
            <a:lvl6pPr lvl="5" algn="ctr" rtl="0">
              <a:spcBef>
                <a:spcPts val="0"/>
              </a:spcBef>
              <a:spcAft>
                <a:spcPts val="0"/>
              </a:spcAft>
              <a:buClr>
                <a:srgbClr val="A1BECC"/>
              </a:buClr>
              <a:buSzPts val="3000"/>
              <a:buNone/>
              <a:defRPr sz="4000" b="1">
                <a:solidFill>
                  <a:srgbClr val="A1BECC"/>
                </a:solidFill>
              </a:defRPr>
            </a:lvl6pPr>
            <a:lvl7pPr lvl="6" algn="ctr" rtl="0">
              <a:spcBef>
                <a:spcPts val="0"/>
              </a:spcBef>
              <a:spcAft>
                <a:spcPts val="0"/>
              </a:spcAft>
              <a:buClr>
                <a:srgbClr val="A1BECC"/>
              </a:buClr>
              <a:buSzPts val="3000"/>
              <a:buNone/>
              <a:defRPr sz="4000" b="1">
                <a:solidFill>
                  <a:srgbClr val="A1BECC"/>
                </a:solidFill>
              </a:defRPr>
            </a:lvl7pPr>
            <a:lvl8pPr lvl="7" algn="ctr" rtl="0">
              <a:spcBef>
                <a:spcPts val="0"/>
              </a:spcBef>
              <a:spcAft>
                <a:spcPts val="0"/>
              </a:spcAft>
              <a:buClr>
                <a:srgbClr val="A1BECC"/>
              </a:buClr>
              <a:buSzPts val="3000"/>
              <a:buNone/>
              <a:defRPr sz="4000" b="1">
                <a:solidFill>
                  <a:srgbClr val="A1BECC"/>
                </a:solidFill>
              </a:defRPr>
            </a:lvl8pPr>
            <a:lvl9pPr lvl="8" algn="ctr" rtl="0">
              <a:spcBef>
                <a:spcPts val="0"/>
              </a:spcBef>
              <a:spcAft>
                <a:spcPts val="0"/>
              </a:spcAft>
              <a:buClr>
                <a:srgbClr val="A1BECC"/>
              </a:buClr>
              <a:buSzPts val="3000"/>
              <a:buNone/>
              <a:defRPr sz="4000" b="1">
                <a:solidFill>
                  <a:srgbClr val="A1BECC"/>
                </a:solidFill>
              </a:defRPr>
            </a:lvl9pPr>
          </a:lstStyle>
          <a:p>
            <a:endParaRPr/>
          </a:p>
        </p:txBody>
      </p:sp>
      <p:sp>
        <p:nvSpPr>
          <p:cNvPr id="30" name="Google Shape;30;p3"/>
          <p:cNvSpPr/>
          <p:nvPr/>
        </p:nvSpPr>
        <p:spPr>
          <a:xfrm>
            <a:off x="1886051" y="5317633"/>
            <a:ext cx="274800" cy="2748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 name="Google Shape;31;p3"/>
          <p:cNvSpPr/>
          <p:nvPr/>
        </p:nvSpPr>
        <p:spPr>
          <a:xfrm>
            <a:off x="10173533" y="3292833"/>
            <a:ext cx="3129600" cy="3129600"/>
          </a:xfrm>
          <a:prstGeom prst="donut">
            <a:avLst>
              <a:gd name="adj" fmla="val 29778"/>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 name="Google Shape;32;p3"/>
          <p:cNvSpPr/>
          <p:nvPr/>
        </p:nvSpPr>
        <p:spPr>
          <a:xfrm>
            <a:off x="502067" y="1518933"/>
            <a:ext cx="1304800" cy="1304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3"/>
          <p:cNvSpPr/>
          <p:nvPr/>
        </p:nvSpPr>
        <p:spPr>
          <a:xfrm>
            <a:off x="9653700" y="6216933"/>
            <a:ext cx="876800" cy="8768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3"/>
          <p:cNvSpPr/>
          <p:nvPr/>
        </p:nvSpPr>
        <p:spPr>
          <a:xfrm>
            <a:off x="308233" y="-762267"/>
            <a:ext cx="3045600" cy="3045600"/>
          </a:xfrm>
          <a:prstGeom prst="donut">
            <a:avLst>
              <a:gd name="adj" fmla="val 11909"/>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 name="Google Shape;35;p3"/>
          <p:cNvSpPr/>
          <p:nvPr/>
        </p:nvSpPr>
        <p:spPr>
          <a:xfrm>
            <a:off x="10010167" y="1223300"/>
            <a:ext cx="876800" cy="876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 name="Google Shape;36;p3"/>
          <p:cNvSpPr/>
          <p:nvPr/>
        </p:nvSpPr>
        <p:spPr>
          <a:xfrm>
            <a:off x="10754567" y="-393933"/>
            <a:ext cx="1610400" cy="1610400"/>
          </a:xfrm>
          <a:prstGeom prst="donut">
            <a:avLst>
              <a:gd name="adj" fmla="val 42915"/>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3"/>
          <p:cNvSpPr/>
          <p:nvPr/>
        </p:nvSpPr>
        <p:spPr>
          <a:xfrm>
            <a:off x="1889600" y="2736867"/>
            <a:ext cx="406400" cy="406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3"/>
          <p:cNvSpPr/>
          <p:nvPr/>
        </p:nvSpPr>
        <p:spPr>
          <a:xfrm>
            <a:off x="240667" y="5364333"/>
            <a:ext cx="1827600" cy="18276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 name="Google Shape;39;p3"/>
          <p:cNvSpPr/>
          <p:nvPr/>
        </p:nvSpPr>
        <p:spPr>
          <a:xfrm>
            <a:off x="328061" y="4487395"/>
            <a:ext cx="608000" cy="608000"/>
          </a:xfrm>
          <a:prstGeom prst="ellipse">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 name="Google Shape;40;p3"/>
          <p:cNvSpPr/>
          <p:nvPr/>
        </p:nvSpPr>
        <p:spPr>
          <a:xfrm>
            <a:off x="9429767" y="5992967"/>
            <a:ext cx="1324800" cy="1324400"/>
          </a:xfrm>
          <a:prstGeom prst="ellipse">
            <a:avLst/>
          </a:prstGeom>
          <a:noFill/>
          <a:ln w="9525" cap="flat" cmpd="sng">
            <a:solidFill>
              <a:srgbClr val="00ACC3"/>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3"/>
          <p:cNvSpPr/>
          <p:nvPr/>
        </p:nvSpPr>
        <p:spPr>
          <a:xfrm>
            <a:off x="9827000" y="1040133"/>
            <a:ext cx="1243200" cy="1243200"/>
          </a:xfrm>
          <a:prstGeom prst="ellipse">
            <a:avLst/>
          </a:prstGeom>
          <a:noFill/>
          <a:ln w="9525" cap="flat" cmpd="sng">
            <a:solidFill>
              <a:srgbClr val="BBCD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 name="Google Shape;42;p3"/>
          <p:cNvSpPr/>
          <p:nvPr/>
        </p:nvSpPr>
        <p:spPr>
          <a:xfrm>
            <a:off x="240667" y="4400000"/>
            <a:ext cx="782400" cy="782400"/>
          </a:xfrm>
          <a:prstGeom prst="ellipse">
            <a:avLst/>
          </a:prstGeom>
          <a:noFill/>
          <a:ln w="9525" cap="flat" cmpd="sng">
            <a:solidFill>
              <a:srgbClr val="65BB48"/>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 name="Google Shape;43;p3"/>
          <p:cNvSpPr/>
          <p:nvPr/>
        </p:nvSpPr>
        <p:spPr>
          <a:xfrm>
            <a:off x="10311167" y="623067"/>
            <a:ext cx="274800" cy="274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3"/>
          <p:cNvSpPr/>
          <p:nvPr/>
        </p:nvSpPr>
        <p:spPr>
          <a:xfrm>
            <a:off x="797567" y="-272933"/>
            <a:ext cx="2066800" cy="2066800"/>
          </a:xfrm>
          <a:prstGeom prst="ellipse">
            <a:avLst/>
          </a:prstGeom>
          <a:noFill/>
          <a:ln w="9525" cap="flat" cmpd="sng">
            <a:solidFill>
              <a:srgbClr val="E8004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3"/>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074494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 column + image">
  <p:cSld name="1 column + image">
    <p:spTree>
      <p:nvGrpSpPr>
        <p:cNvPr id="1" name="Shape 82"/>
        <p:cNvGrpSpPr/>
        <p:nvPr/>
      </p:nvGrpSpPr>
      <p:grpSpPr>
        <a:xfrm>
          <a:off x="0" y="0"/>
          <a:ext cx="0" cy="0"/>
          <a:chOff x="0" y="0"/>
          <a:chExt cx="0" cy="0"/>
        </a:xfrm>
      </p:grpSpPr>
      <p:sp>
        <p:nvSpPr>
          <p:cNvPr id="83" name="Google Shape;83;p6"/>
          <p:cNvSpPr txBox="1">
            <a:spLocks noGrp="1"/>
          </p:cNvSpPr>
          <p:nvPr>
            <p:ph type="title"/>
          </p:nvPr>
        </p:nvSpPr>
        <p:spPr>
          <a:xfrm>
            <a:off x="6096000" y="1212067"/>
            <a:ext cx="4852800" cy="8548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84" name="Google Shape;84;p6"/>
          <p:cNvSpPr txBox="1">
            <a:spLocks noGrp="1"/>
          </p:cNvSpPr>
          <p:nvPr>
            <p:ph type="body" idx="1"/>
          </p:nvPr>
        </p:nvSpPr>
        <p:spPr>
          <a:xfrm>
            <a:off x="6096000" y="2034339"/>
            <a:ext cx="4852800" cy="3714800"/>
          </a:xfrm>
          <a:prstGeom prst="rect">
            <a:avLst/>
          </a:prstGeom>
        </p:spPr>
        <p:txBody>
          <a:bodyPr spcFirstLastPara="1" wrap="square" lIns="91425" tIns="91425" rIns="91425" bIns="91425" anchor="t" anchorCtr="0">
            <a:noAutofit/>
          </a:bodyPr>
          <a:lstStyle>
            <a:lvl1pPr marL="609585" lvl="0" indent="-474121" rtl="0">
              <a:spcBef>
                <a:spcPts val="800"/>
              </a:spcBef>
              <a:spcAft>
                <a:spcPts val="0"/>
              </a:spcAft>
              <a:buSzPts val="2000"/>
              <a:buChar char="◎"/>
              <a:defRPr sz="2667"/>
            </a:lvl1pPr>
            <a:lvl2pPr marL="1219170" lvl="1" indent="-474121" rtl="0">
              <a:spcBef>
                <a:spcPts val="0"/>
              </a:spcBef>
              <a:spcAft>
                <a:spcPts val="0"/>
              </a:spcAft>
              <a:buSzPts val="2000"/>
              <a:buChar char="◉"/>
              <a:defRPr sz="2667"/>
            </a:lvl2pPr>
            <a:lvl3pPr marL="1828754" lvl="2" indent="-474121" rtl="0">
              <a:spcBef>
                <a:spcPts val="0"/>
              </a:spcBef>
              <a:spcAft>
                <a:spcPts val="0"/>
              </a:spcAft>
              <a:buSzPts val="2000"/>
              <a:buChar char="￮"/>
              <a:defRPr sz="2667"/>
            </a:lvl3pPr>
            <a:lvl4pPr marL="2438339" lvl="3" indent="-474121" rtl="0">
              <a:spcBef>
                <a:spcPts val="0"/>
              </a:spcBef>
              <a:spcAft>
                <a:spcPts val="0"/>
              </a:spcAft>
              <a:buSzPts val="2000"/>
              <a:buChar char="●"/>
              <a:defRPr sz="2667"/>
            </a:lvl4pPr>
            <a:lvl5pPr marL="3047924" lvl="4" indent="-474121" rtl="0">
              <a:spcBef>
                <a:spcPts val="0"/>
              </a:spcBef>
              <a:spcAft>
                <a:spcPts val="0"/>
              </a:spcAft>
              <a:buSzPts val="2000"/>
              <a:buChar char="○"/>
              <a:defRPr sz="2667"/>
            </a:lvl5pPr>
            <a:lvl6pPr marL="3657509" lvl="5" indent="-474121" rtl="0">
              <a:spcBef>
                <a:spcPts val="0"/>
              </a:spcBef>
              <a:spcAft>
                <a:spcPts val="0"/>
              </a:spcAft>
              <a:buSzPts val="2000"/>
              <a:buChar char="■"/>
              <a:defRPr sz="2667"/>
            </a:lvl6pPr>
            <a:lvl7pPr marL="4267093" lvl="6" indent="-474121" rtl="0">
              <a:spcBef>
                <a:spcPts val="0"/>
              </a:spcBef>
              <a:spcAft>
                <a:spcPts val="0"/>
              </a:spcAft>
              <a:buSzPts val="2000"/>
              <a:buChar char="●"/>
              <a:defRPr sz="2667"/>
            </a:lvl7pPr>
            <a:lvl8pPr marL="4876678" lvl="7" indent="-474121" rtl="0">
              <a:spcBef>
                <a:spcPts val="0"/>
              </a:spcBef>
              <a:spcAft>
                <a:spcPts val="0"/>
              </a:spcAft>
              <a:buSzPts val="2000"/>
              <a:buChar char="○"/>
              <a:defRPr sz="2667"/>
            </a:lvl8pPr>
            <a:lvl9pPr marL="5486263" lvl="8" indent="-474121" rtl="0">
              <a:spcBef>
                <a:spcPts val="0"/>
              </a:spcBef>
              <a:spcAft>
                <a:spcPts val="0"/>
              </a:spcAft>
              <a:buSzPts val="2000"/>
              <a:buChar char="■"/>
              <a:defRPr sz="2667"/>
            </a:lvl9pPr>
          </a:lstStyle>
          <a:p>
            <a:endParaRPr/>
          </a:p>
        </p:txBody>
      </p:sp>
      <p:sp>
        <p:nvSpPr>
          <p:cNvPr id="85" name="Google Shape;85;p6"/>
          <p:cNvSpPr/>
          <p:nvPr/>
        </p:nvSpPr>
        <p:spPr>
          <a:xfrm>
            <a:off x="773700" y="1002600"/>
            <a:ext cx="4852800" cy="4852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6" name="Google Shape;86;p6"/>
          <p:cNvSpPr/>
          <p:nvPr/>
        </p:nvSpPr>
        <p:spPr>
          <a:xfrm>
            <a:off x="-394200" y="-475267"/>
            <a:ext cx="1410400" cy="14104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7" name="Google Shape;87;p6"/>
          <p:cNvSpPr/>
          <p:nvPr/>
        </p:nvSpPr>
        <p:spPr>
          <a:xfrm>
            <a:off x="3782133" y="239767"/>
            <a:ext cx="1304800" cy="1304800"/>
          </a:xfrm>
          <a:prstGeom prst="donut">
            <a:avLst>
              <a:gd name="adj" fmla="val 39527"/>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8" name="Google Shape;88;p6"/>
          <p:cNvSpPr/>
          <p:nvPr/>
        </p:nvSpPr>
        <p:spPr>
          <a:xfrm>
            <a:off x="621300" y="4923667"/>
            <a:ext cx="1359200" cy="13592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9" name="Google Shape;89;p6"/>
          <p:cNvSpPr/>
          <p:nvPr/>
        </p:nvSpPr>
        <p:spPr>
          <a:xfrm>
            <a:off x="1980500" y="6079667"/>
            <a:ext cx="482000" cy="482000"/>
          </a:xfrm>
          <a:prstGeom prst="donut">
            <a:avLst>
              <a:gd name="adj" fmla="val 29951"/>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0" name="Google Shape;90;p6"/>
          <p:cNvSpPr/>
          <p:nvPr/>
        </p:nvSpPr>
        <p:spPr>
          <a:xfrm>
            <a:off x="3153067" y="462600"/>
            <a:ext cx="365600" cy="3652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1" name="Google Shape;91;p6"/>
          <p:cNvSpPr/>
          <p:nvPr/>
        </p:nvSpPr>
        <p:spPr>
          <a:xfrm>
            <a:off x="-630133" y="-711200"/>
            <a:ext cx="1882400" cy="1882400"/>
          </a:xfrm>
          <a:prstGeom prst="ellipse">
            <a:avLst/>
          </a:prstGeom>
          <a:noFill/>
          <a:ln w="9525" cap="flat" cmpd="sng">
            <a:solidFill>
              <a:srgbClr val="00ACC3"/>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2" name="Google Shape;92;p6"/>
          <p:cNvSpPr/>
          <p:nvPr/>
        </p:nvSpPr>
        <p:spPr>
          <a:xfrm>
            <a:off x="3865333" y="322967"/>
            <a:ext cx="1138400" cy="1138400"/>
          </a:xfrm>
          <a:prstGeom prst="ellipse">
            <a:avLst/>
          </a:prstGeom>
          <a:noFill/>
          <a:ln w="9525" cap="flat" cmpd="sng">
            <a:solidFill>
              <a:srgbClr val="ED4A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3" name="Google Shape;93;p6"/>
          <p:cNvSpPr/>
          <p:nvPr/>
        </p:nvSpPr>
        <p:spPr>
          <a:xfrm>
            <a:off x="1414867" y="190600"/>
            <a:ext cx="718000" cy="7176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4" name="Google Shape;94;p6"/>
          <p:cNvSpPr txBox="1">
            <a:spLocks noGrp="1"/>
          </p:cNvSpPr>
          <p:nvPr>
            <p:ph type="sldNum" idx="12"/>
          </p:nvPr>
        </p:nvSpPr>
        <p:spPr>
          <a:xfrm>
            <a:off x="11514167" y="6335500"/>
            <a:ext cx="626400" cy="522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43075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609600" y="1976867"/>
            <a:ext cx="6063200" cy="2227600"/>
          </a:xfrm>
          <a:prstGeom prst="rect">
            <a:avLst/>
          </a:prstGeom>
        </p:spPr>
        <p:txBody>
          <a:bodyPr spcFirstLastPara="1" wrap="square" lIns="91425" tIns="91425" rIns="91425" bIns="91425" anchor="b" anchorCtr="0">
            <a:noAutofit/>
          </a:bodyPr>
          <a:lstStyle>
            <a:lvl1pPr lvl="0" algn="l">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609600" y="4253933"/>
            <a:ext cx="6063200" cy="6272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24327573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Tree>
    <p:extLst>
      <p:ext uri="{BB962C8B-B14F-4D97-AF65-F5344CB8AC3E}">
        <p14:creationId xmlns:p14="http://schemas.microsoft.com/office/powerpoint/2010/main" val="369317894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3"/>
        <p:cNvGrpSpPr/>
        <p:nvPr/>
      </p:nvGrpSpPr>
      <p:grpSpPr>
        <a:xfrm>
          <a:off x="0" y="0"/>
          <a:ext cx="0" cy="0"/>
          <a:chOff x="0" y="0"/>
          <a:chExt cx="0" cy="0"/>
        </a:xfrm>
      </p:grpSpPr>
      <p:sp>
        <p:nvSpPr>
          <p:cNvPr id="14" name="Google Shape;14;p4"/>
          <p:cNvSpPr txBox="1">
            <a:spLocks noGrp="1"/>
          </p:cNvSpPr>
          <p:nvPr>
            <p:ph type="title"/>
          </p:nvPr>
        </p:nvSpPr>
        <p:spPr>
          <a:xfrm>
            <a:off x="609600" y="548633"/>
            <a:ext cx="10972800" cy="5180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15" name="Google Shape;15;p4"/>
          <p:cNvSpPr txBox="1">
            <a:spLocks noGrp="1"/>
          </p:cNvSpPr>
          <p:nvPr>
            <p:ph type="body" idx="1"/>
          </p:nvPr>
        </p:nvSpPr>
        <p:spPr>
          <a:xfrm>
            <a:off x="609600" y="1491900"/>
            <a:ext cx="10972800" cy="48176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2072446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BE01AF-735E-6C44-86F1-7A1B89E444D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34325EC9-EBF5-574B-83EC-F5E47E043A0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62D83BA-E37C-9B45-B7E5-73BD9F0DCE74}"/>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5" name="Footer Placeholder 4">
            <a:extLst>
              <a:ext uri="{FF2B5EF4-FFF2-40B4-BE49-F238E27FC236}">
                <a16:creationId xmlns:a16="http://schemas.microsoft.com/office/drawing/2014/main" id="{E8A81901-0E4F-EF4B-A703-B896FA97D660}"/>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72B1FD0E-2226-7D4C-AB35-B6127DBC6A5D}"/>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19031893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6"/>
        <p:cNvGrpSpPr/>
        <p:nvPr/>
      </p:nvGrpSpPr>
      <p:grpSpPr>
        <a:xfrm>
          <a:off x="0" y="0"/>
          <a:ext cx="0" cy="0"/>
          <a:chOff x="0" y="0"/>
          <a:chExt cx="0" cy="0"/>
        </a:xfrm>
      </p:grpSpPr>
      <p:sp>
        <p:nvSpPr>
          <p:cNvPr id="17" name="Google Shape;17;p5"/>
          <p:cNvSpPr txBox="1">
            <a:spLocks noGrp="1"/>
          </p:cNvSpPr>
          <p:nvPr>
            <p:ph type="title"/>
          </p:nvPr>
        </p:nvSpPr>
        <p:spPr>
          <a:xfrm>
            <a:off x="609600" y="548633"/>
            <a:ext cx="10972800" cy="5180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18" name="Google Shape;18;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19" name="Google Shape;19;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3133458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0"/>
        <p:cNvGrpSpPr/>
        <p:nvPr/>
      </p:nvGrpSpPr>
      <p:grpSpPr>
        <a:xfrm>
          <a:off x="0" y="0"/>
          <a:ext cx="0" cy="0"/>
          <a:chOff x="0" y="0"/>
          <a:chExt cx="0" cy="0"/>
        </a:xfrm>
      </p:grpSpPr>
      <p:sp>
        <p:nvSpPr>
          <p:cNvPr id="21" name="Google Shape;21;p6"/>
          <p:cNvSpPr txBox="1">
            <a:spLocks noGrp="1"/>
          </p:cNvSpPr>
          <p:nvPr>
            <p:ph type="title"/>
          </p:nvPr>
        </p:nvSpPr>
        <p:spPr>
          <a:xfrm>
            <a:off x="609600" y="548633"/>
            <a:ext cx="10972800" cy="5180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Tree>
    <p:extLst>
      <p:ext uri="{BB962C8B-B14F-4D97-AF65-F5344CB8AC3E}">
        <p14:creationId xmlns:p14="http://schemas.microsoft.com/office/powerpoint/2010/main" val="23883404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2"/>
        <p:cNvGrpSpPr/>
        <p:nvPr/>
      </p:nvGrpSpPr>
      <p:grpSpPr>
        <a:xfrm>
          <a:off x="0" y="0"/>
          <a:ext cx="0" cy="0"/>
          <a:chOff x="0" y="0"/>
          <a:chExt cx="0" cy="0"/>
        </a:xfrm>
      </p:grpSpPr>
      <p:sp>
        <p:nvSpPr>
          <p:cNvPr id="23" name="Google Shape;23;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24" name="Google Shape;24;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Tree>
    <p:extLst>
      <p:ext uri="{BB962C8B-B14F-4D97-AF65-F5344CB8AC3E}">
        <p14:creationId xmlns:p14="http://schemas.microsoft.com/office/powerpoint/2010/main" val="37456714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5"/>
        <p:cNvGrpSpPr/>
        <p:nvPr/>
      </p:nvGrpSpPr>
      <p:grpSpPr>
        <a:xfrm>
          <a:off x="0" y="0"/>
          <a:ext cx="0" cy="0"/>
          <a:chOff x="0" y="0"/>
          <a:chExt cx="0" cy="0"/>
        </a:xfrm>
      </p:grpSpPr>
      <p:sp>
        <p:nvSpPr>
          <p:cNvPr id="26" name="Google Shape;26;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Tree>
    <p:extLst>
      <p:ext uri="{BB962C8B-B14F-4D97-AF65-F5344CB8AC3E}">
        <p14:creationId xmlns:p14="http://schemas.microsoft.com/office/powerpoint/2010/main" val="33581747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7"/>
        <p:cNvGrpSpPr/>
        <p:nvPr/>
      </p:nvGrpSpPr>
      <p:grpSpPr>
        <a:xfrm>
          <a:off x="0" y="0"/>
          <a:ext cx="0" cy="0"/>
          <a:chOff x="0" y="0"/>
          <a:chExt cx="0" cy="0"/>
        </a:xfrm>
      </p:grpSpPr>
      <p:sp>
        <p:nvSpPr>
          <p:cNvPr id="28" name="Google Shape;28;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9" name="Google Shape;29;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0" name="Google Shape;30;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1" name="Google Shape;31;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3693897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2"/>
        <p:cNvGrpSpPr/>
        <p:nvPr/>
      </p:nvGrpSpPr>
      <p:grpSpPr>
        <a:xfrm>
          <a:off x="0" y="0"/>
          <a:ext cx="0" cy="0"/>
          <a:chOff x="0" y="0"/>
          <a:chExt cx="0" cy="0"/>
        </a:xfrm>
      </p:grpSpPr>
      <p:sp>
        <p:nvSpPr>
          <p:cNvPr id="33" name="Google Shape;33;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Tree>
    <p:extLst>
      <p:ext uri="{BB962C8B-B14F-4D97-AF65-F5344CB8AC3E}">
        <p14:creationId xmlns:p14="http://schemas.microsoft.com/office/powerpoint/2010/main" val="16576007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34"/>
        <p:cNvGrpSpPr/>
        <p:nvPr/>
      </p:nvGrpSpPr>
      <p:grpSpPr>
        <a:xfrm>
          <a:off x="0" y="0"/>
          <a:ext cx="0" cy="0"/>
          <a:chOff x="0" y="0"/>
          <a:chExt cx="0" cy="0"/>
        </a:xfrm>
      </p:grpSpPr>
      <p:sp>
        <p:nvSpPr>
          <p:cNvPr id="35" name="Google Shape;3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36" name="Google Shape;3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Tree>
    <p:extLst>
      <p:ext uri="{BB962C8B-B14F-4D97-AF65-F5344CB8AC3E}">
        <p14:creationId xmlns:p14="http://schemas.microsoft.com/office/powerpoint/2010/main" val="342789354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1511284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5" name="Google Shape;15;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81945496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9" name="Google Shape;19;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42976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00F8EE-395A-5543-BB41-5483F5DA4B53}"/>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B726FFA0-DE2D-1F47-942A-49115290DDD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41C3AB31-4D73-AC4D-A1EE-9391397479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48482FD4-4290-F746-AB50-597C380C31AC}"/>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6" name="Footer Placeholder 5">
            <a:extLst>
              <a:ext uri="{FF2B5EF4-FFF2-40B4-BE49-F238E27FC236}">
                <a16:creationId xmlns:a16="http://schemas.microsoft.com/office/drawing/2014/main" id="{0D5EDE92-A6E1-6E4D-9FBD-F2E5D005078B}"/>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2D4ECF6D-7510-064D-8773-B6528B911E23}"/>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31594909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4156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3" name="Google Shape;23;p5"/>
          <p:cNvSpPr txBox="1">
            <a:spLocks noGrp="1"/>
          </p:cNvSpPr>
          <p:nvPr>
            <p:ph type="body" idx="2"/>
          </p:nvPr>
        </p:nvSpPr>
        <p:spPr>
          <a:xfrm>
            <a:off x="6443200" y="1536633"/>
            <a:ext cx="53332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24" name="Google Shape;24;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06373251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15600" y="593367"/>
            <a:ext cx="113608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19902208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0" name="Google Shape;30;p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31" name="Google Shape;31;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9510536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34" name="Google Shape;34;p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435510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5"/>
        <p:cNvGrpSpPr/>
        <p:nvPr/>
      </p:nvGrpSpPr>
      <p:grpSpPr>
        <a:xfrm>
          <a:off x="0" y="0"/>
          <a:ext cx="0" cy="0"/>
          <a:chOff x="0" y="0"/>
          <a:chExt cx="0" cy="0"/>
        </a:xfrm>
      </p:grpSpPr>
      <p:sp>
        <p:nvSpPr>
          <p:cNvPr id="36" name="Google Shape;36;p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38" name="Google Shape;38;p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39" name="Google Shape;39;p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40" name="Google Shape;40;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8452849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6452213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46" name="Google Shape;46;p1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47" name="Google Shape;47;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1455260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17638493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9612567" y="669600"/>
            <a:ext cx="274800" cy="2748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1596633" y="-1070367"/>
            <a:ext cx="8998800" cy="89988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txBox="1">
            <a:spLocks noGrp="1"/>
          </p:cNvSpPr>
          <p:nvPr>
            <p:ph type="ctrTitle"/>
          </p:nvPr>
        </p:nvSpPr>
        <p:spPr>
          <a:xfrm>
            <a:off x="3007233" y="2655767"/>
            <a:ext cx="6177600" cy="15464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400"/>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sp>
        <p:nvSpPr>
          <p:cNvPr id="13" name="Google Shape;13;p2"/>
          <p:cNvSpPr/>
          <p:nvPr/>
        </p:nvSpPr>
        <p:spPr>
          <a:xfrm>
            <a:off x="356733" y="-1182333"/>
            <a:ext cx="3129600" cy="3129600"/>
          </a:xfrm>
          <a:prstGeom prst="donut">
            <a:avLst>
              <a:gd name="adj" fmla="val 29778"/>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11131833" y="3843167"/>
            <a:ext cx="1304800" cy="1304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3007233" y="722400"/>
            <a:ext cx="876800" cy="8768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9003667" y="4620133"/>
            <a:ext cx="3045600" cy="3045600"/>
          </a:xfrm>
          <a:prstGeom prst="donut">
            <a:avLst>
              <a:gd name="adj" fmla="val 11909"/>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183700" y="4257600"/>
            <a:ext cx="876800" cy="876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502067" y="5623033"/>
            <a:ext cx="1610400" cy="1610400"/>
          </a:xfrm>
          <a:prstGeom prst="donut">
            <a:avLst>
              <a:gd name="adj" fmla="val 42915"/>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10992833" y="3389267"/>
            <a:ext cx="406400" cy="406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10131700" y="-400333"/>
            <a:ext cx="1827600" cy="18276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10992833" y="1070467"/>
            <a:ext cx="876800" cy="876800"/>
          </a:xfrm>
          <a:prstGeom prst="ellipse">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285300" y="927867"/>
            <a:ext cx="1162000" cy="1162000"/>
          </a:xfrm>
          <a:prstGeom prst="ellipse">
            <a:avLst/>
          </a:prstGeom>
          <a:noFill/>
          <a:ln w="9525" cap="flat" cmpd="sng">
            <a:solidFill>
              <a:srgbClr val="00ACC3"/>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62900" y="3911000"/>
            <a:ext cx="1570000" cy="1570000"/>
          </a:xfrm>
          <a:prstGeom prst="ellipse">
            <a:avLst/>
          </a:prstGeom>
          <a:noFill/>
          <a:ln w="9525" cap="flat" cmpd="sng">
            <a:solidFill>
              <a:srgbClr val="BBCD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10866767" y="944400"/>
            <a:ext cx="1128800" cy="1128800"/>
          </a:xfrm>
          <a:prstGeom prst="ellipse">
            <a:avLst/>
          </a:prstGeom>
          <a:noFill/>
          <a:ln w="9525" cap="flat" cmpd="sng">
            <a:solidFill>
              <a:srgbClr val="65BB48"/>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1407100" y="5206100"/>
            <a:ext cx="274800" cy="274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02322305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26"/>
        <p:cNvGrpSpPr/>
        <p:nvPr/>
      </p:nvGrpSpPr>
      <p:grpSpPr>
        <a:xfrm>
          <a:off x="0" y="0"/>
          <a:ext cx="0" cy="0"/>
          <a:chOff x="0" y="0"/>
          <a:chExt cx="0" cy="0"/>
        </a:xfrm>
      </p:grpSpPr>
      <p:sp>
        <p:nvSpPr>
          <p:cNvPr id="27" name="Google Shape;27;p3"/>
          <p:cNvSpPr/>
          <p:nvPr/>
        </p:nvSpPr>
        <p:spPr>
          <a:xfrm>
            <a:off x="4077600" y="-393933"/>
            <a:ext cx="4036800" cy="40372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3"/>
          <p:cNvSpPr txBox="1">
            <a:spLocks noGrp="1"/>
          </p:cNvSpPr>
          <p:nvPr>
            <p:ph type="ctrTitle"/>
          </p:nvPr>
        </p:nvSpPr>
        <p:spPr>
          <a:xfrm>
            <a:off x="2365000" y="3228733"/>
            <a:ext cx="7462000" cy="1546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800"/>
            </a:lvl1pPr>
            <a:lvl2pPr lvl="1" algn="ctr" rtl="0">
              <a:spcBef>
                <a:spcPts val="0"/>
              </a:spcBef>
              <a:spcAft>
                <a:spcPts val="0"/>
              </a:spcAft>
              <a:buSzPts val="4800"/>
              <a:buNone/>
              <a:defRPr sz="6400"/>
            </a:lvl2pPr>
            <a:lvl3pPr lvl="2" algn="ctr" rtl="0">
              <a:spcBef>
                <a:spcPts val="0"/>
              </a:spcBef>
              <a:spcAft>
                <a:spcPts val="0"/>
              </a:spcAft>
              <a:buSzPts val="4800"/>
              <a:buNone/>
              <a:defRPr sz="6400"/>
            </a:lvl3pPr>
            <a:lvl4pPr lvl="3" algn="ctr" rtl="0">
              <a:spcBef>
                <a:spcPts val="0"/>
              </a:spcBef>
              <a:spcAft>
                <a:spcPts val="0"/>
              </a:spcAft>
              <a:buSzPts val="4800"/>
              <a:buNone/>
              <a:defRPr sz="6400"/>
            </a:lvl4pPr>
            <a:lvl5pPr lvl="4" algn="ctr" rtl="0">
              <a:spcBef>
                <a:spcPts val="0"/>
              </a:spcBef>
              <a:spcAft>
                <a:spcPts val="0"/>
              </a:spcAft>
              <a:buSzPts val="4800"/>
              <a:buNone/>
              <a:defRPr sz="6400"/>
            </a:lvl5pPr>
            <a:lvl6pPr lvl="5" algn="ctr" rtl="0">
              <a:spcBef>
                <a:spcPts val="0"/>
              </a:spcBef>
              <a:spcAft>
                <a:spcPts val="0"/>
              </a:spcAft>
              <a:buSzPts val="4800"/>
              <a:buNone/>
              <a:defRPr sz="6400"/>
            </a:lvl6pPr>
            <a:lvl7pPr lvl="6" algn="ctr" rtl="0">
              <a:spcBef>
                <a:spcPts val="0"/>
              </a:spcBef>
              <a:spcAft>
                <a:spcPts val="0"/>
              </a:spcAft>
              <a:buSzPts val="4800"/>
              <a:buNone/>
              <a:defRPr sz="6400"/>
            </a:lvl7pPr>
            <a:lvl8pPr lvl="7" algn="ctr" rtl="0">
              <a:spcBef>
                <a:spcPts val="0"/>
              </a:spcBef>
              <a:spcAft>
                <a:spcPts val="0"/>
              </a:spcAft>
              <a:buSzPts val="4800"/>
              <a:buNone/>
              <a:defRPr sz="6400"/>
            </a:lvl8pPr>
            <a:lvl9pPr lvl="8" algn="ctr" rtl="0">
              <a:spcBef>
                <a:spcPts val="0"/>
              </a:spcBef>
              <a:spcAft>
                <a:spcPts val="0"/>
              </a:spcAft>
              <a:buSzPts val="4800"/>
              <a:buNone/>
              <a:defRPr sz="6400"/>
            </a:lvl9pPr>
          </a:lstStyle>
          <a:p>
            <a:endParaRPr/>
          </a:p>
        </p:txBody>
      </p:sp>
      <p:sp>
        <p:nvSpPr>
          <p:cNvPr id="29" name="Google Shape;29;p3"/>
          <p:cNvSpPr txBox="1">
            <a:spLocks noGrp="1"/>
          </p:cNvSpPr>
          <p:nvPr>
            <p:ph type="subTitle" idx="1"/>
          </p:nvPr>
        </p:nvSpPr>
        <p:spPr>
          <a:xfrm>
            <a:off x="2365000" y="4599539"/>
            <a:ext cx="7462000" cy="104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A1BECC"/>
              </a:buClr>
              <a:buSzPts val="2400"/>
              <a:buNone/>
              <a:defRPr b="1">
                <a:solidFill>
                  <a:srgbClr val="A1BECC"/>
                </a:solidFill>
              </a:defRPr>
            </a:lvl1pPr>
            <a:lvl2pPr lvl="1" algn="ctr" rtl="0">
              <a:spcBef>
                <a:spcPts val="0"/>
              </a:spcBef>
              <a:spcAft>
                <a:spcPts val="0"/>
              </a:spcAft>
              <a:buClr>
                <a:srgbClr val="A1BECC"/>
              </a:buClr>
              <a:buSzPts val="3000"/>
              <a:buNone/>
              <a:defRPr sz="4000" b="1">
                <a:solidFill>
                  <a:srgbClr val="A1BECC"/>
                </a:solidFill>
              </a:defRPr>
            </a:lvl2pPr>
            <a:lvl3pPr lvl="2" algn="ctr" rtl="0">
              <a:spcBef>
                <a:spcPts val="0"/>
              </a:spcBef>
              <a:spcAft>
                <a:spcPts val="0"/>
              </a:spcAft>
              <a:buClr>
                <a:srgbClr val="A1BECC"/>
              </a:buClr>
              <a:buSzPts val="3000"/>
              <a:buNone/>
              <a:defRPr sz="4000" b="1">
                <a:solidFill>
                  <a:srgbClr val="A1BECC"/>
                </a:solidFill>
              </a:defRPr>
            </a:lvl3pPr>
            <a:lvl4pPr lvl="3" algn="ctr" rtl="0">
              <a:spcBef>
                <a:spcPts val="0"/>
              </a:spcBef>
              <a:spcAft>
                <a:spcPts val="0"/>
              </a:spcAft>
              <a:buClr>
                <a:srgbClr val="A1BECC"/>
              </a:buClr>
              <a:buSzPts val="3000"/>
              <a:buNone/>
              <a:defRPr sz="4000" b="1">
                <a:solidFill>
                  <a:srgbClr val="A1BECC"/>
                </a:solidFill>
              </a:defRPr>
            </a:lvl4pPr>
            <a:lvl5pPr lvl="4" algn="ctr" rtl="0">
              <a:spcBef>
                <a:spcPts val="0"/>
              </a:spcBef>
              <a:spcAft>
                <a:spcPts val="0"/>
              </a:spcAft>
              <a:buClr>
                <a:srgbClr val="A1BECC"/>
              </a:buClr>
              <a:buSzPts val="3000"/>
              <a:buNone/>
              <a:defRPr sz="4000" b="1">
                <a:solidFill>
                  <a:srgbClr val="A1BECC"/>
                </a:solidFill>
              </a:defRPr>
            </a:lvl5pPr>
            <a:lvl6pPr lvl="5" algn="ctr" rtl="0">
              <a:spcBef>
                <a:spcPts val="0"/>
              </a:spcBef>
              <a:spcAft>
                <a:spcPts val="0"/>
              </a:spcAft>
              <a:buClr>
                <a:srgbClr val="A1BECC"/>
              </a:buClr>
              <a:buSzPts val="3000"/>
              <a:buNone/>
              <a:defRPr sz="4000" b="1">
                <a:solidFill>
                  <a:srgbClr val="A1BECC"/>
                </a:solidFill>
              </a:defRPr>
            </a:lvl6pPr>
            <a:lvl7pPr lvl="6" algn="ctr" rtl="0">
              <a:spcBef>
                <a:spcPts val="0"/>
              </a:spcBef>
              <a:spcAft>
                <a:spcPts val="0"/>
              </a:spcAft>
              <a:buClr>
                <a:srgbClr val="A1BECC"/>
              </a:buClr>
              <a:buSzPts val="3000"/>
              <a:buNone/>
              <a:defRPr sz="4000" b="1">
                <a:solidFill>
                  <a:srgbClr val="A1BECC"/>
                </a:solidFill>
              </a:defRPr>
            </a:lvl7pPr>
            <a:lvl8pPr lvl="7" algn="ctr" rtl="0">
              <a:spcBef>
                <a:spcPts val="0"/>
              </a:spcBef>
              <a:spcAft>
                <a:spcPts val="0"/>
              </a:spcAft>
              <a:buClr>
                <a:srgbClr val="A1BECC"/>
              </a:buClr>
              <a:buSzPts val="3000"/>
              <a:buNone/>
              <a:defRPr sz="4000" b="1">
                <a:solidFill>
                  <a:srgbClr val="A1BECC"/>
                </a:solidFill>
              </a:defRPr>
            </a:lvl8pPr>
            <a:lvl9pPr lvl="8" algn="ctr" rtl="0">
              <a:spcBef>
                <a:spcPts val="0"/>
              </a:spcBef>
              <a:spcAft>
                <a:spcPts val="0"/>
              </a:spcAft>
              <a:buClr>
                <a:srgbClr val="A1BECC"/>
              </a:buClr>
              <a:buSzPts val="3000"/>
              <a:buNone/>
              <a:defRPr sz="4000" b="1">
                <a:solidFill>
                  <a:srgbClr val="A1BECC"/>
                </a:solidFill>
              </a:defRPr>
            </a:lvl9pPr>
          </a:lstStyle>
          <a:p>
            <a:endParaRPr/>
          </a:p>
        </p:txBody>
      </p:sp>
      <p:sp>
        <p:nvSpPr>
          <p:cNvPr id="30" name="Google Shape;30;p3"/>
          <p:cNvSpPr/>
          <p:nvPr/>
        </p:nvSpPr>
        <p:spPr>
          <a:xfrm>
            <a:off x="1886051" y="5317633"/>
            <a:ext cx="274800" cy="2748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 name="Google Shape;31;p3"/>
          <p:cNvSpPr/>
          <p:nvPr/>
        </p:nvSpPr>
        <p:spPr>
          <a:xfrm>
            <a:off x="10173533" y="3292833"/>
            <a:ext cx="3129600" cy="3129600"/>
          </a:xfrm>
          <a:prstGeom prst="donut">
            <a:avLst>
              <a:gd name="adj" fmla="val 29778"/>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 name="Google Shape;32;p3"/>
          <p:cNvSpPr/>
          <p:nvPr/>
        </p:nvSpPr>
        <p:spPr>
          <a:xfrm>
            <a:off x="502067" y="1518933"/>
            <a:ext cx="1304800" cy="1304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3"/>
          <p:cNvSpPr/>
          <p:nvPr/>
        </p:nvSpPr>
        <p:spPr>
          <a:xfrm>
            <a:off x="9653700" y="6216933"/>
            <a:ext cx="876800" cy="8768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3"/>
          <p:cNvSpPr/>
          <p:nvPr/>
        </p:nvSpPr>
        <p:spPr>
          <a:xfrm>
            <a:off x="308233" y="-762267"/>
            <a:ext cx="3045600" cy="3045600"/>
          </a:xfrm>
          <a:prstGeom prst="donut">
            <a:avLst>
              <a:gd name="adj" fmla="val 11909"/>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 name="Google Shape;35;p3"/>
          <p:cNvSpPr/>
          <p:nvPr/>
        </p:nvSpPr>
        <p:spPr>
          <a:xfrm>
            <a:off x="10010167" y="1223300"/>
            <a:ext cx="876800" cy="876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 name="Google Shape;36;p3"/>
          <p:cNvSpPr/>
          <p:nvPr/>
        </p:nvSpPr>
        <p:spPr>
          <a:xfrm>
            <a:off x="10754567" y="-393933"/>
            <a:ext cx="1610400" cy="1610400"/>
          </a:xfrm>
          <a:prstGeom prst="donut">
            <a:avLst>
              <a:gd name="adj" fmla="val 42915"/>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3"/>
          <p:cNvSpPr/>
          <p:nvPr/>
        </p:nvSpPr>
        <p:spPr>
          <a:xfrm>
            <a:off x="1889600" y="2736867"/>
            <a:ext cx="406400" cy="406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3"/>
          <p:cNvSpPr/>
          <p:nvPr/>
        </p:nvSpPr>
        <p:spPr>
          <a:xfrm>
            <a:off x="240667" y="5364333"/>
            <a:ext cx="1827600" cy="18276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 name="Google Shape;39;p3"/>
          <p:cNvSpPr/>
          <p:nvPr/>
        </p:nvSpPr>
        <p:spPr>
          <a:xfrm>
            <a:off x="328061" y="4487395"/>
            <a:ext cx="608000" cy="608000"/>
          </a:xfrm>
          <a:prstGeom prst="ellipse">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 name="Google Shape;40;p3"/>
          <p:cNvSpPr/>
          <p:nvPr/>
        </p:nvSpPr>
        <p:spPr>
          <a:xfrm>
            <a:off x="9429767" y="5992967"/>
            <a:ext cx="1324800" cy="1324400"/>
          </a:xfrm>
          <a:prstGeom prst="ellipse">
            <a:avLst/>
          </a:prstGeom>
          <a:noFill/>
          <a:ln w="9525" cap="flat" cmpd="sng">
            <a:solidFill>
              <a:srgbClr val="00ACC3"/>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3"/>
          <p:cNvSpPr/>
          <p:nvPr/>
        </p:nvSpPr>
        <p:spPr>
          <a:xfrm>
            <a:off x="9827000" y="1040133"/>
            <a:ext cx="1243200" cy="1243200"/>
          </a:xfrm>
          <a:prstGeom prst="ellipse">
            <a:avLst/>
          </a:prstGeom>
          <a:noFill/>
          <a:ln w="9525" cap="flat" cmpd="sng">
            <a:solidFill>
              <a:srgbClr val="BBCD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 name="Google Shape;42;p3"/>
          <p:cNvSpPr/>
          <p:nvPr/>
        </p:nvSpPr>
        <p:spPr>
          <a:xfrm>
            <a:off x="240667" y="4400000"/>
            <a:ext cx="782400" cy="782400"/>
          </a:xfrm>
          <a:prstGeom prst="ellipse">
            <a:avLst/>
          </a:prstGeom>
          <a:noFill/>
          <a:ln w="9525" cap="flat" cmpd="sng">
            <a:solidFill>
              <a:srgbClr val="65BB48"/>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 name="Google Shape;43;p3"/>
          <p:cNvSpPr/>
          <p:nvPr/>
        </p:nvSpPr>
        <p:spPr>
          <a:xfrm>
            <a:off x="10311167" y="623067"/>
            <a:ext cx="274800" cy="274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3"/>
          <p:cNvSpPr/>
          <p:nvPr/>
        </p:nvSpPr>
        <p:spPr>
          <a:xfrm>
            <a:off x="797567" y="-272933"/>
            <a:ext cx="2066800" cy="2066800"/>
          </a:xfrm>
          <a:prstGeom prst="ellipse">
            <a:avLst/>
          </a:prstGeom>
          <a:noFill/>
          <a:ln w="9525" cap="flat" cmpd="sng">
            <a:solidFill>
              <a:srgbClr val="E8004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3"/>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808990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EB81B-A419-7B4A-9440-34DD49E2C95D}"/>
              </a:ext>
            </a:extLst>
          </p:cNvPr>
          <p:cNvSpPr>
            <a:spLocks noGrp="1"/>
          </p:cNvSpPr>
          <p:nvPr>
            <p:ph type="title"/>
          </p:nvPr>
        </p:nvSpPr>
        <p:spPr>
          <a:xfrm>
            <a:off x="839788" y="365125"/>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CAA777A4-1A61-B841-A64F-448FAC804DD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4713765-6FF7-DC42-9981-149247758CD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3DFB8E2C-A01C-C14F-A3AC-EC131DE3CE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4626181-5F12-3B4D-96E0-54B6ED05919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348C2930-9204-A745-9162-2F83FA2A68C1}"/>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8" name="Footer Placeholder 7">
            <a:extLst>
              <a:ext uri="{FF2B5EF4-FFF2-40B4-BE49-F238E27FC236}">
                <a16:creationId xmlns:a16="http://schemas.microsoft.com/office/drawing/2014/main" id="{FB3C7D28-3AF1-5944-B93C-F8D9B67DC520}"/>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C5B85782-F35C-4B4D-B0B0-F5F25E1D3E7F}"/>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294310901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6"/>
        <p:cNvGrpSpPr/>
        <p:nvPr/>
      </p:nvGrpSpPr>
      <p:grpSpPr>
        <a:xfrm>
          <a:off x="0" y="0"/>
          <a:ext cx="0" cy="0"/>
          <a:chOff x="0" y="0"/>
          <a:chExt cx="0" cy="0"/>
        </a:xfrm>
      </p:grpSpPr>
      <p:sp>
        <p:nvSpPr>
          <p:cNvPr id="47" name="Google Shape;47;p4"/>
          <p:cNvSpPr/>
          <p:nvPr/>
        </p:nvSpPr>
        <p:spPr>
          <a:xfrm>
            <a:off x="1596633" y="-1070367"/>
            <a:ext cx="8998800" cy="89988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 name="Google Shape;48;p4"/>
          <p:cNvSpPr/>
          <p:nvPr/>
        </p:nvSpPr>
        <p:spPr>
          <a:xfrm>
            <a:off x="11112600" y="5519500"/>
            <a:ext cx="566400" cy="5664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 name="Google Shape;49;p4"/>
          <p:cNvSpPr/>
          <p:nvPr/>
        </p:nvSpPr>
        <p:spPr>
          <a:xfrm>
            <a:off x="5744384" y="-1438200"/>
            <a:ext cx="3129600" cy="3129600"/>
          </a:xfrm>
          <a:prstGeom prst="donut">
            <a:avLst>
              <a:gd name="adj" fmla="val 17100"/>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4"/>
          <p:cNvSpPr/>
          <p:nvPr/>
        </p:nvSpPr>
        <p:spPr>
          <a:xfrm>
            <a:off x="5397000" y="1073500"/>
            <a:ext cx="1398000" cy="13980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4"/>
          <p:cNvSpPr txBox="1">
            <a:spLocks noGrp="1"/>
          </p:cNvSpPr>
          <p:nvPr>
            <p:ph type="body" idx="1"/>
          </p:nvPr>
        </p:nvSpPr>
        <p:spPr>
          <a:xfrm>
            <a:off x="2507800" y="2560400"/>
            <a:ext cx="7176400" cy="2772800"/>
          </a:xfrm>
          <a:prstGeom prst="rect">
            <a:avLst/>
          </a:prstGeom>
        </p:spPr>
        <p:txBody>
          <a:bodyPr spcFirstLastPara="1" wrap="square" lIns="91425" tIns="91425" rIns="91425" bIns="91425" anchor="t" anchorCtr="0">
            <a:noAutofit/>
          </a:bodyPr>
          <a:lstStyle>
            <a:lvl1pPr marL="609585" lvl="0" indent="-507987" algn="ctr" rtl="0">
              <a:spcBef>
                <a:spcPts val="800"/>
              </a:spcBef>
              <a:spcAft>
                <a:spcPts val="0"/>
              </a:spcAft>
              <a:buSzPts val="2400"/>
              <a:buChar char="◎"/>
              <a:defRPr/>
            </a:lvl1pPr>
            <a:lvl2pPr marL="1219170" lvl="1" indent="-507987" algn="ctr" rtl="0">
              <a:spcBef>
                <a:spcPts val="0"/>
              </a:spcBef>
              <a:spcAft>
                <a:spcPts val="0"/>
              </a:spcAft>
              <a:buSzPts val="2400"/>
              <a:buChar char="◉"/>
              <a:defRPr/>
            </a:lvl2pPr>
            <a:lvl3pPr marL="1828754" lvl="2" indent="-507987" algn="ctr" rtl="0">
              <a:spcBef>
                <a:spcPts val="0"/>
              </a:spcBef>
              <a:spcAft>
                <a:spcPts val="0"/>
              </a:spcAft>
              <a:buSzPts val="2400"/>
              <a:buChar char="￮"/>
              <a:defRPr/>
            </a:lvl3pPr>
            <a:lvl4pPr marL="2438339" lvl="3" indent="-507987" algn="ctr" rtl="0">
              <a:spcBef>
                <a:spcPts val="0"/>
              </a:spcBef>
              <a:spcAft>
                <a:spcPts val="0"/>
              </a:spcAft>
              <a:buSzPts val="2400"/>
              <a:buChar char="●"/>
              <a:defRPr/>
            </a:lvl4pPr>
            <a:lvl5pPr marL="3047924" lvl="4" indent="-507987" algn="ctr" rtl="0">
              <a:spcBef>
                <a:spcPts val="0"/>
              </a:spcBef>
              <a:spcAft>
                <a:spcPts val="0"/>
              </a:spcAft>
              <a:buSzPts val="2400"/>
              <a:buChar char="○"/>
              <a:defRPr/>
            </a:lvl5pPr>
            <a:lvl6pPr marL="3657509" lvl="5" indent="-507987" algn="ctr" rtl="0">
              <a:spcBef>
                <a:spcPts val="0"/>
              </a:spcBef>
              <a:spcAft>
                <a:spcPts val="0"/>
              </a:spcAft>
              <a:buSzPts val="2400"/>
              <a:buChar char="■"/>
              <a:defRPr/>
            </a:lvl6pPr>
            <a:lvl7pPr marL="4267093" lvl="6" indent="-507987" algn="ctr" rtl="0">
              <a:spcBef>
                <a:spcPts val="0"/>
              </a:spcBef>
              <a:spcAft>
                <a:spcPts val="0"/>
              </a:spcAft>
              <a:buSzPts val="2400"/>
              <a:buChar char="●"/>
              <a:defRPr/>
            </a:lvl7pPr>
            <a:lvl8pPr marL="4876678" lvl="7" indent="-507987" algn="ctr" rtl="0">
              <a:spcBef>
                <a:spcPts val="0"/>
              </a:spcBef>
              <a:spcAft>
                <a:spcPts val="0"/>
              </a:spcAft>
              <a:buSzPts val="2400"/>
              <a:buChar char="○"/>
              <a:defRPr/>
            </a:lvl8pPr>
            <a:lvl9pPr marL="5486263" lvl="8" indent="-507987" algn="ctr">
              <a:spcBef>
                <a:spcPts val="0"/>
              </a:spcBef>
              <a:spcAft>
                <a:spcPts val="0"/>
              </a:spcAft>
              <a:buSzPts val="2400"/>
              <a:buChar char="■"/>
              <a:defRPr/>
            </a:lvl9pPr>
          </a:lstStyle>
          <a:p>
            <a:endParaRPr/>
          </a:p>
        </p:txBody>
      </p:sp>
      <p:sp>
        <p:nvSpPr>
          <p:cNvPr id="52" name="Google Shape;52;p4"/>
          <p:cNvSpPr txBox="1"/>
          <p:nvPr/>
        </p:nvSpPr>
        <p:spPr>
          <a:xfrm>
            <a:off x="4791200" y="1041825"/>
            <a:ext cx="2609600" cy="8716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 sz="12800">
                <a:solidFill>
                  <a:srgbClr val="FFFFFF"/>
                </a:solidFill>
                <a:latin typeface="Nixie One"/>
                <a:ea typeface="Nixie One"/>
                <a:cs typeface="Nixie One"/>
                <a:sym typeface="Nixie One"/>
              </a:rPr>
              <a:t>“</a:t>
            </a:r>
            <a:endParaRPr sz="12800">
              <a:solidFill>
                <a:srgbClr val="FFFFFF"/>
              </a:solidFill>
              <a:latin typeface="Nixie One"/>
              <a:ea typeface="Nixie One"/>
              <a:cs typeface="Nixie One"/>
              <a:sym typeface="Nixie One"/>
            </a:endParaRPr>
          </a:p>
        </p:txBody>
      </p:sp>
      <p:sp>
        <p:nvSpPr>
          <p:cNvPr id="53" name="Google Shape;53;p4"/>
          <p:cNvSpPr/>
          <p:nvPr/>
        </p:nvSpPr>
        <p:spPr>
          <a:xfrm>
            <a:off x="305633" y="3984467"/>
            <a:ext cx="1070400" cy="1070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4"/>
          <p:cNvSpPr/>
          <p:nvPr/>
        </p:nvSpPr>
        <p:spPr>
          <a:xfrm>
            <a:off x="-589633" y="5333200"/>
            <a:ext cx="2261200" cy="2261200"/>
          </a:xfrm>
          <a:prstGeom prst="donut">
            <a:avLst>
              <a:gd name="adj" fmla="val 10084"/>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 name="Google Shape;55;p4"/>
          <p:cNvSpPr/>
          <p:nvPr/>
        </p:nvSpPr>
        <p:spPr>
          <a:xfrm>
            <a:off x="1778700" y="-308967"/>
            <a:ext cx="2222400" cy="22224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 name="Google Shape;56;p4"/>
          <p:cNvSpPr/>
          <p:nvPr/>
        </p:nvSpPr>
        <p:spPr>
          <a:xfrm>
            <a:off x="734033" y="947067"/>
            <a:ext cx="642000" cy="642400"/>
          </a:xfrm>
          <a:prstGeom prst="donut">
            <a:avLst>
              <a:gd name="adj" fmla="val 37274"/>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4"/>
          <p:cNvSpPr/>
          <p:nvPr/>
        </p:nvSpPr>
        <p:spPr>
          <a:xfrm>
            <a:off x="1376033" y="5055267"/>
            <a:ext cx="406400" cy="406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 name="Google Shape;58;p4"/>
          <p:cNvSpPr/>
          <p:nvPr/>
        </p:nvSpPr>
        <p:spPr>
          <a:xfrm>
            <a:off x="1622733" y="1748433"/>
            <a:ext cx="406400" cy="4064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 name="Google Shape;59;p4"/>
          <p:cNvSpPr/>
          <p:nvPr/>
        </p:nvSpPr>
        <p:spPr>
          <a:xfrm>
            <a:off x="10325967" y="1964400"/>
            <a:ext cx="1398000" cy="13980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 name="Google Shape;60;p4"/>
          <p:cNvSpPr/>
          <p:nvPr/>
        </p:nvSpPr>
        <p:spPr>
          <a:xfrm>
            <a:off x="10734233" y="2722900"/>
            <a:ext cx="2026800" cy="2026800"/>
          </a:xfrm>
          <a:prstGeom prst="donut">
            <a:avLst>
              <a:gd name="adj" fmla="val 5022"/>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 name="Google Shape;61;p4"/>
          <p:cNvSpPr/>
          <p:nvPr/>
        </p:nvSpPr>
        <p:spPr>
          <a:xfrm>
            <a:off x="10626367" y="4951800"/>
            <a:ext cx="797200" cy="797600"/>
          </a:xfrm>
          <a:prstGeom prst="donut">
            <a:avLst>
              <a:gd name="adj" fmla="val 43984"/>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4"/>
          <p:cNvSpPr/>
          <p:nvPr/>
        </p:nvSpPr>
        <p:spPr>
          <a:xfrm>
            <a:off x="11478367" y="1589467"/>
            <a:ext cx="245600" cy="2456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4"/>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2860674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64"/>
        <p:cNvGrpSpPr/>
        <p:nvPr/>
      </p:nvGrpSpPr>
      <p:grpSpPr>
        <a:xfrm>
          <a:off x="0" y="0"/>
          <a:ext cx="0" cy="0"/>
          <a:chOff x="0" y="0"/>
          <a:chExt cx="0" cy="0"/>
        </a:xfrm>
      </p:grpSpPr>
      <p:sp>
        <p:nvSpPr>
          <p:cNvPr id="65" name="Google Shape;65;p5"/>
          <p:cNvSpPr/>
          <p:nvPr/>
        </p:nvSpPr>
        <p:spPr>
          <a:xfrm>
            <a:off x="1525600" y="3598100"/>
            <a:ext cx="1191600" cy="1191600"/>
          </a:xfrm>
          <a:prstGeom prst="ellipse">
            <a:avLst/>
          </a:prstGeom>
          <a:noFill/>
          <a:ln w="9525" cap="flat" cmpd="sng">
            <a:solidFill>
              <a:srgbClr val="BBCD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 name="Google Shape;66;p5"/>
          <p:cNvSpPr txBox="1">
            <a:spLocks noGrp="1"/>
          </p:cNvSpPr>
          <p:nvPr>
            <p:ph type="title"/>
          </p:nvPr>
        </p:nvSpPr>
        <p:spPr>
          <a:xfrm>
            <a:off x="3914500" y="1212067"/>
            <a:ext cx="7034000" cy="8548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67" name="Google Shape;67;p5"/>
          <p:cNvSpPr txBox="1">
            <a:spLocks noGrp="1"/>
          </p:cNvSpPr>
          <p:nvPr>
            <p:ph type="body" idx="1"/>
          </p:nvPr>
        </p:nvSpPr>
        <p:spPr>
          <a:xfrm>
            <a:off x="3914500" y="2034344"/>
            <a:ext cx="7034000" cy="3714800"/>
          </a:xfrm>
          <a:prstGeom prst="rect">
            <a:avLst/>
          </a:prstGeom>
        </p:spPr>
        <p:txBody>
          <a:bodyPr spcFirstLastPara="1" wrap="square" lIns="91425" tIns="91425" rIns="91425" bIns="91425" anchor="t" anchorCtr="0">
            <a:noAutofit/>
          </a:bodyPr>
          <a:lstStyle>
            <a:lvl1pPr marL="609585" lvl="0" indent="-507987">
              <a:spcBef>
                <a:spcPts val="800"/>
              </a:spcBef>
              <a:spcAft>
                <a:spcPts val="0"/>
              </a:spcAft>
              <a:buSzPts val="2400"/>
              <a:buChar char="◎"/>
              <a:defRPr sz="3200"/>
            </a:lvl1pPr>
            <a:lvl2pPr marL="1219170" lvl="1" indent="-507987">
              <a:spcBef>
                <a:spcPts val="0"/>
              </a:spcBef>
              <a:spcAft>
                <a:spcPts val="0"/>
              </a:spcAft>
              <a:buSzPts val="2400"/>
              <a:buChar char="◉"/>
              <a:defRPr/>
            </a:lvl2pPr>
            <a:lvl3pPr marL="1828754" lvl="2" indent="-507987">
              <a:spcBef>
                <a:spcPts val="0"/>
              </a:spcBef>
              <a:spcAft>
                <a:spcPts val="0"/>
              </a:spcAft>
              <a:buSzPts val="2400"/>
              <a:buChar char="￮"/>
              <a:defRPr/>
            </a:lvl3pPr>
            <a:lvl4pPr marL="2438339" lvl="3" indent="-507987">
              <a:spcBef>
                <a:spcPts val="0"/>
              </a:spcBef>
              <a:spcAft>
                <a:spcPts val="0"/>
              </a:spcAft>
              <a:buSzPts val="2400"/>
              <a:buChar char="●"/>
              <a:defRPr sz="3200"/>
            </a:lvl4pPr>
            <a:lvl5pPr marL="3047924" lvl="4" indent="-507987">
              <a:spcBef>
                <a:spcPts val="0"/>
              </a:spcBef>
              <a:spcAft>
                <a:spcPts val="0"/>
              </a:spcAft>
              <a:buSzPts val="2400"/>
              <a:buChar char="○"/>
              <a:defRPr sz="3200"/>
            </a:lvl5pPr>
            <a:lvl6pPr marL="3657509" lvl="5" indent="-507987">
              <a:spcBef>
                <a:spcPts val="0"/>
              </a:spcBef>
              <a:spcAft>
                <a:spcPts val="0"/>
              </a:spcAft>
              <a:buSzPts val="2400"/>
              <a:buChar char="■"/>
              <a:defRPr sz="3200"/>
            </a:lvl6pPr>
            <a:lvl7pPr marL="4267093" lvl="6" indent="-507987">
              <a:spcBef>
                <a:spcPts val="0"/>
              </a:spcBef>
              <a:spcAft>
                <a:spcPts val="0"/>
              </a:spcAft>
              <a:buSzPts val="2400"/>
              <a:buChar char="●"/>
              <a:defRPr sz="3200"/>
            </a:lvl7pPr>
            <a:lvl8pPr marL="4876678" lvl="7" indent="-507987">
              <a:spcBef>
                <a:spcPts val="0"/>
              </a:spcBef>
              <a:spcAft>
                <a:spcPts val="0"/>
              </a:spcAft>
              <a:buSzPts val="2400"/>
              <a:buChar char="○"/>
              <a:defRPr sz="3200"/>
            </a:lvl8pPr>
            <a:lvl9pPr marL="5486263" lvl="8" indent="-507987">
              <a:spcBef>
                <a:spcPts val="0"/>
              </a:spcBef>
              <a:spcAft>
                <a:spcPts val="0"/>
              </a:spcAft>
              <a:buSzPts val="2400"/>
              <a:buChar char="■"/>
              <a:defRPr sz="3200"/>
            </a:lvl9pPr>
          </a:lstStyle>
          <a:p>
            <a:endParaRPr/>
          </a:p>
        </p:txBody>
      </p:sp>
      <p:sp>
        <p:nvSpPr>
          <p:cNvPr id="68" name="Google Shape;68;p5"/>
          <p:cNvSpPr/>
          <p:nvPr/>
        </p:nvSpPr>
        <p:spPr>
          <a:xfrm>
            <a:off x="346567" y="-275067"/>
            <a:ext cx="3129600" cy="3129600"/>
          </a:xfrm>
          <a:prstGeom prst="donut">
            <a:avLst>
              <a:gd name="adj" fmla="val 29778"/>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5"/>
          <p:cNvSpPr/>
          <p:nvPr/>
        </p:nvSpPr>
        <p:spPr>
          <a:xfrm>
            <a:off x="-203900" y="1813400"/>
            <a:ext cx="1304800" cy="1304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 name="Google Shape;70;p5"/>
          <p:cNvSpPr/>
          <p:nvPr/>
        </p:nvSpPr>
        <p:spPr>
          <a:xfrm>
            <a:off x="3119467" y="324833"/>
            <a:ext cx="876800" cy="8768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5"/>
          <p:cNvSpPr/>
          <p:nvPr/>
        </p:nvSpPr>
        <p:spPr>
          <a:xfrm>
            <a:off x="1051633" y="3118200"/>
            <a:ext cx="1081600" cy="1081600"/>
          </a:xfrm>
          <a:prstGeom prst="donut">
            <a:avLst>
              <a:gd name="adj" fmla="val 22275"/>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 name="Google Shape;72;p5"/>
          <p:cNvSpPr/>
          <p:nvPr/>
        </p:nvSpPr>
        <p:spPr>
          <a:xfrm>
            <a:off x="204900" y="5533267"/>
            <a:ext cx="1610400" cy="16104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3" name="Google Shape;73;p5"/>
          <p:cNvSpPr/>
          <p:nvPr/>
        </p:nvSpPr>
        <p:spPr>
          <a:xfrm>
            <a:off x="1754400" y="5147967"/>
            <a:ext cx="734000" cy="734000"/>
          </a:xfrm>
          <a:prstGeom prst="donut">
            <a:avLst>
              <a:gd name="adj" fmla="val 42915"/>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 name="Google Shape;74;p5"/>
          <p:cNvSpPr/>
          <p:nvPr/>
        </p:nvSpPr>
        <p:spPr>
          <a:xfrm>
            <a:off x="584767" y="3990700"/>
            <a:ext cx="406400" cy="406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 name="Google Shape;75;p5"/>
          <p:cNvSpPr/>
          <p:nvPr/>
        </p:nvSpPr>
        <p:spPr>
          <a:xfrm>
            <a:off x="10326467" y="560633"/>
            <a:ext cx="734000" cy="7340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5"/>
          <p:cNvSpPr/>
          <p:nvPr/>
        </p:nvSpPr>
        <p:spPr>
          <a:xfrm>
            <a:off x="11786000" y="1359700"/>
            <a:ext cx="530000" cy="5300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5"/>
          <p:cNvSpPr/>
          <p:nvPr/>
        </p:nvSpPr>
        <p:spPr>
          <a:xfrm>
            <a:off x="11060467" y="-428167"/>
            <a:ext cx="988800" cy="988800"/>
          </a:xfrm>
          <a:prstGeom prst="donut">
            <a:avLst>
              <a:gd name="adj" fmla="val 31897"/>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 name="Google Shape;78;p5"/>
          <p:cNvSpPr/>
          <p:nvPr/>
        </p:nvSpPr>
        <p:spPr>
          <a:xfrm>
            <a:off x="11535333" y="2155100"/>
            <a:ext cx="250800" cy="250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 name="Google Shape;79;p5"/>
          <p:cNvSpPr/>
          <p:nvPr/>
        </p:nvSpPr>
        <p:spPr>
          <a:xfrm>
            <a:off x="2905467" y="110833"/>
            <a:ext cx="1304800" cy="1304800"/>
          </a:xfrm>
          <a:prstGeom prst="ellipse">
            <a:avLst/>
          </a:prstGeom>
          <a:noFill/>
          <a:ln w="9525" cap="flat" cmpd="sng">
            <a:solidFill>
              <a:srgbClr val="00ACC3"/>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 name="Google Shape;80;p5"/>
          <p:cNvSpPr/>
          <p:nvPr/>
        </p:nvSpPr>
        <p:spPr>
          <a:xfrm>
            <a:off x="10750433" y="918500"/>
            <a:ext cx="599600" cy="599600"/>
          </a:xfrm>
          <a:prstGeom prst="ellipse">
            <a:avLst/>
          </a:prstGeom>
          <a:noFill/>
          <a:ln w="9525" cap="flat" cmpd="sng">
            <a:solidFill>
              <a:srgbClr val="ED4A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1" name="Google Shape;81;p5"/>
          <p:cNvSpPr txBox="1">
            <a:spLocks noGrp="1"/>
          </p:cNvSpPr>
          <p:nvPr>
            <p:ph type="sldNum" idx="12"/>
          </p:nvPr>
        </p:nvSpPr>
        <p:spPr>
          <a:xfrm>
            <a:off x="11514167" y="6335500"/>
            <a:ext cx="626400" cy="522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37032297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95"/>
        <p:cNvGrpSpPr/>
        <p:nvPr/>
      </p:nvGrpSpPr>
      <p:grpSpPr>
        <a:xfrm>
          <a:off x="0" y="0"/>
          <a:ext cx="0" cy="0"/>
          <a:chOff x="0" y="0"/>
          <a:chExt cx="0" cy="0"/>
        </a:xfrm>
      </p:grpSpPr>
      <p:sp>
        <p:nvSpPr>
          <p:cNvPr id="96" name="Google Shape;96;p7"/>
          <p:cNvSpPr txBox="1">
            <a:spLocks noGrp="1"/>
          </p:cNvSpPr>
          <p:nvPr>
            <p:ph type="title"/>
          </p:nvPr>
        </p:nvSpPr>
        <p:spPr>
          <a:xfrm>
            <a:off x="3914500" y="1212067"/>
            <a:ext cx="7034000" cy="8548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97" name="Google Shape;97;p7"/>
          <p:cNvSpPr txBox="1">
            <a:spLocks noGrp="1"/>
          </p:cNvSpPr>
          <p:nvPr>
            <p:ph type="body" idx="1"/>
          </p:nvPr>
        </p:nvSpPr>
        <p:spPr>
          <a:xfrm>
            <a:off x="3914500" y="2066867"/>
            <a:ext cx="3414000" cy="45012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0"/>
              </a:spcBef>
              <a:spcAft>
                <a:spcPts val="0"/>
              </a:spcAft>
              <a:buSzPts val="1800"/>
              <a:buChar char="◉"/>
              <a:defRPr sz="2400"/>
            </a:lvl2pPr>
            <a:lvl3pPr marL="1828754" lvl="2" indent="-457189">
              <a:spcBef>
                <a:spcPts val="0"/>
              </a:spcBef>
              <a:spcAft>
                <a:spcPts val="0"/>
              </a:spcAft>
              <a:buSzPts val="1800"/>
              <a:buChar char="￮"/>
              <a:defRPr sz="2400"/>
            </a:lvl3pPr>
            <a:lvl4pPr marL="2438339" lvl="3" indent="-457189">
              <a:spcBef>
                <a:spcPts val="0"/>
              </a:spcBef>
              <a:spcAft>
                <a:spcPts val="0"/>
              </a:spcAft>
              <a:buSzPts val="1800"/>
              <a:buChar char="●"/>
              <a:defRPr sz="2400"/>
            </a:lvl4pPr>
            <a:lvl5pPr marL="3047924" lvl="4" indent="-457189">
              <a:spcBef>
                <a:spcPts val="0"/>
              </a:spcBef>
              <a:spcAft>
                <a:spcPts val="0"/>
              </a:spcAft>
              <a:buSzPts val="1800"/>
              <a:buChar char="○"/>
              <a:defRPr sz="2400"/>
            </a:lvl5pPr>
            <a:lvl6pPr marL="3657509" lvl="5" indent="-457189">
              <a:spcBef>
                <a:spcPts val="0"/>
              </a:spcBef>
              <a:spcAft>
                <a:spcPts val="0"/>
              </a:spcAft>
              <a:buSzPts val="1800"/>
              <a:buChar char="■"/>
              <a:defRPr sz="2400"/>
            </a:lvl6pPr>
            <a:lvl7pPr marL="4267093" lvl="6" indent="-457189">
              <a:spcBef>
                <a:spcPts val="0"/>
              </a:spcBef>
              <a:spcAft>
                <a:spcPts val="0"/>
              </a:spcAft>
              <a:buSzPts val="1800"/>
              <a:buChar char="●"/>
              <a:defRPr sz="2400"/>
            </a:lvl7pPr>
            <a:lvl8pPr marL="4876678" lvl="7" indent="-457189">
              <a:spcBef>
                <a:spcPts val="0"/>
              </a:spcBef>
              <a:spcAft>
                <a:spcPts val="0"/>
              </a:spcAft>
              <a:buSzPts val="1800"/>
              <a:buChar char="○"/>
              <a:defRPr sz="2400"/>
            </a:lvl8pPr>
            <a:lvl9pPr marL="5486263" lvl="8" indent="-457189">
              <a:spcBef>
                <a:spcPts val="0"/>
              </a:spcBef>
              <a:spcAft>
                <a:spcPts val="0"/>
              </a:spcAft>
              <a:buSzPts val="1800"/>
              <a:buChar char="■"/>
              <a:defRPr sz="2400"/>
            </a:lvl9pPr>
          </a:lstStyle>
          <a:p>
            <a:endParaRPr/>
          </a:p>
        </p:txBody>
      </p:sp>
      <p:sp>
        <p:nvSpPr>
          <p:cNvPr id="98" name="Google Shape;98;p7"/>
          <p:cNvSpPr txBox="1">
            <a:spLocks noGrp="1"/>
          </p:cNvSpPr>
          <p:nvPr>
            <p:ph type="body" idx="2"/>
          </p:nvPr>
        </p:nvSpPr>
        <p:spPr>
          <a:xfrm>
            <a:off x="7534465" y="2066867"/>
            <a:ext cx="3414000" cy="45012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0"/>
              </a:spcBef>
              <a:spcAft>
                <a:spcPts val="0"/>
              </a:spcAft>
              <a:buSzPts val="1800"/>
              <a:buChar char="◉"/>
              <a:defRPr sz="2400"/>
            </a:lvl2pPr>
            <a:lvl3pPr marL="1828754" lvl="2" indent="-457189">
              <a:spcBef>
                <a:spcPts val="0"/>
              </a:spcBef>
              <a:spcAft>
                <a:spcPts val="0"/>
              </a:spcAft>
              <a:buSzPts val="1800"/>
              <a:buChar char="￮"/>
              <a:defRPr sz="2400"/>
            </a:lvl3pPr>
            <a:lvl4pPr marL="2438339" lvl="3" indent="-457189">
              <a:spcBef>
                <a:spcPts val="0"/>
              </a:spcBef>
              <a:spcAft>
                <a:spcPts val="0"/>
              </a:spcAft>
              <a:buSzPts val="1800"/>
              <a:buChar char="●"/>
              <a:defRPr sz="2400"/>
            </a:lvl4pPr>
            <a:lvl5pPr marL="3047924" lvl="4" indent="-457189">
              <a:spcBef>
                <a:spcPts val="0"/>
              </a:spcBef>
              <a:spcAft>
                <a:spcPts val="0"/>
              </a:spcAft>
              <a:buSzPts val="1800"/>
              <a:buChar char="○"/>
              <a:defRPr sz="2400"/>
            </a:lvl5pPr>
            <a:lvl6pPr marL="3657509" lvl="5" indent="-457189">
              <a:spcBef>
                <a:spcPts val="0"/>
              </a:spcBef>
              <a:spcAft>
                <a:spcPts val="0"/>
              </a:spcAft>
              <a:buSzPts val="1800"/>
              <a:buChar char="■"/>
              <a:defRPr sz="2400"/>
            </a:lvl6pPr>
            <a:lvl7pPr marL="4267093" lvl="6" indent="-457189">
              <a:spcBef>
                <a:spcPts val="0"/>
              </a:spcBef>
              <a:spcAft>
                <a:spcPts val="0"/>
              </a:spcAft>
              <a:buSzPts val="1800"/>
              <a:buChar char="●"/>
              <a:defRPr sz="2400"/>
            </a:lvl7pPr>
            <a:lvl8pPr marL="4876678" lvl="7" indent="-457189">
              <a:spcBef>
                <a:spcPts val="0"/>
              </a:spcBef>
              <a:spcAft>
                <a:spcPts val="0"/>
              </a:spcAft>
              <a:buSzPts val="1800"/>
              <a:buChar char="○"/>
              <a:defRPr sz="2400"/>
            </a:lvl8pPr>
            <a:lvl9pPr marL="5486263" lvl="8" indent="-457189">
              <a:spcBef>
                <a:spcPts val="0"/>
              </a:spcBef>
              <a:spcAft>
                <a:spcPts val="0"/>
              </a:spcAft>
              <a:buSzPts val="1800"/>
              <a:buChar char="■"/>
              <a:defRPr sz="2400"/>
            </a:lvl9pPr>
          </a:lstStyle>
          <a:p>
            <a:endParaRPr/>
          </a:p>
        </p:txBody>
      </p:sp>
      <p:sp>
        <p:nvSpPr>
          <p:cNvPr id="99" name="Google Shape;99;p7"/>
          <p:cNvSpPr/>
          <p:nvPr/>
        </p:nvSpPr>
        <p:spPr>
          <a:xfrm>
            <a:off x="-478600" y="2925867"/>
            <a:ext cx="3129600" cy="3129600"/>
          </a:xfrm>
          <a:prstGeom prst="donut">
            <a:avLst>
              <a:gd name="adj" fmla="val 36789"/>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 name="Google Shape;100;p7"/>
          <p:cNvSpPr/>
          <p:nvPr/>
        </p:nvSpPr>
        <p:spPr>
          <a:xfrm>
            <a:off x="264600" y="-428167"/>
            <a:ext cx="1304800" cy="1304800"/>
          </a:xfrm>
          <a:prstGeom prst="ellipse">
            <a:avLst/>
          </a:prstGeom>
          <a:noFill/>
          <a:ln w="9525" cap="flat" cmpd="sng">
            <a:solidFill>
              <a:srgbClr val="E8004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 name="Google Shape;101;p7"/>
          <p:cNvSpPr/>
          <p:nvPr/>
        </p:nvSpPr>
        <p:spPr>
          <a:xfrm>
            <a:off x="264600" y="560633"/>
            <a:ext cx="876800" cy="876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 name="Google Shape;102;p7"/>
          <p:cNvSpPr/>
          <p:nvPr/>
        </p:nvSpPr>
        <p:spPr>
          <a:xfrm>
            <a:off x="1569401" y="876633"/>
            <a:ext cx="1129200" cy="1129200"/>
          </a:xfrm>
          <a:prstGeom prst="donut">
            <a:avLst>
              <a:gd name="adj" fmla="val 22275"/>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7"/>
          <p:cNvSpPr/>
          <p:nvPr/>
        </p:nvSpPr>
        <p:spPr>
          <a:xfrm>
            <a:off x="1183533" y="5523067"/>
            <a:ext cx="1610400" cy="1610400"/>
          </a:xfrm>
          <a:prstGeom prst="ellipse">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7"/>
          <p:cNvSpPr/>
          <p:nvPr/>
        </p:nvSpPr>
        <p:spPr>
          <a:xfrm>
            <a:off x="204900" y="6399467"/>
            <a:ext cx="734000" cy="734000"/>
          </a:xfrm>
          <a:prstGeom prst="donut">
            <a:avLst>
              <a:gd name="adj" fmla="val 18606"/>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7"/>
          <p:cNvSpPr/>
          <p:nvPr/>
        </p:nvSpPr>
        <p:spPr>
          <a:xfrm>
            <a:off x="1563367" y="2262600"/>
            <a:ext cx="406400" cy="4064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7"/>
          <p:cNvSpPr/>
          <p:nvPr/>
        </p:nvSpPr>
        <p:spPr>
          <a:xfrm>
            <a:off x="10459000" y="825700"/>
            <a:ext cx="734000" cy="7340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 name="Google Shape;107;p7"/>
          <p:cNvSpPr/>
          <p:nvPr/>
        </p:nvSpPr>
        <p:spPr>
          <a:xfrm>
            <a:off x="10020667" y="-96667"/>
            <a:ext cx="530000" cy="530000"/>
          </a:xfrm>
          <a:prstGeom prst="donut">
            <a:avLst>
              <a:gd name="adj" fmla="val 30568"/>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 name="Google Shape;108;p7"/>
          <p:cNvSpPr/>
          <p:nvPr/>
        </p:nvSpPr>
        <p:spPr>
          <a:xfrm>
            <a:off x="11535333" y="1374467"/>
            <a:ext cx="406400" cy="4064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9" name="Google Shape;109;p7"/>
          <p:cNvSpPr/>
          <p:nvPr/>
        </p:nvSpPr>
        <p:spPr>
          <a:xfrm>
            <a:off x="10797200" y="223267"/>
            <a:ext cx="988800" cy="988800"/>
          </a:xfrm>
          <a:prstGeom prst="donut">
            <a:avLst>
              <a:gd name="adj" fmla="val 8064"/>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 name="Google Shape;110;p7"/>
          <p:cNvSpPr/>
          <p:nvPr/>
        </p:nvSpPr>
        <p:spPr>
          <a:xfrm>
            <a:off x="11193000" y="2005833"/>
            <a:ext cx="250800" cy="250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1" name="Google Shape;111;p7"/>
          <p:cNvSpPr/>
          <p:nvPr/>
        </p:nvSpPr>
        <p:spPr>
          <a:xfrm>
            <a:off x="-274167" y="3130300"/>
            <a:ext cx="2720800" cy="2720800"/>
          </a:xfrm>
          <a:prstGeom prst="ellipse">
            <a:avLst/>
          </a:prstGeom>
          <a:noFill/>
          <a:ln w="9525" cap="flat" cmpd="sng">
            <a:solidFill>
              <a:srgbClr val="65BB48"/>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 name="Google Shape;112;p7"/>
          <p:cNvSpPr/>
          <p:nvPr/>
        </p:nvSpPr>
        <p:spPr>
          <a:xfrm>
            <a:off x="406833" y="-285933"/>
            <a:ext cx="1020400" cy="1020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 name="Google Shape;113;p7"/>
          <p:cNvSpPr/>
          <p:nvPr/>
        </p:nvSpPr>
        <p:spPr>
          <a:xfrm>
            <a:off x="11376800" y="1215933"/>
            <a:ext cx="723600" cy="723600"/>
          </a:xfrm>
          <a:prstGeom prst="ellipse">
            <a:avLst/>
          </a:prstGeom>
          <a:noFill/>
          <a:ln w="9525" cap="flat" cmpd="sng">
            <a:solidFill>
              <a:srgbClr val="F8BB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4" name="Google Shape;114;p7"/>
          <p:cNvSpPr txBox="1">
            <a:spLocks noGrp="1"/>
          </p:cNvSpPr>
          <p:nvPr>
            <p:ph type="sldNum" idx="12"/>
          </p:nvPr>
        </p:nvSpPr>
        <p:spPr>
          <a:xfrm>
            <a:off x="11514167" y="6335500"/>
            <a:ext cx="626400" cy="522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7908538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1"/>
        <p:cNvGrpSpPr/>
        <p:nvPr/>
      </p:nvGrpSpPr>
      <p:grpSpPr>
        <a:xfrm>
          <a:off x="0" y="0"/>
          <a:ext cx="0" cy="0"/>
          <a:chOff x="0" y="0"/>
          <a:chExt cx="0" cy="0"/>
        </a:xfrm>
      </p:grpSpPr>
      <p:sp>
        <p:nvSpPr>
          <p:cNvPr id="172" name="Google Shape;172;p11"/>
          <p:cNvSpPr/>
          <p:nvPr/>
        </p:nvSpPr>
        <p:spPr>
          <a:xfrm>
            <a:off x="558800" y="-2108200"/>
            <a:ext cx="11074400" cy="110744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3" name="Google Shape;173;p11"/>
          <p:cNvSpPr/>
          <p:nvPr/>
        </p:nvSpPr>
        <p:spPr>
          <a:xfrm>
            <a:off x="-218933" y="914900"/>
            <a:ext cx="734000" cy="7340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4" name="Google Shape;174;p11"/>
          <p:cNvSpPr/>
          <p:nvPr/>
        </p:nvSpPr>
        <p:spPr>
          <a:xfrm>
            <a:off x="10939333" y="5198400"/>
            <a:ext cx="596000" cy="596000"/>
          </a:xfrm>
          <a:prstGeom prst="donut">
            <a:avLst>
              <a:gd name="adj" fmla="val 18608"/>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5" name="Google Shape;175;p11"/>
          <p:cNvSpPr/>
          <p:nvPr/>
        </p:nvSpPr>
        <p:spPr>
          <a:xfrm>
            <a:off x="133900" y="-262567"/>
            <a:ext cx="988800" cy="988800"/>
          </a:xfrm>
          <a:prstGeom prst="donut">
            <a:avLst>
              <a:gd name="adj" fmla="val 37879"/>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6" name="Google Shape;176;p11"/>
          <p:cNvSpPr/>
          <p:nvPr/>
        </p:nvSpPr>
        <p:spPr>
          <a:xfrm>
            <a:off x="558800" y="914900"/>
            <a:ext cx="250800" cy="250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7" name="Google Shape;177;p11"/>
          <p:cNvSpPr/>
          <p:nvPr/>
        </p:nvSpPr>
        <p:spPr>
          <a:xfrm>
            <a:off x="11111633" y="5976667"/>
            <a:ext cx="1304800" cy="1304800"/>
          </a:xfrm>
          <a:prstGeom prst="ellipse">
            <a:avLst/>
          </a:prstGeom>
          <a:noFill/>
          <a:ln w="9525" cap="flat" cmpd="sng">
            <a:solidFill>
              <a:srgbClr val="ED4A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8" name="Google Shape;178;p11"/>
          <p:cNvSpPr/>
          <p:nvPr/>
        </p:nvSpPr>
        <p:spPr>
          <a:xfrm>
            <a:off x="989000" y="5933000"/>
            <a:ext cx="530000" cy="530000"/>
          </a:xfrm>
          <a:prstGeom prst="donut">
            <a:avLst>
              <a:gd name="adj" fmla="val 8754"/>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9" name="Google Shape;179;p11"/>
          <p:cNvSpPr/>
          <p:nvPr/>
        </p:nvSpPr>
        <p:spPr>
          <a:xfrm>
            <a:off x="11941733" y="5411595"/>
            <a:ext cx="382800" cy="382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0" name="Google Shape;180;p11"/>
          <p:cNvSpPr/>
          <p:nvPr/>
        </p:nvSpPr>
        <p:spPr>
          <a:xfrm>
            <a:off x="-218933" y="5703600"/>
            <a:ext cx="988800" cy="988800"/>
          </a:xfrm>
          <a:prstGeom prst="donut">
            <a:avLst>
              <a:gd name="adj" fmla="val 39163"/>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1" name="Google Shape;181;p11"/>
          <p:cNvSpPr/>
          <p:nvPr/>
        </p:nvSpPr>
        <p:spPr>
          <a:xfrm>
            <a:off x="11424967" y="6290000"/>
            <a:ext cx="678000" cy="6780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2" name="Google Shape;182;p11"/>
          <p:cNvSpPr/>
          <p:nvPr/>
        </p:nvSpPr>
        <p:spPr>
          <a:xfrm>
            <a:off x="10769967" y="298833"/>
            <a:ext cx="406400" cy="406400"/>
          </a:xfrm>
          <a:prstGeom prst="donut">
            <a:avLst>
              <a:gd name="adj" fmla="val 30568"/>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 name="Google Shape;183;p11"/>
          <p:cNvSpPr/>
          <p:nvPr/>
        </p:nvSpPr>
        <p:spPr>
          <a:xfrm>
            <a:off x="11404331" y="437831"/>
            <a:ext cx="780800" cy="780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4" name="Google Shape;184;p11"/>
          <p:cNvSpPr/>
          <p:nvPr/>
        </p:nvSpPr>
        <p:spPr>
          <a:xfrm>
            <a:off x="11835133" y="1583100"/>
            <a:ext cx="596000" cy="5960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5" name="Google Shape;185;p11"/>
          <p:cNvSpPr/>
          <p:nvPr/>
        </p:nvSpPr>
        <p:spPr>
          <a:xfrm>
            <a:off x="11265333" y="298833"/>
            <a:ext cx="1059200" cy="1059200"/>
          </a:xfrm>
          <a:prstGeom prst="ellipse">
            <a:avLst/>
          </a:prstGeom>
          <a:noFill/>
          <a:ln w="9525" cap="flat" cmpd="sng">
            <a:solidFill>
              <a:srgbClr val="F8BB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6" name="Google Shape;186;p11"/>
          <p:cNvSpPr/>
          <p:nvPr/>
        </p:nvSpPr>
        <p:spPr>
          <a:xfrm>
            <a:off x="133900" y="5107500"/>
            <a:ext cx="406400" cy="4064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7" name="Google Shape;187;p11"/>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390839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188"/>
        <p:cNvGrpSpPr/>
        <p:nvPr/>
      </p:nvGrpSpPr>
      <p:grpSpPr>
        <a:xfrm>
          <a:off x="0" y="0"/>
          <a:ext cx="0" cy="0"/>
          <a:chOff x="0" y="0"/>
          <a:chExt cx="0" cy="0"/>
        </a:xfrm>
      </p:grpSpPr>
      <p:sp>
        <p:nvSpPr>
          <p:cNvPr id="189" name="Google Shape;189;p12"/>
          <p:cNvSpPr/>
          <p:nvPr/>
        </p:nvSpPr>
        <p:spPr>
          <a:xfrm>
            <a:off x="558800" y="-2108200"/>
            <a:ext cx="11074400" cy="110744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0" name="Google Shape;190;p12"/>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51341740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sp>
        <p:nvSpPr>
          <p:cNvPr id="10" name="Google Shape;10;p2"/>
          <p:cNvSpPr/>
          <p:nvPr/>
        </p:nvSpPr>
        <p:spPr>
          <a:xfrm>
            <a:off x="9612567" y="669600"/>
            <a:ext cx="274800" cy="2748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1596633" y="-1070367"/>
            <a:ext cx="8998800" cy="89988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txBox="1">
            <a:spLocks noGrp="1"/>
          </p:cNvSpPr>
          <p:nvPr>
            <p:ph type="ctrTitle"/>
          </p:nvPr>
        </p:nvSpPr>
        <p:spPr>
          <a:xfrm>
            <a:off x="3007233" y="2655767"/>
            <a:ext cx="6177600" cy="15464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6400"/>
            </a:lvl1pPr>
            <a:lvl2pPr lvl="1" algn="ctr">
              <a:spcBef>
                <a:spcPts val="0"/>
              </a:spcBef>
              <a:spcAft>
                <a:spcPts val="0"/>
              </a:spcAft>
              <a:buSzPts val="6000"/>
              <a:buNone/>
              <a:defRPr sz="8000"/>
            </a:lvl2pPr>
            <a:lvl3pPr lvl="2" algn="ctr">
              <a:spcBef>
                <a:spcPts val="0"/>
              </a:spcBef>
              <a:spcAft>
                <a:spcPts val="0"/>
              </a:spcAft>
              <a:buSzPts val="6000"/>
              <a:buNone/>
              <a:defRPr sz="8000"/>
            </a:lvl3pPr>
            <a:lvl4pPr lvl="3" algn="ctr">
              <a:spcBef>
                <a:spcPts val="0"/>
              </a:spcBef>
              <a:spcAft>
                <a:spcPts val="0"/>
              </a:spcAft>
              <a:buSzPts val="6000"/>
              <a:buNone/>
              <a:defRPr sz="8000"/>
            </a:lvl4pPr>
            <a:lvl5pPr lvl="4" algn="ctr">
              <a:spcBef>
                <a:spcPts val="0"/>
              </a:spcBef>
              <a:spcAft>
                <a:spcPts val="0"/>
              </a:spcAft>
              <a:buSzPts val="6000"/>
              <a:buNone/>
              <a:defRPr sz="8000"/>
            </a:lvl5pPr>
            <a:lvl6pPr lvl="5" algn="ctr">
              <a:spcBef>
                <a:spcPts val="0"/>
              </a:spcBef>
              <a:spcAft>
                <a:spcPts val="0"/>
              </a:spcAft>
              <a:buSzPts val="6000"/>
              <a:buNone/>
              <a:defRPr sz="8000"/>
            </a:lvl6pPr>
            <a:lvl7pPr lvl="6" algn="ctr">
              <a:spcBef>
                <a:spcPts val="0"/>
              </a:spcBef>
              <a:spcAft>
                <a:spcPts val="0"/>
              </a:spcAft>
              <a:buSzPts val="6000"/>
              <a:buNone/>
              <a:defRPr sz="8000"/>
            </a:lvl7pPr>
            <a:lvl8pPr lvl="7" algn="ctr">
              <a:spcBef>
                <a:spcPts val="0"/>
              </a:spcBef>
              <a:spcAft>
                <a:spcPts val="0"/>
              </a:spcAft>
              <a:buSzPts val="6000"/>
              <a:buNone/>
              <a:defRPr sz="8000"/>
            </a:lvl8pPr>
            <a:lvl9pPr lvl="8" algn="ctr">
              <a:spcBef>
                <a:spcPts val="0"/>
              </a:spcBef>
              <a:spcAft>
                <a:spcPts val="0"/>
              </a:spcAft>
              <a:buSzPts val="6000"/>
              <a:buNone/>
              <a:defRPr sz="8000"/>
            </a:lvl9pPr>
          </a:lstStyle>
          <a:p>
            <a:endParaRPr/>
          </a:p>
        </p:txBody>
      </p:sp>
      <p:sp>
        <p:nvSpPr>
          <p:cNvPr id="13" name="Google Shape;13;p2"/>
          <p:cNvSpPr/>
          <p:nvPr/>
        </p:nvSpPr>
        <p:spPr>
          <a:xfrm>
            <a:off x="356733" y="-1182333"/>
            <a:ext cx="3129600" cy="3129600"/>
          </a:xfrm>
          <a:prstGeom prst="donut">
            <a:avLst>
              <a:gd name="adj" fmla="val 29778"/>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11131833" y="3843167"/>
            <a:ext cx="1304800" cy="1304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3007233" y="722400"/>
            <a:ext cx="876800" cy="8768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9003667" y="4620133"/>
            <a:ext cx="3045600" cy="3045600"/>
          </a:xfrm>
          <a:prstGeom prst="donut">
            <a:avLst>
              <a:gd name="adj" fmla="val 11909"/>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183700" y="4257600"/>
            <a:ext cx="876800" cy="876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502067" y="5623033"/>
            <a:ext cx="1610400" cy="1610400"/>
          </a:xfrm>
          <a:prstGeom prst="donut">
            <a:avLst>
              <a:gd name="adj" fmla="val 42915"/>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10992833" y="3389267"/>
            <a:ext cx="406400" cy="406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10131700" y="-400333"/>
            <a:ext cx="1827600" cy="18276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10992833" y="1070467"/>
            <a:ext cx="876800" cy="876800"/>
          </a:xfrm>
          <a:prstGeom prst="ellipse">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285300" y="927867"/>
            <a:ext cx="1162000" cy="1162000"/>
          </a:xfrm>
          <a:prstGeom prst="ellipse">
            <a:avLst/>
          </a:prstGeom>
          <a:noFill/>
          <a:ln w="9525" cap="flat" cmpd="sng">
            <a:solidFill>
              <a:srgbClr val="00ACC3"/>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62900" y="3911000"/>
            <a:ext cx="1570000" cy="1570000"/>
          </a:xfrm>
          <a:prstGeom prst="ellipse">
            <a:avLst/>
          </a:prstGeom>
          <a:noFill/>
          <a:ln w="9525" cap="flat" cmpd="sng">
            <a:solidFill>
              <a:srgbClr val="BBCD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10866767" y="944400"/>
            <a:ext cx="1128800" cy="1128800"/>
          </a:xfrm>
          <a:prstGeom prst="ellipse">
            <a:avLst/>
          </a:prstGeom>
          <a:noFill/>
          <a:ln w="9525" cap="flat" cmpd="sng">
            <a:solidFill>
              <a:srgbClr val="65BB48"/>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1407100" y="5206100"/>
            <a:ext cx="274800" cy="274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218519336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26"/>
        <p:cNvGrpSpPr/>
        <p:nvPr/>
      </p:nvGrpSpPr>
      <p:grpSpPr>
        <a:xfrm>
          <a:off x="0" y="0"/>
          <a:ext cx="0" cy="0"/>
          <a:chOff x="0" y="0"/>
          <a:chExt cx="0" cy="0"/>
        </a:xfrm>
      </p:grpSpPr>
      <p:sp>
        <p:nvSpPr>
          <p:cNvPr id="27" name="Google Shape;27;p3"/>
          <p:cNvSpPr/>
          <p:nvPr/>
        </p:nvSpPr>
        <p:spPr>
          <a:xfrm>
            <a:off x="4077600" y="-393933"/>
            <a:ext cx="4036800" cy="40372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8" name="Google Shape;28;p3"/>
          <p:cNvSpPr txBox="1">
            <a:spLocks noGrp="1"/>
          </p:cNvSpPr>
          <p:nvPr>
            <p:ph type="ctrTitle"/>
          </p:nvPr>
        </p:nvSpPr>
        <p:spPr>
          <a:xfrm>
            <a:off x="2365000" y="3228733"/>
            <a:ext cx="7462000" cy="15464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600"/>
              <a:buNone/>
              <a:defRPr sz="4800"/>
            </a:lvl1pPr>
            <a:lvl2pPr lvl="1" algn="ctr" rtl="0">
              <a:spcBef>
                <a:spcPts val="0"/>
              </a:spcBef>
              <a:spcAft>
                <a:spcPts val="0"/>
              </a:spcAft>
              <a:buSzPts val="4800"/>
              <a:buNone/>
              <a:defRPr sz="6400"/>
            </a:lvl2pPr>
            <a:lvl3pPr lvl="2" algn="ctr" rtl="0">
              <a:spcBef>
                <a:spcPts val="0"/>
              </a:spcBef>
              <a:spcAft>
                <a:spcPts val="0"/>
              </a:spcAft>
              <a:buSzPts val="4800"/>
              <a:buNone/>
              <a:defRPr sz="6400"/>
            </a:lvl3pPr>
            <a:lvl4pPr lvl="3" algn="ctr" rtl="0">
              <a:spcBef>
                <a:spcPts val="0"/>
              </a:spcBef>
              <a:spcAft>
                <a:spcPts val="0"/>
              </a:spcAft>
              <a:buSzPts val="4800"/>
              <a:buNone/>
              <a:defRPr sz="6400"/>
            </a:lvl4pPr>
            <a:lvl5pPr lvl="4" algn="ctr" rtl="0">
              <a:spcBef>
                <a:spcPts val="0"/>
              </a:spcBef>
              <a:spcAft>
                <a:spcPts val="0"/>
              </a:spcAft>
              <a:buSzPts val="4800"/>
              <a:buNone/>
              <a:defRPr sz="6400"/>
            </a:lvl5pPr>
            <a:lvl6pPr lvl="5" algn="ctr" rtl="0">
              <a:spcBef>
                <a:spcPts val="0"/>
              </a:spcBef>
              <a:spcAft>
                <a:spcPts val="0"/>
              </a:spcAft>
              <a:buSzPts val="4800"/>
              <a:buNone/>
              <a:defRPr sz="6400"/>
            </a:lvl6pPr>
            <a:lvl7pPr lvl="6" algn="ctr" rtl="0">
              <a:spcBef>
                <a:spcPts val="0"/>
              </a:spcBef>
              <a:spcAft>
                <a:spcPts val="0"/>
              </a:spcAft>
              <a:buSzPts val="4800"/>
              <a:buNone/>
              <a:defRPr sz="6400"/>
            </a:lvl7pPr>
            <a:lvl8pPr lvl="7" algn="ctr" rtl="0">
              <a:spcBef>
                <a:spcPts val="0"/>
              </a:spcBef>
              <a:spcAft>
                <a:spcPts val="0"/>
              </a:spcAft>
              <a:buSzPts val="4800"/>
              <a:buNone/>
              <a:defRPr sz="6400"/>
            </a:lvl8pPr>
            <a:lvl9pPr lvl="8" algn="ctr" rtl="0">
              <a:spcBef>
                <a:spcPts val="0"/>
              </a:spcBef>
              <a:spcAft>
                <a:spcPts val="0"/>
              </a:spcAft>
              <a:buSzPts val="4800"/>
              <a:buNone/>
              <a:defRPr sz="6400"/>
            </a:lvl9pPr>
          </a:lstStyle>
          <a:p>
            <a:endParaRPr/>
          </a:p>
        </p:txBody>
      </p:sp>
      <p:sp>
        <p:nvSpPr>
          <p:cNvPr id="29" name="Google Shape;29;p3"/>
          <p:cNvSpPr txBox="1">
            <a:spLocks noGrp="1"/>
          </p:cNvSpPr>
          <p:nvPr>
            <p:ph type="subTitle" idx="1"/>
          </p:nvPr>
        </p:nvSpPr>
        <p:spPr>
          <a:xfrm>
            <a:off x="2365000" y="4599539"/>
            <a:ext cx="7462000" cy="10464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A1BECC"/>
              </a:buClr>
              <a:buSzPts val="2400"/>
              <a:buNone/>
              <a:defRPr b="1">
                <a:solidFill>
                  <a:srgbClr val="A1BECC"/>
                </a:solidFill>
              </a:defRPr>
            </a:lvl1pPr>
            <a:lvl2pPr lvl="1" algn="ctr" rtl="0">
              <a:spcBef>
                <a:spcPts val="0"/>
              </a:spcBef>
              <a:spcAft>
                <a:spcPts val="0"/>
              </a:spcAft>
              <a:buClr>
                <a:srgbClr val="A1BECC"/>
              </a:buClr>
              <a:buSzPts val="3000"/>
              <a:buNone/>
              <a:defRPr sz="4000" b="1">
                <a:solidFill>
                  <a:srgbClr val="A1BECC"/>
                </a:solidFill>
              </a:defRPr>
            </a:lvl2pPr>
            <a:lvl3pPr lvl="2" algn="ctr" rtl="0">
              <a:spcBef>
                <a:spcPts val="0"/>
              </a:spcBef>
              <a:spcAft>
                <a:spcPts val="0"/>
              </a:spcAft>
              <a:buClr>
                <a:srgbClr val="A1BECC"/>
              </a:buClr>
              <a:buSzPts val="3000"/>
              <a:buNone/>
              <a:defRPr sz="4000" b="1">
                <a:solidFill>
                  <a:srgbClr val="A1BECC"/>
                </a:solidFill>
              </a:defRPr>
            </a:lvl3pPr>
            <a:lvl4pPr lvl="3" algn="ctr" rtl="0">
              <a:spcBef>
                <a:spcPts val="0"/>
              </a:spcBef>
              <a:spcAft>
                <a:spcPts val="0"/>
              </a:spcAft>
              <a:buClr>
                <a:srgbClr val="A1BECC"/>
              </a:buClr>
              <a:buSzPts val="3000"/>
              <a:buNone/>
              <a:defRPr sz="4000" b="1">
                <a:solidFill>
                  <a:srgbClr val="A1BECC"/>
                </a:solidFill>
              </a:defRPr>
            </a:lvl4pPr>
            <a:lvl5pPr lvl="4" algn="ctr" rtl="0">
              <a:spcBef>
                <a:spcPts val="0"/>
              </a:spcBef>
              <a:spcAft>
                <a:spcPts val="0"/>
              </a:spcAft>
              <a:buClr>
                <a:srgbClr val="A1BECC"/>
              </a:buClr>
              <a:buSzPts val="3000"/>
              <a:buNone/>
              <a:defRPr sz="4000" b="1">
                <a:solidFill>
                  <a:srgbClr val="A1BECC"/>
                </a:solidFill>
              </a:defRPr>
            </a:lvl5pPr>
            <a:lvl6pPr lvl="5" algn="ctr" rtl="0">
              <a:spcBef>
                <a:spcPts val="0"/>
              </a:spcBef>
              <a:spcAft>
                <a:spcPts val="0"/>
              </a:spcAft>
              <a:buClr>
                <a:srgbClr val="A1BECC"/>
              </a:buClr>
              <a:buSzPts val="3000"/>
              <a:buNone/>
              <a:defRPr sz="4000" b="1">
                <a:solidFill>
                  <a:srgbClr val="A1BECC"/>
                </a:solidFill>
              </a:defRPr>
            </a:lvl6pPr>
            <a:lvl7pPr lvl="6" algn="ctr" rtl="0">
              <a:spcBef>
                <a:spcPts val="0"/>
              </a:spcBef>
              <a:spcAft>
                <a:spcPts val="0"/>
              </a:spcAft>
              <a:buClr>
                <a:srgbClr val="A1BECC"/>
              </a:buClr>
              <a:buSzPts val="3000"/>
              <a:buNone/>
              <a:defRPr sz="4000" b="1">
                <a:solidFill>
                  <a:srgbClr val="A1BECC"/>
                </a:solidFill>
              </a:defRPr>
            </a:lvl7pPr>
            <a:lvl8pPr lvl="7" algn="ctr" rtl="0">
              <a:spcBef>
                <a:spcPts val="0"/>
              </a:spcBef>
              <a:spcAft>
                <a:spcPts val="0"/>
              </a:spcAft>
              <a:buClr>
                <a:srgbClr val="A1BECC"/>
              </a:buClr>
              <a:buSzPts val="3000"/>
              <a:buNone/>
              <a:defRPr sz="4000" b="1">
                <a:solidFill>
                  <a:srgbClr val="A1BECC"/>
                </a:solidFill>
              </a:defRPr>
            </a:lvl8pPr>
            <a:lvl9pPr lvl="8" algn="ctr" rtl="0">
              <a:spcBef>
                <a:spcPts val="0"/>
              </a:spcBef>
              <a:spcAft>
                <a:spcPts val="0"/>
              </a:spcAft>
              <a:buClr>
                <a:srgbClr val="A1BECC"/>
              </a:buClr>
              <a:buSzPts val="3000"/>
              <a:buNone/>
              <a:defRPr sz="4000" b="1">
                <a:solidFill>
                  <a:srgbClr val="A1BECC"/>
                </a:solidFill>
              </a:defRPr>
            </a:lvl9pPr>
          </a:lstStyle>
          <a:p>
            <a:endParaRPr/>
          </a:p>
        </p:txBody>
      </p:sp>
      <p:sp>
        <p:nvSpPr>
          <p:cNvPr id="30" name="Google Shape;30;p3"/>
          <p:cNvSpPr/>
          <p:nvPr/>
        </p:nvSpPr>
        <p:spPr>
          <a:xfrm>
            <a:off x="1886051" y="5317633"/>
            <a:ext cx="274800" cy="2748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1" name="Google Shape;31;p3"/>
          <p:cNvSpPr/>
          <p:nvPr/>
        </p:nvSpPr>
        <p:spPr>
          <a:xfrm>
            <a:off x="10173533" y="3292833"/>
            <a:ext cx="3129600" cy="3129600"/>
          </a:xfrm>
          <a:prstGeom prst="donut">
            <a:avLst>
              <a:gd name="adj" fmla="val 29778"/>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 name="Google Shape;32;p3"/>
          <p:cNvSpPr/>
          <p:nvPr/>
        </p:nvSpPr>
        <p:spPr>
          <a:xfrm>
            <a:off x="502067" y="1518933"/>
            <a:ext cx="1304800" cy="1304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 name="Google Shape;33;p3"/>
          <p:cNvSpPr/>
          <p:nvPr/>
        </p:nvSpPr>
        <p:spPr>
          <a:xfrm>
            <a:off x="9653700" y="6216933"/>
            <a:ext cx="876800" cy="8768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4" name="Google Shape;34;p3"/>
          <p:cNvSpPr/>
          <p:nvPr/>
        </p:nvSpPr>
        <p:spPr>
          <a:xfrm>
            <a:off x="308233" y="-762267"/>
            <a:ext cx="3045600" cy="3045600"/>
          </a:xfrm>
          <a:prstGeom prst="donut">
            <a:avLst>
              <a:gd name="adj" fmla="val 11909"/>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5" name="Google Shape;35;p3"/>
          <p:cNvSpPr/>
          <p:nvPr/>
        </p:nvSpPr>
        <p:spPr>
          <a:xfrm>
            <a:off x="10010167" y="1223300"/>
            <a:ext cx="876800" cy="876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6" name="Google Shape;36;p3"/>
          <p:cNvSpPr/>
          <p:nvPr/>
        </p:nvSpPr>
        <p:spPr>
          <a:xfrm>
            <a:off x="10754567" y="-393933"/>
            <a:ext cx="1610400" cy="1610400"/>
          </a:xfrm>
          <a:prstGeom prst="donut">
            <a:avLst>
              <a:gd name="adj" fmla="val 42915"/>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7" name="Google Shape;37;p3"/>
          <p:cNvSpPr/>
          <p:nvPr/>
        </p:nvSpPr>
        <p:spPr>
          <a:xfrm>
            <a:off x="1889600" y="2736867"/>
            <a:ext cx="406400" cy="406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8" name="Google Shape;38;p3"/>
          <p:cNvSpPr/>
          <p:nvPr/>
        </p:nvSpPr>
        <p:spPr>
          <a:xfrm>
            <a:off x="240667" y="5364333"/>
            <a:ext cx="1827600" cy="18276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9" name="Google Shape;39;p3"/>
          <p:cNvSpPr/>
          <p:nvPr/>
        </p:nvSpPr>
        <p:spPr>
          <a:xfrm>
            <a:off x="328061" y="4487395"/>
            <a:ext cx="608000" cy="608000"/>
          </a:xfrm>
          <a:prstGeom prst="ellipse">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0" name="Google Shape;40;p3"/>
          <p:cNvSpPr/>
          <p:nvPr/>
        </p:nvSpPr>
        <p:spPr>
          <a:xfrm>
            <a:off x="9429767" y="5992967"/>
            <a:ext cx="1324800" cy="1324400"/>
          </a:xfrm>
          <a:prstGeom prst="ellipse">
            <a:avLst/>
          </a:prstGeom>
          <a:noFill/>
          <a:ln w="9525" cap="flat" cmpd="sng">
            <a:solidFill>
              <a:srgbClr val="00ACC3"/>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3"/>
          <p:cNvSpPr/>
          <p:nvPr/>
        </p:nvSpPr>
        <p:spPr>
          <a:xfrm>
            <a:off x="9827000" y="1040133"/>
            <a:ext cx="1243200" cy="1243200"/>
          </a:xfrm>
          <a:prstGeom prst="ellipse">
            <a:avLst/>
          </a:prstGeom>
          <a:noFill/>
          <a:ln w="9525" cap="flat" cmpd="sng">
            <a:solidFill>
              <a:srgbClr val="BBCD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2" name="Google Shape;42;p3"/>
          <p:cNvSpPr/>
          <p:nvPr/>
        </p:nvSpPr>
        <p:spPr>
          <a:xfrm>
            <a:off x="240667" y="4400000"/>
            <a:ext cx="782400" cy="782400"/>
          </a:xfrm>
          <a:prstGeom prst="ellipse">
            <a:avLst/>
          </a:prstGeom>
          <a:noFill/>
          <a:ln w="9525" cap="flat" cmpd="sng">
            <a:solidFill>
              <a:srgbClr val="65BB48"/>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3" name="Google Shape;43;p3"/>
          <p:cNvSpPr/>
          <p:nvPr/>
        </p:nvSpPr>
        <p:spPr>
          <a:xfrm>
            <a:off x="10311167" y="623067"/>
            <a:ext cx="274800" cy="274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4" name="Google Shape;44;p3"/>
          <p:cNvSpPr/>
          <p:nvPr/>
        </p:nvSpPr>
        <p:spPr>
          <a:xfrm>
            <a:off x="797567" y="-272933"/>
            <a:ext cx="2066800" cy="2066800"/>
          </a:xfrm>
          <a:prstGeom prst="ellipse">
            <a:avLst/>
          </a:prstGeom>
          <a:noFill/>
          <a:ln w="9525" cap="flat" cmpd="sng">
            <a:solidFill>
              <a:srgbClr val="E8004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5" name="Google Shape;45;p3"/>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a:buNone/>
              <a:defRPr/>
            </a:lvl1pPr>
            <a:lvl2pPr lvl="1" algn="ctr">
              <a:buNone/>
              <a:defRPr/>
            </a:lvl2pPr>
            <a:lvl3pPr lvl="2" algn="ctr">
              <a:buNone/>
              <a:defRPr/>
            </a:lvl3pPr>
            <a:lvl4pPr lvl="3" algn="ctr">
              <a:buNone/>
              <a:defRPr/>
            </a:lvl4pPr>
            <a:lvl5pPr lvl="4" algn="ctr">
              <a:buNone/>
              <a:defRPr/>
            </a:lvl5pPr>
            <a:lvl6pPr lvl="5" algn="ctr">
              <a:buNone/>
              <a:defRPr/>
            </a:lvl6pPr>
            <a:lvl7pPr lvl="6" algn="ctr">
              <a:buNone/>
              <a:defRPr/>
            </a:lvl7pPr>
            <a:lvl8pPr lvl="7" algn="ctr">
              <a:buNone/>
              <a:defRPr/>
            </a:lvl8pPr>
            <a:lvl9pPr lvl="8" algn="ctr">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842334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46"/>
        <p:cNvGrpSpPr/>
        <p:nvPr/>
      </p:nvGrpSpPr>
      <p:grpSpPr>
        <a:xfrm>
          <a:off x="0" y="0"/>
          <a:ext cx="0" cy="0"/>
          <a:chOff x="0" y="0"/>
          <a:chExt cx="0" cy="0"/>
        </a:xfrm>
      </p:grpSpPr>
      <p:sp>
        <p:nvSpPr>
          <p:cNvPr id="47" name="Google Shape;47;p4"/>
          <p:cNvSpPr/>
          <p:nvPr/>
        </p:nvSpPr>
        <p:spPr>
          <a:xfrm>
            <a:off x="1596633" y="-1070367"/>
            <a:ext cx="8998800" cy="89988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8" name="Google Shape;48;p4"/>
          <p:cNvSpPr/>
          <p:nvPr/>
        </p:nvSpPr>
        <p:spPr>
          <a:xfrm>
            <a:off x="11112600" y="5519500"/>
            <a:ext cx="566400" cy="5664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9" name="Google Shape;49;p4"/>
          <p:cNvSpPr/>
          <p:nvPr/>
        </p:nvSpPr>
        <p:spPr>
          <a:xfrm>
            <a:off x="5744384" y="-1438200"/>
            <a:ext cx="3129600" cy="3129600"/>
          </a:xfrm>
          <a:prstGeom prst="donut">
            <a:avLst>
              <a:gd name="adj" fmla="val 17100"/>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0" name="Google Shape;50;p4"/>
          <p:cNvSpPr/>
          <p:nvPr/>
        </p:nvSpPr>
        <p:spPr>
          <a:xfrm>
            <a:off x="5397000" y="1073500"/>
            <a:ext cx="1398000" cy="13980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1" name="Google Shape;51;p4"/>
          <p:cNvSpPr txBox="1">
            <a:spLocks noGrp="1"/>
          </p:cNvSpPr>
          <p:nvPr>
            <p:ph type="body" idx="1"/>
          </p:nvPr>
        </p:nvSpPr>
        <p:spPr>
          <a:xfrm>
            <a:off x="2507800" y="2560400"/>
            <a:ext cx="7176400" cy="2772800"/>
          </a:xfrm>
          <a:prstGeom prst="rect">
            <a:avLst/>
          </a:prstGeom>
        </p:spPr>
        <p:txBody>
          <a:bodyPr spcFirstLastPara="1" wrap="square" lIns="91425" tIns="91425" rIns="91425" bIns="91425" anchor="t" anchorCtr="0">
            <a:noAutofit/>
          </a:bodyPr>
          <a:lstStyle>
            <a:lvl1pPr marL="609585" lvl="0" indent="-507987" algn="ctr" rtl="0">
              <a:spcBef>
                <a:spcPts val="800"/>
              </a:spcBef>
              <a:spcAft>
                <a:spcPts val="0"/>
              </a:spcAft>
              <a:buSzPts val="2400"/>
              <a:buChar char="◎"/>
              <a:defRPr/>
            </a:lvl1pPr>
            <a:lvl2pPr marL="1219170" lvl="1" indent="-507987" algn="ctr" rtl="0">
              <a:spcBef>
                <a:spcPts val="0"/>
              </a:spcBef>
              <a:spcAft>
                <a:spcPts val="0"/>
              </a:spcAft>
              <a:buSzPts val="2400"/>
              <a:buChar char="◉"/>
              <a:defRPr/>
            </a:lvl2pPr>
            <a:lvl3pPr marL="1828754" lvl="2" indent="-507987" algn="ctr" rtl="0">
              <a:spcBef>
                <a:spcPts val="0"/>
              </a:spcBef>
              <a:spcAft>
                <a:spcPts val="0"/>
              </a:spcAft>
              <a:buSzPts val="2400"/>
              <a:buChar char="￮"/>
              <a:defRPr/>
            </a:lvl3pPr>
            <a:lvl4pPr marL="2438339" lvl="3" indent="-507987" algn="ctr" rtl="0">
              <a:spcBef>
                <a:spcPts val="0"/>
              </a:spcBef>
              <a:spcAft>
                <a:spcPts val="0"/>
              </a:spcAft>
              <a:buSzPts val="2400"/>
              <a:buChar char="●"/>
              <a:defRPr/>
            </a:lvl4pPr>
            <a:lvl5pPr marL="3047924" lvl="4" indent="-507987" algn="ctr" rtl="0">
              <a:spcBef>
                <a:spcPts val="0"/>
              </a:spcBef>
              <a:spcAft>
                <a:spcPts val="0"/>
              </a:spcAft>
              <a:buSzPts val="2400"/>
              <a:buChar char="○"/>
              <a:defRPr/>
            </a:lvl5pPr>
            <a:lvl6pPr marL="3657509" lvl="5" indent="-507987" algn="ctr" rtl="0">
              <a:spcBef>
                <a:spcPts val="0"/>
              </a:spcBef>
              <a:spcAft>
                <a:spcPts val="0"/>
              </a:spcAft>
              <a:buSzPts val="2400"/>
              <a:buChar char="■"/>
              <a:defRPr/>
            </a:lvl6pPr>
            <a:lvl7pPr marL="4267093" lvl="6" indent="-507987" algn="ctr" rtl="0">
              <a:spcBef>
                <a:spcPts val="0"/>
              </a:spcBef>
              <a:spcAft>
                <a:spcPts val="0"/>
              </a:spcAft>
              <a:buSzPts val="2400"/>
              <a:buChar char="●"/>
              <a:defRPr/>
            </a:lvl7pPr>
            <a:lvl8pPr marL="4876678" lvl="7" indent="-507987" algn="ctr" rtl="0">
              <a:spcBef>
                <a:spcPts val="0"/>
              </a:spcBef>
              <a:spcAft>
                <a:spcPts val="0"/>
              </a:spcAft>
              <a:buSzPts val="2400"/>
              <a:buChar char="○"/>
              <a:defRPr/>
            </a:lvl8pPr>
            <a:lvl9pPr marL="5486263" lvl="8" indent="-507987" algn="ctr">
              <a:spcBef>
                <a:spcPts val="0"/>
              </a:spcBef>
              <a:spcAft>
                <a:spcPts val="0"/>
              </a:spcAft>
              <a:buSzPts val="2400"/>
              <a:buChar char="■"/>
              <a:defRPr/>
            </a:lvl9pPr>
          </a:lstStyle>
          <a:p>
            <a:endParaRPr/>
          </a:p>
        </p:txBody>
      </p:sp>
      <p:sp>
        <p:nvSpPr>
          <p:cNvPr id="52" name="Google Shape;52;p4"/>
          <p:cNvSpPr txBox="1"/>
          <p:nvPr/>
        </p:nvSpPr>
        <p:spPr>
          <a:xfrm>
            <a:off x="4791200" y="1041825"/>
            <a:ext cx="2609600" cy="8716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r>
              <a:rPr lang="en" sz="12800">
                <a:solidFill>
                  <a:srgbClr val="FFFFFF"/>
                </a:solidFill>
                <a:latin typeface="Nixie One"/>
                <a:ea typeface="Nixie One"/>
                <a:cs typeface="Nixie One"/>
                <a:sym typeface="Nixie One"/>
              </a:rPr>
              <a:t>“</a:t>
            </a:r>
            <a:endParaRPr sz="12800">
              <a:solidFill>
                <a:srgbClr val="FFFFFF"/>
              </a:solidFill>
              <a:latin typeface="Nixie One"/>
              <a:ea typeface="Nixie One"/>
              <a:cs typeface="Nixie One"/>
              <a:sym typeface="Nixie One"/>
            </a:endParaRPr>
          </a:p>
        </p:txBody>
      </p:sp>
      <p:sp>
        <p:nvSpPr>
          <p:cNvPr id="53" name="Google Shape;53;p4"/>
          <p:cNvSpPr/>
          <p:nvPr/>
        </p:nvSpPr>
        <p:spPr>
          <a:xfrm>
            <a:off x="305633" y="3984467"/>
            <a:ext cx="1070400" cy="1070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4" name="Google Shape;54;p4"/>
          <p:cNvSpPr/>
          <p:nvPr/>
        </p:nvSpPr>
        <p:spPr>
          <a:xfrm>
            <a:off x="-589633" y="5333200"/>
            <a:ext cx="2261200" cy="2261200"/>
          </a:xfrm>
          <a:prstGeom prst="donut">
            <a:avLst>
              <a:gd name="adj" fmla="val 10084"/>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5" name="Google Shape;55;p4"/>
          <p:cNvSpPr/>
          <p:nvPr/>
        </p:nvSpPr>
        <p:spPr>
          <a:xfrm>
            <a:off x="1778700" y="-308967"/>
            <a:ext cx="2222400" cy="22224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6" name="Google Shape;56;p4"/>
          <p:cNvSpPr/>
          <p:nvPr/>
        </p:nvSpPr>
        <p:spPr>
          <a:xfrm>
            <a:off x="734033" y="947067"/>
            <a:ext cx="642000" cy="642400"/>
          </a:xfrm>
          <a:prstGeom prst="donut">
            <a:avLst>
              <a:gd name="adj" fmla="val 37274"/>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4"/>
          <p:cNvSpPr/>
          <p:nvPr/>
        </p:nvSpPr>
        <p:spPr>
          <a:xfrm>
            <a:off x="1376033" y="5055267"/>
            <a:ext cx="406400" cy="406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8" name="Google Shape;58;p4"/>
          <p:cNvSpPr/>
          <p:nvPr/>
        </p:nvSpPr>
        <p:spPr>
          <a:xfrm>
            <a:off x="1622733" y="1748433"/>
            <a:ext cx="406400" cy="4064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9" name="Google Shape;59;p4"/>
          <p:cNvSpPr/>
          <p:nvPr/>
        </p:nvSpPr>
        <p:spPr>
          <a:xfrm>
            <a:off x="10325967" y="1964400"/>
            <a:ext cx="1398000" cy="13980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0" name="Google Shape;60;p4"/>
          <p:cNvSpPr/>
          <p:nvPr/>
        </p:nvSpPr>
        <p:spPr>
          <a:xfrm>
            <a:off x="10734233" y="2722900"/>
            <a:ext cx="2026800" cy="2026800"/>
          </a:xfrm>
          <a:prstGeom prst="donut">
            <a:avLst>
              <a:gd name="adj" fmla="val 5022"/>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 name="Google Shape;61;p4"/>
          <p:cNvSpPr/>
          <p:nvPr/>
        </p:nvSpPr>
        <p:spPr>
          <a:xfrm>
            <a:off x="10626367" y="4951800"/>
            <a:ext cx="797200" cy="797600"/>
          </a:xfrm>
          <a:prstGeom prst="donut">
            <a:avLst>
              <a:gd name="adj" fmla="val 43984"/>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2" name="Google Shape;62;p4"/>
          <p:cNvSpPr/>
          <p:nvPr/>
        </p:nvSpPr>
        <p:spPr>
          <a:xfrm>
            <a:off x="11478367" y="1589467"/>
            <a:ext cx="245600" cy="2456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4"/>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0876577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64"/>
        <p:cNvGrpSpPr/>
        <p:nvPr/>
      </p:nvGrpSpPr>
      <p:grpSpPr>
        <a:xfrm>
          <a:off x="0" y="0"/>
          <a:ext cx="0" cy="0"/>
          <a:chOff x="0" y="0"/>
          <a:chExt cx="0" cy="0"/>
        </a:xfrm>
      </p:grpSpPr>
      <p:sp>
        <p:nvSpPr>
          <p:cNvPr id="65" name="Google Shape;65;p5"/>
          <p:cNvSpPr/>
          <p:nvPr/>
        </p:nvSpPr>
        <p:spPr>
          <a:xfrm>
            <a:off x="1525600" y="3598100"/>
            <a:ext cx="1191600" cy="1191600"/>
          </a:xfrm>
          <a:prstGeom prst="ellipse">
            <a:avLst/>
          </a:prstGeom>
          <a:noFill/>
          <a:ln w="9525" cap="flat" cmpd="sng">
            <a:solidFill>
              <a:srgbClr val="BBCD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6" name="Google Shape;66;p5"/>
          <p:cNvSpPr txBox="1">
            <a:spLocks noGrp="1"/>
          </p:cNvSpPr>
          <p:nvPr>
            <p:ph type="title"/>
          </p:nvPr>
        </p:nvSpPr>
        <p:spPr>
          <a:xfrm>
            <a:off x="3914500" y="1212067"/>
            <a:ext cx="7034000" cy="8548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67" name="Google Shape;67;p5"/>
          <p:cNvSpPr txBox="1">
            <a:spLocks noGrp="1"/>
          </p:cNvSpPr>
          <p:nvPr>
            <p:ph type="body" idx="1"/>
          </p:nvPr>
        </p:nvSpPr>
        <p:spPr>
          <a:xfrm>
            <a:off x="3914500" y="2034344"/>
            <a:ext cx="7034000" cy="3714800"/>
          </a:xfrm>
          <a:prstGeom prst="rect">
            <a:avLst/>
          </a:prstGeom>
        </p:spPr>
        <p:txBody>
          <a:bodyPr spcFirstLastPara="1" wrap="square" lIns="91425" tIns="91425" rIns="91425" bIns="91425" anchor="t" anchorCtr="0">
            <a:noAutofit/>
          </a:bodyPr>
          <a:lstStyle>
            <a:lvl1pPr marL="609585" lvl="0" indent="-507987">
              <a:spcBef>
                <a:spcPts val="800"/>
              </a:spcBef>
              <a:spcAft>
                <a:spcPts val="0"/>
              </a:spcAft>
              <a:buSzPts val="2400"/>
              <a:buChar char="◎"/>
              <a:defRPr sz="3200"/>
            </a:lvl1pPr>
            <a:lvl2pPr marL="1219170" lvl="1" indent="-507987">
              <a:spcBef>
                <a:spcPts val="0"/>
              </a:spcBef>
              <a:spcAft>
                <a:spcPts val="0"/>
              </a:spcAft>
              <a:buSzPts val="2400"/>
              <a:buChar char="◉"/>
              <a:defRPr/>
            </a:lvl2pPr>
            <a:lvl3pPr marL="1828754" lvl="2" indent="-507987">
              <a:spcBef>
                <a:spcPts val="0"/>
              </a:spcBef>
              <a:spcAft>
                <a:spcPts val="0"/>
              </a:spcAft>
              <a:buSzPts val="2400"/>
              <a:buChar char="￮"/>
              <a:defRPr/>
            </a:lvl3pPr>
            <a:lvl4pPr marL="2438339" lvl="3" indent="-507987">
              <a:spcBef>
                <a:spcPts val="0"/>
              </a:spcBef>
              <a:spcAft>
                <a:spcPts val="0"/>
              </a:spcAft>
              <a:buSzPts val="2400"/>
              <a:buChar char="●"/>
              <a:defRPr sz="3200"/>
            </a:lvl4pPr>
            <a:lvl5pPr marL="3047924" lvl="4" indent="-507987">
              <a:spcBef>
                <a:spcPts val="0"/>
              </a:spcBef>
              <a:spcAft>
                <a:spcPts val="0"/>
              </a:spcAft>
              <a:buSzPts val="2400"/>
              <a:buChar char="○"/>
              <a:defRPr sz="3200"/>
            </a:lvl5pPr>
            <a:lvl6pPr marL="3657509" lvl="5" indent="-507987">
              <a:spcBef>
                <a:spcPts val="0"/>
              </a:spcBef>
              <a:spcAft>
                <a:spcPts val="0"/>
              </a:spcAft>
              <a:buSzPts val="2400"/>
              <a:buChar char="■"/>
              <a:defRPr sz="3200"/>
            </a:lvl6pPr>
            <a:lvl7pPr marL="4267093" lvl="6" indent="-507987">
              <a:spcBef>
                <a:spcPts val="0"/>
              </a:spcBef>
              <a:spcAft>
                <a:spcPts val="0"/>
              </a:spcAft>
              <a:buSzPts val="2400"/>
              <a:buChar char="●"/>
              <a:defRPr sz="3200"/>
            </a:lvl7pPr>
            <a:lvl8pPr marL="4876678" lvl="7" indent="-507987">
              <a:spcBef>
                <a:spcPts val="0"/>
              </a:spcBef>
              <a:spcAft>
                <a:spcPts val="0"/>
              </a:spcAft>
              <a:buSzPts val="2400"/>
              <a:buChar char="○"/>
              <a:defRPr sz="3200"/>
            </a:lvl8pPr>
            <a:lvl9pPr marL="5486263" lvl="8" indent="-507987">
              <a:spcBef>
                <a:spcPts val="0"/>
              </a:spcBef>
              <a:spcAft>
                <a:spcPts val="0"/>
              </a:spcAft>
              <a:buSzPts val="2400"/>
              <a:buChar char="■"/>
              <a:defRPr sz="3200"/>
            </a:lvl9pPr>
          </a:lstStyle>
          <a:p>
            <a:endParaRPr/>
          </a:p>
        </p:txBody>
      </p:sp>
      <p:sp>
        <p:nvSpPr>
          <p:cNvPr id="68" name="Google Shape;68;p5"/>
          <p:cNvSpPr/>
          <p:nvPr/>
        </p:nvSpPr>
        <p:spPr>
          <a:xfrm>
            <a:off x="346567" y="-275067"/>
            <a:ext cx="3129600" cy="3129600"/>
          </a:xfrm>
          <a:prstGeom prst="donut">
            <a:avLst>
              <a:gd name="adj" fmla="val 29778"/>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9" name="Google Shape;69;p5"/>
          <p:cNvSpPr/>
          <p:nvPr/>
        </p:nvSpPr>
        <p:spPr>
          <a:xfrm>
            <a:off x="-203900" y="1813400"/>
            <a:ext cx="1304800" cy="1304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0" name="Google Shape;70;p5"/>
          <p:cNvSpPr/>
          <p:nvPr/>
        </p:nvSpPr>
        <p:spPr>
          <a:xfrm>
            <a:off x="3119467" y="324833"/>
            <a:ext cx="876800" cy="8768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 name="Google Shape;71;p5"/>
          <p:cNvSpPr/>
          <p:nvPr/>
        </p:nvSpPr>
        <p:spPr>
          <a:xfrm>
            <a:off x="1051633" y="3118200"/>
            <a:ext cx="1081600" cy="1081600"/>
          </a:xfrm>
          <a:prstGeom prst="donut">
            <a:avLst>
              <a:gd name="adj" fmla="val 22275"/>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 name="Google Shape;72;p5"/>
          <p:cNvSpPr/>
          <p:nvPr/>
        </p:nvSpPr>
        <p:spPr>
          <a:xfrm>
            <a:off x="204900" y="5533267"/>
            <a:ext cx="1610400" cy="16104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3" name="Google Shape;73;p5"/>
          <p:cNvSpPr/>
          <p:nvPr/>
        </p:nvSpPr>
        <p:spPr>
          <a:xfrm>
            <a:off x="1754400" y="5147967"/>
            <a:ext cx="734000" cy="734000"/>
          </a:xfrm>
          <a:prstGeom prst="donut">
            <a:avLst>
              <a:gd name="adj" fmla="val 42915"/>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4" name="Google Shape;74;p5"/>
          <p:cNvSpPr/>
          <p:nvPr/>
        </p:nvSpPr>
        <p:spPr>
          <a:xfrm>
            <a:off x="584767" y="3990700"/>
            <a:ext cx="406400" cy="406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5" name="Google Shape;75;p5"/>
          <p:cNvSpPr/>
          <p:nvPr/>
        </p:nvSpPr>
        <p:spPr>
          <a:xfrm>
            <a:off x="10326467" y="560633"/>
            <a:ext cx="734000" cy="7340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5"/>
          <p:cNvSpPr/>
          <p:nvPr/>
        </p:nvSpPr>
        <p:spPr>
          <a:xfrm>
            <a:off x="11786000" y="1359700"/>
            <a:ext cx="530000" cy="5300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7" name="Google Shape;77;p5"/>
          <p:cNvSpPr/>
          <p:nvPr/>
        </p:nvSpPr>
        <p:spPr>
          <a:xfrm>
            <a:off x="11060467" y="-428167"/>
            <a:ext cx="988800" cy="988800"/>
          </a:xfrm>
          <a:prstGeom prst="donut">
            <a:avLst>
              <a:gd name="adj" fmla="val 31897"/>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8" name="Google Shape;78;p5"/>
          <p:cNvSpPr/>
          <p:nvPr/>
        </p:nvSpPr>
        <p:spPr>
          <a:xfrm>
            <a:off x="11535333" y="2155100"/>
            <a:ext cx="250800" cy="250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9" name="Google Shape;79;p5"/>
          <p:cNvSpPr/>
          <p:nvPr/>
        </p:nvSpPr>
        <p:spPr>
          <a:xfrm>
            <a:off x="2905467" y="110833"/>
            <a:ext cx="1304800" cy="1304800"/>
          </a:xfrm>
          <a:prstGeom prst="ellipse">
            <a:avLst/>
          </a:prstGeom>
          <a:noFill/>
          <a:ln w="9525" cap="flat" cmpd="sng">
            <a:solidFill>
              <a:srgbClr val="00ACC3"/>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0" name="Google Shape;80;p5"/>
          <p:cNvSpPr/>
          <p:nvPr/>
        </p:nvSpPr>
        <p:spPr>
          <a:xfrm>
            <a:off x="10750433" y="918500"/>
            <a:ext cx="599600" cy="599600"/>
          </a:xfrm>
          <a:prstGeom prst="ellipse">
            <a:avLst/>
          </a:prstGeom>
          <a:noFill/>
          <a:ln w="9525" cap="flat" cmpd="sng">
            <a:solidFill>
              <a:srgbClr val="ED4A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81" name="Google Shape;81;p5"/>
          <p:cNvSpPr txBox="1">
            <a:spLocks noGrp="1"/>
          </p:cNvSpPr>
          <p:nvPr>
            <p:ph type="sldNum" idx="12"/>
          </p:nvPr>
        </p:nvSpPr>
        <p:spPr>
          <a:xfrm>
            <a:off x="11514167" y="6335500"/>
            <a:ext cx="626400" cy="522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276520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95"/>
        <p:cNvGrpSpPr/>
        <p:nvPr/>
      </p:nvGrpSpPr>
      <p:grpSpPr>
        <a:xfrm>
          <a:off x="0" y="0"/>
          <a:ext cx="0" cy="0"/>
          <a:chOff x="0" y="0"/>
          <a:chExt cx="0" cy="0"/>
        </a:xfrm>
      </p:grpSpPr>
      <p:sp>
        <p:nvSpPr>
          <p:cNvPr id="96" name="Google Shape;96;p7"/>
          <p:cNvSpPr txBox="1">
            <a:spLocks noGrp="1"/>
          </p:cNvSpPr>
          <p:nvPr>
            <p:ph type="title"/>
          </p:nvPr>
        </p:nvSpPr>
        <p:spPr>
          <a:xfrm>
            <a:off x="3914500" y="1212067"/>
            <a:ext cx="7034000" cy="8548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97" name="Google Shape;97;p7"/>
          <p:cNvSpPr txBox="1">
            <a:spLocks noGrp="1"/>
          </p:cNvSpPr>
          <p:nvPr>
            <p:ph type="body" idx="1"/>
          </p:nvPr>
        </p:nvSpPr>
        <p:spPr>
          <a:xfrm>
            <a:off x="3914500" y="2066867"/>
            <a:ext cx="3414000" cy="45012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0"/>
              </a:spcBef>
              <a:spcAft>
                <a:spcPts val="0"/>
              </a:spcAft>
              <a:buSzPts val="1800"/>
              <a:buChar char="◉"/>
              <a:defRPr sz="2400"/>
            </a:lvl2pPr>
            <a:lvl3pPr marL="1828754" lvl="2" indent="-457189">
              <a:spcBef>
                <a:spcPts val="0"/>
              </a:spcBef>
              <a:spcAft>
                <a:spcPts val="0"/>
              </a:spcAft>
              <a:buSzPts val="1800"/>
              <a:buChar char="￮"/>
              <a:defRPr sz="2400"/>
            </a:lvl3pPr>
            <a:lvl4pPr marL="2438339" lvl="3" indent="-457189">
              <a:spcBef>
                <a:spcPts val="0"/>
              </a:spcBef>
              <a:spcAft>
                <a:spcPts val="0"/>
              </a:spcAft>
              <a:buSzPts val="1800"/>
              <a:buChar char="●"/>
              <a:defRPr sz="2400"/>
            </a:lvl4pPr>
            <a:lvl5pPr marL="3047924" lvl="4" indent="-457189">
              <a:spcBef>
                <a:spcPts val="0"/>
              </a:spcBef>
              <a:spcAft>
                <a:spcPts val="0"/>
              </a:spcAft>
              <a:buSzPts val="1800"/>
              <a:buChar char="○"/>
              <a:defRPr sz="2400"/>
            </a:lvl5pPr>
            <a:lvl6pPr marL="3657509" lvl="5" indent="-457189">
              <a:spcBef>
                <a:spcPts val="0"/>
              </a:spcBef>
              <a:spcAft>
                <a:spcPts val="0"/>
              </a:spcAft>
              <a:buSzPts val="1800"/>
              <a:buChar char="■"/>
              <a:defRPr sz="2400"/>
            </a:lvl6pPr>
            <a:lvl7pPr marL="4267093" lvl="6" indent="-457189">
              <a:spcBef>
                <a:spcPts val="0"/>
              </a:spcBef>
              <a:spcAft>
                <a:spcPts val="0"/>
              </a:spcAft>
              <a:buSzPts val="1800"/>
              <a:buChar char="●"/>
              <a:defRPr sz="2400"/>
            </a:lvl7pPr>
            <a:lvl8pPr marL="4876678" lvl="7" indent="-457189">
              <a:spcBef>
                <a:spcPts val="0"/>
              </a:spcBef>
              <a:spcAft>
                <a:spcPts val="0"/>
              </a:spcAft>
              <a:buSzPts val="1800"/>
              <a:buChar char="○"/>
              <a:defRPr sz="2400"/>
            </a:lvl8pPr>
            <a:lvl9pPr marL="5486263" lvl="8" indent="-457189">
              <a:spcBef>
                <a:spcPts val="0"/>
              </a:spcBef>
              <a:spcAft>
                <a:spcPts val="0"/>
              </a:spcAft>
              <a:buSzPts val="1800"/>
              <a:buChar char="■"/>
              <a:defRPr sz="2400"/>
            </a:lvl9pPr>
          </a:lstStyle>
          <a:p>
            <a:endParaRPr/>
          </a:p>
        </p:txBody>
      </p:sp>
      <p:sp>
        <p:nvSpPr>
          <p:cNvPr id="98" name="Google Shape;98;p7"/>
          <p:cNvSpPr txBox="1">
            <a:spLocks noGrp="1"/>
          </p:cNvSpPr>
          <p:nvPr>
            <p:ph type="body" idx="2"/>
          </p:nvPr>
        </p:nvSpPr>
        <p:spPr>
          <a:xfrm>
            <a:off x="7534465" y="2066867"/>
            <a:ext cx="3414000" cy="4501200"/>
          </a:xfrm>
          <a:prstGeom prst="rect">
            <a:avLst/>
          </a:prstGeom>
        </p:spPr>
        <p:txBody>
          <a:bodyPr spcFirstLastPara="1" wrap="square" lIns="91425" tIns="91425" rIns="91425" bIns="91425" anchor="t" anchorCtr="0">
            <a:noAutofit/>
          </a:bodyPr>
          <a:lstStyle>
            <a:lvl1pPr marL="609585" lvl="0" indent="-457189">
              <a:spcBef>
                <a:spcPts val="800"/>
              </a:spcBef>
              <a:spcAft>
                <a:spcPts val="0"/>
              </a:spcAft>
              <a:buSzPts val="1800"/>
              <a:buChar char="◎"/>
              <a:defRPr sz="2400"/>
            </a:lvl1pPr>
            <a:lvl2pPr marL="1219170" lvl="1" indent="-457189">
              <a:spcBef>
                <a:spcPts val="0"/>
              </a:spcBef>
              <a:spcAft>
                <a:spcPts val="0"/>
              </a:spcAft>
              <a:buSzPts val="1800"/>
              <a:buChar char="◉"/>
              <a:defRPr sz="2400"/>
            </a:lvl2pPr>
            <a:lvl3pPr marL="1828754" lvl="2" indent="-457189">
              <a:spcBef>
                <a:spcPts val="0"/>
              </a:spcBef>
              <a:spcAft>
                <a:spcPts val="0"/>
              </a:spcAft>
              <a:buSzPts val="1800"/>
              <a:buChar char="￮"/>
              <a:defRPr sz="2400"/>
            </a:lvl3pPr>
            <a:lvl4pPr marL="2438339" lvl="3" indent="-457189">
              <a:spcBef>
                <a:spcPts val="0"/>
              </a:spcBef>
              <a:spcAft>
                <a:spcPts val="0"/>
              </a:spcAft>
              <a:buSzPts val="1800"/>
              <a:buChar char="●"/>
              <a:defRPr sz="2400"/>
            </a:lvl4pPr>
            <a:lvl5pPr marL="3047924" lvl="4" indent="-457189">
              <a:spcBef>
                <a:spcPts val="0"/>
              </a:spcBef>
              <a:spcAft>
                <a:spcPts val="0"/>
              </a:spcAft>
              <a:buSzPts val="1800"/>
              <a:buChar char="○"/>
              <a:defRPr sz="2400"/>
            </a:lvl5pPr>
            <a:lvl6pPr marL="3657509" lvl="5" indent="-457189">
              <a:spcBef>
                <a:spcPts val="0"/>
              </a:spcBef>
              <a:spcAft>
                <a:spcPts val="0"/>
              </a:spcAft>
              <a:buSzPts val="1800"/>
              <a:buChar char="■"/>
              <a:defRPr sz="2400"/>
            </a:lvl6pPr>
            <a:lvl7pPr marL="4267093" lvl="6" indent="-457189">
              <a:spcBef>
                <a:spcPts val="0"/>
              </a:spcBef>
              <a:spcAft>
                <a:spcPts val="0"/>
              </a:spcAft>
              <a:buSzPts val="1800"/>
              <a:buChar char="●"/>
              <a:defRPr sz="2400"/>
            </a:lvl7pPr>
            <a:lvl8pPr marL="4876678" lvl="7" indent="-457189">
              <a:spcBef>
                <a:spcPts val="0"/>
              </a:spcBef>
              <a:spcAft>
                <a:spcPts val="0"/>
              </a:spcAft>
              <a:buSzPts val="1800"/>
              <a:buChar char="○"/>
              <a:defRPr sz="2400"/>
            </a:lvl8pPr>
            <a:lvl9pPr marL="5486263" lvl="8" indent="-457189">
              <a:spcBef>
                <a:spcPts val="0"/>
              </a:spcBef>
              <a:spcAft>
                <a:spcPts val="0"/>
              </a:spcAft>
              <a:buSzPts val="1800"/>
              <a:buChar char="■"/>
              <a:defRPr sz="2400"/>
            </a:lvl9pPr>
          </a:lstStyle>
          <a:p>
            <a:endParaRPr/>
          </a:p>
        </p:txBody>
      </p:sp>
      <p:sp>
        <p:nvSpPr>
          <p:cNvPr id="99" name="Google Shape;99;p7"/>
          <p:cNvSpPr/>
          <p:nvPr/>
        </p:nvSpPr>
        <p:spPr>
          <a:xfrm>
            <a:off x="-478600" y="2925867"/>
            <a:ext cx="3129600" cy="3129600"/>
          </a:xfrm>
          <a:prstGeom prst="donut">
            <a:avLst>
              <a:gd name="adj" fmla="val 36789"/>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0" name="Google Shape;100;p7"/>
          <p:cNvSpPr/>
          <p:nvPr/>
        </p:nvSpPr>
        <p:spPr>
          <a:xfrm>
            <a:off x="264600" y="-428167"/>
            <a:ext cx="1304800" cy="1304800"/>
          </a:xfrm>
          <a:prstGeom prst="ellipse">
            <a:avLst/>
          </a:prstGeom>
          <a:noFill/>
          <a:ln w="9525" cap="flat" cmpd="sng">
            <a:solidFill>
              <a:srgbClr val="E8004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1" name="Google Shape;101;p7"/>
          <p:cNvSpPr/>
          <p:nvPr/>
        </p:nvSpPr>
        <p:spPr>
          <a:xfrm>
            <a:off x="264600" y="560633"/>
            <a:ext cx="876800" cy="876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2" name="Google Shape;102;p7"/>
          <p:cNvSpPr/>
          <p:nvPr/>
        </p:nvSpPr>
        <p:spPr>
          <a:xfrm>
            <a:off x="1569401" y="876633"/>
            <a:ext cx="1129200" cy="1129200"/>
          </a:xfrm>
          <a:prstGeom prst="donut">
            <a:avLst>
              <a:gd name="adj" fmla="val 22275"/>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3" name="Google Shape;103;p7"/>
          <p:cNvSpPr/>
          <p:nvPr/>
        </p:nvSpPr>
        <p:spPr>
          <a:xfrm>
            <a:off x="1183533" y="5523067"/>
            <a:ext cx="1610400" cy="1610400"/>
          </a:xfrm>
          <a:prstGeom prst="ellipse">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7"/>
          <p:cNvSpPr/>
          <p:nvPr/>
        </p:nvSpPr>
        <p:spPr>
          <a:xfrm>
            <a:off x="204900" y="6399467"/>
            <a:ext cx="734000" cy="734000"/>
          </a:xfrm>
          <a:prstGeom prst="donut">
            <a:avLst>
              <a:gd name="adj" fmla="val 18606"/>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7"/>
          <p:cNvSpPr/>
          <p:nvPr/>
        </p:nvSpPr>
        <p:spPr>
          <a:xfrm>
            <a:off x="1563367" y="2262600"/>
            <a:ext cx="406400" cy="4064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7"/>
          <p:cNvSpPr/>
          <p:nvPr/>
        </p:nvSpPr>
        <p:spPr>
          <a:xfrm>
            <a:off x="10459000" y="825700"/>
            <a:ext cx="734000" cy="7340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7" name="Google Shape;107;p7"/>
          <p:cNvSpPr/>
          <p:nvPr/>
        </p:nvSpPr>
        <p:spPr>
          <a:xfrm>
            <a:off x="10020667" y="-96667"/>
            <a:ext cx="530000" cy="530000"/>
          </a:xfrm>
          <a:prstGeom prst="donut">
            <a:avLst>
              <a:gd name="adj" fmla="val 30568"/>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8" name="Google Shape;108;p7"/>
          <p:cNvSpPr/>
          <p:nvPr/>
        </p:nvSpPr>
        <p:spPr>
          <a:xfrm>
            <a:off x="11535333" y="1374467"/>
            <a:ext cx="406400" cy="4064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9" name="Google Shape;109;p7"/>
          <p:cNvSpPr/>
          <p:nvPr/>
        </p:nvSpPr>
        <p:spPr>
          <a:xfrm>
            <a:off x="10797200" y="223267"/>
            <a:ext cx="988800" cy="988800"/>
          </a:xfrm>
          <a:prstGeom prst="donut">
            <a:avLst>
              <a:gd name="adj" fmla="val 8064"/>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0" name="Google Shape;110;p7"/>
          <p:cNvSpPr/>
          <p:nvPr/>
        </p:nvSpPr>
        <p:spPr>
          <a:xfrm>
            <a:off x="11193000" y="2005833"/>
            <a:ext cx="250800" cy="250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1" name="Google Shape;111;p7"/>
          <p:cNvSpPr/>
          <p:nvPr/>
        </p:nvSpPr>
        <p:spPr>
          <a:xfrm>
            <a:off x="-274167" y="3130300"/>
            <a:ext cx="2720800" cy="2720800"/>
          </a:xfrm>
          <a:prstGeom prst="ellipse">
            <a:avLst/>
          </a:prstGeom>
          <a:noFill/>
          <a:ln w="9525" cap="flat" cmpd="sng">
            <a:solidFill>
              <a:srgbClr val="65BB48"/>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 name="Google Shape;112;p7"/>
          <p:cNvSpPr/>
          <p:nvPr/>
        </p:nvSpPr>
        <p:spPr>
          <a:xfrm>
            <a:off x="406833" y="-285933"/>
            <a:ext cx="1020400" cy="10204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 name="Google Shape;113;p7"/>
          <p:cNvSpPr/>
          <p:nvPr/>
        </p:nvSpPr>
        <p:spPr>
          <a:xfrm>
            <a:off x="11376800" y="1215933"/>
            <a:ext cx="723600" cy="723600"/>
          </a:xfrm>
          <a:prstGeom prst="ellipse">
            <a:avLst/>
          </a:prstGeom>
          <a:noFill/>
          <a:ln w="9525" cap="flat" cmpd="sng">
            <a:solidFill>
              <a:srgbClr val="F8BB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4" name="Google Shape;114;p7"/>
          <p:cNvSpPr txBox="1">
            <a:spLocks noGrp="1"/>
          </p:cNvSpPr>
          <p:nvPr>
            <p:ph type="sldNum" idx="12"/>
          </p:nvPr>
        </p:nvSpPr>
        <p:spPr>
          <a:xfrm>
            <a:off x="11514167" y="6335500"/>
            <a:ext cx="626400" cy="522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5681840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F74922-DB17-CA4A-A461-DDBE0A5EEBC8}"/>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D9BF7827-B5F8-EA4B-829D-9F72B847CB63}"/>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4" name="Footer Placeholder 3">
            <a:extLst>
              <a:ext uri="{FF2B5EF4-FFF2-40B4-BE49-F238E27FC236}">
                <a16:creationId xmlns:a16="http://schemas.microsoft.com/office/drawing/2014/main" id="{CE074AF8-8CCB-6C48-91CB-0C916B6126AF}"/>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C483CA4A-37AD-E344-8377-126B36DE7846}"/>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347597190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 3 columns">
  <p:cSld name="Title + 3 columns">
    <p:spTree>
      <p:nvGrpSpPr>
        <p:cNvPr id="1" name="Shape 115"/>
        <p:cNvGrpSpPr/>
        <p:nvPr/>
      </p:nvGrpSpPr>
      <p:grpSpPr>
        <a:xfrm>
          <a:off x="0" y="0"/>
          <a:ext cx="0" cy="0"/>
          <a:chOff x="0" y="0"/>
          <a:chExt cx="0" cy="0"/>
        </a:xfrm>
      </p:grpSpPr>
      <p:sp>
        <p:nvSpPr>
          <p:cNvPr id="116" name="Google Shape;116;p8"/>
          <p:cNvSpPr/>
          <p:nvPr/>
        </p:nvSpPr>
        <p:spPr>
          <a:xfrm>
            <a:off x="11518033" y="1963467"/>
            <a:ext cx="1304800" cy="1304800"/>
          </a:xfrm>
          <a:prstGeom prst="ellipse">
            <a:avLst/>
          </a:prstGeom>
          <a:noFill/>
          <a:ln w="9525" cap="flat" cmpd="sng">
            <a:solidFill>
              <a:srgbClr val="ED4A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7" name="Google Shape;117;p8"/>
          <p:cNvSpPr txBox="1">
            <a:spLocks noGrp="1"/>
          </p:cNvSpPr>
          <p:nvPr>
            <p:ph type="title"/>
          </p:nvPr>
        </p:nvSpPr>
        <p:spPr>
          <a:xfrm>
            <a:off x="3914500" y="1212067"/>
            <a:ext cx="7034000" cy="854800"/>
          </a:xfrm>
          <a:prstGeom prst="rect">
            <a:avLst/>
          </a:prstGeom>
        </p:spPr>
        <p:txBody>
          <a:bodyPr spcFirstLastPara="1" wrap="square" lIns="91425" tIns="91425" rIns="91425" bIns="91425" anchor="b" anchorCtr="0">
            <a:noAutofit/>
          </a:bodyPr>
          <a:lstStyle>
            <a:lvl1pPr lvl="0" rtl="0">
              <a:spcBef>
                <a:spcPts val="0"/>
              </a:spcBef>
              <a:spcAft>
                <a:spcPts val="0"/>
              </a:spcAft>
              <a:buSzPts val="1800"/>
              <a:buNone/>
              <a:defRPr/>
            </a:lvl1pPr>
            <a:lvl2pPr lvl="1" rtl="0">
              <a:spcBef>
                <a:spcPts val="0"/>
              </a:spcBef>
              <a:spcAft>
                <a:spcPts val="0"/>
              </a:spcAft>
              <a:buSzPts val="1800"/>
              <a:buNone/>
              <a:defRPr/>
            </a:lvl2pPr>
            <a:lvl3pPr lvl="2" rtl="0">
              <a:spcBef>
                <a:spcPts val="0"/>
              </a:spcBef>
              <a:spcAft>
                <a:spcPts val="0"/>
              </a:spcAft>
              <a:buSzPts val="1800"/>
              <a:buNone/>
              <a:defRPr/>
            </a:lvl3pPr>
            <a:lvl4pPr lvl="3" rtl="0">
              <a:spcBef>
                <a:spcPts val="0"/>
              </a:spcBef>
              <a:spcAft>
                <a:spcPts val="0"/>
              </a:spcAft>
              <a:buSzPts val="1800"/>
              <a:buNone/>
              <a:defRPr/>
            </a:lvl4pPr>
            <a:lvl5pPr lvl="4" rtl="0">
              <a:spcBef>
                <a:spcPts val="0"/>
              </a:spcBef>
              <a:spcAft>
                <a:spcPts val="0"/>
              </a:spcAft>
              <a:buSzPts val="1800"/>
              <a:buNone/>
              <a:defRPr/>
            </a:lvl5pPr>
            <a:lvl6pPr lvl="5" rtl="0">
              <a:spcBef>
                <a:spcPts val="0"/>
              </a:spcBef>
              <a:spcAft>
                <a:spcPts val="0"/>
              </a:spcAft>
              <a:buSzPts val="1800"/>
              <a:buNone/>
              <a:defRPr/>
            </a:lvl6pPr>
            <a:lvl7pPr lvl="6" rtl="0">
              <a:spcBef>
                <a:spcPts val="0"/>
              </a:spcBef>
              <a:spcAft>
                <a:spcPts val="0"/>
              </a:spcAft>
              <a:buSzPts val="1800"/>
              <a:buNone/>
              <a:defRPr/>
            </a:lvl7pPr>
            <a:lvl8pPr lvl="7" rtl="0">
              <a:spcBef>
                <a:spcPts val="0"/>
              </a:spcBef>
              <a:spcAft>
                <a:spcPts val="0"/>
              </a:spcAft>
              <a:buSzPts val="1800"/>
              <a:buNone/>
              <a:defRPr/>
            </a:lvl8pPr>
            <a:lvl9pPr lvl="8" rtl="0">
              <a:spcBef>
                <a:spcPts val="0"/>
              </a:spcBef>
              <a:spcAft>
                <a:spcPts val="0"/>
              </a:spcAft>
              <a:buSzPts val="1800"/>
              <a:buNone/>
              <a:defRPr/>
            </a:lvl9pPr>
          </a:lstStyle>
          <a:p>
            <a:endParaRPr/>
          </a:p>
        </p:txBody>
      </p:sp>
      <p:sp>
        <p:nvSpPr>
          <p:cNvPr id="118" name="Google Shape;118;p8"/>
          <p:cNvSpPr txBox="1">
            <a:spLocks noGrp="1"/>
          </p:cNvSpPr>
          <p:nvPr>
            <p:ph type="body" idx="1"/>
          </p:nvPr>
        </p:nvSpPr>
        <p:spPr>
          <a:xfrm>
            <a:off x="3914500" y="2066867"/>
            <a:ext cx="2267200" cy="4500800"/>
          </a:xfrm>
          <a:prstGeom prst="rect">
            <a:avLst/>
          </a:prstGeom>
        </p:spPr>
        <p:txBody>
          <a:bodyPr spcFirstLastPara="1" wrap="square" lIns="91425" tIns="91425" rIns="91425" bIns="91425" anchor="t" anchorCtr="0">
            <a:noAutofit/>
          </a:bodyPr>
          <a:lstStyle>
            <a:lvl1pPr marL="609585" lvl="0" indent="-423323" rtl="0">
              <a:spcBef>
                <a:spcPts val="800"/>
              </a:spcBef>
              <a:spcAft>
                <a:spcPts val="0"/>
              </a:spcAft>
              <a:buSzPts val="1400"/>
              <a:buChar char="◎"/>
              <a:defRPr sz="1867"/>
            </a:lvl1pPr>
            <a:lvl2pPr marL="1219170" lvl="1" indent="-423323" rtl="0">
              <a:spcBef>
                <a:spcPts val="0"/>
              </a:spcBef>
              <a:spcAft>
                <a:spcPts val="0"/>
              </a:spcAft>
              <a:buSzPts val="1400"/>
              <a:buChar char="◉"/>
              <a:defRPr sz="1867"/>
            </a:lvl2pPr>
            <a:lvl3pPr marL="1828754" lvl="2" indent="-423323" rtl="0">
              <a:spcBef>
                <a:spcPts val="0"/>
              </a:spcBef>
              <a:spcAft>
                <a:spcPts val="0"/>
              </a:spcAft>
              <a:buSzPts val="1400"/>
              <a:buChar char="￮"/>
              <a:defRPr sz="1867"/>
            </a:lvl3pPr>
            <a:lvl4pPr marL="2438339" lvl="3" indent="-423323" rtl="0">
              <a:spcBef>
                <a:spcPts val="0"/>
              </a:spcBef>
              <a:spcAft>
                <a:spcPts val="0"/>
              </a:spcAft>
              <a:buSzPts val="1400"/>
              <a:buChar char="●"/>
              <a:defRPr sz="1867"/>
            </a:lvl4pPr>
            <a:lvl5pPr marL="3047924" lvl="4" indent="-423323" rtl="0">
              <a:spcBef>
                <a:spcPts val="0"/>
              </a:spcBef>
              <a:spcAft>
                <a:spcPts val="0"/>
              </a:spcAft>
              <a:buSzPts val="1400"/>
              <a:buChar char="○"/>
              <a:defRPr sz="1867"/>
            </a:lvl5pPr>
            <a:lvl6pPr marL="3657509" lvl="5" indent="-423323" rtl="0">
              <a:spcBef>
                <a:spcPts val="0"/>
              </a:spcBef>
              <a:spcAft>
                <a:spcPts val="0"/>
              </a:spcAft>
              <a:buSzPts val="1400"/>
              <a:buChar char="■"/>
              <a:defRPr sz="1867"/>
            </a:lvl6pPr>
            <a:lvl7pPr marL="4267093" lvl="6" indent="-423323" rtl="0">
              <a:spcBef>
                <a:spcPts val="0"/>
              </a:spcBef>
              <a:spcAft>
                <a:spcPts val="0"/>
              </a:spcAft>
              <a:buSzPts val="1400"/>
              <a:buChar char="●"/>
              <a:defRPr sz="1867"/>
            </a:lvl7pPr>
            <a:lvl8pPr marL="4876678" lvl="7" indent="-423323" rtl="0">
              <a:spcBef>
                <a:spcPts val="0"/>
              </a:spcBef>
              <a:spcAft>
                <a:spcPts val="0"/>
              </a:spcAft>
              <a:buSzPts val="1400"/>
              <a:buChar char="○"/>
              <a:defRPr sz="1867"/>
            </a:lvl8pPr>
            <a:lvl9pPr marL="5486263" lvl="8" indent="-423323" rtl="0">
              <a:spcBef>
                <a:spcPts val="0"/>
              </a:spcBef>
              <a:spcAft>
                <a:spcPts val="0"/>
              </a:spcAft>
              <a:buSzPts val="1400"/>
              <a:buChar char="■"/>
              <a:defRPr sz="1867"/>
            </a:lvl9pPr>
          </a:lstStyle>
          <a:p>
            <a:endParaRPr/>
          </a:p>
        </p:txBody>
      </p:sp>
      <p:sp>
        <p:nvSpPr>
          <p:cNvPr id="119" name="Google Shape;119;p8"/>
          <p:cNvSpPr txBox="1">
            <a:spLocks noGrp="1"/>
          </p:cNvSpPr>
          <p:nvPr>
            <p:ph type="body" idx="2"/>
          </p:nvPr>
        </p:nvSpPr>
        <p:spPr>
          <a:xfrm>
            <a:off x="6297831" y="2066867"/>
            <a:ext cx="2267200" cy="4500800"/>
          </a:xfrm>
          <a:prstGeom prst="rect">
            <a:avLst/>
          </a:prstGeom>
        </p:spPr>
        <p:txBody>
          <a:bodyPr spcFirstLastPara="1" wrap="square" lIns="91425" tIns="91425" rIns="91425" bIns="91425" anchor="t" anchorCtr="0">
            <a:noAutofit/>
          </a:bodyPr>
          <a:lstStyle>
            <a:lvl1pPr marL="609585" lvl="0" indent="-423323" rtl="0">
              <a:spcBef>
                <a:spcPts val="800"/>
              </a:spcBef>
              <a:spcAft>
                <a:spcPts val="0"/>
              </a:spcAft>
              <a:buSzPts val="1400"/>
              <a:buChar char="◎"/>
              <a:defRPr sz="1867"/>
            </a:lvl1pPr>
            <a:lvl2pPr marL="1219170" lvl="1" indent="-423323" rtl="0">
              <a:spcBef>
                <a:spcPts val="0"/>
              </a:spcBef>
              <a:spcAft>
                <a:spcPts val="0"/>
              </a:spcAft>
              <a:buSzPts val="1400"/>
              <a:buChar char="◉"/>
              <a:defRPr sz="1867"/>
            </a:lvl2pPr>
            <a:lvl3pPr marL="1828754" lvl="2" indent="-423323" rtl="0">
              <a:spcBef>
                <a:spcPts val="0"/>
              </a:spcBef>
              <a:spcAft>
                <a:spcPts val="0"/>
              </a:spcAft>
              <a:buSzPts val="1400"/>
              <a:buChar char="￮"/>
              <a:defRPr sz="1867"/>
            </a:lvl3pPr>
            <a:lvl4pPr marL="2438339" lvl="3" indent="-423323" rtl="0">
              <a:spcBef>
                <a:spcPts val="0"/>
              </a:spcBef>
              <a:spcAft>
                <a:spcPts val="0"/>
              </a:spcAft>
              <a:buSzPts val="1400"/>
              <a:buChar char="●"/>
              <a:defRPr sz="1867"/>
            </a:lvl4pPr>
            <a:lvl5pPr marL="3047924" lvl="4" indent="-423323" rtl="0">
              <a:spcBef>
                <a:spcPts val="0"/>
              </a:spcBef>
              <a:spcAft>
                <a:spcPts val="0"/>
              </a:spcAft>
              <a:buSzPts val="1400"/>
              <a:buChar char="○"/>
              <a:defRPr sz="1867"/>
            </a:lvl5pPr>
            <a:lvl6pPr marL="3657509" lvl="5" indent="-423323" rtl="0">
              <a:spcBef>
                <a:spcPts val="0"/>
              </a:spcBef>
              <a:spcAft>
                <a:spcPts val="0"/>
              </a:spcAft>
              <a:buSzPts val="1400"/>
              <a:buChar char="■"/>
              <a:defRPr sz="1867"/>
            </a:lvl6pPr>
            <a:lvl7pPr marL="4267093" lvl="6" indent="-423323" rtl="0">
              <a:spcBef>
                <a:spcPts val="0"/>
              </a:spcBef>
              <a:spcAft>
                <a:spcPts val="0"/>
              </a:spcAft>
              <a:buSzPts val="1400"/>
              <a:buChar char="●"/>
              <a:defRPr sz="1867"/>
            </a:lvl7pPr>
            <a:lvl8pPr marL="4876678" lvl="7" indent="-423323" rtl="0">
              <a:spcBef>
                <a:spcPts val="0"/>
              </a:spcBef>
              <a:spcAft>
                <a:spcPts val="0"/>
              </a:spcAft>
              <a:buSzPts val="1400"/>
              <a:buChar char="○"/>
              <a:defRPr sz="1867"/>
            </a:lvl8pPr>
            <a:lvl9pPr marL="5486263" lvl="8" indent="-423323" rtl="0">
              <a:spcBef>
                <a:spcPts val="0"/>
              </a:spcBef>
              <a:spcAft>
                <a:spcPts val="0"/>
              </a:spcAft>
              <a:buSzPts val="1400"/>
              <a:buChar char="■"/>
              <a:defRPr sz="1867"/>
            </a:lvl9pPr>
          </a:lstStyle>
          <a:p>
            <a:endParaRPr/>
          </a:p>
        </p:txBody>
      </p:sp>
      <p:sp>
        <p:nvSpPr>
          <p:cNvPr id="120" name="Google Shape;120;p8"/>
          <p:cNvSpPr txBox="1">
            <a:spLocks noGrp="1"/>
          </p:cNvSpPr>
          <p:nvPr>
            <p:ph type="body" idx="3"/>
          </p:nvPr>
        </p:nvSpPr>
        <p:spPr>
          <a:xfrm>
            <a:off x="8681161" y="2066867"/>
            <a:ext cx="2267200" cy="4500800"/>
          </a:xfrm>
          <a:prstGeom prst="rect">
            <a:avLst/>
          </a:prstGeom>
        </p:spPr>
        <p:txBody>
          <a:bodyPr spcFirstLastPara="1" wrap="square" lIns="91425" tIns="91425" rIns="91425" bIns="91425" anchor="t" anchorCtr="0">
            <a:noAutofit/>
          </a:bodyPr>
          <a:lstStyle>
            <a:lvl1pPr marL="609585" lvl="0" indent="-423323" rtl="0">
              <a:spcBef>
                <a:spcPts val="800"/>
              </a:spcBef>
              <a:spcAft>
                <a:spcPts val="0"/>
              </a:spcAft>
              <a:buSzPts val="1400"/>
              <a:buChar char="◎"/>
              <a:defRPr sz="1867"/>
            </a:lvl1pPr>
            <a:lvl2pPr marL="1219170" lvl="1" indent="-423323" rtl="0">
              <a:spcBef>
                <a:spcPts val="0"/>
              </a:spcBef>
              <a:spcAft>
                <a:spcPts val="0"/>
              </a:spcAft>
              <a:buSzPts val="1400"/>
              <a:buChar char="◉"/>
              <a:defRPr sz="1867"/>
            </a:lvl2pPr>
            <a:lvl3pPr marL="1828754" lvl="2" indent="-423323" rtl="0">
              <a:spcBef>
                <a:spcPts val="0"/>
              </a:spcBef>
              <a:spcAft>
                <a:spcPts val="0"/>
              </a:spcAft>
              <a:buSzPts val="1400"/>
              <a:buChar char="￮"/>
              <a:defRPr sz="1867"/>
            </a:lvl3pPr>
            <a:lvl4pPr marL="2438339" lvl="3" indent="-423323" rtl="0">
              <a:spcBef>
                <a:spcPts val="0"/>
              </a:spcBef>
              <a:spcAft>
                <a:spcPts val="0"/>
              </a:spcAft>
              <a:buSzPts val="1400"/>
              <a:buChar char="●"/>
              <a:defRPr sz="1867"/>
            </a:lvl4pPr>
            <a:lvl5pPr marL="3047924" lvl="4" indent="-423323" rtl="0">
              <a:spcBef>
                <a:spcPts val="0"/>
              </a:spcBef>
              <a:spcAft>
                <a:spcPts val="0"/>
              </a:spcAft>
              <a:buSzPts val="1400"/>
              <a:buChar char="○"/>
              <a:defRPr sz="1867"/>
            </a:lvl5pPr>
            <a:lvl6pPr marL="3657509" lvl="5" indent="-423323" rtl="0">
              <a:spcBef>
                <a:spcPts val="0"/>
              </a:spcBef>
              <a:spcAft>
                <a:spcPts val="0"/>
              </a:spcAft>
              <a:buSzPts val="1400"/>
              <a:buChar char="■"/>
              <a:defRPr sz="1867"/>
            </a:lvl6pPr>
            <a:lvl7pPr marL="4267093" lvl="6" indent="-423323" rtl="0">
              <a:spcBef>
                <a:spcPts val="0"/>
              </a:spcBef>
              <a:spcAft>
                <a:spcPts val="0"/>
              </a:spcAft>
              <a:buSzPts val="1400"/>
              <a:buChar char="●"/>
              <a:defRPr sz="1867"/>
            </a:lvl7pPr>
            <a:lvl8pPr marL="4876678" lvl="7" indent="-423323" rtl="0">
              <a:spcBef>
                <a:spcPts val="0"/>
              </a:spcBef>
              <a:spcAft>
                <a:spcPts val="0"/>
              </a:spcAft>
              <a:buSzPts val="1400"/>
              <a:buChar char="○"/>
              <a:defRPr sz="1867"/>
            </a:lvl8pPr>
            <a:lvl9pPr marL="5486263" lvl="8" indent="-423323" rtl="0">
              <a:spcBef>
                <a:spcPts val="0"/>
              </a:spcBef>
              <a:spcAft>
                <a:spcPts val="0"/>
              </a:spcAft>
              <a:buSzPts val="1400"/>
              <a:buChar char="■"/>
              <a:defRPr sz="1867"/>
            </a:lvl9pPr>
          </a:lstStyle>
          <a:p>
            <a:endParaRPr/>
          </a:p>
        </p:txBody>
      </p:sp>
      <p:sp>
        <p:nvSpPr>
          <p:cNvPr id="121" name="Google Shape;121;p8"/>
          <p:cNvSpPr/>
          <p:nvPr/>
        </p:nvSpPr>
        <p:spPr>
          <a:xfrm>
            <a:off x="1355300" y="3975467"/>
            <a:ext cx="587200" cy="587200"/>
          </a:xfrm>
          <a:prstGeom prst="ellipse">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2" name="Google Shape;122;p8"/>
          <p:cNvSpPr/>
          <p:nvPr/>
        </p:nvSpPr>
        <p:spPr>
          <a:xfrm>
            <a:off x="-91633" y="4461533"/>
            <a:ext cx="1092800" cy="1092800"/>
          </a:xfrm>
          <a:prstGeom prst="ellipse">
            <a:avLst/>
          </a:prstGeom>
          <a:noFill/>
          <a:ln w="9525" cap="flat" cmpd="sng">
            <a:solidFill>
              <a:srgbClr val="00D1C6"/>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3" name="Google Shape;123;p8"/>
          <p:cNvSpPr/>
          <p:nvPr/>
        </p:nvSpPr>
        <p:spPr>
          <a:xfrm>
            <a:off x="1815300" y="187633"/>
            <a:ext cx="1150400" cy="1151200"/>
          </a:xfrm>
          <a:prstGeom prst="donut">
            <a:avLst>
              <a:gd name="adj" fmla="val 43200"/>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4" name="Google Shape;124;p8"/>
          <p:cNvSpPr/>
          <p:nvPr/>
        </p:nvSpPr>
        <p:spPr>
          <a:xfrm>
            <a:off x="1917500" y="4562667"/>
            <a:ext cx="1416000" cy="1416000"/>
          </a:xfrm>
          <a:prstGeom prst="donut">
            <a:avLst>
              <a:gd name="adj" fmla="val 9905"/>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5" name="Google Shape;125;p8"/>
          <p:cNvSpPr/>
          <p:nvPr/>
        </p:nvSpPr>
        <p:spPr>
          <a:xfrm>
            <a:off x="2745900" y="1483300"/>
            <a:ext cx="406400" cy="4064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6" name="Google Shape;126;p8"/>
          <p:cNvSpPr/>
          <p:nvPr/>
        </p:nvSpPr>
        <p:spPr>
          <a:xfrm>
            <a:off x="11631333" y="360300"/>
            <a:ext cx="734000" cy="7340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7" name="Google Shape;127;p8"/>
          <p:cNvSpPr/>
          <p:nvPr/>
        </p:nvSpPr>
        <p:spPr>
          <a:xfrm>
            <a:off x="11395733" y="811500"/>
            <a:ext cx="530000" cy="530000"/>
          </a:xfrm>
          <a:prstGeom prst="donut">
            <a:avLst>
              <a:gd name="adj" fmla="val 8754"/>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8" name="Google Shape;128;p8"/>
          <p:cNvSpPr/>
          <p:nvPr/>
        </p:nvSpPr>
        <p:spPr>
          <a:xfrm>
            <a:off x="10948367" y="1536867"/>
            <a:ext cx="530000" cy="5300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9" name="Google Shape;129;p8"/>
          <p:cNvSpPr/>
          <p:nvPr/>
        </p:nvSpPr>
        <p:spPr>
          <a:xfrm>
            <a:off x="10132800" y="-367000"/>
            <a:ext cx="988800" cy="988800"/>
          </a:xfrm>
          <a:prstGeom prst="donut">
            <a:avLst>
              <a:gd name="adj" fmla="val 39163"/>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0" name="Google Shape;130;p8"/>
          <p:cNvSpPr/>
          <p:nvPr/>
        </p:nvSpPr>
        <p:spPr>
          <a:xfrm>
            <a:off x="12045033" y="2490467"/>
            <a:ext cx="250800" cy="2508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1" name="Google Shape;131;p8"/>
          <p:cNvSpPr/>
          <p:nvPr/>
        </p:nvSpPr>
        <p:spPr>
          <a:xfrm>
            <a:off x="-640300" y="324833"/>
            <a:ext cx="3129600" cy="3129600"/>
          </a:xfrm>
          <a:prstGeom prst="donut">
            <a:avLst>
              <a:gd name="adj" fmla="val 21094"/>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2" name="Google Shape;132;p8"/>
          <p:cNvSpPr/>
          <p:nvPr/>
        </p:nvSpPr>
        <p:spPr>
          <a:xfrm>
            <a:off x="1355300" y="5455600"/>
            <a:ext cx="1610400" cy="16104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3" name="Google Shape;133;p8"/>
          <p:cNvSpPr/>
          <p:nvPr/>
        </p:nvSpPr>
        <p:spPr>
          <a:xfrm>
            <a:off x="272100" y="1237233"/>
            <a:ext cx="1304800" cy="1304800"/>
          </a:xfrm>
          <a:prstGeom prst="ellipse">
            <a:avLst/>
          </a:prstGeom>
          <a:noFill/>
          <a:ln w="9525" cap="flat" cmpd="sng">
            <a:solidFill>
              <a:srgbClr val="BBCD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4" name="Google Shape;134;p8"/>
          <p:cNvSpPr txBox="1">
            <a:spLocks noGrp="1"/>
          </p:cNvSpPr>
          <p:nvPr>
            <p:ph type="sldNum" idx="12"/>
          </p:nvPr>
        </p:nvSpPr>
        <p:spPr>
          <a:xfrm>
            <a:off x="11514167" y="6335500"/>
            <a:ext cx="626400" cy="522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4559211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135"/>
        <p:cNvGrpSpPr/>
        <p:nvPr/>
      </p:nvGrpSpPr>
      <p:grpSpPr>
        <a:xfrm>
          <a:off x="0" y="0"/>
          <a:ext cx="0" cy="0"/>
          <a:chOff x="0" y="0"/>
          <a:chExt cx="0" cy="0"/>
        </a:xfrm>
      </p:grpSpPr>
      <p:sp>
        <p:nvSpPr>
          <p:cNvPr id="136" name="Google Shape;136;p9"/>
          <p:cNvSpPr txBox="1">
            <a:spLocks noGrp="1"/>
          </p:cNvSpPr>
          <p:nvPr>
            <p:ph type="title"/>
          </p:nvPr>
        </p:nvSpPr>
        <p:spPr>
          <a:xfrm>
            <a:off x="3914500" y="1212067"/>
            <a:ext cx="7034000" cy="854800"/>
          </a:xfrm>
          <a:prstGeom prst="rect">
            <a:avLst/>
          </a:prstGeom>
        </p:spPr>
        <p:txBody>
          <a:bodyPr spcFirstLastPara="1" wrap="square" lIns="91425" tIns="91425" rIns="91425" bIns="91425" anchor="b" anchorCtr="0">
            <a:noAutofit/>
          </a:bodyPr>
          <a:lstStyle>
            <a:lvl1pPr lvl="0">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a:endParaRPr/>
          </a:p>
        </p:txBody>
      </p:sp>
      <p:sp>
        <p:nvSpPr>
          <p:cNvPr id="137" name="Google Shape;137;p9"/>
          <p:cNvSpPr/>
          <p:nvPr/>
        </p:nvSpPr>
        <p:spPr>
          <a:xfrm>
            <a:off x="1707584" y="4892200"/>
            <a:ext cx="274800" cy="2748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8" name="Google Shape;138;p9"/>
          <p:cNvSpPr/>
          <p:nvPr/>
        </p:nvSpPr>
        <p:spPr>
          <a:xfrm>
            <a:off x="240667" y="5364333"/>
            <a:ext cx="1827600" cy="18276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9" name="Google Shape;139;p9"/>
          <p:cNvSpPr/>
          <p:nvPr/>
        </p:nvSpPr>
        <p:spPr>
          <a:xfrm>
            <a:off x="328061" y="4284195"/>
            <a:ext cx="608000" cy="608000"/>
          </a:xfrm>
          <a:prstGeom prst="ellipse">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0" name="Google Shape;140;p9"/>
          <p:cNvSpPr/>
          <p:nvPr/>
        </p:nvSpPr>
        <p:spPr>
          <a:xfrm>
            <a:off x="95333" y="4051467"/>
            <a:ext cx="1073200" cy="1073200"/>
          </a:xfrm>
          <a:prstGeom prst="ellipse">
            <a:avLst/>
          </a:prstGeom>
          <a:noFill/>
          <a:ln w="9525" cap="flat" cmpd="sng">
            <a:solidFill>
              <a:srgbClr val="65BB48"/>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1" name="Google Shape;141;p9"/>
          <p:cNvSpPr/>
          <p:nvPr/>
        </p:nvSpPr>
        <p:spPr>
          <a:xfrm>
            <a:off x="1707600" y="2144633"/>
            <a:ext cx="1391200" cy="1392000"/>
          </a:xfrm>
          <a:prstGeom prst="donut">
            <a:avLst>
              <a:gd name="adj" fmla="val 43200"/>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2" name="Google Shape;142;p9"/>
          <p:cNvSpPr/>
          <p:nvPr/>
        </p:nvSpPr>
        <p:spPr>
          <a:xfrm>
            <a:off x="2187300" y="-269167"/>
            <a:ext cx="1000400" cy="10004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3" name="Google Shape;143;p9"/>
          <p:cNvSpPr/>
          <p:nvPr/>
        </p:nvSpPr>
        <p:spPr>
          <a:xfrm>
            <a:off x="-640300" y="324833"/>
            <a:ext cx="3129600" cy="3129600"/>
          </a:xfrm>
          <a:prstGeom prst="donut">
            <a:avLst>
              <a:gd name="adj" fmla="val 6129"/>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4" name="Google Shape;144;p9"/>
          <p:cNvSpPr/>
          <p:nvPr/>
        </p:nvSpPr>
        <p:spPr>
          <a:xfrm>
            <a:off x="-297300" y="667833"/>
            <a:ext cx="2443600" cy="2443600"/>
          </a:xfrm>
          <a:prstGeom prst="ellipse">
            <a:avLst/>
          </a:prstGeom>
          <a:noFill/>
          <a:ln w="9525" cap="flat" cmpd="sng">
            <a:solidFill>
              <a:srgbClr val="ED4A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5" name="Google Shape;145;p9"/>
          <p:cNvSpPr/>
          <p:nvPr/>
        </p:nvSpPr>
        <p:spPr>
          <a:xfrm>
            <a:off x="1707600" y="5266833"/>
            <a:ext cx="1000400" cy="1000400"/>
          </a:xfrm>
          <a:prstGeom prst="ellipse">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6" name="Google Shape;146;p9"/>
          <p:cNvSpPr/>
          <p:nvPr/>
        </p:nvSpPr>
        <p:spPr>
          <a:xfrm>
            <a:off x="10550667" y="800300"/>
            <a:ext cx="734000" cy="7340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7" name="Google Shape;147;p9"/>
          <p:cNvSpPr/>
          <p:nvPr/>
        </p:nvSpPr>
        <p:spPr>
          <a:xfrm>
            <a:off x="11604533" y="2144633"/>
            <a:ext cx="382800" cy="382800"/>
          </a:xfrm>
          <a:prstGeom prst="donut">
            <a:avLst>
              <a:gd name="adj" fmla="val 18608"/>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8" name="Google Shape;148;p9"/>
          <p:cNvSpPr/>
          <p:nvPr/>
        </p:nvSpPr>
        <p:spPr>
          <a:xfrm>
            <a:off x="11745836" y="1181919"/>
            <a:ext cx="555200" cy="5552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9" name="Google Shape;149;p9"/>
          <p:cNvSpPr/>
          <p:nvPr/>
        </p:nvSpPr>
        <p:spPr>
          <a:xfrm>
            <a:off x="10824000" y="-326067"/>
            <a:ext cx="988800" cy="988800"/>
          </a:xfrm>
          <a:prstGeom prst="donut">
            <a:avLst>
              <a:gd name="adj" fmla="val 37879"/>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0" name="Google Shape;150;p9"/>
          <p:cNvSpPr/>
          <p:nvPr/>
        </p:nvSpPr>
        <p:spPr>
          <a:xfrm>
            <a:off x="10418300" y="417033"/>
            <a:ext cx="250800" cy="250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1" name="Google Shape;151;p9"/>
          <p:cNvSpPr/>
          <p:nvPr/>
        </p:nvSpPr>
        <p:spPr>
          <a:xfrm>
            <a:off x="11529200" y="965284"/>
            <a:ext cx="988800" cy="988800"/>
          </a:xfrm>
          <a:prstGeom prst="ellipse">
            <a:avLst/>
          </a:prstGeom>
          <a:noFill/>
          <a:ln w="9525" cap="flat" cmpd="sng">
            <a:solidFill>
              <a:srgbClr val="F8BB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2" name="Google Shape;152;p9"/>
          <p:cNvSpPr txBox="1">
            <a:spLocks noGrp="1"/>
          </p:cNvSpPr>
          <p:nvPr>
            <p:ph type="sldNum" idx="12"/>
          </p:nvPr>
        </p:nvSpPr>
        <p:spPr>
          <a:xfrm>
            <a:off x="11514167" y="6335500"/>
            <a:ext cx="626400" cy="5220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9893292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53"/>
        <p:cNvGrpSpPr/>
        <p:nvPr/>
      </p:nvGrpSpPr>
      <p:grpSpPr>
        <a:xfrm>
          <a:off x="0" y="0"/>
          <a:ext cx="0" cy="0"/>
          <a:chOff x="0" y="0"/>
          <a:chExt cx="0" cy="0"/>
        </a:xfrm>
      </p:grpSpPr>
      <p:sp>
        <p:nvSpPr>
          <p:cNvPr id="154" name="Google Shape;154;p10"/>
          <p:cNvSpPr/>
          <p:nvPr/>
        </p:nvSpPr>
        <p:spPr>
          <a:xfrm>
            <a:off x="1596633" y="-1070367"/>
            <a:ext cx="8998800" cy="89988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5" name="Google Shape;155;p10"/>
          <p:cNvSpPr txBox="1">
            <a:spLocks noGrp="1"/>
          </p:cNvSpPr>
          <p:nvPr>
            <p:ph type="body" idx="1"/>
          </p:nvPr>
        </p:nvSpPr>
        <p:spPr>
          <a:xfrm>
            <a:off x="1661633" y="5570267"/>
            <a:ext cx="8868800" cy="692800"/>
          </a:xfrm>
          <a:prstGeom prst="rect">
            <a:avLst/>
          </a:prstGeom>
        </p:spPr>
        <p:txBody>
          <a:bodyPr spcFirstLastPara="1" wrap="square" lIns="91425" tIns="91425" rIns="91425" bIns="91425" anchor="t" anchorCtr="0">
            <a:noAutofit/>
          </a:bodyPr>
          <a:lstStyle>
            <a:lvl1pPr marL="609585" lvl="0" indent="-304792" algn="ctr">
              <a:spcBef>
                <a:spcPts val="480"/>
              </a:spcBef>
              <a:spcAft>
                <a:spcPts val="0"/>
              </a:spcAft>
              <a:buSzPts val="1600"/>
              <a:buNone/>
              <a:defRPr sz="2133"/>
            </a:lvl1pPr>
          </a:lstStyle>
          <a:p>
            <a:endParaRPr/>
          </a:p>
        </p:txBody>
      </p:sp>
      <p:sp>
        <p:nvSpPr>
          <p:cNvPr id="156" name="Google Shape;156;p10"/>
          <p:cNvSpPr/>
          <p:nvPr/>
        </p:nvSpPr>
        <p:spPr>
          <a:xfrm rot="10800000">
            <a:off x="11607933" y="5036351"/>
            <a:ext cx="823200" cy="8232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7" name="Google Shape;157;p10"/>
          <p:cNvSpPr/>
          <p:nvPr/>
        </p:nvSpPr>
        <p:spPr>
          <a:xfrm rot="10800000">
            <a:off x="811667" y="1121815"/>
            <a:ext cx="687200" cy="687200"/>
          </a:xfrm>
          <a:prstGeom prst="donut">
            <a:avLst>
              <a:gd name="adj" fmla="val 18608"/>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8" name="Google Shape;158;p10"/>
          <p:cNvSpPr/>
          <p:nvPr/>
        </p:nvSpPr>
        <p:spPr>
          <a:xfrm rot="10800000">
            <a:off x="10926695" y="6071067"/>
            <a:ext cx="1108800" cy="1108800"/>
          </a:xfrm>
          <a:prstGeom prst="donut">
            <a:avLst>
              <a:gd name="adj" fmla="val 37879"/>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9" name="Google Shape;159;p10"/>
          <p:cNvSpPr/>
          <p:nvPr/>
        </p:nvSpPr>
        <p:spPr>
          <a:xfrm rot="10800000">
            <a:off x="11277845" y="5578351"/>
            <a:ext cx="281200" cy="2812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0" name="Google Shape;160;p10"/>
          <p:cNvSpPr/>
          <p:nvPr/>
        </p:nvSpPr>
        <p:spPr>
          <a:xfrm rot="10800000">
            <a:off x="-204196" y="-592729"/>
            <a:ext cx="1504400" cy="1504400"/>
          </a:xfrm>
          <a:prstGeom prst="ellipse">
            <a:avLst/>
          </a:prstGeom>
          <a:noFill/>
          <a:ln w="9525" cap="flat" cmpd="sng">
            <a:solidFill>
              <a:srgbClr val="ED4A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1" name="Google Shape;161;p10"/>
          <p:cNvSpPr/>
          <p:nvPr/>
        </p:nvSpPr>
        <p:spPr>
          <a:xfrm rot="10800000">
            <a:off x="10682688" y="177855"/>
            <a:ext cx="579600" cy="579600"/>
          </a:xfrm>
          <a:prstGeom prst="donut">
            <a:avLst>
              <a:gd name="adj" fmla="val 8754"/>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2" name="Google Shape;162;p10"/>
          <p:cNvSpPr/>
          <p:nvPr/>
        </p:nvSpPr>
        <p:spPr>
          <a:xfrm rot="10800000">
            <a:off x="-98103" y="1122000"/>
            <a:ext cx="441200" cy="4412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3" name="Google Shape;163;p10"/>
          <p:cNvSpPr/>
          <p:nvPr/>
        </p:nvSpPr>
        <p:spPr>
          <a:xfrm rot="10800000">
            <a:off x="11349533" y="177872"/>
            <a:ext cx="1081600" cy="1081600"/>
          </a:xfrm>
          <a:prstGeom prst="donut">
            <a:avLst>
              <a:gd name="adj" fmla="val 39163"/>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4" name="Google Shape;164;p10"/>
          <p:cNvSpPr/>
          <p:nvPr/>
        </p:nvSpPr>
        <p:spPr>
          <a:xfrm rot="10800000">
            <a:off x="157331" y="-231203"/>
            <a:ext cx="781600" cy="7816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5" name="Google Shape;165;p10"/>
          <p:cNvSpPr/>
          <p:nvPr/>
        </p:nvSpPr>
        <p:spPr>
          <a:xfrm rot="10800000">
            <a:off x="998433" y="6260067"/>
            <a:ext cx="460000" cy="460000"/>
          </a:xfrm>
          <a:prstGeom prst="donut">
            <a:avLst>
              <a:gd name="adj" fmla="val 30568"/>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6" name="Google Shape;166;p10"/>
          <p:cNvSpPr/>
          <p:nvPr/>
        </p:nvSpPr>
        <p:spPr>
          <a:xfrm rot="10800000">
            <a:off x="-143715" y="5678711"/>
            <a:ext cx="884000" cy="8840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7" name="Google Shape;167;p10"/>
          <p:cNvSpPr/>
          <p:nvPr/>
        </p:nvSpPr>
        <p:spPr>
          <a:xfrm rot="10800000">
            <a:off x="-422216" y="4591379"/>
            <a:ext cx="674800" cy="674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8" name="Google Shape;168;p10"/>
          <p:cNvSpPr/>
          <p:nvPr/>
        </p:nvSpPr>
        <p:spPr>
          <a:xfrm rot="10800000">
            <a:off x="-301560" y="5520867"/>
            <a:ext cx="1199200" cy="1199200"/>
          </a:xfrm>
          <a:prstGeom prst="ellipse">
            <a:avLst/>
          </a:prstGeom>
          <a:noFill/>
          <a:ln w="9525" cap="flat" cmpd="sng">
            <a:solidFill>
              <a:srgbClr val="F8BB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69" name="Google Shape;169;p10"/>
          <p:cNvSpPr/>
          <p:nvPr/>
        </p:nvSpPr>
        <p:spPr>
          <a:xfrm rot="10800000">
            <a:off x="11600855" y="1467000"/>
            <a:ext cx="444400" cy="4444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0" name="Google Shape;170;p10"/>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76383927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1"/>
        <p:cNvGrpSpPr/>
        <p:nvPr/>
      </p:nvGrpSpPr>
      <p:grpSpPr>
        <a:xfrm>
          <a:off x="0" y="0"/>
          <a:ext cx="0" cy="0"/>
          <a:chOff x="0" y="0"/>
          <a:chExt cx="0" cy="0"/>
        </a:xfrm>
      </p:grpSpPr>
      <p:sp>
        <p:nvSpPr>
          <p:cNvPr id="172" name="Google Shape;172;p11"/>
          <p:cNvSpPr/>
          <p:nvPr/>
        </p:nvSpPr>
        <p:spPr>
          <a:xfrm>
            <a:off x="558800" y="-2108200"/>
            <a:ext cx="11074400" cy="110744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3" name="Google Shape;173;p11"/>
          <p:cNvSpPr/>
          <p:nvPr/>
        </p:nvSpPr>
        <p:spPr>
          <a:xfrm>
            <a:off x="-218933" y="914900"/>
            <a:ext cx="734000" cy="7340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4" name="Google Shape;174;p11"/>
          <p:cNvSpPr/>
          <p:nvPr/>
        </p:nvSpPr>
        <p:spPr>
          <a:xfrm>
            <a:off x="10939333" y="5198400"/>
            <a:ext cx="596000" cy="596000"/>
          </a:xfrm>
          <a:prstGeom prst="donut">
            <a:avLst>
              <a:gd name="adj" fmla="val 18608"/>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5" name="Google Shape;175;p11"/>
          <p:cNvSpPr/>
          <p:nvPr/>
        </p:nvSpPr>
        <p:spPr>
          <a:xfrm>
            <a:off x="133900" y="-262567"/>
            <a:ext cx="988800" cy="988800"/>
          </a:xfrm>
          <a:prstGeom prst="donut">
            <a:avLst>
              <a:gd name="adj" fmla="val 37879"/>
            </a:avLst>
          </a:prstGeom>
          <a:solidFill>
            <a:srgbClr val="00ACC3">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6" name="Google Shape;176;p11"/>
          <p:cNvSpPr/>
          <p:nvPr/>
        </p:nvSpPr>
        <p:spPr>
          <a:xfrm>
            <a:off x="558800" y="914900"/>
            <a:ext cx="250800" cy="2508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7" name="Google Shape;177;p11"/>
          <p:cNvSpPr/>
          <p:nvPr/>
        </p:nvSpPr>
        <p:spPr>
          <a:xfrm>
            <a:off x="11111633" y="5976667"/>
            <a:ext cx="1304800" cy="1304800"/>
          </a:xfrm>
          <a:prstGeom prst="ellipse">
            <a:avLst/>
          </a:prstGeom>
          <a:noFill/>
          <a:ln w="9525" cap="flat" cmpd="sng">
            <a:solidFill>
              <a:srgbClr val="ED4A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8" name="Google Shape;178;p11"/>
          <p:cNvSpPr/>
          <p:nvPr/>
        </p:nvSpPr>
        <p:spPr>
          <a:xfrm>
            <a:off x="989000" y="5933000"/>
            <a:ext cx="530000" cy="530000"/>
          </a:xfrm>
          <a:prstGeom prst="donut">
            <a:avLst>
              <a:gd name="adj" fmla="val 8754"/>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79" name="Google Shape;179;p11"/>
          <p:cNvSpPr/>
          <p:nvPr/>
        </p:nvSpPr>
        <p:spPr>
          <a:xfrm>
            <a:off x="11941733" y="5411595"/>
            <a:ext cx="382800" cy="382800"/>
          </a:xfrm>
          <a:prstGeom prst="ellipse">
            <a:avLst/>
          </a:prstGeom>
          <a:solidFill>
            <a:srgbClr val="ED4A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0" name="Google Shape;180;p11"/>
          <p:cNvSpPr/>
          <p:nvPr/>
        </p:nvSpPr>
        <p:spPr>
          <a:xfrm>
            <a:off x="-218933" y="5703600"/>
            <a:ext cx="988800" cy="988800"/>
          </a:xfrm>
          <a:prstGeom prst="donut">
            <a:avLst>
              <a:gd name="adj" fmla="val 39163"/>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1" name="Google Shape;181;p11"/>
          <p:cNvSpPr/>
          <p:nvPr/>
        </p:nvSpPr>
        <p:spPr>
          <a:xfrm>
            <a:off x="11424967" y="6290000"/>
            <a:ext cx="678000" cy="6780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2" name="Google Shape;182;p11"/>
          <p:cNvSpPr/>
          <p:nvPr/>
        </p:nvSpPr>
        <p:spPr>
          <a:xfrm>
            <a:off x="10769967" y="298833"/>
            <a:ext cx="406400" cy="406400"/>
          </a:xfrm>
          <a:prstGeom prst="donut">
            <a:avLst>
              <a:gd name="adj" fmla="val 30568"/>
            </a:avLst>
          </a:prstGeom>
          <a:solidFill>
            <a:srgbClr val="65BB48">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3" name="Google Shape;183;p11"/>
          <p:cNvSpPr/>
          <p:nvPr/>
        </p:nvSpPr>
        <p:spPr>
          <a:xfrm>
            <a:off x="11404331" y="437831"/>
            <a:ext cx="780800" cy="7808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4" name="Google Shape;184;p11"/>
          <p:cNvSpPr/>
          <p:nvPr/>
        </p:nvSpPr>
        <p:spPr>
          <a:xfrm>
            <a:off x="11835133" y="1583100"/>
            <a:ext cx="596000" cy="596000"/>
          </a:xfrm>
          <a:prstGeom prst="ellipse">
            <a:avLst/>
          </a:prstGeom>
          <a:solidFill>
            <a:srgbClr val="BBCD00">
              <a:alpha val="8667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5" name="Google Shape;185;p11"/>
          <p:cNvSpPr/>
          <p:nvPr/>
        </p:nvSpPr>
        <p:spPr>
          <a:xfrm>
            <a:off x="11265333" y="298833"/>
            <a:ext cx="1059200" cy="1059200"/>
          </a:xfrm>
          <a:prstGeom prst="ellipse">
            <a:avLst/>
          </a:prstGeom>
          <a:noFill/>
          <a:ln w="9525" cap="flat" cmpd="sng">
            <a:solidFill>
              <a:srgbClr val="F8BB00"/>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6" name="Google Shape;186;p11"/>
          <p:cNvSpPr/>
          <p:nvPr/>
        </p:nvSpPr>
        <p:spPr>
          <a:xfrm>
            <a:off x="133900" y="5107500"/>
            <a:ext cx="406400" cy="406400"/>
          </a:xfrm>
          <a:prstGeom prst="ellipse">
            <a:avLst/>
          </a:prstGeom>
          <a:solidFill>
            <a:srgbClr val="00D1C6">
              <a:alpha val="86920"/>
            </a:srgb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87" name="Google Shape;187;p11"/>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27301170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188"/>
        <p:cNvGrpSpPr/>
        <p:nvPr/>
      </p:nvGrpSpPr>
      <p:grpSpPr>
        <a:xfrm>
          <a:off x="0" y="0"/>
          <a:ext cx="0" cy="0"/>
          <a:chOff x="0" y="0"/>
          <a:chExt cx="0" cy="0"/>
        </a:xfrm>
      </p:grpSpPr>
      <p:sp>
        <p:nvSpPr>
          <p:cNvPr id="189" name="Google Shape;189;p12"/>
          <p:cNvSpPr/>
          <p:nvPr/>
        </p:nvSpPr>
        <p:spPr>
          <a:xfrm>
            <a:off x="558800" y="-2108200"/>
            <a:ext cx="11074400" cy="11074400"/>
          </a:xfrm>
          <a:prstGeom prst="ellipse">
            <a:avLst/>
          </a:prstGeom>
          <a:noFill/>
          <a:ln w="9525" cap="flat" cmpd="sng">
            <a:solidFill>
              <a:srgbClr val="A1BECC"/>
            </a:solidFill>
            <a:prstDash val="dash"/>
            <a:round/>
            <a:headEnd type="none" w="sm" len="sm"/>
            <a:tailEnd type="none" w="sm" len="sm"/>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90" name="Google Shape;190;p12"/>
          <p:cNvSpPr txBox="1">
            <a:spLocks noGrp="1"/>
          </p:cNvSpPr>
          <p:nvPr>
            <p:ph type="sldNum" idx="12"/>
          </p:nvPr>
        </p:nvSpPr>
        <p:spPr>
          <a:xfrm>
            <a:off x="5782800" y="6335500"/>
            <a:ext cx="626400" cy="522000"/>
          </a:xfrm>
          <a:prstGeom prst="rect">
            <a:avLst/>
          </a:prstGeom>
        </p:spPr>
        <p:txBody>
          <a:bodyPr spcFirstLastPara="1" wrap="square" lIns="91425" tIns="91425" rIns="91425" bIns="91425" anchor="t" anchorCtr="0">
            <a:noAutofit/>
          </a:bodyPr>
          <a:lstStyle>
            <a:lvl1pPr lvl="0" algn="ctr" rtl="0">
              <a:buNone/>
              <a:defRPr/>
            </a:lvl1pPr>
            <a:lvl2pPr lvl="1" algn="ctr" rtl="0">
              <a:buNone/>
              <a:defRPr/>
            </a:lvl2pPr>
            <a:lvl3pPr lvl="2" algn="ctr" rtl="0">
              <a:buNone/>
              <a:defRPr/>
            </a:lvl3pPr>
            <a:lvl4pPr lvl="3" algn="ctr" rtl="0">
              <a:buNone/>
              <a:defRPr/>
            </a:lvl4pPr>
            <a:lvl5pPr lvl="4" algn="ctr" rtl="0">
              <a:buNone/>
              <a:defRPr/>
            </a:lvl5pPr>
            <a:lvl6pPr lvl="5" algn="ctr" rtl="0">
              <a:buNone/>
              <a:defRPr/>
            </a:lvl6pPr>
            <a:lvl7pPr lvl="6" algn="ctr" rtl="0">
              <a:buNone/>
              <a:defRPr/>
            </a:lvl7pPr>
            <a:lvl8pPr lvl="7" algn="ctr" rtl="0">
              <a:buNone/>
              <a:defRPr/>
            </a:lvl8pPr>
            <a:lvl9pPr lvl="8" algn="ctr" rtl="0">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0639830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49356DCE-9ADE-4D45-9240-4978ADD10AA9}"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6608037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AB589758-CEAE-44CF-A47E-67B9A12AB653}"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842361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7E54CE9D-C380-41DD-9B15-9C9EC9D093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57262332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p>
            <a:fld id="{66FA05B0-E0AF-437C-A4B3-CFFB987E0B49}"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5321119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solidFill>
                <a:srgbClr val="000000"/>
              </a:solidFill>
            </a:endParaRPr>
          </a:p>
        </p:txBody>
      </p:sp>
      <p:sp>
        <p:nvSpPr>
          <p:cNvPr id="8" name="Footer Placeholder 7"/>
          <p:cNvSpPr>
            <a:spLocks noGrp="1"/>
          </p:cNvSpPr>
          <p:nvPr>
            <p:ph type="ftr" sz="quarter" idx="11"/>
          </p:nvPr>
        </p:nvSpPr>
        <p:spPr/>
        <p:txBody>
          <a:bodyPr/>
          <a:lstStyle/>
          <a:p>
            <a:endParaRPr lang="en-US">
              <a:solidFill>
                <a:srgbClr val="000000"/>
              </a:solidFill>
            </a:endParaRPr>
          </a:p>
        </p:txBody>
      </p:sp>
      <p:sp>
        <p:nvSpPr>
          <p:cNvPr id="9" name="Slide Number Placeholder 8"/>
          <p:cNvSpPr>
            <a:spLocks noGrp="1"/>
          </p:cNvSpPr>
          <p:nvPr>
            <p:ph type="sldNum" sz="quarter" idx="12"/>
          </p:nvPr>
        </p:nvSpPr>
        <p:spPr/>
        <p:txBody>
          <a:bodyPr/>
          <a:lstStyle/>
          <a:p>
            <a:fld id="{23542662-96A6-4B50-A7B0-F6E2AD224D2B}"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0790416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FA68484-D693-8F49-B099-DFE90FC46FAF}"/>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3" name="Footer Placeholder 2">
            <a:extLst>
              <a:ext uri="{FF2B5EF4-FFF2-40B4-BE49-F238E27FC236}">
                <a16:creationId xmlns:a16="http://schemas.microsoft.com/office/drawing/2014/main" id="{1E37E058-54BE-B442-95F2-94DC8AF693B5}"/>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4AF9F663-04C1-B84F-8C3C-574126C0ACA0}"/>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393727013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solidFill>
                <a:srgbClr val="000000"/>
              </a:solidFill>
            </a:endParaRPr>
          </a:p>
        </p:txBody>
      </p:sp>
      <p:sp>
        <p:nvSpPr>
          <p:cNvPr id="4" name="Footer Placeholder 3"/>
          <p:cNvSpPr>
            <a:spLocks noGrp="1"/>
          </p:cNvSpPr>
          <p:nvPr>
            <p:ph type="ftr" sz="quarter" idx="11"/>
          </p:nvPr>
        </p:nvSpPr>
        <p:spPr/>
        <p:txBody>
          <a:bodyPr/>
          <a:lstStyle/>
          <a:p>
            <a:endParaRPr lang="en-US">
              <a:solidFill>
                <a:srgbClr val="000000"/>
              </a:solidFill>
            </a:endParaRPr>
          </a:p>
        </p:txBody>
      </p:sp>
      <p:sp>
        <p:nvSpPr>
          <p:cNvPr id="5" name="Slide Number Placeholder 4"/>
          <p:cNvSpPr>
            <a:spLocks noGrp="1"/>
          </p:cNvSpPr>
          <p:nvPr>
            <p:ph type="sldNum" sz="quarter" idx="12"/>
          </p:nvPr>
        </p:nvSpPr>
        <p:spPr/>
        <p:txBody>
          <a:bodyPr/>
          <a:lstStyle/>
          <a:p>
            <a:fld id="{ACD6DAC9-32FE-4C59-A90F-30E9B9513B75}"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12398352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solidFill>
                <a:srgbClr val="000000"/>
              </a:solidFill>
            </a:endParaRPr>
          </a:p>
        </p:txBody>
      </p:sp>
      <p:sp>
        <p:nvSpPr>
          <p:cNvPr id="3" name="Footer Placeholder 2"/>
          <p:cNvSpPr>
            <a:spLocks noGrp="1"/>
          </p:cNvSpPr>
          <p:nvPr>
            <p:ph type="ftr" sz="quarter" idx="11"/>
          </p:nvPr>
        </p:nvSpPr>
        <p:spPr/>
        <p:txBody>
          <a:bodyPr/>
          <a:lstStyle/>
          <a:p>
            <a:endParaRPr lang="en-US">
              <a:solidFill>
                <a:srgbClr val="000000"/>
              </a:solidFill>
            </a:endParaRPr>
          </a:p>
        </p:txBody>
      </p:sp>
      <p:sp>
        <p:nvSpPr>
          <p:cNvPr id="4" name="Slide Number Placeholder 3"/>
          <p:cNvSpPr>
            <a:spLocks noGrp="1"/>
          </p:cNvSpPr>
          <p:nvPr>
            <p:ph type="sldNum" sz="quarter" idx="12"/>
          </p:nvPr>
        </p:nvSpPr>
        <p:spPr/>
        <p:txBody>
          <a:bodyPr/>
          <a:lstStyle/>
          <a:p>
            <a:fld id="{91C93F0A-225C-4B78-AAE7-5504BE78073D}"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5103019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p>
            <a:fld id="{F98A5A73-E860-443C-B66E-C8B4D51882E6}"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61385020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endParaRPr lang="en-US">
              <a:solidFill>
                <a:srgbClr val="000000"/>
              </a:solidFill>
            </a:endParaRPr>
          </a:p>
        </p:txBody>
      </p:sp>
      <p:sp>
        <p:nvSpPr>
          <p:cNvPr id="6" name="Footer Placeholder 5"/>
          <p:cNvSpPr>
            <a:spLocks noGrp="1"/>
          </p:cNvSpPr>
          <p:nvPr>
            <p:ph type="ftr" sz="quarter" idx="11"/>
          </p:nvPr>
        </p:nvSpPr>
        <p:spPr/>
        <p:txBody>
          <a:bodyPr/>
          <a:lstStyle/>
          <a:p>
            <a:endParaRPr lang="en-US">
              <a:solidFill>
                <a:srgbClr val="000000"/>
              </a:solidFill>
            </a:endParaRPr>
          </a:p>
        </p:txBody>
      </p:sp>
      <p:sp>
        <p:nvSpPr>
          <p:cNvPr id="7" name="Slide Number Placeholder 6"/>
          <p:cNvSpPr>
            <a:spLocks noGrp="1"/>
          </p:cNvSpPr>
          <p:nvPr>
            <p:ph type="sldNum" sz="quarter" idx="12"/>
          </p:nvPr>
        </p:nvSpPr>
        <p:spPr/>
        <p:txBody>
          <a:bodyPr/>
          <a:lstStyle/>
          <a:p>
            <a:fld id="{C45CC5FC-2AFC-401C-96A6-6F8828C5BA0C}"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374072399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C746052C-2649-45FA-AED3-3396F18CA788}"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75090494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solidFill>
                <a:srgbClr val="000000"/>
              </a:solidFill>
            </a:endParaRPr>
          </a:p>
        </p:txBody>
      </p:sp>
      <p:sp>
        <p:nvSpPr>
          <p:cNvPr id="5" name="Footer Placeholder 4"/>
          <p:cNvSpPr>
            <a:spLocks noGrp="1"/>
          </p:cNvSpPr>
          <p:nvPr>
            <p:ph type="ftr" sz="quarter" idx="11"/>
          </p:nvPr>
        </p:nvSpPr>
        <p:spPr/>
        <p:txBody>
          <a:bodyPr/>
          <a:lstStyle/>
          <a:p>
            <a:endParaRPr lang="en-US">
              <a:solidFill>
                <a:srgbClr val="000000"/>
              </a:solidFill>
            </a:endParaRPr>
          </a:p>
        </p:txBody>
      </p:sp>
      <p:sp>
        <p:nvSpPr>
          <p:cNvPr id="6" name="Slide Number Placeholder 5"/>
          <p:cNvSpPr>
            <a:spLocks noGrp="1"/>
          </p:cNvSpPr>
          <p:nvPr>
            <p:ph type="sldNum" sz="quarter" idx="12"/>
          </p:nvPr>
        </p:nvSpPr>
        <p:spPr/>
        <p:txBody>
          <a:bodyPr/>
          <a:lstStyle/>
          <a:p>
            <a:fld id="{E31F4CE2-8B8C-45F1-B220-B65EB37C8F4E}" type="slidenum">
              <a:rPr lang="en-US" smtClean="0">
                <a:solidFill>
                  <a:srgbClr val="000000"/>
                </a:solidFill>
              </a:rPr>
              <a:pPr/>
              <a:t>‹#›</a:t>
            </a:fld>
            <a:endParaRPr lang="en-US">
              <a:solidFill>
                <a:srgbClr val="000000"/>
              </a:solidFill>
            </a:endParaRPr>
          </a:p>
        </p:txBody>
      </p:sp>
    </p:spTree>
    <p:extLst>
      <p:ext uri="{BB962C8B-B14F-4D97-AF65-F5344CB8AC3E}">
        <p14:creationId xmlns:p14="http://schemas.microsoft.com/office/powerpoint/2010/main" val="221218177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cSld>
    <p:bg>
      <p:bgPr>
        <a:gradFill>
          <a:gsLst>
            <a:gs pos="0">
              <a:srgbClr val="CCECFF"/>
            </a:gs>
            <a:gs pos="100000">
              <a:srgbClr val="FFFFFF"/>
            </a:gs>
          </a:gsLst>
          <a:lin ang="10800000" scaled="1"/>
        </a:gradFill>
        <a:effectLst/>
      </p:bgPr>
    </p:bg>
    <p:spTree>
      <p:nvGrpSpPr>
        <p:cNvPr id="1" name=""/>
        <p:cNvGrpSpPr/>
        <p:nvPr/>
      </p:nvGrpSpPr>
      <p:grpSpPr>
        <a:xfrm>
          <a:off x="0" y="0"/>
          <a:ext cx="0" cy="0"/>
          <a:chOff x="0" y="0"/>
          <a:chExt cx="0" cy="0"/>
        </a:xfrm>
      </p:grpSpPr>
      <p:sp>
        <p:nvSpPr>
          <p:cNvPr id="256005" name="Title 256004"/>
          <p:cNvSpPr>
            <a:spLocks noGrp="1"/>
          </p:cNvSpPr>
          <p:nvPr>
            <p:ph type="title" idx="4294967295"/>
          </p:nvPr>
        </p:nvSpPr>
        <p:spPr>
          <a:xfrm>
            <a:off x="914400" y="609600"/>
            <a:ext cx="10363200" cy="1143000"/>
          </a:xfrm>
          <a:prstGeom prst="rect">
            <a:avLst/>
          </a:prstGeom>
          <a:noFill/>
          <a:ln>
            <a:noFill/>
          </a:ln>
          <a:effectLst/>
        </p:spPr>
        <p:txBody>
          <a:bodyPr lIns="92075" tIns="46038" rIns="92075" bIns="46038" anchor="ctr"/>
          <a:lstStyle/>
          <a:p>
            <a:pPr lvl="0"/>
            <a:r>
              <a:rPr lang="en-US" altLang="en-US" dirty="0"/>
              <a:t>Click to edit Master title style</a:t>
            </a:r>
          </a:p>
        </p:txBody>
      </p:sp>
      <p:sp>
        <p:nvSpPr>
          <p:cNvPr id="256006" name="Date Placeholder 256005"/>
          <p:cNvSpPr>
            <a:spLocks noGrp="1"/>
          </p:cNvSpPr>
          <p:nvPr>
            <p:ph type="dt" sz="half" idx="2"/>
          </p:nvPr>
        </p:nvSpPr>
        <p:spPr>
          <a:xfrm>
            <a:off x="914400" y="6248400"/>
            <a:ext cx="2540000" cy="457200"/>
          </a:xfrm>
          <a:prstGeom prst="rect">
            <a:avLst/>
          </a:prstGeom>
          <a:noFill/>
          <a:ln>
            <a:noFill/>
          </a:ln>
          <a:effectLst/>
        </p:spPr>
        <p:txBody>
          <a:bodyPr lIns="92075" tIns="46038" rIns="92075" bIns="46038" anchor="ctr"/>
          <a:lstStyle/>
          <a:p>
            <a:pPr>
              <a:buClr>
                <a:srgbClr val="FFFFFF"/>
              </a:buClr>
              <a:buFont typeface="Times New Roman" charset="0"/>
            </a:pPr>
            <a:fld id="{12FF1C42-D199-3054-1080-587298610EC3}" type="datetime15">
              <a:rPr lang="en-US" altLang="en-US" sz="1400" dirty="0">
                <a:latin typeface="Times New Roman" charset="0"/>
              </a:rPr>
              <a:pPr>
                <a:buClr>
                  <a:srgbClr val="FFFFFF"/>
                </a:buClr>
                <a:buFont typeface="Times New Roman" charset="0"/>
              </a:pPr>
              <a:t>15</a:t>
            </a:fld>
            <a:endParaRPr lang="en-US" altLang="en-US" sz="1400" dirty="0">
              <a:latin typeface="Times New Roman" charset="0"/>
            </a:endParaRPr>
          </a:p>
        </p:txBody>
      </p:sp>
      <p:sp>
        <p:nvSpPr>
          <p:cNvPr id="256007" name="Footer Placeholder 256006"/>
          <p:cNvSpPr>
            <a:spLocks noGrp="1"/>
          </p:cNvSpPr>
          <p:nvPr>
            <p:ph type="ftr" sz="quarter" idx="3"/>
          </p:nvPr>
        </p:nvSpPr>
        <p:spPr>
          <a:xfrm>
            <a:off x="4165600" y="6248400"/>
            <a:ext cx="3860800" cy="457200"/>
          </a:xfrm>
          <a:prstGeom prst="rect">
            <a:avLst/>
          </a:prstGeom>
          <a:noFill/>
          <a:ln>
            <a:noFill/>
          </a:ln>
          <a:effectLst/>
        </p:spPr>
        <p:txBody>
          <a:bodyPr lIns="92075" tIns="46038" rIns="92075" bIns="46038" anchor="ctr"/>
          <a:lstStyle/>
          <a:p>
            <a:pPr algn="ctr">
              <a:buClr>
                <a:srgbClr val="FFFFFF"/>
              </a:buClr>
              <a:buFont typeface="Times New Roman" charset="0"/>
            </a:pPr>
            <a:r>
              <a:rPr lang="en-US" altLang="en-US" sz="1400" dirty="0">
                <a:latin typeface="Times New Roman" charset="0"/>
              </a:rPr>
              <a:t>*</a:t>
            </a:r>
          </a:p>
        </p:txBody>
      </p:sp>
      <p:sp>
        <p:nvSpPr>
          <p:cNvPr id="256008" name="Slide Number Placeholder 256007"/>
          <p:cNvSpPr>
            <a:spLocks noGrp="1"/>
          </p:cNvSpPr>
          <p:nvPr>
            <p:ph type="sldNum" sz="quarter" idx="4"/>
          </p:nvPr>
        </p:nvSpPr>
        <p:spPr>
          <a:xfrm>
            <a:off x="8737600" y="6248400"/>
            <a:ext cx="2540000" cy="457200"/>
          </a:xfrm>
          <a:prstGeom prst="rect">
            <a:avLst/>
          </a:prstGeom>
          <a:noFill/>
          <a:ln>
            <a:noFill/>
          </a:ln>
          <a:effectLst/>
        </p:spPr>
        <p:txBody>
          <a:bodyPr lIns="92075" tIns="46038" rIns="92075" bIns="46038" anchor="ctr"/>
          <a:lstStyle/>
          <a:p>
            <a:pPr algn="r">
              <a:buClr>
                <a:srgbClr val="FFFFFF"/>
              </a:buClr>
              <a:buFont typeface="Times New Roman" charset="0"/>
            </a:pPr>
            <a:fld id="{12FF1C42-D199-3056-1080-587298610EC3}" type="slidenum">
              <a:rPr lang="en-US" altLang="en-US" sz="1400" dirty="0">
                <a:latin typeface="Times New Roman" charset="0"/>
              </a:rPr>
              <a:pPr algn="r">
                <a:buClr>
                  <a:srgbClr val="FFFFFF"/>
                </a:buClr>
                <a:buFont typeface="Times New Roman" charset="0"/>
              </a:pPr>
              <a:t>‹#›</a:t>
            </a:fld>
            <a:endParaRPr lang="en-US" altLang="en-US" sz="1400" dirty="0">
              <a:latin typeface="Times New Roman" charset="0"/>
            </a:endParaRPr>
          </a:p>
        </p:txBody>
      </p:sp>
      <p:sp>
        <p:nvSpPr>
          <p:cNvPr id="256009" name="Text Placeholder 256008"/>
          <p:cNvSpPr>
            <a:spLocks noGrp="1"/>
          </p:cNvSpPr>
          <p:nvPr>
            <p:ph type="body" idx="1"/>
          </p:nvPr>
        </p:nvSpPr>
        <p:spPr>
          <a:xfrm>
            <a:off x="914400" y="1981200"/>
            <a:ext cx="10363200" cy="4114800"/>
          </a:xfrm>
          <a:prstGeom prst="rect">
            <a:avLst/>
          </a:prstGeom>
          <a:noFill/>
          <a:ln>
            <a:noFill/>
          </a:ln>
        </p:spPr>
        <p:txBody>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Tree>
    <p:extLst>
      <p:ext uri="{BB962C8B-B14F-4D97-AF65-F5344CB8AC3E}">
        <p14:creationId xmlns:p14="http://schemas.microsoft.com/office/powerpoint/2010/main" val="168408752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8AFF1FC-8BB6-4DBB-9940-F696B5579502}" type="datetimeFigureOut">
              <a:rPr lang="en-US" smtClean="0"/>
              <a:t>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24815644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t>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1019426690"/>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8AFF1FC-8BB6-4DBB-9940-F696B5579502}" type="datetimeFigureOut">
              <a:rPr lang="en-US" smtClean="0"/>
              <a:t>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243225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5467F9-BEA0-D548-AAE9-0C8799EA37E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07F08D9A-5797-DB44-9EC6-FC0D0D2930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BCF19635-A999-3045-A96F-ECD2BB2F35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717E92-CB70-FC40-A8EF-770927B4340C}"/>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6" name="Footer Placeholder 5">
            <a:extLst>
              <a:ext uri="{FF2B5EF4-FFF2-40B4-BE49-F238E27FC236}">
                <a16:creationId xmlns:a16="http://schemas.microsoft.com/office/drawing/2014/main" id="{10024E2A-5908-4541-B7D7-7025704A38E0}"/>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45B02B21-1E65-A14A-B749-F7ED56E0682F}"/>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69800644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8AFF1FC-8BB6-4DBB-9940-F696B5579502}" type="datetimeFigureOut">
              <a:rPr lang="en-US" smtClean="0"/>
              <a:t>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282354972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8AFF1FC-8BB6-4DBB-9940-F696B5579502}" type="datetimeFigureOut">
              <a:rPr lang="en-US" smtClean="0"/>
              <a:t>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256419023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8AFF1FC-8BB6-4DBB-9940-F696B5579502}" type="datetimeFigureOut">
              <a:rPr lang="en-US" smtClean="0"/>
              <a:t>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393778065"/>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AFF1FC-8BB6-4DBB-9940-F696B5579502}" type="datetimeFigureOut">
              <a:rPr lang="en-US" smtClean="0"/>
              <a:t>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330660181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8AFF1FC-8BB6-4DBB-9940-F696B5579502}" type="datetimeFigureOut">
              <a:rPr lang="en-US" smtClean="0"/>
              <a:t>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3993469112"/>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E8AFF1FC-8BB6-4DBB-9940-F696B5579502}" type="datetimeFigureOut">
              <a:rPr lang="en-US" smtClean="0"/>
              <a:t>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402086243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t>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3349591569"/>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AFF1FC-8BB6-4DBB-9940-F696B5579502}" type="datetimeFigureOut">
              <a:rPr lang="en-US" smtClean="0"/>
              <a:t>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16283F-E79A-4174-97F4-305C981B4A88}" type="slidenum">
              <a:rPr lang="en-US" smtClean="0"/>
              <a:t>‹#›</a:t>
            </a:fld>
            <a:endParaRPr lang="en-US"/>
          </a:p>
        </p:txBody>
      </p:sp>
    </p:spTree>
    <p:extLst>
      <p:ext uri="{BB962C8B-B14F-4D97-AF65-F5344CB8AC3E}">
        <p14:creationId xmlns:p14="http://schemas.microsoft.com/office/powerpoint/2010/main" val="3308186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0DEDB6-4D49-BB42-9BA1-397F612753E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4AFCADD0-810D-E746-8189-F65B7B7E6D8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82FB4CAC-FF87-C249-894A-5FDE5B3A11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C89EFD8-13C7-1E40-B1DB-A215B45E26FD}"/>
              </a:ext>
            </a:extLst>
          </p:cNvPr>
          <p:cNvSpPr>
            <a:spLocks noGrp="1"/>
          </p:cNvSpPr>
          <p:nvPr>
            <p:ph type="dt" sz="half" idx="10"/>
          </p:nvPr>
        </p:nvSpPr>
        <p:spPr/>
        <p:txBody>
          <a:bodyPr/>
          <a:lstStyle/>
          <a:p>
            <a:fld id="{499F92BD-8C1B-BD42-994B-ABEB09541314}" type="datetimeFigureOut">
              <a:rPr lang="en-VN" smtClean="0"/>
              <a:t>01/03/2022</a:t>
            </a:fld>
            <a:endParaRPr lang="en-VN"/>
          </a:p>
        </p:txBody>
      </p:sp>
      <p:sp>
        <p:nvSpPr>
          <p:cNvPr id="6" name="Footer Placeholder 5">
            <a:extLst>
              <a:ext uri="{FF2B5EF4-FFF2-40B4-BE49-F238E27FC236}">
                <a16:creationId xmlns:a16="http://schemas.microsoft.com/office/drawing/2014/main" id="{D99F985E-9EE1-4A4B-A160-22CCB0F271EA}"/>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BB8CA451-C57F-3F46-9B6D-EABAF8C7C870}"/>
              </a:ext>
            </a:extLst>
          </p:cNvPr>
          <p:cNvSpPr>
            <a:spLocks noGrp="1"/>
          </p:cNvSpPr>
          <p:nvPr>
            <p:ph type="sldNum" sz="quarter" idx="12"/>
          </p:nvPr>
        </p:nvSpPr>
        <p:spPr/>
        <p:txBody>
          <a:bodyPr/>
          <a:lstStyle/>
          <a:p>
            <a:fld id="{9E41F6B9-08F6-4E43-BE3A-D4C65E603B6E}" type="slidenum">
              <a:rPr lang="en-VN" smtClean="0"/>
              <a:t>‹#›</a:t>
            </a:fld>
            <a:endParaRPr lang="en-VN"/>
          </a:p>
        </p:txBody>
      </p:sp>
    </p:spTree>
    <p:extLst>
      <p:ext uri="{BB962C8B-B14F-4D97-AF65-F5344CB8AC3E}">
        <p14:creationId xmlns:p14="http://schemas.microsoft.com/office/powerpoint/2010/main" val="2974789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theme" Target="../theme/theme3.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51.xml"/><Relationship Id="rId7" Type="http://schemas.openxmlformats.org/officeDocument/2006/relationships/theme" Target="../theme/theme5.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5" Type="http://schemas.openxmlformats.org/officeDocument/2006/relationships/slideLayout" Target="../slideLayouts/slideLayout53.xml"/><Relationship Id="rId4" Type="http://schemas.openxmlformats.org/officeDocument/2006/relationships/slideLayout" Target="../slideLayouts/slideLayout5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theme" Target="../theme/theme6.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theme" Target="../theme/theme7.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4.xml"/><Relationship Id="rId3" Type="http://schemas.openxmlformats.org/officeDocument/2006/relationships/slideLayout" Target="../slideLayouts/slideLayout79.xml"/><Relationship Id="rId7" Type="http://schemas.openxmlformats.org/officeDocument/2006/relationships/slideLayout" Target="../slideLayouts/slideLayout83.xml"/><Relationship Id="rId12" Type="http://schemas.openxmlformats.org/officeDocument/2006/relationships/theme" Target="../theme/theme8.xml"/><Relationship Id="rId2" Type="http://schemas.openxmlformats.org/officeDocument/2006/relationships/slideLayout" Target="../slideLayouts/slideLayout78.xml"/><Relationship Id="rId1" Type="http://schemas.openxmlformats.org/officeDocument/2006/relationships/slideLayout" Target="../slideLayouts/slideLayout77.xml"/><Relationship Id="rId6" Type="http://schemas.openxmlformats.org/officeDocument/2006/relationships/slideLayout" Target="../slideLayouts/slideLayout82.xml"/><Relationship Id="rId11" Type="http://schemas.openxmlformats.org/officeDocument/2006/relationships/slideLayout" Target="../slideLayouts/slideLayout87.xml"/><Relationship Id="rId5" Type="http://schemas.openxmlformats.org/officeDocument/2006/relationships/slideLayout" Target="../slideLayouts/slideLayout81.xml"/><Relationship Id="rId10" Type="http://schemas.openxmlformats.org/officeDocument/2006/relationships/slideLayout" Target="../slideLayouts/slideLayout86.xml"/><Relationship Id="rId4" Type="http://schemas.openxmlformats.org/officeDocument/2006/relationships/slideLayout" Target="../slideLayouts/slideLayout80.xml"/><Relationship Id="rId9"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4A0081B-E8D2-0B45-95F7-D720FECA61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BB4FFA72-AE7E-E647-AF17-A0F5F5D3BBE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B8E2415E-98BE-7F49-B6CF-57B2B4C669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9F92BD-8C1B-BD42-994B-ABEB09541314}" type="datetimeFigureOut">
              <a:rPr lang="en-VN" smtClean="0"/>
              <a:t>01/03/2022</a:t>
            </a:fld>
            <a:endParaRPr lang="en-VN"/>
          </a:p>
        </p:txBody>
      </p:sp>
      <p:sp>
        <p:nvSpPr>
          <p:cNvPr id="5" name="Footer Placeholder 4">
            <a:extLst>
              <a:ext uri="{FF2B5EF4-FFF2-40B4-BE49-F238E27FC236}">
                <a16:creationId xmlns:a16="http://schemas.microsoft.com/office/drawing/2014/main" id="{6623FC98-0553-154D-BC87-1963AF39A47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2F8B7FAE-EF13-1E41-A8CA-F5AE95A452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41F6B9-08F6-4E43-BE3A-D4C65E603B6E}" type="slidenum">
              <a:rPr lang="en-VN" smtClean="0"/>
              <a:t>‹#›</a:t>
            </a:fld>
            <a:endParaRPr lang="en-VN"/>
          </a:p>
        </p:txBody>
      </p:sp>
    </p:spTree>
    <p:extLst>
      <p:ext uri="{BB962C8B-B14F-4D97-AF65-F5344CB8AC3E}">
        <p14:creationId xmlns:p14="http://schemas.microsoft.com/office/powerpoint/2010/main" val="891998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5180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1pPr>
            <a:lvl2pPr lvl="1">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2pPr>
            <a:lvl3pPr lvl="2">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3pPr>
            <a:lvl4pPr lvl="3">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4pPr>
            <a:lvl5pPr lvl="4">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5pPr>
            <a:lvl6pPr lvl="5">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6pPr>
            <a:lvl7pPr lvl="6">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7pPr>
            <a:lvl8pPr lvl="7">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8pPr>
            <a:lvl9pPr lvl="8">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609600" y="1491900"/>
            <a:ext cx="10972800" cy="48176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SzPts val="1800"/>
              <a:buFont typeface="Roboto"/>
              <a:buChar char="●"/>
              <a:defRPr sz="1800">
                <a:latin typeface="Roboto"/>
                <a:ea typeface="Roboto"/>
                <a:cs typeface="Roboto"/>
                <a:sym typeface="Roboto"/>
              </a:defRPr>
            </a:lvl1pPr>
            <a:lvl2pPr marL="914400" lvl="1" indent="-317500">
              <a:lnSpc>
                <a:spcPct val="115000"/>
              </a:lnSpc>
              <a:spcBef>
                <a:spcPts val="1600"/>
              </a:spcBef>
              <a:spcAft>
                <a:spcPts val="0"/>
              </a:spcAft>
              <a:buSzPts val="1400"/>
              <a:buFont typeface="Roboto"/>
              <a:buChar char="○"/>
              <a:defRPr>
                <a:latin typeface="Roboto"/>
                <a:ea typeface="Roboto"/>
                <a:cs typeface="Roboto"/>
                <a:sym typeface="Roboto"/>
              </a:defRPr>
            </a:lvl2pPr>
            <a:lvl3pPr marL="1371600" lvl="2" indent="-317500">
              <a:lnSpc>
                <a:spcPct val="115000"/>
              </a:lnSpc>
              <a:spcBef>
                <a:spcPts val="1600"/>
              </a:spcBef>
              <a:spcAft>
                <a:spcPts val="0"/>
              </a:spcAft>
              <a:buSzPts val="1400"/>
              <a:buFont typeface="Roboto"/>
              <a:buChar char="■"/>
              <a:defRPr>
                <a:latin typeface="Roboto"/>
                <a:ea typeface="Roboto"/>
                <a:cs typeface="Roboto"/>
                <a:sym typeface="Roboto"/>
              </a:defRPr>
            </a:lvl3pPr>
            <a:lvl4pPr marL="1828800" lvl="3" indent="-317500">
              <a:lnSpc>
                <a:spcPct val="115000"/>
              </a:lnSpc>
              <a:spcBef>
                <a:spcPts val="1600"/>
              </a:spcBef>
              <a:spcAft>
                <a:spcPts val="0"/>
              </a:spcAft>
              <a:buSzPts val="1400"/>
              <a:buFont typeface="Roboto"/>
              <a:buChar char="●"/>
              <a:defRPr>
                <a:latin typeface="Roboto"/>
                <a:ea typeface="Roboto"/>
                <a:cs typeface="Roboto"/>
                <a:sym typeface="Roboto"/>
              </a:defRPr>
            </a:lvl4pPr>
            <a:lvl5pPr marL="2286000" lvl="4" indent="-317500">
              <a:lnSpc>
                <a:spcPct val="115000"/>
              </a:lnSpc>
              <a:spcBef>
                <a:spcPts val="1600"/>
              </a:spcBef>
              <a:spcAft>
                <a:spcPts val="0"/>
              </a:spcAft>
              <a:buSzPts val="1400"/>
              <a:buFont typeface="Roboto"/>
              <a:buChar char="○"/>
              <a:defRPr>
                <a:latin typeface="Roboto"/>
                <a:ea typeface="Roboto"/>
                <a:cs typeface="Roboto"/>
                <a:sym typeface="Roboto"/>
              </a:defRPr>
            </a:lvl5pPr>
            <a:lvl6pPr marL="2743200" lvl="5" indent="-317500">
              <a:lnSpc>
                <a:spcPct val="115000"/>
              </a:lnSpc>
              <a:spcBef>
                <a:spcPts val="1600"/>
              </a:spcBef>
              <a:spcAft>
                <a:spcPts val="0"/>
              </a:spcAft>
              <a:buSzPts val="1400"/>
              <a:buFont typeface="Roboto"/>
              <a:buChar char="■"/>
              <a:defRPr>
                <a:latin typeface="Roboto"/>
                <a:ea typeface="Roboto"/>
                <a:cs typeface="Roboto"/>
                <a:sym typeface="Roboto"/>
              </a:defRPr>
            </a:lvl6pPr>
            <a:lvl7pPr marL="3200400" lvl="6" indent="-317500">
              <a:lnSpc>
                <a:spcPct val="115000"/>
              </a:lnSpc>
              <a:spcBef>
                <a:spcPts val="1600"/>
              </a:spcBef>
              <a:spcAft>
                <a:spcPts val="0"/>
              </a:spcAft>
              <a:buSzPts val="1400"/>
              <a:buFont typeface="Roboto"/>
              <a:buChar char="●"/>
              <a:defRPr>
                <a:latin typeface="Roboto"/>
                <a:ea typeface="Roboto"/>
                <a:cs typeface="Roboto"/>
                <a:sym typeface="Roboto"/>
              </a:defRPr>
            </a:lvl7pPr>
            <a:lvl8pPr marL="3657600" lvl="7" indent="-317500">
              <a:lnSpc>
                <a:spcPct val="115000"/>
              </a:lnSpc>
              <a:spcBef>
                <a:spcPts val="1600"/>
              </a:spcBef>
              <a:spcAft>
                <a:spcPts val="0"/>
              </a:spcAft>
              <a:buSzPts val="1400"/>
              <a:buFont typeface="Roboto"/>
              <a:buChar char="○"/>
              <a:defRPr>
                <a:latin typeface="Roboto"/>
                <a:ea typeface="Roboto"/>
                <a:cs typeface="Roboto"/>
                <a:sym typeface="Roboto"/>
              </a:defRPr>
            </a:lvl8pPr>
            <a:lvl9pPr marL="4114800" lvl="8" indent="-317500">
              <a:lnSpc>
                <a:spcPct val="115000"/>
              </a:lnSpc>
              <a:spcBef>
                <a:spcPts val="1600"/>
              </a:spcBef>
              <a:spcAft>
                <a:spcPts val="1600"/>
              </a:spcAft>
              <a:buSzPts val="1400"/>
              <a:buFont typeface="Roboto"/>
              <a:buChar char="■"/>
              <a:defRPr>
                <a:latin typeface="Roboto"/>
                <a:ea typeface="Roboto"/>
                <a:cs typeface="Roboto"/>
                <a:sym typeface="Roboto"/>
              </a:defRPr>
            </a:lvl9pPr>
          </a:lstStyle>
          <a:p>
            <a:endParaRPr/>
          </a:p>
        </p:txBody>
      </p:sp>
    </p:spTree>
    <p:extLst>
      <p:ext uri="{BB962C8B-B14F-4D97-AF65-F5344CB8AC3E}">
        <p14:creationId xmlns:p14="http://schemas.microsoft.com/office/powerpoint/2010/main" val="2001398372"/>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6" r:id="rId5"/>
    <p:sldLayoutId id="2147483667" r:id="rId6"/>
    <p:sldLayoutId id="2147483668" r:id="rId7"/>
    <p:sldLayoutId id="2147483669" r:id="rId8"/>
    <p:sldLayoutId id="2147483670" r:id="rId9"/>
    <p:sldLayoutId id="2147483671" r:id="rId10"/>
    <p:sldLayoutId id="2147483684" r:id="rId11"/>
    <p:sldLayoutId id="2147483685" r:id="rId12"/>
    <p:sldLayoutId id="2147483686" r:id="rId13"/>
    <p:sldLayoutId id="2147483711" r:id="rId14"/>
    <p:sldLayoutId id="214748372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09600" y="548633"/>
            <a:ext cx="10972800" cy="5180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1pPr>
            <a:lvl2pPr lvl="1">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2pPr>
            <a:lvl3pPr lvl="2">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3pPr>
            <a:lvl4pPr lvl="3">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4pPr>
            <a:lvl5pPr lvl="4">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5pPr>
            <a:lvl6pPr lvl="5">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6pPr>
            <a:lvl7pPr lvl="6">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7pPr>
            <a:lvl8pPr lvl="7">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8pPr>
            <a:lvl9pPr lvl="8">
              <a:spcBef>
                <a:spcPts val="0"/>
              </a:spcBef>
              <a:spcAft>
                <a:spcPts val="0"/>
              </a:spcAft>
              <a:buSzPts val="2400"/>
              <a:buFont typeface="Fira Sans Extra Condensed"/>
              <a:buNone/>
              <a:defRPr sz="2400" b="1">
                <a:latin typeface="Fira Sans Extra Condensed"/>
                <a:ea typeface="Fira Sans Extra Condensed"/>
                <a:cs typeface="Fira Sans Extra Condensed"/>
                <a:sym typeface="Fira Sans Extra Condensed"/>
              </a:defRPr>
            </a:lvl9pPr>
          </a:lstStyle>
          <a:p>
            <a:endParaRPr/>
          </a:p>
        </p:txBody>
      </p:sp>
      <p:sp>
        <p:nvSpPr>
          <p:cNvPr id="7" name="Google Shape;7;p1"/>
          <p:cNvSpPr txBox="1">
            <a:spLocks noGrp="1"/>
          </p:cNvSpPr>
          <p:nvPr>
            <p:ph type="body" idx="1"/>
          </p:nvPr>
        </p:nvSpPr>
        <p:spPr>
          <a:xfrm>
            <a:off x="609600" y="1491900"/>
            <a:ext cx="10972800" cy="48176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SzPts val="1800"/>
              <a:buFont typeface="Roboto"/>
              <a:buChar char="●"/>
              <a:defRPr sz="1800">
                <a:latin typeface="Roboto"/>
                <a:ea typeface="Roboto"/>
                <a:cs typeface="Roboto"/>
                <a:sym typeface="Roboto"/>
              </a:defRPr>
            </a:lvl1pPr>
            <a:lvl2pPr marL="914400" lvl="1" indent="-317500">
              <a:lnSpc>
                <a:spcPct val="115000"/>
              </a:lnSpc>
              <a:spcBef>
                <a:spcPts val="1600"/>
              </a:spcBef>
              <a:spcAft>
                <a:spcPts val="0"/>
              </a:spcAft>
              <a:buSzPts val="1400"/>
              <a:buFont typeface="Roboto"/>
              <a:buChar char="○"/>
              <a:defRPr>
                <a:latin typeface="Roboto"/>
                <a:ea typeface="Roboto"/>
                <a:cs typeface="Roboto"/>
                <a:sym typeface="Roboto"/>
              </a:defRPr>
            </a:lvl2pPr>
            <a:lvl3pPr marL="1371600" lvl="2" indent="-317500">
              <a:lnSpc>
                <a:spcPct val="115000"/>
              </a:lnSpc>
              <a:spcBef>
                <a:spcPts val="1600"/>
              </a:spcBef>
              <a:spcAft>
                <a:spcPts val="0"/>
              </a:spcAft>
              <a:buSzPts val="1400"/>
              <a:buFont typeface="Roboto"/>
              <a:buChar char="■"/>
              <a:defRPr>
                <a:latin typeface="Roboto"/>
                <a:ea typeface="Roboto"/>
                <a:cs typeface="Roboto"/>
                <a:sym typeface="Roboto"/>
              </a:defRPr>
            </a:lvl3pPr>
            <a:lvl4pPr marL="1828800" lvl="3" indent="-317500">
              <a:lnSpc>
                <a:spcPct val="115000"/>
              </a:lnSpc>
              <a:spcBef>
                <a:spcPts val="1600"/>
              </a:spcBef>
              <a:spcAft>
                <a:spcPts val="0"/>
              </a:spcAft>
              <a:buSzPts val="1400"/>
              <a:buFont typeface="Roboto"/>
              <a:buChar char="●"/>
              <a:defRPr>
                <a:latin typeface="Roboto"/>
                <a:ea typeface="Roboto"/>
                <a:cs typeface="Roboto"/>
                <a:sym typeface="Roboto"/>
              </a:defRPr>
            </a:lvl4pPr>
            <a:lvl5pPr marL="2286000" lvl="4" indent="-317500">
              <a:lnSpc>
                <a:spcPct val="115000"/>
              </a:lnSpc>
              <a:spcBef>
                <a:spcPts val="1600"/>
              </a:spcBef>
              <a:spcAft>
                <a:spcPts val="0"/>
              </a:spcAft>
              <a:buSzPts val="1400"/>
              <a:buFont typeface="Roboto"/>
              <a:buChar char="○"/>
              <a:defRPr>
                <a:latin typeface="Roboto"/>
                <a:ea typeface="Roboto"/>
                <a:cs typeface="Roboto"/>
                <a:sym typeface="Roboto"/>
              </a:defRPr>
            </a:lvl5pPr>
            <a:lvl6pPr marL="2743200" lvl="5" indent="-317500">
              <a:lnSpc>
                <a:spcPct val="115000"/>
              </a:lnSpc>
              <a:spcBef>
                <a:spcPts val="1600"/>
              </a:spcBef>
              <a:spcAft>
                <a:spcPts val="0"/>
              </a:spcAft>
              <a:buSzPts val="1400"/>
              <a:buFont typeface="Roboto"/>
              <a:buChar char="■"/>
              <a:defRPr>
                <a:latin typeface="Roboto"/>
                <a:ea typeface="Roboto"/>
                <a:cs typeface="Roboto"/>
                <a:sym typeface="Roboto"/>
              </a:defRPr>
            </a:lvl6pPr>
            <a:lvl7pPr marL="3200400" lvl="6" indent="-317500">
              <a:lnSpc>
                <a:spcPct val="115000"/>
              </a:lnSpc>
              <a:spcBef>
                <a:spcPts val="1600"/>
              </a:spcBef>
              <a:spcAft>
                <a:spcPts val="0"/>
              </a:spcAft>
              <a:buSzPts val="1400"/>
              <a:buFont typeface="Roboto"/>
              <a:buChar char="●"/>
              <a:defRPr>
                <a:latin typeface="Roboto"/>
                <a:ea typeface="Roboto"/>
                <a:cs typeface="Roboto"/>
                <a:sym typeface="Roboto"/>
              </a:defRPr>
            </a:lvl7pPr>
            <a:lvl8pPr marL="3657600" lvl="7" indent="-317500">
              <a:lnSpc>
                <a:spcPct val="115000"/>
              </a:lnSpc>
              <a:spcBef>
                <a:spcPts val="1600"/>
              </a:spcBef>
              <a:spcAft>
                <a:spcPts val="0"/>
              </a:spcAft>
              <a:buSzPts val="1400"/>
              <a:buFont typeface="Roboto"/>
              <a:buChar char="○"/>
              <a:defRPr>
                <a:latin typeface="Roboto"/>
                <a:ea typeface="Roboto"/>
                <a:cs typeface="Roboto"/>
                <a:sym typeface="Roboto"/>
              </a:defRPr>
            </a:lvl8pPr>
            <a:lvl9pPr marL="4114800" lvl="8" indent="-317500">
              <a:lnSpc>
                <a:spcPct val="115000"/>
              </a:lnSpc>
              <a:spcBef>
                <a:spcPts val="1600"/>
              </a:spcBef>
              <a:spcAft>
                <a:spcPts val="1600"/>
              </a:spcAft>
              <a:buSzPts val="1400"/>
              <a:buFont typeface="Roboto"/>
              <a:buChar char="■"/>
              <a:defRPr>
                <a:latin typeface="Roboto"/>
                <a:ea typeface="Roboto"/>
                <a:cs typeface="Roboto"/>
                <a:sym typeface="Roboto"/>
              </a:defRPr>
            </a:lvl9pPr>
          </a:lstStyle>
          <a:p>
            <a:endParaRPr/>
          </a:p>
        </p:txBody>
      </p:sp>
    </p:spTree>
    <p:extLst>
      <p:ext uri="{BB962C8B-B14F-4D97-AF65-F5344CB8AC3E}">
        <p14:creationId xmlns:p14="http://schemas.microsoft.com/office/powerpoint/2010/main" val="2982304592"/>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87521684"/>
      </p:ext>
    </p:extLst>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736"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914500" y="1212067"/>
            <a:ext cx="7034000" cy="8548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1pPr>
            <a:lvl2pPr lvl="1">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2pPr>
            <a:lvl3pPr lvl="2">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3pPr>
            <a:lvl4pPr lvl="3">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4pPr>
            <a:lvl5pPr lvl="4">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5pPr>
            <a:lvl6pPr lvl="5">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6pPr>
            <a:lvl7pPr lvl="6">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7pPr>
            <a:lvl8pPr lvl="7">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8pPr>
            <a:lvl9pPr lvl="8">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9pPr>
          </a:lstStyle>
          <a:p>
            <a:endParaRPr/>
          </a:p>
        </p:txBody>
      </p:sp>
      <p:sp>
        <p:nvSpPr>
          <p:cNvPr id="7" name="Google Shape;7;p1"/>
          <p:cNvSpPr txBox="1">
            <a:spLocks noGrp="1"/>
          </p:cNvSpPr>
          <p:nvPr>
            <p:ph type="body" idx="1"/>
          </p:nvPr>
        </p:nvSpPr>
        <p:spPr>
          <a:xfrm>
            <a:off x="3914500" y="2034344"/>
            <a:ext cx="7034000" cy="37148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1pPr>
            <a:lvl2pPr marL="914400" lvl="1"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2pPr>
            <a:lvl3pPr marL="1371600" lvl="2"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3pPr>
            <a:lvl4pPr marL="1828800" lvl="3"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4pPr>
            <a:lvl5pPr marL="2286000" lvl="4"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5pPr>
            <a:lvl6pPr marL="2743200" lvl="5"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6pPr>
            <a:lvl7pPr marL="3200400" lvl="6"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7pPr>
            <a:lvl8pPr marL="3657600" lvl="7"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8pPr>
            <a:lvl9pPr marL="4114800" lvl="8"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9pPr>
          </a:lstStyle>
          <a:p>
            <a:endParaRPr/>
          </a:p>
        </p:txBody>
      </p:sp>
      <p:sp>
        <p:nvSpPr>
          <p:cNvPr id="8" name="Google Shape;8;p1"/>
          <p:cNvSpPr txBox="1">
            <a:spLocks noGrp="1"/>
          </p:cNvSpPr>
          <p:nvPr>
            <p:ph type="sldNum" idx="12"/>
          </p:nvPr>
        </p:nvSpPr>
        <p:spPr>
          <a:xfrm>
            <a:off x="11514167" y="6335500"/>
            <a:ext cx="626400" cy="522000"/>
          </a:xfrm>
          <a:prstGeom prst="rect">
            <a:avLst/>
          </a:prstGeom>
          <a:noFill/>
          <a:ln>
            <a:noFill/>
          </a:ln>
        </p:spPr>
        <p:txBody>
          <a:bodyPr spcFirstLastPara="1" wrap="square" lIns="91425" tIns="91425" rIns="91425" bIns="91425" anchor="t" anchorCtr="0">
            <a:noAutofit/>
          </a:bodyPr>
          <a:lstStyle>
            <a:lvl1pPr lvl="0" algn="r">
              <a:buNone/>
              <a:defRPr sz="1600">
                <a:solidFill>
                  <a:srgbClr val="A1BECC"/>
                </a:solidFill>
                <a:latin typeface="Nixie One"/>
                <a:ea typeface="Nixie One"/>
                <a:cs typeface="Nixie One"/>
                <a:sym typeface="Nixie One"/>
              </a:defRPr>
            </a:lvl1pPr>
            <a:lvl2pPr lvl="1" algn="r">
              <a:buNone/>
              <a:defRPr sz="1600">
                <a:solidFill>
                  <a:srgbClr val="A1BECC"/>
                </a:solidFill>
                <a:latin typeface="Nixie One"/>
                <a:ea typeface="Nixie One"/>
                <a:cs typeface="Nixie One"/>
                <a:sym typeface="Nixie One"/>
              </a:defRPr>
            </a:lvl2pPr>
            <a:lvl3pPr lvl="2" algn="r">
              <a:buNone/>
              <a:defRPr sz="1600">
                <a:solidFill>
                  <a:srgbClr val="A1BECC"/>
                </a:solidFill>
                <a:latin typeface="Nixie One"/>
                <a:ea typeface="Nixie One"/>
                <a:cs typeface="Nixie One"/>
                <a:sym typeface="Nixie One"/>
              </a:defRPr>
            </a:lvl3pPr>
            <a:lvl4pPr lvl="3" algn="r">
              <a:buNone/>
              <a:defRPr sz="1600">
                <a:solidFill>
                  <a:srgbClr val="A1BECC"/>
                </a:solidFill>
                <a:latin typeface="Nixie One"/>
                <a:ea typeface="Nixie One"/>
                <a:cs typeface="Nixie One"/>
                <a:sym typeface="Nixie One"/>
              </a:defRPr>
            </a:lvl4pPr>
            <a:lvl5pPr lvl="4" algn="r">
              <a:buNone/>
              <a:defRPr sz="1600">
                <a:solidFill>
                  <a:srgbClr val="A1BECC"/>
                </a:solidFill>
                <a:latin typeface="Nixie One"/>
                <a:ea typeface="Nixie One"/>
                <a:cs typeface="Nixie One"/>
                <a:sym typeface="Nixie One"/>
              </a:defRPr>
            </a:lvl5pPr>
            <a:lvl6pPr lvl="5" algn="r">
              <a:buNone/>
              <a:defRPr sz="1600">
                <a:solidFill>
                  <a:srgbClr val="A1BECC"/>
                </a:solidFill>
                <a:latin typeface="Nixie One"/>
                <a:ea typeface="Nixie One"/>
                <a:cs typeface="Nixie One"/>
                <a:sym typeface="Nixie One"/>
              </a:defRPr>
            </a:lvl6pPr>
            <a:lvl7pPr lvl="6" algn="r">
              <a:buNone/>
              <a:defRPr sz="1600">
                <a:solidFill>
                  <a:srgbClr val="A1BECC"/>
                </a:solidFill>
                <a:latin typeface="Nixie One"/>
                <a:ea typeface="Nixie One"/>
                <a:cs typeface="Nixie One"/>
                <a:sym typeface="Nixie One"/>
              </a:defRPr>
            </a:lvl7pPr>
            <a:lvl8pPr lvl="7" algn="r">
              <a:buNone/>
              <a:defRPr sz="1600">
                <a:solidFill>
                  <a:srgbClr val="A1BECC"/>
                </a:solidFill>
                <a:latin typeface="Nixie One"/>
                <a:ea typeface="Nixie One"/>
                <a:cs typeface="Nixie One"/>
                <a:sym typeface="Nixie One"/>
              </a:defRPr>
            </a:lvl8pPr>
            <a:lvl9pPr lvl="8" algn="r">
              <a:buNone/>
              <a:defRPr sz="1600">
                <a:solidFill>
                  <a:srgbClr val="A1BECC"/>
                </a:solidFill>
                <a:latin typeface="Nixie One"/>
                <a:ea typeface="Nixie One"/>
                <a:cs typeface="Nixie One"/>
                <a:sym typeface="Nixie 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07236869"/>
      </p:ext>
    </p:extLst>
  </p:cSld>
  <p:clrMap bg1="lt1" tx1="dk1" bg2="dk2" tx2="lt2" accent1="accent1" accent2="accent2" accent3="accent3" accent4="accent4" accent5="accent5" accent6="accent6" hlink="hlink" folHlink="folHlink"/>
  <p:sldLayoutIdLst>
    <p:sldLayoutId id="2147483701" r:id="rId1"/>
    <p:sldLayoutId id="2147483702" r:id="rId2"/>
    <p:sldLayoutId id="2147483703" r:id="rId3"/>
    <p:sldLayoutId id="2147483705" r:id="rId4"/>
    <p:sldLayoutId id="2147483709" r:id="rId5"/>
    <p:sldLayoutId id="2147483710" r:id="rId6"/>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914500" y="1212067"/>
            <a:ext cx="7034000" cy="854800"/>
          </a:xfrm>
          <a:prstGeom prst="rect">
            <a:avLst/>
          </a:prstGeom>
          <a:noFill/>
          <a:ln>
            <a:noFill/>
          </a:ln>
        </p:spPr>
        <p:txBody>
          <a:bodyPr spcFirstLastPara="1" wrap="square" lIns="91425" tIns="91425" rIns="91425" bIns="91425" anchor="b" anchorCtr="0">
            <a:noAutofit/>
          </a:bodyPr>
          <a:lstStyle>
            <a:lvl1pPr lvl="0">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1pPr>
            <a:lvl2pPr lvl="1">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2pPr>
            <a:lvl3pPr lvl="2">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3pPr>
            <a:lvl4pPr lvl="3">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4pPr>
            <a:lvl5pPr lvl="4">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5pPr>
            <a:lvl6pPr lvl="5">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6pPr>
            <a:lvl7pPr lvl="6">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7pPr>
            <a:lvl8pPr lvl="7">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8pPr>
            <a:lvl9pPr lvl="8">
              <a:spcBef>
                <a:spcPts val="0"/>
              </a:spcBef>
              <a:spcAft>
                <a:spcPts val="0"/>
              </a:spcAft>
              <a:buClr>
                <a:srgbClr val="617A86"/>
              </a:buClr>
              <a:buSzPts val="1800"/>
              <a:buFont typeface="Nixie One"/>
              <a:buNone/>
              <a:defRPr sz="1800">
                <a:solidFill>
                  <a:srgbClr val="617A86"/>
                </a:solidFill>
                <a:latin typeface="Nixie One"/>
                <a:ea typeface="Nixie One"/>
                <a:cs typeface="Nixie One"/>
                <a:sym typeface="Nixie One"/>
              </a:defRPr>
            </a:lvl9pPr>
          </a:lstStyle>
          <a:p>
            <a:endParaRPr/>
          </a:p>
        </p:txBody>
      </p:sp>
      <p:sp>
        <p:nvSpPr>
          <p:cNvPr id="7" name="Google Shape;7;p1"/>
          <p:cNvSpPr txBox="1">
            <a:spLocks noGrp="1"/>
          </p:cNvSpPr>
          <p:nvPr>
            <p:ph type="body" idx="1"/>
          </p:nvPr>
        </p:nvSpPr>
        <p:spPr>
          <a:xfrm>
            <a:off x="3914500" y="2034344"/>
            <a:ext cx="7034000" cy="3714800"/>
          </a:xfrm>
          <a:prstGeom prst="rect">
            <a:avLst/>
          </a:prstGeom>
          <a:noFill/>
          <a:ln>
            <a:noFill/>
          </a:ln>
        </p:spPr>
        <p:txBody>
          <a:bodyPr spcFirstLastPara="1" wrap="square" lIns="91425" tIns="91425" rIns="91425" bIns="91425" anchor="t" anchorCtr="0">
            <a:noAutofit/>
          </a:bodyPr>
          <a:lstStyle>
            <a:lvl1pPr marL="457200" lvl="0" indent="-381000">
              <a:spcBef>
                <a:spcPts val="60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1pPr>
            <a:lvl2pPr marL="914400" lvl="1"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2pPr>
            <a:lvl3pPr marL="1371600" lvl="2"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3pPr>
            <a:lvl4pPr marL="1828800" lvl="3"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4pPr>
            <a:lvl5pPr marL="2286000" lvl="4"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5pPr>
            <a:lvl6pPr marL="2743200" lvl="5"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6pPr>
            <a:lvl7pPr marL="3200400" lvl="6"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7pPr>
            <a:lvl8pPr marL="3657600" lvl="7"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8pPr>
            <a:lvl9pPr marL="4114800" lvl="8" indent="-381000">
              <a:spcBef>
                <a:spcPts val="0"/>
              </a:spcBef>
              <a:spcAft>
                <a:spcPts val="0"/>
              </a:spcAft>
              <a:buClr>
                <a:srgbClr val="A1BECC"/>
              </a:buClr>
              <a:buSzPts val="2400"/>
              <a:buFont typeface="Varela Round"/>
              <a:buChar char="■"/>
              <a:defRPr sz="2400">
                <a:solidFill>
                  <a:srgbClr val="617A86"/>
                </a:solidFill>
                <a:latin typeface="Varela Round"/>
                <a:ea typeface="Varela Round"/>
                <a:cs typeface="Varela Round"/>
                <a:sym typeface="Varela Round"/>
              </a:defRPr>
            </a:lvl9pPr>
          </a:lstStyle>
          <a:p>
            <a:endParaRPr/>
          </a:p>
        </p:txBody>
      </p:sp>
      <p:sp>
        <p:nvSpPr>
          <p:cNvPr id="8" name="Google Shape;8;p1"/>
          <p:cNvSpPr txBox="1">
            <a:spLocks noGrp="1"/>
          </p:cNvSpPr>
          <p:nvPr>
            <p:ph type="sldNum" idx="12"/>
          </p:nvPr>
        </p:nvSpPr>
        <p:spPr>
          <a:xfrm>
            <a:off x="11514167" y="6335500"/>
            <a:ext cx="626400" cy="522000"/>
          </a:xfrm>
          <a:prstGeom prst="rect">
            <a:avLst/>
          </a:prstGeom>
          <a:noFill/>
          <a:ln>
            <a:noFill/>
          </a:ln>
        </p:spPr>
        <p:txBody>
          <a:bodyPr spcFirstLastPara="1" wrap="square" lIns="91425" tIns="91425" rIns="91425" bIns="91425" anchor="t" anchorCtr="0">
            <a:noAutofit/>
          </a:bodyPr>
          <a:lstStyle>
            <a:lvl1pPr lvl="0" algn="r">
              <a:buNone/>
              <a:defRPr sz="1600">
                <a:solidFill>
                  <a:srgbClr val="A1BECC"/>
                </a:solidFill>
                <a:latin typeface="Nixie One"/>
                <a:ea typeface="Nixie One"/>
                <a:cs typeface="Nixie One"/>
                <a:sym typeface="Nixie One"/>
              </a:defRPr>
            </a:lvl1pPr>
            <a:lvl2pPr lvl="1" algn="r">
              <a:buNone/>
              <a:defRPr sz="1600">
                <a:solidFill>
                  <a:srgbClr val="A1BECC"/>
                </a:solidFill>
                <a:latin typeface="Nixie One"/>
                <a:ea typeface="Nixie One"/>
                <a:cs typeface="Nixie One"/>
                <a:sym typeface="Nixie One"/>
              </a:defRPr>
            </a:lvl2pPr>
            <a:lvl3pPr lvl="2" algn="r">
              <a:buNone/>
              <a:defRPr sz="1600">
                <a:solidFill>
                  <a:srgbClr val="A1BECC"/>
                </a:solidFill>
                <a:latin typeface="Nixie One"/>
                <a:ea typeface="Nixie One"/>
                <a:cs typeface="Nixie One"/>
                <a:sym typeface="Nixie One"/>
              </a:defRPr>
            </a:lvl3pPr>
            <a:lvl4pPr lvl="3" algn="r">
              <a:buNone/>
              <a:defRPr sz="1600">
                <a:solidFill>
                  <a:srgbClr val="A1BECC"/>
                </a:solidFill>
                <a:latin typeface="Nixie One"/>
                <a:ea typeface="Nixie One"/>
                <a:cs typeface="Nixie One"/>
                <a:sym typeface="Nixie One"/>
              </a:defRPr>
            </a:lvl4pPr>
            <a:lvl5pPr lvl="4" algn="r">
              <a:buNone/>
              <a:defRPr sz="1600">
                <a:solidFill>
                  <a:srgbClr val="A1BECC"/>
                </a:solidFill>
                <a:latin typeface="Nixie One"/>
                <a:ea typeface="Nixie One"/>
                <a:cs typeface="Nixie One"/>
                <a:sym typeface="Nixie One"/>
              </a:defRPr>
            </a:lvl5pPr>
            <a:lvl6pPr lvl="5" algn="r">
              <a:buNone/>
              <a:defRPr sz="1600">
                <a:solidFill>
                  <a:srgbClr val="A1BECC"/>
                </a:solidFill>
                <a:latin typeface="Nixie One"/>
                <a:ea typeface="Nixie One"/>
                <a:cs typeface="Nixie One"/>
                <a:sym typeface="Nixie One"/>
              </a:defRPr>
            </a:lvl6pPr>
            <a:lvl7pPr lvl="6" algn="r">
              <a:buNone/>
              <a:defRPr sz="1600">
                <a:solidFill>
                  <a:srgbClr val="A1BECC"/>
                </a:solidFill>
                <a:latin typeface="Nixie One"/>
                <a:ea typeface="Nixie One"/>
                <a:cs typeface="Nixie One"/>
                <a:sym typeface="Nixie One"/>
              </a:defRPr>
            </a:lvl7pPr>
            <a:lvl8pPr lvl="7" algn="r">
              <a:buNone/>
              <a:defRPr sz="1600">
                <a:solidFill>
                  <a:srgbClr val="A1BECC"/>
                </a:solidFill>
                <a:latin typeface="Nixie One"/>
                <a:ea typeface="Nixie One"/>
                <a:cs typeface="Nixie One"/>
                <a:sym typeface="Nixie One"/>
              </a:defRPr>
            </a:lvl8pPr>
            <a:lvl9pPr lvl="8" algn="r">
              <a:buNone/>
              <a:defRPr sz="1600">
                <a:solidFill>
                  <a:srgbClr val="A1BECC"/>
                </a:solidFill>
                <a:latin typeface="Nixie One"/>
                <a:ea typeface="Nixie One"/>
                <a:cs typeface="Nixie One"/>
                <a:sym typeface="Nixie 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365792723"/>
      </p:ext>
    </p:extLst>
  </p:cSld>
  <p:clrMap bg1="lt1" tx1="dk1" bg2="dk2" tx2="lt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fontAlgn="base">
              <a:spcBef>
                <a:spcPct val="0"/>
              </a:spcBef>
              <a:spcAft>
                <a:spcPct val="0"/>
              </a:spcAft>
            </a:pPr>
            <a:endParaRPr lang="en-US">
              <a:solidFill>
                <a:srgbClr val="000000"/>
              </a:solidFill>
            </a:endParaRPr>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lgn="ctr" fontAlgn="base">
              <a:spcBef>
                <a:spcPct val="0"/>
              </a:spcBef>
              <a:spcAft>
                <a:spcPct val="0"/>
              </a:spcAft>
            </a:pPr>
            <a:endParaRPr lang="en-US">
              <a:solidFill>
                <a:srgbClr val="000000"/>
              </a:solidFill>
            </a:endParaRPr>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fontAlgn="base">
              <a:spcBef>
                <a:spcPct val="0"/>
              </a:spcBef>
              <a:spcAft>
                <a:spcPct val="0"/>
              </a:spcAft>
            </a:pPr>
            <a:fld id="{86CCD7E6-D822-40D5-90AC-582887A9CA2E}" type="slidenum">
              <a:rPr lang="en-US" smtClean="0">
                <a:solidFill>
                  <a:srgbClr val="000000"/>
                </a:solidFill>
              </a:rPr>
              <a:pPr fontAlgn="base">
                <a:spcBef>
                  <a:spcPct val="0"/>
                </a:spcBef>
                <a:spcAft>
                  <a:spcPct val="0"/>
                </a:spcAft>
              </a:pPr>
              <a:t>‹#›</a:t>
            </a:fld>
            <a:endParaRPr lang="en-US">
              <a:solidFill>
                <a:srgbClr val="000000"/>
              </a:solidFill>
            </a:endParaRPr>
          </a:p>
        </p:txBody>
      </p:sp>
    </p:spTree>
    <p:extLst>
      <p:ext uri="{BB962C8B-B14F-4D97-AF65-F5344CB8AC3E}">
        <p14:creationId xmlns:p14="http://schemas.microsoft.com/office/powerpoint/2010/main" val="1574338104"/>
      </p:ext>
    </p:extLst>
  </p:cSld>
  <p:clrMap bg1="lt1" tx1="dk1" bg2="lt2" tx2="dk2" accent1="accent1" accent2="accent2" accent3="accent3" accent4="accent4" accent5="accent5" accent6="accent6" hlink="hlink" folHlink="folHlink"/>
  <p:sldLayoutIdLst>
    <p:sldLayoutId id="2147483738" r:id="rId1"/>
    <p:sldLayoutId id="2147483739" r:id="rId2"/>
    <p:sldLayoutId id="2147483740" r:id="rId3"/>
    <p:sldLayoutId id="2147483741" r:id="rId4"/>
    <p:sldLayoutId id="2147483742" r:id="rId5"/>
    <p:sldLayoutId id="2147483743" r:id="rId6"/>
    <p:sldLayoutId id="2147483744" r:id="rId7"/>
    <p:sldLayoutId id="2147483745" r:id="rId8"/>
    <p:sldLayoutId id="2147483746" r:id="rId9"/>
    <p:sldLayoutId id="2147483747" r:id="rId10"/>
    <p:sldLayoutId id="2147483748" r:id="rId11"/>
    <p:sldLayoutId id="2147483749"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AFF1FC-8BB6-4DBB-9940-F696B5579502}" type="datetimeFigureOut">
              <a:rPr lang="en-US" smtClean="0"/>
              <a:t>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16283F-E79A-4174-97F4-305C981B4A88}" type="slidenum">
              <a:rPr lang="en-US" smtClean="0"/>
              <a:t>‹#›</a:t>
            </a:fld>
            <a:endParaRPr lang="en-US"/>
          </a:p>
        </p:txBody>
      </p:sp>
    </p:spTree>
    <p:extLst>
      <p:ext uri="{BB962C8B-B14F-4D97-AF65-F5344CB8AC3E}">
        <p14:creationId xmlns:p14="http://schemas.microsoft.com/office/powerpoint/2010/main" val="2460895006"/>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59" r:id="rId9"/>
    <p:sldLayoutId id="2147483760" r:id="rId10"/>
    <p:sldLayoutId id="21474837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54.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image" Target="../media/image12.gif"/><Relationship Id="rId1" Type="http://schemas.openxmlformats.org/officeDocument/2006/relationships/slideLayout" Target="../slideLayouts/slideLayout21.xml"/><Relationship Id="rId5" Type="http://schemas.openxmlformats.org/officeDocument/2006/relationships/image" Target="../media/image15.pn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1.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slide" Target="slide20.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29.jpeg"/><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image" Target="../media/image23.jpeg"/><Relationship Id="rId1" Type="http://schemas.openxmlformats.org/officeDocument/2006/relationships/slideLayout" Target="../slideLayouts/slideLayout21.xml"/><Relationship Id="rId6" Type="http://schemas.openxmlformats.org/officeDocument/2006/relationships/image" Target="../media/image27.png"/><Relationship Id="rId5" Type="http://schemas.openxmlformats.org/officeDocument/2006/relationships/image" Target="../media/image26.jpeg"/><Relationship Id="rId4" Type="http://schemas.openxmlformats.org/officeDocument/2006/relationships/image" Target="../media/image25.jpe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1.xml"/><Relationship Id="rId4" Type="http://schemas.openxmlformats.org/officeDocument/2006/relationships/image" Target="../media/image32.jpe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4.xml"/><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1.xml"/><Relationship Id="rId1" Type="http://schemas.openxmlformats.org/officeDocument/2006/relationships/slideLayout" Target="../slideLayouts/slideLayout53.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png"/><Relationship Id="rId1" Type="http://schemas.openxmlformats.org/officeDocument/2006/relationships/slideLayout" Target="../slideLayouts/slideLayout21.xml"/><Relationship Id="rId4" Type="http://schemas.openxmlformats.org/officeDocument/2006/relationships/image" Target="../media/image44.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5.xml"/></Relationships>
</file>

<file path=ppt/slides/_rels/slide27.xml.rels><?xml version="1.0" encoding="UTF-8" standalone="yes"?>
<Relationships xmlns="http://schemas.openxmlformats.org/package/2006/relationships"><Relationship Id="rId3" Type="http://schemas.openxmlformats.org/officeDocument/2006/relationships/image" Target="../media/image46.gif"/><Relationship Id="rId2" Type="http://schemas.openxmlformats.org/officeDocument/2006/relationships/image" Target="../media/image45.png"/><Relationship Id="rId1" Type="http://schemas.openxmlformats.org/officeDocument/2006/relationships/slideLayout" Target="../slideLayouts/slideLayout2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4.xml"/><Relationship Id="rId2" Type="http://schemas.openxmlformats.org/officeDocument/2006/relationships/notesSlide" Target="../notesSlides/notesSlide15.xml"/><Relationship Id="rId1" Type="http://schemas.openxmlformats.org/officeDocument/2006/relationships/slideLayout" Target="../slideLayouts/slideLayout61.xml"/><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3.xml"/></Relationships>
</file>

<file path=ppt/slides/_rels/slide3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21.xml"/><Relationship Id="rId4" Type="http://schemas.openxmlformats.org/officeDocument/2006/relationships/image" Target="../media/image50.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2.xml"/></Relationships>
</file>

<file path=ppt/slides/_rels/slide36.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audio" Target="../media/audio2.wav"/><Relationship Id="rId7"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51.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png"/><Relationship Id="rId9" Type="http://schemas.openxmlformats.org/officeDocument/2006/relationships/audio" Target="../media/audio2.wav"/></Relationships>
</file>

<file path=ppt/slides/_rels/slide3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7.xml"/><Relationship Id="rId5" Type="http://schemas.openxmlformats.org/officeDocument/2006/relationships/image" Target="../media/image59.jpeg"/><Relationship Id="rId4" Type="http://schemas.openxmlformats.org/officeDocument/2006/relationships/image" Target="../media/image58.jpeg"/></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1.xml"/><Relationship Id="rId4" Type="http://schemas.openxmlformats.org/officeDocument/2006/relationships/image" Target="../media/image62.jpe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0.xml"/></Relationships>
</file>

<file path=ppt/slides/_rels/slide41.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3.xml"/></Relationships>
</file>

<file path=ppt/slides/_rels/slide4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65.xml"/><Relationship Id="rId4" Type="http://schemas.openxmlformats.org/officeDocument/2006/relationships/image" Target="../media/image70.png"/></Relationships>
</file>

<file path=ppt/slides/_rels/slide44.xml.rels><?xml version="1.0" encoding="UTF-8" standalone="yes"?>
<Relationships xmlns="http://schemas.openxmlformats.org/package/2006/relationships"><Relationship Id="rId3" Type="http://schemas.openxmlformats.org/officeDocument/2006/relationships/image" Target="../media/image72.gif"/><Relationship Id="rId2" Type="http://schemas.openxmlformats.org/officeDocument/2006/relationships/image" Target="../media/image71.jpg"/><Relationship Id="rId1" Type="http://schemas.openxmlformats.org/officeDocument/2006/relationships/slideLayout" Target="../slideLayouts/slideLayout7.xml"/><Relationship Id="rId6" Type="http://schemas.openxmlformats.org/officeDocument/2006/relationships/image" Target="../media/image75.jpeg"/><Relationship Id="rId5" Type="http://schemas.openxmlformats.org/officeDocument/2006/relationships/image" Target="../media/image74.png"/><Relationship Id="rId4" Type="http://schemas.openxmlformats.org/officeDocument/2006/relationships/image" Target="../media/image73.gif"/></Relationships>
</file>

<file path=ppt/slides/_rels/slide45.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 Target="slide47.xml"/><Relationship Id="rId1" Type="http://schemas.openxmlformats.org/officeDocument/2006/relationships/slideLayout" Target="../slideLayouts/slideLayout77.xml"/><Relationship Id="rId6" Type="http://schemas.openxmlformats.org/officeDocument/2006/relationships/image" Target="../media/image76.gif"/><Relationship Id="rId5" Type="http://schemas.openxmlformats.org/officeDocument/2006/relationships/slide" Target="slide49.xml"/><Relationship Id="rId4" Type="http://schemas.openxmlformats.org/officeDocument/2006/relationships/slide" Target="slide50.xml"/></Relationships>
</file>

<file path=ppt/slides/_rels/slide46.xml.rels><?xml version="1.0" encoding="UTF-8" standalone="yes"?>
<Relationships xmlns="http://schemas.openxmlformats.org/package/2006/relationships"><Relationship Id="rId3" Type="http://schemas.openxmlformats.org/officeDocument/2006/relationships/image" Target="../media/image78.gif"/><Relationship Id="rId2" Type="http://schemas.openxmlformats.org/officeDocument/2006/relationships/image" Target="../media/image77.jpg"/><Relationship Id="rId1" Type="http://schemas.openxmlformats.org/officeDocument/2006/relationships/slideLayout" Target="../slideLayouts/slideLayout7.xml"/><Relationship Id="rId4" Type="http://schemas.openxmlformats.org/officeDocument/2006/relationships/image" Target="../media/image79.jpeg"/></Relationships>
</file>

<file path=ppt/slides/_rels/slide47.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audio" Target="../media/audio3.wav"/><Relationship Id="rId1" Type="http://schemas.openxmlformats.org/officeDocument/2006/relationships/slideLayout" Target="../slideLayouts/slideLayout78.xml"/><Relationship Id="rId6" Type="http://schemas.openxmlformats.org/officeDocument/2006/relationships/slide" Target="slide45.xml"/><Relationship Id="rId5" Type="http://schemas.openxmlformats.org/officeDocument/2006/relationships/image" Target="../media/image82.gif"/><Relationship Id="rId4" Type="http://schemas.openxmlformats.org/officeDocument/2006/relationships/image" Target="../media/image81.png"/></Relationships>
</file>

<file path=ppt/slides/_rels/slide48.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audio" Target="../media/audio3.wav"/><Relationship Id="rId1" Type="http://schemas.openxmlformats.org/officeDocument/2006/relationships/slideLayout" Target="../slideLayouts/slideLayout78.xml"/><Relationship Id="rId6" Type="http://schemas.openxmlformats.org/officeDocument/2006/relationships/slide" Target="slide45.xml"/><Relationship Id="rId5" Type="http://schemas.openxmlformats.org/officeDocument/2006/relationships/image" Target="../media/image82.gif"/><Relationship Id="rId4" Type="http://schemas.openxmlformats.org/officeDocument/2006/relationships/image" Target="../media/image81.png"/></Relationships>
</file>

<file path=ppt/slides/_rels/slide49.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audio" Target="../media/audio3.wav"/><Relationship Id="rId1" Type="http://schemas.openxmlformats.org/officeDocument/2006/relationships/slideLayout" Target="../slideLayouts/slideLayout78.xml"/><Relationship Id="rId6" Type="http://schemas.openxmlformats.org/officeDocument/2006/relationships/slide" Target="slide45.xml"/><Relationship Id="rId5" Type="http://schemas.openxmlformats.org/officeDocument/2006/relationships/image" Target="../media/image82.gif"/><Relationship Id="rId4" Type="http://schemas.openxmlformats.org/officeDocument/2006/relationships/image" Target="../media/image81.pn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audio" Target="../media/audio1.wav"/><Relationship Id="rId5" Type="http://schemas.openxmlformats.org/officeDocument/2006/relationships/image" Target="../media/image7.gif"/><Relationship Id="rId4" Type="http://schemas.openxmlformats.org/officeDocument/2006/relationships/image" Target="../media/image6.gif"/></Relationships>
</file>

<file path=ppt/slides/_rels/slide50.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audio" Target="../media/audio3.wav"/><Relationship Id="rId1" Type="http://schemas.openxmlformats.org/officeDocument/2006/relationships/slideLayout" Target="../slideLayouts/slideLayout78.xml"/><Relationship Id="rId6" Type="http://schemas.openxmlformats.org/officeDocument/2006/relationships/slide" Target="slide45.xml"/><Relationship Id="rId5" Type="http://schemas.openxmlformats.org/officeDocument/2006/relationships/image" Target="../media/image82.gif"/><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53.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rgbClr val="EEEBDF"/>
        </a:solidFill>
        <a:effectLst/>
      </p:bgPr>
    </p:bg>
    <p:spTree>
      <p:nvGrpSpPr>
        <p:cNvPr id="1" name=""/>
        <p:cNvGrpSpPr/>
        <p:nvPr/>
      </p:nvGrpSpPr>
      <p:grpSpPr>
        <a:xfrm>
          <a:off x="0" y="0"/>
          <a:ext cx="0" cy="0"/>
          <a:chOff x="0" y="0"/>
          <a:chExt cx="0" cy="0"/>
        </a:xfrm>
      </p:grpSpPr>
      <p:pic>
        <p:nvPicPr>
          <p:cNvPr id="1026" name="Picture 2" descr="Word Africa Images, Stock Photos &amp;amp; Vectors | Shutterstock">
            <a:extLst>
              <a:ext uri="{FF2B5EF4-FFF2-40B4-BE49-F238E27FC236}">
                <a16:creationId xmlns:a16="http://schemas.microsoft.com/office/drawing/2014/main" id="{BD6B3379-17DF-7645-99D1-E9063171902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1465"/>
          <a:stretch/>
        </p:blipFill>
        <p:spPr bwMode="auto">
          <a:xfrm>
            <a:off x="2084705" y="1154633"/>
            <a:ext cx="4047808" cy="3518967"/>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16FD2975-12B1-D34B-8D18-93197EB467B0}"/>
              </a:ext>
            </a:extLst>
          </p:cNvPr>
          <p:cNvSpPr/>
          <p:nvPr/>
        </p:nvSpPr>
        <p:spPr>
          <a:xfrm>
            <a:off x="2214786" y="234207"/>
            <a:ext cx="8656537" cy="830997"/>
          </a:xfrm>
          <a:prstGeom prst="rect">
            <a:avLst/>
          </a:prstGeom>
        </p:spPr>
        <p:txBody>
          <a:bodyPr wrap="none">
            <a:spAutoFit/>
          </a:bodyPr>
          <a:lstStyle/>
          <a:p>
            <a:r>
              <a:rPr lang="vi-VN" sz="4800" b="1" dirty="0">
                <a:solidFill>
                  <a:srgbClr val="FF0000"/>
                </a:solidFill>
                <a:latin typeface="Times New Roman" panose="02020603050405020304" pitchFamily="18" charset="0"/>
                <a:cs typeface="Times New Roman" panose="02020603050405020304" pitchFamily="18" charset="0"/>
              </a:rPr>
              <a:t>BÀI 6: CÁC NƯỚC CHÂU PHI</a:t>
            </a:r>
          </a:p>
        </p:txBody>
      </p:sp>
      <p:grpSp>
        <p:nvGrpSpPr>
          <p:cNvPr id="6" name="Google Shape;4328;p19">
            <a:extLst>
              <a:ext uri="{FF2B5EF4-FFF2-40B4-BE49-F238E27FC236}">
                <a16:creationId xmlns:a16="http://schemas.microsoft.com/office/drawing/2014/main" id="{2F54E17F-B508-BC44-9877-4A534548B76D}"/>
              </a:ext>
            </a:extLst>
          </p:cNvPr>
          <p:cNvGrpSpPr/>
          <p:nvPr/>
        </p:nvGrpSpPr>
        <p:grpSpPr>
          <a:xfrm>
            <a:off x="6024836" y="1620923"/>
            <a:ext cx="6167164" cy="4617356"/>
            <a:chOff x="4061431" y="1117484"/>
            <a:chExt cx="4625373" cy="3614551"/>
          </a:xfrm>
        </p:grpSpPr>
        <p:sp>
          <p:nvSpPr>
            <p:cNvPr id="7" name="Google Shape;4329;p19">
              <a:extLst>
                <a:ext uri="{FF2B5EF4-FFF2-40B4-BE49-F238E27FC236}">
                  <a16:creationId xmlns:a16="http://schemas.microsoft.com/office/drawing/2014/main" id="{162E0829-0D3F-BC49-B1B6-CF90B82F0698}"/>
                </a:ext>
              </a:extLst>
            </p:cNvPr>
            <p:cNvSpPr/>
            <p:nvPr/>
          </p:nvSpPr>
          <p:spPr>
            <a:xfrm>
              <a:off x="5126373" y="1738931"/>
              <a:ext cx="2803492" cy="2993103"/>
            </a:xfrm>
            <a:custGeom>
              <a:avLst/>
              <a:gdLst/>
              <a:ahLst/>
              <a:cxnLst/>
              <a:rect l="l" t="t" r="r" b="b"/>
              <a:pathLst>
                <a:path w="160866" h="171746" extrusionOk="0">
                  <a:moveTo>
                    <a:pt x="67317" y="1"/>
                  </a:moveTo>
                  <a:lnTo>
                    <a:pt x="61877" y="1119"/>
                  </a:lnTo>
                  <a:lnTo>
                    <a:pt x="53352" y="1081"/>
                  </a:lnTo>
                  <a:lnTo>
                    <a:pt x="40544" y="4900"/>
                  </a:lnTo>
                  <a:lnTo>
                    <a:pt x="37034" y="4900"/>
                  </a:lnTo>
                  <a:lnTo>
                    <a:pt x="35105" y="2971"/>
                  </a:lnTo>
                  <a:lnTo>
                    <a:pt x="30437" y="7986"/>
                  </a:lnTo>
                  <a:lnTo>
                    <a:pt x="24226" y="13387"/>
                  </a:lnTo>
                  <a:lnTo>
                    <a:pt x="23802" y="15702"/>
                  </a:lnTo>
                  <a:lnTo>
                    <a:pt x="19134" y="20331"/>
                  </a:lnTo>
                  <a:lnTo>
                    <a:pt x="11766" y="25346"/>
                  </a:lnTo>
                  <a:lnTo>
                    <a:pt x="7445" y="31132"/>
                  </a:lnTo>
                  <a:lnTo>
                    <a:pt x="3935" y="35376"/>
                  </a:lnTo>
                  <a:lnTo>
                    <a:pt x="5478" y="38115"/>
                  </a:lnTo>
                  <a:lnTo>
                    <a:pt x="3896" y="41972"/>
                  </a:lnTo>
                  <a:lnTo>
                    <a:pt x="5054" y="43901"/>
                  </a:lnTo>
                  <a:lnTo>
                    <a:pt x="2315" y="51192"/>
                  </a:lnTo>
                  <a:lnTo>
                    <a:pt x="0" y="52735"/>
                  </a:lnTo>
                  <a:lnTo>
                    <a:pt x="1505" y="55474"/>
                  </a:lnTo>
                  <a:lnTo>
                    <a:pt x="1505" y="59332"/>
                  </a:lnTo>
                  <a:lnTo>
                    <a:pt x="5362" y="60528"/>
                  </a:lnTo>
                  <a:lnTo>
                    <a:pt x="7677" y="65967"/>
                  </a:lnTo>
                  <a:lnTo>
                    <a:pt x="10377" y="69864"/>
                  </a:lnTo>
                  <a:lnTo>
                    <a:pt x="19636" y="77270"/>
                  </a:lnTo>
                  <a:lnTo>
                    <a:pt x="30129" y="74994"/>
                  </a:lnTo>
                  <a:lnTo>
                    <a:pt x="34372" y="76576"/>
                  </a:lnTo>
                  <a:lnTo>
                    <a:pt x="40197" y="75033"/>
                  </a:lnTo>
                  <a:lnTo>
                    <a:pt x="45251" y="72757"/>
                  </a:lnTo>
                  <a:lnTo>
                    <a:pt x="50266" y="72795"/>
                  </a:lnTo>
                  <a:lnTo>
                    <a:pt x="53352" y="78235"/>
                  </a:lnTo>
                  <a:lnTo>
                    <a:pt x="60720" y="77116"/>
                  </a:lnTo>
                  <a:lnTo>
                    <a:pt x="61877" y="79045"/>
                  </a:lnTo>
                  <a:lnTo>
                    <a:pt x="63421" y="79816"/>
                  </a:lnTo>
                  <a:lnTo>
                    <a:pt x="60682" y="87918"/>
                  </a:lnTo>
                  <a:lnTo>
                    <a:pt x="61029" y="89846"/>
                  </a:lnTo>
                  <a:lnTo>
                    <a:pt x="59486" y="91775"/>
                  </a:lnTo>
                  <a:lnTo>
                    <a:pt x="66815" y="99568"/>
                  </a:lnTo>
                  <a:lnTo>
                    <a:pt x="70673" y="108093"/>
                  </a:lnTo>
                  <a:cubicBezTo>
                    <a:pt x="70673" y="108093"/>
                    <a:pt x="69130" y="108479"/>
                    <a:pt x="69901" y="109675"/>
                  </a:cubicBezTo>
                  <a:cubicBezTo>
                    <a:pt x="70634" y="110832"/>
                    <a:pt x="72177" y="113533"/>
                    <a:pt x="72177" y="113533"/>
                  </a:cubicBezTo>
                  <a:lnTo>
                    <a:pt x="68667" y="120901"/>
                  </a:lnTo>
                  <a:lnTo>
                    <a:pt x="67857" y="130970"/>
                  </a:lnTo>
                  <a:cubicBezTo>
                    <a:pt x="67857" y="130970"/>
                    <a:pt x="72448" y="138723"/>
                    <a:pt x="73605" y="141848"/>
                  </a:cubicBezTo>
                  <a:cubicBezTo>
                    <a:pt x="74762" y="144973"/>
                    <a:pt x="77424" y="155852"/>
                    <a:pt x="77424" y="155852"/>
                  </a:cubicBezTo>
                  <a:cubicBezTo>
                    <a:pt x="77424" y="155852"/>
                    <a:pt x="78967" y="156623"/>
                    <a:pt x="79353" y="157395"/>
                  </a:cubicBezTo>
                  <a:cubicBezTo>
                    <a:pt x="79739" y="158166"/>
                    <a:pt x="82786" y="165149"/>
                    <a:pt x="82786" y="165920"/>
                  </a:cubicBezTo>
                  <a:cubicBezTo>
                    <a:pt x="82786" y="166692"/>
                    <a:pt x="81629" y="167502"/>
                    <a:pt x="81629" y="167502"/>
                  </a:cubicBezTo>
                  <a:lnTo>
                    <a:pt x="83905" y="171745"/>
                  </a:lnTo>
                  <a:cubicBezTo>
                    <a:pt x="83905" y="171745"/>
                    <a:pt x="94565" y="169893"/>
                    <a:pt x="95154" y="169893"/>
                  </a:cubicBezTo>
                  <a:cubicBezTo>
                    <a:pt x="95160" y="169893"/>
                    <a:pt x="95165" y="169893"/>
                    <a:pt x="95169" y="169894"/>
                  </a:cubicBezTo>
                  <a:lnTo>
                    <a:pt x="100223" y="169894"/>
                  </a:lnTo>
                  <a:lnTo>
                    <a:pt x="114226" y="156392"/>
                  </a:lnTo>
                  <a:lnTo>
                    <a:pt x="116618" y="150219"/>
                  </a:lnTo>
                  <a:lnTo>
                    <a:pt x="121247" y="147519"/>
                  </a:lnTo>
                  <a:lnTo>
                    <a:pt x="121710" y="139379"/>
                  </a:lnTo>
                  <a:lnTo>
                    <a:pt x="120553" y="136679"/>
                  </a:lnTo>
                  <a:lnTo>
                    <a:pt x="136485" y="123949"/>
                  </a:lnTo>
                  <a:lnTo>
                    <a:pt x="135752" y="116580"/>
                  </a:lnTo>
                  <a:lnTo>
                    <a:pt x="133476" y="107669"/>
                  </a:lnTo>
                  <a:lnTo>
                    <a:pt x="132319" y="103001"/>
                  </a:lnTo>
                  <a:lnTo>
                    <a:pt x="135868" y="95672"/>
                  </a:lnTo>
                  <a:cubicBezTo>
                    <a:pt x="135868" y="95672"/>
                    <a:pt x="139340" y="93357"/>
                    <a:pt x="140922" y="90657"/>
                  </a:cubicBezTo>
                  <a:cubicBezTo>
                    <a:pt x="142465" y="87918"/>
                    <a:pt x="145204" y="87570"/>
                    <a:pt x="149100" y="82941"/>
                  </a:cubicBezTo>
                  <a:cubicBezTo>
                    <a:pt x="153035" y="78273"/>
                    <a:pt x="158474" y="72101"/>
                    <a:pt x="159246" y="68243"/>
                  </a:cubicBezTo>
                  <a:cubicBezTo>
                    <a:pt x="160056" y="64386"/>
                    <a:pt x="160866" y="60490"/>
                    <a:pt x="160866" y="60489"/>
                  </a:cubicBezTo>
                  <a:lnTo>
                    <a:pt x="160866" y="60489"/>
                  </a:lnTo>
                  <a:cubicBezTo>
                    <a:pt x="160865" y="60490"/>
                    <a:pt x="146515" y="63151"/>
                    <a:pt x="144548" y="63151"/>
                  </a:cubicBezTo>
                  <a:cubicBezTo>
                    <a:pt x="142619" y="63113"/>
                    <a:pt x="141847" y="60412"/>
                    <a:pt x="141847" y="60412"/>
                  </a:cubicBezTo>
                  <a:cubicBezTo>
                    <a:pt x="141847" y="60412"/>
                    <a:pt x="141847" y="57712"/>
                    <a:pt x="140343" y="56555"/>
                  </a:cubicBezTo>
                  <a:cubicBezTo>
                    <a:pt x="138800" y="55397"/>
                    <a:pt x="133361" y="52658"/>
                    <a:pt x="131432" y="48338"/>
                  </a:cubicBezTo>
                  <a:cubicBezTo>
                    <a:pt x="129541" y="44056"/>
                    <a:pt x="129503" y="43323"/>
                    <a:pt x="126841" y="39426"/>
                  </a:cubicBezTo>
                  <a:cubicBezTo>
                    <a:pt x="124141" y="35530"/>
                    <a:pt x="124526" y="35144"/>
                    <a:pt x="122983" y="33601"/>
                  </a:cubicBezTo>
                  <a:cubicBezTo>
                    <a:pt x="121440" y="32020"/>
                    <a:pt x="114921" y="20369"/>
                    <a:pt x="114921" y="19212"/>
                  </a:cubicBezTo>
                  <a:cubicBezTo>
                    <a:pt x="114921" y="19112"/>
                    <a:pt x="114958" y="19067"/>
                    <a:pt x="115026" y="19067"/>
                  </a:cubicBezTo>
                  <a:cubicBezTo>
                    <a:pt x="115659" y="19067"/>
                    <a:pt x="118964" y="22971"/>
                    <a:pt x="119762" y="22971"/>
                  </a:cubicBezTo>
                  <a:cubicBezTo>
                    <a:pt x="119873" y="22971"/>
                    <a:pt x="119936" y="22895"/>
                    <a:pt x="119936" y="22723"/>
                  </a:cubicBezTo>
                  <a:cubicBezTo>
                    <a:pt x="119936" y="21180"/>
                    <a:pt x="120707" y="20022"/>
                    <a:pt x="120322" y="19598"/>
                  </a:cubicBezTo>
                  <a:cubicBezTo>
                    <a:pt x="119936" y="19212"/>
                    <a:pt x="117660" y="14583"/>
                    <a:pt x="117660" y="14583"/>
                  </a:cubicBezTo>
                  <a:cubicBezTo>
                    <a:pt x="117660" y="14583"/>
                    <a:pt x="116794" y="14661"/>
                    <a:pt x="115797" y="14661"/>
                  </a:cubicBezTo>
                  <a:cubicBezTo>
                    <a:pt x="114689" y="14661"/>
                    <a:pt x="113418" y="14565"/>
                    <a:pt x="112992" y="14159"/>
                  </a:cubicBezTo>
                  <a:cubicBezTo>
                    <a:pt x="112606" y="13773"/>
                    <a:pt x="112027" y="13676"/>
                    <a:pt x="111545" y="13676"/>
                  </a:cubicBezTo>
                  <a:cubicBezTo>
                    <a:pt x="111063" y="13676"/>
                    <a:pt x="110677" y="13773"/>
                    <a:pt x="110677" y="13773"/>
                  </a:cubicBezTo>
                  <a:cubicBezTo>
                    <a:pt x="110677" y="13773"/>
                    <a:pt x="108748" y="14891"/>
                    <a:pt x="107553" y="14891"/>
                  </a:cubicBezTo>
                  <a:cubicBezTo>
                    <a:pt x="106897" y="14891"/>
                    <a:pt x="106241" y="14776"/>
                    <a:pt x="105624" y="14506"/>
                  </a:cubicBezTo>
                  <a:cubicBezTo>
                    <a:pt x="105624" y="14506"/>
                    <a:pt x="104595" y="14677"/>
                    <a:pt x="103681" y="14677"/>
                  </a:cubicBezTo>
                  <a:cubicBezTo>
                    <a:pt x="103223" y="14677"/>
                    <a:pt x="102795" y="14634"/>
                    <a:pt x="102538" y="14506"/>
                  </a:cubicBezTo>
                  <a:cubicBezTo>
                    <a:pt x="101303" y="14004"/>
                    <a:pt x="99991" y="13580"/>
                    <a:pt x="98680" y="13310"/>
                  </a:cubicBezTo>
                  <a:cubicBezTo>
                    <a:pt x="98294" y="13310"/>
                    <a:pt x="97137" y="12152"/>
                    <a:pt x="97137" y="12152"/>
                  </a:cubicBezTo>
                  <a:lnTo>
                    <a:pt x="95594" y="12538"/>
                  </a:lnTo>
                  <a:cubicBezTo>
                    <a:pt x="95594" y="12538"/>
                    <a:pt x="93665" y="10609"/>
                    <a:pt x="92508" y="10609"/>
                  </a:cubicBezTo>
                  <a:cubicBezTo>
                    <a:pt x="92065" y="10609"/>
                    <a:pt x="91385" y="10485"/>
                    <a:pt x="90647" y="10485"/>
                  </a:cubicBezTo>
                  <a:cubicBezTo>
                    <a:pt x="89456" y="10485"/>
                    <a:pt x="88115" y="10809"/>
                    <a:pt x="87377" y="12500"/>
                  </a:cubicBezTo>
                  <a:cubicBezTo>
                    <a:pt x="87377" y="13194"/>
                    <a:pt x="87415" y="13888"/>
                    <a:pt x="87608" y="14544"/>
                  </a:cubicBezTo>
                  <a:cubicBezTo>
                    <a:pt x="87829" y="15793"/>
                    <a:pt x="86860" y="16867"/>
                    <a:pt x="85668" y="16867"/>
                  </a:cubicBezTo>
                  <a:cubicBezTo>
                    <a:pt x="85608" y="16867"/>
                    <a:pt x="85547" y="16864"/>
                    <a:pt x="85487" y="16859"/>
                  </a:cubicBezTo>
                  <a:cubicBezTo>
                    <a:pt x="84715" y="16782"/>
                    <a:pt x="83982" y="16396"/>
                    <a:pt x="83519" y="15779"/>
                  </a:cubicBezTo>
                  <a:lnTo>
                    <a:pt x="82748" y="14776"/>
                  </a:lnTo>
                  <a:lnTo>
                    <a:pt x="78466" y="13966"/>
                  </a:lnTo>
                  <a:lnTo>
                    <a:pt x="77308" y="11651"/>
                  </a:lnTo>
                  <a:lnTo>
                    <a:pt x="73065" y="11265"/>
                  </a:lnTo>
                  <a:lnTo>
                    <a:pt x="65697" y="8488"/>
                  </a:lnTo>
                  <a:lnTo>
                    <a:pt x="70364" y="5016"/>
                  </a:lnTo>
                  <a:lnTo>
                    <a:pt x="68050" y="3087"/>
                  </a:lnTo>
                  <a:lnTo>
                    <a:pt x="69631" y="772"/>
                  </a:lnTo>
                  <a:lnTo>
                    <a:pt x="67317" y="1"/>
                  </a:lnTo>
                  <a:close/>
                </a:path>
              </a:pathLst>
            </a:custGeom>
            <a:solidFill>
              <a:srgbClr val="FDD54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 name="Google Shape;4330;p19">
              <a:extLst>
                <a:ext uri="{FF2B5EF4-FFF2-40B4-BE49-F238E27FC236}">
                  <a16:creationId xmlns:a16="http://schemas.microsoft.com/office/drawing/2014/main" id="{3ECB9DCB-F545-E848-97FD-F5DFBCF2A8CF}"/>
                </a:ext>
              </a:extLst>
            </p:cNvPr>
            <p:cNvSpPr/>
            <p:nvPr/>
          </p:nvSpPr>
          <p:spPr>
            <a:xfrm>
              <a:off x="5067207" y="1692539"/>
              <a:ext cx="2803510" cy="2993783"/>
            </a:xfrm>
            <a:custGeom>
              <a:avLst/>
              <a:gdLst/>
              <a:ahLst/>
              <a:cxnLst/>
              <a:rect l="l" t="t" r="r" b="b"/>
              <a:pathLst>
                <a:path w="160867" h="171785" extrusionOk="0">
                  <a:moveTo>
                    <a:pt x="67317" y="1"/>
                  </a:moveTo>
                  <a:lnTo>
                    <a:pt x="61878" y="1120"/>
                  </a:lnTo>
                  <a:lnTo>
                    <a:pt x="53352" y="1081"/>
                  </a:lnTo>
                  <a:lnTo>
                    <a:pt x="40545" y="4900"/>
                  </a:lnTo>
                  <a:lnTo>
                    <a:pt x="37073" y="4900"/>
                  </a:lnTo>
                  <a:lnTo>
                    <a:pt x="35144" y="2971"/>
                  </a:lnTo>
                  <a:lnTo>
                    <a:pt x="30437" y="7986"/>
                  </a:lnTo>
                  <a:lnTo>
                    <a:pt x="24227" y="13349"/>
                  </a:lnTo>
                  <a:lnTo>
                    <a:pt x="23841" y="15663"/>
                  </a:lnTo>
                  <a:lnTo>
                    <a:pt x="19173" y="20292"/>
                  </a:lnTo>
                  <a:lnTo>
                    <a:pt x="11766" y="25307"/>
                  </a:lnTo>
                  <a:lnTo>
                    <a:pt x="7484" y="31094"/>
                  </a:lnTo>
                  <a:lnTo>
                    <a:pt x="3974" y="35337"/>
                  </a:lnTo>
                  <a:lnTo>
                    <a:pt x="5517" y="38038"/>
                  </a:lnTo>
                  <a:lnTo>
                    <a:pt x="3935" y="41896"/>
                  </a:lnTo>
                  <a:lnTo>
                    <a:pt x="5092" y="43824"/>
                  </a:lnTo>
                  <a:lnTo>
                    <a:pt x="2353" y="51231"/>
                  </a:lnTo>
                  <a:lnTo>
                    <a:pt x="0" y="52774"/>
                  </a:lnTo>
                  <a:lnTo>
                    <a:pt x="1543" y="55475"/>
                  </a:lnTo>
                  <a:lnTo>
                    <a:pt x="1543" y="59332"/>
                  </a:lnTo>
                  <a:lnTo>
                    <a:pt x="5401" y="60528"/>
                  </a:lnTo>
                  <a:lnTo>
                    <a:pt x="7716" y="65968"/>
                  </a:lnTo>
                  <a:lnTo>
                    <a:pt x="10416" y="69864"/>
                  </a:lnTo>
                  <a:lnTo>
                    <a:pt x="19674" y="77271"/>
                  </a:lnTo>
                  <a:lnTo>
                    <a:pt x="30129" y="74995"/>
                  </a:lnTo>
                  <a:lnTo>
                    <a:pt x="34411" y="76538"/>
                  </a:lnTo>
                  <a:lnTo>
                    <a:pt x="40236" y="75033"/>
                  </a:lnTo>
                  <a:lnTo>
                    <a:pt x="45251" y="72757"/>
                  </a:lnTo>
                  <a:lnTo>
                    <a:pt x="50305" y="72757"/>
                  </a:lnTo>
                  <a:lnTo>
                    <a:pt x="53352" y="78196"/>
                  </a:lnTo>
                  <a:lnTo>
                    <a:pt x="60720" y="77078"/>
                  </a:lnTo>
                  <a:lnTo>
                    <a:pt x="61878" y="79007"/>
                  </a:lnTo>
                  <a:lnTo>
                    <a:pt x="63421" y="79778"/>
                  </a:lnTo>
                  <a:lnTo>
                    <a:pt x="60682" y="87956"/>
                  </a:lnTo>
                  <a:lnTo>
                    <a:pt x="61068" y="89885"/>
                  </a:lnTo>
                  <a:lnTo>
                    <a:pt x="59486" y="91814"/>
                  </a:lnTo>
                  <a:lnTo>
                    <a:pt x="66816" y="99607"/>
                  </a:lnTo>
                  <a:lnTo>
                    <a:pt x="70673" y="108132"/>
                  </a:lnTo>
                  <a:cubicBezTo>
                    <a:pt x="70673" y="108132"/>
                    <a:pt x="69130" y="108518"/>
                    <a:pt x="69902" y="109714"/>
                  </a:cubicBezTo>
                  <a:cubicBezTo>
                    <a:pt x="70673" y="110871"/>
                    <a:pt x="72216" y="113572"/>
                    <a:pt x="72216" y="113572"/>
                  </a:cubicBezTo>
                  <a:lnTo>
                    <a:pt x="68706" y="120940"/>
                  </a:lnTo>
                  <a:lnTo>
                    <a:pt x="67857" y="131008"/>
                  </a:lnTo>
                  <a:cubicBezTo>
                    <a:pt x="67857" y="131008"/>
                    <a:pt x="72486" y="138762"/>
                    <a:pt x="73605" y="141887"/>
                  </a:cubicBezTo>
                  <a:cubicBezTo>
                    <a:pt x="74762" y="145012"/>
                    <a:pt x="77424" y="155890"/>
                    <a:pt x="77424" y="155890"/>
                  </a:cubicBezTo>
                  <a:cubicBezTo>
                    <a:pt x="77424" y="155890"/>
                    <a:pt x="78967" y="156662"/>
                    <a:pt x="79353" y="157433"/>
                  </a:cubicBezTo>
                  <a:cubicBezTo>
                    <a:pt x="79739" y="158205"/>
                    <a:pt x="82825" y="165187"/>
                    <a:pt x="82825" y="165959"/>
                  </a:cubicBezTo>
                  <a:cubicBezTo>
                    <a:pt x="82825" y="166731"/>
                    <a:pt x="81629" y="167502"/>
                    <a:pt x="81629" y="167502"/>
                  </a:cubicBezTo>
                  <a:lnTo>
                    <a:pt x="83944" y="171784"/>
                  </a:lnTo>
                  <a:cubicBezTo>
                    <a:pt x="83944" y="171784"/>
                    <a:pt x="94604" y="169932"/>
                    <a:pt x="95193" y="169932"/>
                  </a:cubicBezTo>
                  <a:cubicBezTo>
                    <a:pt x="95199" y="169932"/>
                    <a:pt x="95204" y="169932"/>
                    <a:pt x="95208" y="169932"/>
                  </a:cubicBezTo>
                  <a:lnTo>
                    <a:pt x="100223" y="169932"/>
                  </a:lnTo>
                  <a:lnTo>
                    <a:pt x="114227" y="156430"/>
                  </a:lnTo>
                  <a:lnTo>
                    <a:pt x="116618" y="150220"/>
                  </a:lnTo>
                  <a:lnTo>
                    <a:pt x="121286" y="147519"/>
                  </a:lnTo>
                  <a:lnTo>
                    <a:pt x="121711" y="139379"/>
                  </a:lnTo>
                  <a:lnTo>
                    <a:pt x="120553" y="136679"/>
                  </a:lnTo>
                  <a:lnTo>
                    <a:pt x="136485" y="123949"/>
                  </a:lnTo>
                  <a:lnTo>
                    <a:pt x="135753" y="116581"/>
                  </a:lnTo>
                  <a:lnTo>
                    <a:pt x="133476" y="107669"/>
                  </a:lnTo>
                  <a:lnTo>
                    <a:pt x="132319" y="103001"/>
                  </a:lnTo>
                  <a:lnTo>
                    <a:pt x="135868" y="95672"/>
                  </a:lnTo>
                  <a:cubicBezTo>
                    <a:pt x="135868" y="95672"/>
                    <a:pt x="139340" y="93357"/>
                    <a:pt x="140922" y="90657"/>
                  </a:cubicBezTo>
                  <a:cubicBezTo>
                    <a:pt x="142465" y="87956"/>
                    <a:pt x="145204" y="87571"/>
                    <a:pt x="149100" y="82941"/>
                  </a:cubicBezTo>
                  <a:cubicBezTo>
                    <a:pt x="153035" y="78312"/>
                    <a:pt x="158474" y="72140"/>
                    <a:pt x="159246" y="68282"/>
                  </a:cubicBezTo>
                  <a:cubicBezTo>
                    <a:pt x="160056" y="64386"/>
                    <a:pt x="160866" y="60528"/>
                    <a:pt x="160866" y="60528"/>
                  </a:cubicBezTo>
                  <a:lnTo>
                    <a:pt x="160866" y="60528"/>
                  </a:lnTo>
                  <a:cubicBezTo>
                    <a:pt x="160865" y="60528"/>
                    <a:pt x="146477" y="63151"/>
                    <a:pt x="144548" y="63151"/>
                  </a:cubicBezTo>
                  <a:cubicBezTo>
                    <a:pt x="142619" y="63151"/>
                    <a:pt x="141848" y="60412"/>
                    <a:pt x="141848" y="60412"/>
                  </a:cubicBezTo>
                  <a:cubicBezTo>
                    <a:pt x="141848" y="60412"/>
                    <a:pt x="141848" y="57712"/>
                    <a:pt x="140343" y="56555"/>
                  </a:cubicBezTo>
                  <a:cubicBezTo>
                    <a:pt x="138800" y="55436"/>
                    <a:pt x="133361" y="52658"/>
                    <a:pt x="131432" y="48376"/>
                  </a:cubicBezTo>
                  <a:cubicBezTo>
                    <a:pt x="129542" y="44094"/>
                    <a:pt x="129503" y="43323"/>
                    <a:pt x="126841" y="39427"/>
                  </a:cubicBezTo>
                  <a:cubicBezTo>
                    <a:pt x="124141" y="35530"/>
                    <a:pt x="124527" y="35145"/>
                    <a:pt x="122984" y="33601"/>
                  </a:cubicBezTo>
                  <a:cubicBezTo>
                    <a:pt x="121440" y="32058"/>
                    <a:pt x="114882" y="20370"/>
                    <a:pt x="114921" y="19212"/>
                  </a:cubicBezTo>
                  <a:cubicBezTo>
                    <a:pt x="114921" y="19113"/>
                    <a:pt x="114958" y="19068"/>
                    <a:pt x="115026" y="19068"/>
                  </a:cubicBezTo>
                  <a:cubicBezTo>
                    <a:pt x="115660" y="19068"/>
                    <a:pt x="118964" y="22971"/>
                    <a:pt x="119762" y="22971"/>
                  </a:cubicBezTo>
                  <a:cubicBezTo>
                    <a:pt x="119873" y="22971"/>
                    <a:pt x="119936" y="22895"/>
                    <a:pt x="119936" y="22723"/>
                  </a:cubicBezTo>
                  <a:cubicBezTo>
                    <a:pt x="119936" y="21180"/>
                    <a:pt x="120708" y="20022"/>
                    <a:pt x="120322" y="19637"/>
                  </a:cubicBezTo>
                  <a:cubicBezTo>
                    <a:pt x="119936" y="19251"/>
                    <a:pt x="117660" y="14583"/>
                    <a:pt x="117660" y="14583"/>
                  </a:cubicBezTo>
                  <a:cubicBezTo>
                    <a:pt x="117660" y="14583"/>
                    <a:pt x="116742" y="14675"/>
                    <a:pt x="115708" y="14675"/>
                  </a:cubicBezTo>
                  <a:cubicBezTo>
                    <a:pt x="114622" y="14675"/>
                    <a:pt x="113407" y="14574"/>
                    <a:pt x="112992" y="14159"/>
                  </a:cubicBezTo>
                  <a:cubicBezTo>
                    <a:pt x="112606" y="13773"/>
                    <a:pt x="112028" y="13676"/>
                    <a:pt x="111545" y="13676"/>
                  </a:cubicBezTo>
                  <a:cubicBezTo>
                    <a:pt x="111063" y="13676"/>
                    <a:pt x="110678" y="13773"/>
                    <a:pt x="110678" y="13773"/>
                  </a:cubicBezTo>
                  <a:cubicBezTo>
                    <a:pt x="110678" y="13773"/>
                    <a:pt x="108749" y="14930"/>
                    <a:pt x="107553" y="14930"/>
                  </a:cubicBezTo>
                  <a:cubicBezTo>
                    <a:pt x="106897" y="14930"/>
                    <a:pt x="106241" y="14776"/>
                    <a:pt x="105624" y="14544"/>
                  </a:cubicBezTo>
                  <a:cubicBezTo>
                    <a:pt x="105624" y="14544"/>
                    <a:pt x="104595" y="14699"/>
                    <a:pt x="103681" y="14699"/>
                  </a:cubicBezTo>
                  <a:cubicBezTo>
                    <a:pt x="103224" y="14699"/>
                    <a:pt x="102795" y="14660"/>
                    <a:pt x="102538" y="14544"/>
                  </a:cubicBezTo>
                  <a:cubicBezTo>
                    <a:pt x="101303" y="14004"/>
                    <a:pt x="99992" y="13619"/>
                    <a:pt x="98680" y="13349"/>
                  </a:cubicBezTo>
                  <a:cubicBezTo>
                    <a:pt x="98294" y="13349"/>
                    <a:pt x="97137" y="12191"/>
                    <a:pt x="97137" y="12191"/>
                  </a:cubicBezTo>
                  <a:lnTo>
                    <a:pt x="95594" y="12538"/>
                  </a:lnTo>
                  <a:cubicBezTo>
                    <a:pt x="95594" y="12538"/>
                    <a:pt x="93665" y="10610"/>
                    <a:pt x="92508" y="10610"/>
                  </a:cubicBezTo>
                  <a:cubicBezTo>
                    <a:pt x="92050" y="10610"/>
                    <a:pt x="91367" y="10485"/>
                    <a:pt x="90632" y="10485"/>
                  </a:cubicBezTo>
                  <a:cubicBezTo>
                    <a:pt x="89448" y="10485"/>
                    <a:pt x="88130" y="10809"/>
                    <a:pt x="87416" y="12500"/>
                  </a:cubicBezTo>
                  <a:cubicBezTo>
                    <a:pt x="87377" y="13194"/>
                    <a:pt x="87454" y="13889"/>
                    <a:pt x="87608" y="14544"/>
                  </a:cubicBezTo>
                  <a:cubicBezTo>
                    <a:pt x="87829" y="15793"/>
                    <a:pt x="86895" y="16867"/>
                    <a:pt x="85673" y="16867"/>
                  </a:cubicBezTo>
                  <a:cubicBezTo>
                    <a:pt x="85612" y="16867"/>
                    <a:pt x="85550" y="16865"/>
                    <a:pt x="85487" y="16859"/>
                  </a:cubicBezTo>
                  <a:cubicBezTo>
                    <a:pt x="84715" y="16782"/>
                    <a:pt x="84021" y="16396"/>
                    <a:pt x="83519" y="15779"/>
                  </a:cubicBezTo>
                  <a:lnTo>
                    <a:pt x="82748" y="14776"/>
                  </a:lnTo>
                  <a:lnTo>
                    <a:pt x="78504" y="14004"/>
                  </a:lnTo>
                  <a:lnTo>
                    <a:pt x="77347" y="11651"/>
                  </a:lnTo>
                  <a:lnTo>
                    <a:pt x="73065" y="11265"/>
                  </a:lnTo>
                  <a:lnTo>
                    <a:pt x="65735" y="8488"/>
                  </a:lnTo>
                  <a:lnTo>
                    <a:pt x="70403" y="5016"/>
                  </a:lnTo>
                  <a:lnTo>
                    <a:pt x="68089" y="3087"/>
                  </a:lnTo>
                  <a:lnTo>
                    <a:pt x="69632" y="772"/>
                  </a:lnTo>
                  <a:lnTo>
                    <a:pt x="67317" y="1"/>
                  </a:lnTo>
                  <a:close/>
                </a:path>
              </a:pathLst>
            </a:custGeom>
            <a:solidFill>
              <a:srgbClr val="F4E39A"/>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 name="Google Shape;4331;p19">
              <a:extLst>
                <a:ext uri="{FF2B5EF4-FFF2-40B4-BE49-F238E27FC236}">
                  <a16:creationId xmlns:a16="http://schemas.microsoft.com/office/drawing/2014/main" id="{2CAB0262-D9E2-0E44-8A53-C81A03017C75}"/>
                </a:ext>
              </a:extLst>
            </p:cNvPr>
            <p:cNvSpPr/>
            <p:nvPr/>
          </p:nvSpPr>
          <p:spPr>
            <a:xfrm>
              <a:off x="6060853" y="1692539"/>
              <a:ext cx="1809863" cy="2993783"/>
            </a:xfrm>
            <a:custGeom>
              <a:avLst/>
              <a:gdLst/>
              <a:ahLst/>
              <a:cxnLst/>
              <a:rect l="l" t="t" r="r" b="b"/>
              <a:pathLst>
                <a:path w="103851" h="171785" extrusionOk="0">
                  <a:moveTo>
                    <a:pt x="10301" y="1"/>
                  </a:moveTo>
                  <a:lnTo>
                    <a:pt x="4862" y="1120"/>
                  </a:lnTo>
                  <a:lnTo>
                    <a:pt x="1" y="1120"/>
                  </a:lnTo>
                  <a:cubicBezTo>
                    <a:pt x="3025" y="3511"/>
                    <a:pt x="5944" y="5991"/>
                    <a:pt x="8747" y="8544"/>
                  </a:cubicBezTo>
                  <a:lnTo>
                    <a:pt x="8747" y="8544"/>
                  </a:lnTo>
                  <a:lnTo>
                    <a:pt x="13387" y="5016"/>
                  </a:lnTo>
                  <a:lnTo>
                    <a:pt x="11073" y="3087"/>
                  </a:lnTo>
                  <a:lnTo>
                    <a:pt x="12616" y="772"/>
                  </a:lnTo>
                  <a:lnTo>
                    <a:pt x="10301" y="1"/>
                  </a:lnTo>
                  <a:close/>
                  <a:moveTo>
                    <a:pt x="8747" y="8544"/>
                  </a:moveTo>
                  <a:lnTo>
                    <a:pt x="8719" y="8565"/>
                  </a:lnTo>
                  <a:lnTo>
                    <a:pt x="8805" y="8597"/>
                  </a:lnTo>
                  <a:lnTo>
                    <a:pt x="8805" y="8597"/>
                  </a:lnTo>
                  <a:cubicBezTo>
                    <a:pt x="8786" y="8579"/>
                    <a:pt x="8766" y="8562"/>
                    <a:pt x="8747" y="8544"/>
                  </a:cubicBezTo>
                  <a:close/>
                  <a:moveTo>
                    <a:pt x="8805" y="8597"/>
                  </a:moveTo>
                  <a:lnTo>
                    <a:pt x="8805" y="8597"/>
                  </a:lnTo>
                  <a:cubicBezTo>
                    <a:pt x="51302" y="47340"/>
                    <a:pt x="66918" y="102880"/>
                    <a:pt x="11497" y="123139"/>
                  </a:cubicBezTo>
                  <a:lnTo>
                    <a:pt x="10841" y="131008"/>
                  </a:lnTo>
                  <a:cubicBezTo>
                    <a:pt x="10841" y="131008"/>
                    <a:pt x="15432" y="138762"/>
                    <a:pt x="16589" y="141887"/>
                  </a:cubicBezTo>
                  <a:cubicBezTo>
                    <a:pt x="17746" y="144973"/>
                    <a:pt x="20408" y="155852"/>
                    <a:pt x="20408" y="155852"/>
                  </a:cubicBezTo>
                  <a:cubicBezTo>
                    <a:pt x="20408" y="155852"/>
                    <a:pt x="21951" y="156662"/>
                    <a:pt x="22337" y="157433"/>
                  </a:cubicBezTo>
                  <a:cubicBezTo>
                    <a:pt x="22723" y="158205"/>
                    <a:pt x="25770" y="165187"/>
                    <a:pt x="25770" y="165959"/>
                  </a:cubicBezTo>
                  <a:cubicBezTo>
                    <a:pt x="25770" y="166731"/>
                    <a:pt x="24613" y="167502"/>
                    <a:pt x="24613" y="167502"/>
                  </a:cubicBezTo>
                  <a:lnTo>
                    <a:pt x="26928" y="171784"/>
                  </a:lnTo>
                  <a:cubicBezTo>
                    <a:pt x="26928" y="171784"/>
                    <a:pt x="37768" y="169894"/>
                    <a:pt x="38154" y="169894"/>
                  </a:cubicBezTo>
                  <a:lnTo>
                    <a:pt x="43207" y="169932"/>
                  </a:lnTo>
                  <a:lnTo>
                    <a:pt x="57211" y="156430"/>
                  </a:lnTo>
                  <a:lnTo>
                    <a:pt x="59602" y="150220"/>
                  </a:lnTo>
                  <a:lnTo>
                    <a:pt x="64270" y="147519"/>
                  </a:lnTo>
                  <a:lnTo>
                    <a:pt x="64695" y="139379"/>
                  </a:lnTo>
                  <a:lnTo>
                    <a:pt x="63537" y="136679"/>
                  </a:lnTo>
                  <a:lnTo>
                    <a:pt x="79469" y="123949"/>
                  </a:lnTo>
                  <a:lnTo>
                    <a:pt x="78737" y="116581"/>
                  </a:lnTo>
                  <a:lnTo>
                    <a:pt x="76460" y="107669"/>
                  </a:lnTo>
                  <a:lnTo>
                    <a:pt x="75303" y="103001"/>
                  </a:lnTo>
                  <a:lnTo>
                    <a:pt x="78852" y="95672"/>
                  </a:lnTo>
                  <a:cubicBezTo>
                    <a:pt x="78852" y="95672"/>
                    <a:pt x="82324" y="93357"/>
                    <a:pt x="83906" y="90657"/>
                  </a:cubicBezTo>
                  <a:cubicBezTo>
                    <a:pt x="85449" y="87956"/>
                    <a:pt x="88188" y="87571"/>
                    <a:pt x="92084" y="82941"/>
                  </a:cubicBezTo>
                  <a:cubicBezTo>
                    <a:pt x="96019" y="78312"/>
                    <a:pt x="101458" y="72140"/>
                    <a:pt x="102230" y="68282"/>
                  </a:cubicBezTo>
                  <a:cubicBezTo>
                    <a:pt x="103040" y="64386"/>
                    <a:pt x="103850" y="60528"/>
                    <a:pt x="103850" y="60528"/>
                  </a:cubicBezTo>
                  <a:lnTo>
                    <a:pt x="103850" y="60528"/>
                  </a:lnTo>
                  <a:cubicBezTo>
                    <a:pt x="103849" y="60528"/>
                    <a:pt x="89461" y="63151"/>
                    <a:pt x="87532" y="63151"/>
                  </a:cubicBezTo>
                  <a:cubicBezTo>
                    <a:pt x="85603" y="63151"/>
                    <a:pt x="84832" y="60412"/>
                    <a:pt x="84832" y="60412"/>
                  </a:cubicBezTo>
                  <a:cubicBezTo>
                    <a:pt x="84832" y="60412"/>
                    <a:pt x="84832" y="57712"/>
                    <a:pt x="83289" y="56555"/>
                  </a:cubicBezTo>
                  <a:cubicBezTo>
                    <a:pt x="81746" y="55436"/>
                    <a:pt x="76345" y="52658"/>
                    <a:pt x="74416" y="48376"/>
                  </a:cubicBezTo>
                  <a:cubicBezTo>
                    <a:pt x="72487" y="44094"/>
                    <a:pt x="72487" y="43323"/>
                    <a:pt x="69787" y="39427"/>
                  </a:cubicBezTo>
                  <a:cubicBezTo>
                    <a:pt x="67125" y="35530"/>
                    <a:pt x="67511" y="35145"/>
                    <a:pt x="65929" y="33601"/>
                  </a:cubicBezTo>
                  <a:cubicBezTo>
                    <a:pt x="64386" y="32020"/>
                    <a:pt x="57866" y="20370"/>
                    <a:pt x="57866" y="19212"/>
                  </a:cubicBezTo>
                  <a:cubicBezTo>
                    <a:pt x="57866" y="19113"/>
                    <a:pt x="57904" y="19068"/>
                    <a:pt x="57972" y="19068"/>
                  </a:cubicBezTo>
                  <a:cubicBezTo>
                    <a:pt x="58605" y="19068"/>
                    <a:pt x="61910" y="22971"/>
                    <a:pt x="62708" y="22971"/>
                  </a:cubicBezTo>
                  <a:cubicBezTo>
                    <a:pt x="62819" y="22971"/>
                    <a:pt x="62881" y="22895"/>
                    <a:pt x="62881" y="22723"/>
                  </a:cubicBezTo>
                  <a:cubicBezTo>
                    <a:pt x="62920" y="21180"/>
                    <a:pt x="63692" y="20022"/>
                    <a:pt x="63306" y="19637"/>
                  </a:cubicBezTo>
                  <a:cubicBezTo>
                    <a:pt x="62920" y="19212"/>
                    <a:pt x="60605" y="14583"/>
                    <a:pt x="60605" y="14583"/>
                  </a:cubicBezTo>
                  <a:cubicBezTo>
                    <a:pt x="60605" y="14583"/>
                    <a:pt x="59740" y="14661"/>
                    <a:pt x="58747" y="14661"/>
                  </a:cubicBezTo>
                  <a:cubicBezTo>
                    <a:pt x="57643" y="14661"/>
                    <a:pt x="56382" y="14565"/>
                    <a:pt x="55976" y="14159"/>
                  </a:cubicBezTo>
                  <a:cubicBezTo>
                    <a:pt x="55571" y="13773"/>
                    <a:pt x="54983" y="13676"/>
                    <a:pt x="54496" y="13676"/>
                  </a:cubicBezTo>
                  <a:cubicBezTo>
                    <a:pt x="54009" y="13676"/>
                    <a:pt x="53623" y="13773"/>
                    <a:pt x="53623" y="13773"/>
                  </a:cubicBezTo>
                  <a:cubicBezTo>
                    <a:pt x="53623" y="13773"/>
                    <a:pt x="51694" y="14930"/>
                    <a:pt x="50537" y="14930"/>
                  </a:cubicBezTo>
                  <a:cubicBezTo>
                    <a:pt x="49881" y="14930"/>
                    <a:pt x="49225" y="14776"/>
                    <a:pt x="48608" y="14506"/>
                  </a:cubicBezTo>
                  <a:cubicBezTo>
                    <a:pt x="48608" y="14506"/>
                    <a:pt x="47562" y="14677"/>
                    <a:pt x="46636" y="14677"/>
                  </a:cubicBezTo>
                  <a:cubicBezTo>
                    <a:pt x="46173" y="14677"/>
                    <a:pt x="45740" y="14634"/>
                    <a:pt x="45483" y="14506"/>
                  </a:cubicBezTo>
                  <a:cubicBezTo>
                    <a:pt x="44249" y="14004"/>
                    <a:pt x="42976" y="13580"/>
                    <a:pt x="41626" y="13349"/>
                  </a:cubicBezTo>
                  <a:cubicBezTo>
                    <a:pt x="41240" y="13349"/>
                    <a:pt x="40082" y="12153"/>
                    <a:pt x="40082" y="12153"/>
                  </a:cubicBezTo>
                  <a:lnTo>
                    <a:pt x="38539" y="12538"/>
                  </a:lnTo>
                  <a:cubicBezTo>
                    <a:pt x="38539" y="12538"/>
                    <a:pt x="36611" y="10610"/>
                    <a:pt x="35453" y="10610"/>
                  </a:cubicBezTo>
                  <a:cubicBezTo>
                    <a:pt x="35032" y="10610"/>
                    <a:pt x="34407" y="10508"/>
                    <a:pt x="33725" y="10508"/>
                  </a:cubicBezTo>
                  <a:cubicBezTo>
                    <a:pt x="32531" y="10508"/>
                    <a:pt x="31161" y="10820"/>
                    <a:pt x="30400" y="12538"/>
                  </a:cubicBezTo>
                  <a:cubicBezTo>
                    <a:pt x="30361" y="13233"/>
                    <a:pt x="30438" y="13927"/>
                    <a:pt x="30631" y="14622"/>
                  </a:cubicBezTo>
                  <a:cubicBezTo>
                    <a:pt x="30852" y="15836"/>
                    <a:pt x="29880" y="16944"/>
                    <a:pt x="28652" y="16944"/>
                  </a:cubicBezTo>
                  <a:cubicBezTo>
                    <a:pt x="28592" y="16944"/>
                    <a:pt x="28532" y="16942"/>
                    <a:pt x="28471" y="16936"/>
                  </a:cubicBezTo>
                  <a:cubicBezTo>
                    <a:pt x="27738" y="16821"/>
                    <a:pt x="27005" y="16435"/>
                    <a:pt x="26542" y="15856"/>
                  </a:cubicBezTo>
                  <a:lnTo>
                    <a:pt x="25732" y="14853"/>
                  </a:lnTo>
                  <a:lnTo>
                    <a:pt x="21488" y="14043"/>
                  </a:lnTo>
                  <a:lnTo>
                    <a:pt x="20331" y="11728"/>
                  </a:lnTo>
                  <a:lnTo>
                    <a:pt x="16088" y="11304"/>
                  </a:lnTo>
                  <a:lnTo>
                    <a:pt x="8805" y="8597"/>
                  </a:lnTo>
                  <a:close/>
                </a:path>
              </a:pathLst>
            </a:custGeom>
            <a:solidFill>
              <a:srgbClr val="FDD54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 name="Google Shape;4332;p19">
              <a:extLst>
                <a:ext uri="{FF2B5EF4-FFF2-40B4-BE49-F238E27FC236}">
                  <a16:creationId xmlns:a16="http://schemas.microsoft.com/office/drawing/2014/main" id="{5EC25E46-2EDA-9245-9BC1-C202F8A9A135}"/>
                </a:ext>
              </a:extLst>
            </p:cNvPr>
            <p:cNvSpPr/>
            <p:nvPr/>
          </p:nvSpPr>
          <p:spPr>
            <a:xfrm>
              <a:off x="7481525" y="1117484"/>
              <a:ext cx="847029" cy="445848"/>
            </a:xfrm>
            <a:custGeom>
              <a:avLst/>
              <a:gdLst/>
              <a:ahLst/>
              <a:cxnLst/>
              <a:rect l="l" t="t" r="r" b="b"/>
              <a:pathLst>
                <a:path w="48603" h="25583" extrusionOk="0">
                  <a:moveTo>
                    <a:pt x="19549" y="1"/>
                  </a:moveTo>
                  <a:cubicBezTo>
                    <a:pt x="16505" y="1"/>
                    <a:pt x="13517" y="2194"/>
                    <a:pt x="13304" y="5840"/>
                  </a:cubicBezTo>
                  <a:lnTo>
                    <a:pt x="13034" y="5840"/>
                  </a:lnTo>
                  <a:cubicBezTo>
                    <a:pt x="10449" y="5878"/>
                    <a:pt x="8173" y="7421"/>
                    <a:pt x="7209" y="9852"/>
                  </a:cubicBezTo>
                  <a:lnTo>
                    <a:pt x="7055" y="9852"/>
                  </a:lnTo>
                  <a:cubicBezTo>
                    <a:pt x="7035" y="9852"/>
                    <a:pt x="7014" y="9851"/>
                    <a:pt x="6994" y="9851"/>
                  </a:cubicBezTo>
                  <a:cubicBezTo>
                    <a:pt x="2936" y="9851"/>
                    <a:pt x="0" y="13729"/>
                    <a:pt x="1037" y="17683"/>
                  </a:cubicBezTo>
                  <a:cubicBezTo>
                    <a:pt x="1786" y="20543"/>
                    <a:pt x="4354" y="22303"/>
                    <a:pt x="7058" y="22303"/>
                  </a:cubicBezTo>
                  <a:cubicBezTo>
                    <a:pt x="8111" y="22303"/>
                    <a:pt x="9185" y="22036"/>
                    <a:pt x="10179" y="21463"/>
                  </a:cubicBezTo>
                  <a:cubicBezTo>
                    <a:pt x="11384" y="23113"/>
                    <a:pt x="13246" y="24016"/>
                    <a:pt x="15162" y="24016"/>
                  </a:cubicBezTo>
                  <a:cubicBezTo>
                    <a:pt x="16069" y="24016"/>
                    <a:pt x="16989" y="23814"/>
                    <a:pt x="17856" y="23392"/>
                  </a:cubicBezTo>
                  <a:cubicBezTo>
                    <a:pt x="19097" y="24859"/>
                    <a:pt x="20842" y="25583"/>
                    <a:pt x="22586" y="25583"/>
                  </a:cubicBezTo>
                  <a:cubicBezTo>
                    <a:pt x="24421" y="25583"/>
                    <a:pt x="26255" y="24782"/>
                    <a:pt x="27500" y="23199"/>
                  </a:cubicBezTo>
                  <a:cubicBezTo>
                    <a:pt x="28638" y="24062"/>
                    <a:pt x="29952" y="24464"/>
                    <a:pt x="31247" y="24464"/>
                  </a:cubicBezTo>
                  <a:cubicBezTo>
                    <a:pt x="33774" y="24464"/>
                    <a:pt x="36226" y="22933"/>
                    <a:pt x="37145" y="20306"/>
                  </a:cubicBezTo>
                  <a:cubicBezTo>
                    <a:pt x="38340" y="21335"/>
                    <a:pt x="39791" y="21824"/>
                    <a:pt x="41224" y="21824"/>
                  </a:cubicBezTo>
                  <a:cubicBezTo>
                    <a:pt x="43445" y="21824"/>
                    <a:pt x="45625" y="20650"/>
                    <a:pt x="46750" y="18493"/>
                  </a:cubicBezTo>
                  <a:cubicBezTo>
                    <a:pt x="48602" y="14944"/>
                    <a:pt x="46712" y="10585"/>
                    <a:pt x="42815" y="9582"/>
                  </a:cubicBezTo>
                  <a:cubicBezTo>
                    <a:pt x="42310" y="6398"/>
                    <a:pt x="39601" y="4293"/>
                    <a:pt x="36671" y="4293"/>
                  </a:cubicBezTo>
                  <a:cubicBezTo>
                    <a:pt x="35803" y="4293"/>
                    <a:pt x="34914" y="4478"/>
                    <a:pt x="34059" y="4875"/>
                  </a:cubicBezTo>
                  <a:cubicBezTo>
                    <a:pt x="32918" y="2692"/>
                    <a:pt x="30725" y="1485"/>
                    <a:pt x="28486" y="1485"/>
                  </a:cubicBezTo>
                  <a:cubicBezTo>
                    <a:pt x="27166" y="1485"/>
                    <a:pt x="25829" y="1905"/>
                    <a:pt x="24684" y="2792"/>
                  </a:cubicBezTo>
                  <a:cubicBezTo>
                    <a:pt x="23403" y="870"/>
                    <a:pt x="21465" y="1"/>
                    <a:pt x="19549" y="1"/>
                  </a:cubicBezTo>
                  <a:close/>
                </a:path>
              </a:pathLst>
            </a:custGeom>
            <a:solidFill>
              <a:srgbClr val="FDD54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 name="Google Shape;4333;p19">
              <a:extLst>
                <a:ext uri="{FF2B5EF4-FFF2-40B4-BE49-F238E27FC236}">
                  <a16:creationId xmlns:a16="http://schemas.microsoft.com/office/drawing/2014/main" id="{858C697D-758F-FB42-9584-DF46E8E7A223}"/>
                </a:ext>
              </a:extLst>
            </p:cNvPr>
            <p:cNvSpPr/>
            <p:nvPr/>
          </p:nvSpPr>
          <p:spPr>
            <a:xfrm>
              <a:off x="4566340" y="2901659"/>
              <a:ext cx="794677" cy="426050"/>
            </a:xfrm>
            <a:custGeom>
              <a:avLst/>
              <a:gdLst/>
              <a:ahLst/>
              <a:cxnLst/>
              <a:rect l="l" t="t" r="r" b="b"/>
              <a:pathLst>
                <a:path w="45599" h="24447" extrusionOk="0">
                  <a:moveTo>
                    <a:pt x="17733" y="1"/>
                  </a:moveTo>
                  <a:cubicBezTo>
                    <a:pt x="14814" y="1"/>
                    <a:pt x="11941" y="2110"/>
                    <a:pt x="11728" y="5615"/>
                  </a:cubicBezTo>
                  <a:lnTo>
                    <a:pt x="11496" y="5615"/>
                  </a:lnTo>
                  <a:cubicBezTo>
                    <a:pt x="9027" y="5615"/>
                    <a:pt x="6829" y="7119"/>
                    <a:pt x="5941" y="9434"/>
                  </a:cubicBezTo>
                  <a:lnTo>
                    <a:pt x="5787" y="9434"/>
                  </a:lnTo>
                  <a:cubicBezTo>
                    <a:pt x="2546" y="9511"/>
                    <a:pt x="0" y="12134"/>
                    <a:pt x="0" y="15375"/>
                  </a:cubicBezTo>
                  <a:cubicBezTo>
                    <a:pt x="0" y="18615"/>
                    <a:pt x="2546" y="21238"/>
                    <a:pt x="5787" y="21354"/>
                  </a:cubicBezTo>
                  <a:cubicBezTo>
                    <a:pt x="6829" y="21354"/>
                    <a:pt x="7832" y="21084"/>
                    <a:pt x="8757" y="20544"/>
                  </a:cubicBezTo>
                  <a:cubicBezTo>
                    <a:pt x="9905" y="22108"/>
                    <a:pt x="11687" y="22950"/>
                    <a:pt x="13519" y="22950"/>
                  </a:cubicBezTo>
                  <a:cubicBezTo>
                    <a:pt x="14398" y="22950"/>
                    <a:pt x="15288" y="22757"/>
                    <a:pt x="16126" y="22357"/>
                  </a:cubicBezTo>
                  <a:cubicBezTo>
                    <a:pt x="17313" y="23751"/>
                    <a:pt x="18987" y="24446"/>
                    <a:pt x="20660" y="24446"/>
                  </a:cubicBezTo>
                  <a:cubicBezTo>
                    <a:pt x="22412" y="24446"/>
                    <a:pt x="24161" y="23684"/>
                    <a:pt x="25345" y="22164"/>
                  </a:cubicBezTo>
                  <a:cubicBezTo>
                    <a:pt x="26437" y="23006"/>
                    <a:pt x="27704" y="23399"/>
                    <a:pt x="28952" y="23399"/>
                  </a:cubicBezTo>
                  <a:cubicBezTo>
                    <a:pt x="31366" y="23399"/>
                    <a:pt x="33714" y="21929"/>
                    <a:pt x="34604" y="19387"/>
                  </a:cubicBezTo>
                  <a:cubicBezTo>
                    <a:pt x="35751" y="20396"/>
                    <a:pt x="37153" y="20878"/>
                    <a:pt x="38538" y="20878"/>
                  </a:cubicBezTo>
                  <a:cubicBezTo>
                    <a:pt x="40646" y="20878"/>
                    <a:pt x="42714" y="19761"/>
                    <a:pt x="43785" y="17689"/>
                  </a:cubicBezTo>
                  <a:cubicBezTo>
                    <a:pt x="45598" y="14294"/>
                    <a:pt x="43708" y="10089"/>
                    <a:pt x="39966" y="9164"/>
                  </a:cubicBezTo>
                  <a:cubicBezTo>
                    <a:pt x="39490" y="6129"/>
                    <a:pt x="36881" y="4081"/>
                    <a:pt x="34066" y="4081"/>
                  </a:cubicBezTo>
                  <a:cubicBezTo>
                    <a:pt x="33231" y="4081"/>
                    <a:pt x="32377" y="4262"/>
                    <a:pt x="31556" y="4650"/>
                  </a:cubicBezTo>
                  <a:cubicBezTo>
                    <a:pt x="30492" y="2570"/>
                    <a:pt x="28412" y="1430"/>
                    <a:pt x="26285" y="1430"/>
                  </a:cubicBezTo>
                  <a:cubicBezTo>
                    <a:pt x="25020" y="1430"/>
                    <a:pt x="23739" y="1834"/>
                    <a:pt x="22645" y="2683"/>
                  </a:cubicBezTo>
                  <a:cubicBezTo>
                    <a:pt x="21424" y="835"/>
                    <a:pt x="19569" y="1"/>
                    <a:pt x="17733" y="1"/>
                  </a:cubicBezTo>
                  <a:close/>
                </a:path>
              </a:pathLst>
            </a:custGeom>
            <a:solidFill>
              <a:srgbClr val="FDD54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 name="Google Shape;4334;p19">
              <a:extLst>
                <a:ext uri="{FF2B5EF4-FFF2-40B4-BE49-F238E27FC236}">
                  <a16:creationId xmlns:a16="http://schemas.microsoft.com/office/drawing/2014/main" id="{6A7DDE74-B377-6146-BD19-E0606602DD2A}"/>
                </a:ext>
              </a:extLst>
            </p:cNvPr>
            <p:cNvSpPr/>
            <p:nvPr/>
          </p:nvSpPr>
          <p:spPr>
            <a:xfrm>
              <a:off x="7305281" y="4259993"/>
              <a:ext cx="672998" cy="353900"/>
            </a:xfrm>
            <a:custGeom>
              <a:avLst/>
              <a:gdLst/>
              <a:ahLst/>
              <a:cxnLst/>
              <a:rect l="l" t="t" r="r" b="b"/>
              <a:pathLst>
                <a:path w="38617" h="20307" extrusionOk="0">
                  <a:moveTo>
                    <a:pt x="15533" y="1"/>
                  </a:moveTo>
                  <a:cubicBezTo>
                    <a:pt x="13111" y="1"/>
                    <a:pt x="10722" y="1742"/>
                    <a:pt x="10532" y="4634"/>
                  </a:cubicBezTo>
                  <a:lnTo>
                    <a:pt x="10340" y="4634"/>
                  </a:lnTo>
                  <a:cubicBezTo>
                    <a:pt x="8295" y="4634"/>
                    <a:pt x="6482" y="5907"/>
                    <a:pt x="5749" y="7797"/>
                  </a:cubicBezTo>
                  <a:lnTo>
                    <a:pt x="5595" y="7797"/>
                  </a:lnTo>
                  <a:cubicBezTo>
                    <a:pt x="2354" y="7797"/>
                    <a:pt x="1" y="10883"/>
                    <a:pt x="811" y="14046"/>
                  </a:cubicBezTo>
                  <a:cubicBezTo>
                    <a:pt x="1424" y="16303"/>
                    <a:pt x="3465" y="17714"/>
                    <a:pt x="5613" y="17714"/>
                  </a:cubicBezTo>
                  <a:cubicBezTo>
                    <a:pt x="6439" y="17714"/>
                    <a:pt x="7281" y="17506"/>
                    <a:pt x="8063" y="17055"/>
                  </a:cubicBezTo>
                  <a:cubicBezTo>
                    <a:pt x="9033" y="18339"/>
                    <a:pt x="10518" y="19053"/>
                    <a:pt x="12036" y="19053"/>
                  </a:cubicBezTo>
                  <a:cubicBezTo>
                    <a:pt x="12753" y="19053"/>
                    <a:pt x="13478" y="18894"/>
                    <a:pt x="14159" y="18560"/>
                  </a:cubicBezTo>
                  <a:cubicBezTo>
                    <a:pt x="15157" y="19727"/>
                    <a:pt x="16550" y="20306"/>
                    <a:pt x="17939" y="20306"/>
                  </a:cubicBezTo>
                  <a:cubicBezTo>
                    <a:pt x="19396" y="20306"/>
                    <a:pt x="20848" y="19669"/>
                    <a:pt x="21835" y="18406"/>
                  </a:cubicBezTo>
                  <a:cubicBezTo>
                    <a:pt x="22741" y="19101"/>
                    <a:pt x="23789" y="19426"/>
                    <a:pt x="24821" y="19426"/>
                  </a:cubicBezTo>
                  <a:cubicBezTo>
                    <a:pt x="26822" y="19426"/>
                    <a:pt x="28761" y="18204"/>
                    <a:pt x="29474" y="16091"/>
                  </a:cubicBezTo>
                  <a:cubicBezTo>
                    <a:pt x="30436" y="16931"/>
                    <a:pt x="31605" y="17330"/>
                    <a:pt x="32758" y="17330"/>
                  </a:cubicBezTo>
                  <a:cubicBezTo>
                    <a:pt x="34517" y="17330"/>
                    <a:pt x="36242" y="16403"/>
                    <a:pt x="37151" y="14702"/>
                  </a:cubicBezTo>
                  <a:cubicBezTo>
                    <a:pt x="38616" y="11847"/>
                    <a:pt x="37073" y="8376"/>
                    <a:pt x="33949" y="7604"/>
                  </a:cubicBezTo>
                  <a:cubicBezTo>
                    <a:pt x="33562" y="5076"/>
                    <a:pt x="31409" y="3396"/>
                    <a:pt x="29082" y="3396"/>
                  </a:cubicBezTo>
                  <a:cubicBezTo>
                    <a:pt x="28391" y="3396"/>
                    <a:pt x="27685" y="3544"/>
                    <a:pt x="27005" y="3862"/>
                  </a:cubicBezTo>
                  <a:cubicBezTo>
                    <a:pt x="26105" y="2135"/>
                    <a:pt x="24361" y="1175"/>
                    <a:pt x="22587" y="1175"/>
                  </a:cubicBezTo>
                  <a:cubicBezTo>
                    <a:pt x="21547" y="1175"/>
                    <a:pt x="20496" y="1505"/>
                    <a:pt x="19598" y="2203"/>
                  </a:cubicBezTo>
                  <a:cubicBezTo>
                    <a:pt x="18587" y="686"/>
                    <a:pt x="17053" y="1"/>
                    <a:pt x="15533" y="1"/>
                  </a:cubicBezTo>
                  <a:close/>
                </a:path>
              </a:pathLst>
            </a:custGeom>
            <a:solidFill>
              <a:srgbClr val="FDD54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 name="Google Shape;4335;p19">
              <a:extLst>
                <a:ext uri="{FF2B5EF4-FFF2-40B4-BE49-F238E27FC236}">
                  <a16:creationId xmlns:a16="http://schemas.microsoft.com/office/drawing/2014/main" id="{3A26C527-A082-E94A-A23A-5CD50D5C9DD4}"/>
                </a:ext>
              </a:extLst>
            </p:cNvPr>
            <p:cNvSpPr/>
            <p:nvPr/>
          </p:nvSpPr>
          <p:spPr>
            <a:xfrm>
              <a:off x="7839775" y="3307009"/>
              <a:ext cx="847029" cy="445848"/>
            </a:xfrm>
            <a:custGeom>
              <a:avLst/>
              <a:gdLst/>
              <a:ahLst/>
              <a:cxnLst/>
              <a:rect l="l" t="t" r="r" b="b"/>
              <a:pathLst>
                <a:path w="48603" h="25583" extrusionOk="0">
                  <a:moveTo>
                    <a:pt x="19549" y="1"/>
                  </a:moveTo>
                  <a:cubicBezTo>
                    <a:pt x="16505" y="1"/>
                    <a:pt x="13517" y="2194"/>
                    <a:pt x="13304" y="5840"/>
                  </a:cubicBezTo>
                  <a:lnTo>
                    <a:pt x="13034" y="5840"/>
                  </a:lnTo>
                  <a:cubicBezTo>
                    <a:pt x="10449" y="5878"/>
                    <a:pt x="8173" y="7421"/>
                    <a:pt x="7209" y="9852"/>
                  </a:cubicBezTo>
                  <a:lnTo>
                    <a:pt x="7055" y="9852"/>
                  </a:lnTo>
                  <a:cubicBezTo>
                    <a:pt x="7035" y="9852"/>
                    <a:pt x="7014" y="9851"/>
                    <a:pt x="6994" y="9851"/>
                  </a:cubicBezTo>
                  <a:cubicBezTo>
                    <a:pt x="2936" y="9851"/>
                    <a:pt x="0" y="13729"/>
                    <a:pt x="1037" y="17683"/>
                  </a:cubicBezTo>
                  <a:cubicBezTo>
                    <a:pt x="1786" y="20543"/>
                    <a:pt x="4354" y="22303"/>
                    <a:pt x="7058" y="22303"/>
                  </a:cubicBezTo>
                  <a:cubicBezTo>
                    <a:pt x="8111" y="22303"/>
                    <a:pt x="9185" y="22036"/>
                    <a:pt x="10179" y="21463"/>
                  </a:cubicBezTo>
                  <a:cubicBezTo>
                    <a:pt x="11384" y="23113"/>
                    <a:pt x="13246" y="24016"/>
                    <a:pt x="15162" y="24016"/>
                  </a:cubicBezTo>
                  <a:cubicBezTo>
                    <a:pt x="16069" y="24016"/>
                    <a:pt x="16989" y="23814"/>
                    <a:pt x="17856" y="23392"/>
                  </a:cubicBezTo>
                  <a:cubicBezTo>
                    <a:pt x="19097" y="24859"/>
                    <a:pt x="20842" y="25583"/>
                    <a:pt x="22586" y="25583"/>
                  </a:cubicBezTo>
                  <a:cubicBezTo>
                    <a:pt x="24421" y="25583"/>
                    <a:pt x="26255" y="24782"/>
                    <a:pt x="27500" y="23199"/>
                  </a:cubicBezTo>
                  <a:cubicBezTo>
                    <a:pt x="28638" y="24062"/>
                    <a:pt x="29952" y="24464"/>
                    <a:pt x="31247" y="24464"/>
                  </a:cubicBezTo>
                  <a:cubicBezTo>
                    <a:pt x="33774" y="24464"/>
                    <a:pt x="36226" y="22933"/>
                    <a:pt x="37145" y="20306"/>
                  </a:cubicBezTo>
                  <a:cubicBezTo>
                    <a:pt x="38340" y="21335"/>
                    <a:pt x="39791" y="21824"/>
                    <a:pt x="41224" y="21824"/>
                  </a:cubicBezTo>
                  <a:cubicBezTo>
                    <a:pt x="43445" y="21824"/>
                    <a:pt x="45625" y="20650"/>
                    <a:pt x="46750" y="18493"/>
                  </a:cubicBezTo>
                  <a:cubicBezTo>
                    <a:pt x="48602" y="14944"/>
                    <a:pt x="46712" y="10585"/>
                    <a:pt x="42815" y="9582"/>
                  </a:cubicBezTo>
                  <a:cubicBezTo>
                    <a:pt x="42310" y="6398"/>
                    <a:pt x="39601" y="4293"/>
                    <a:pt x="36671" y="4293"/>
                  </a:cubicBezTo>
                  <a:cubicBezTo>
                    <a:pt x="35803" y="4293"/>
                    <a:pt x="34914" y="4478"/>
                    <a:pt x="34059" y="4875"/>
                  </a:cubicBezTo>
                  <a:cubicBezTo>
                    <a:pt x="32918" y="2692"/>
                    <a:pt x="30725" y="1485"/>
                    <a:pt x="28486" y="1485"/>
                  </a:cubicBezTo>
                  <a:cubicBezTo>
                    <a:pt x="27166" y="1485"/>
                    <a:pt x="25829" y="1905"/>
                    <a:pt x="24684" y="2792"/>
                  </a:cubicBezTo>
                  <a:cubicBezTo>
                    <a:pt x="23403" y="870"/>
                    <a:pt x="21465" y="1"/>
                    <a:pt x="19549" y="1"/>
                  </a:cubicBezTo>
                  <a:close/>
                </a:path>
              </a:pathLst>
            </a:custGeom>
            <a:solidFill>
              <a:srgbClr val="FDD54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 name="Google Shape;4336;p19">
              <a:extLst>
                <a:ext uri="{FF2B5EF4-FFF2-40B4-BE49-F238E27FC236}">
                  <a16:creationId xmlns:a16="http://schemas.microsoft.com/office/drawing/2014/main" id="{C65599CF-9BD3-2745-BE6E-E019DC5A38FE}"/>
                </a:ext>
              </a:extLst>
            </p:cNvPr>
            <p:cNvSpPr/>
            <p:nvPr/>
          </p:nvSpPr>
          <p:spPr>
            <a:xfrm>
              <a:off x="4061431" y="2129231"/>
              <a:ext cx="672998" cy="353900"/>
            </a:xfrm>
            <a:custGeom>
              <a:avLst/>
              <a:gdLst/>
              <a:ahLst/>
              <a:cxnLst/>
              <a:rect l="l" t="t" r="r" b="b"/>
              <a:pathLst>
                <a:path w="38617" h="20307" extrusionOk="0">
                  <a:moveTo>
                    <a:pt x="15533" y="1"/>
                  </a:moveTo>
                  <a:cubicBezTo>
                    <a:pt x="13111" y="1"/>
                    <a:pt x="10722" y="1742"/>
                    <a:pt x="10532" y="4634"/>
                  </a:cubicBezTo>
                  <a:lnTo>
                    <a:pt x="10340" y="4634"/>
                  </a:lnTo>
                  <a:cubicBezTo>
                    <a:pt x="8295" y="4634"/>
                    <a:pt x="6482" y="5907"/>
                    <a:pt x="5749" y="7797"/>
                  </a:cubicBezTo>
                  <a:lnTo>
                    <a:pt x="5595" y="7797"/>
                  </a:lnTo>
                  <a:cubicBezTo>
                    <a:pt x="2354" y="7797"/>
                    <a:pt x="1" y="10883"/>
                    <a:pt x="811" y="14046"/>
                  </a:cubicBezTo>
                  <a:cubicBezTo>
                    <a:pt x="1424" y="16303"/>
                    <a:pt x="3465" y="17714"/>
                    <a:pt x="5613" y="17714"/>
                  </a:cubicBezTo>
                  <a:cubicBezTo>
                    <a:pt x="6439" y="17714"/>
                    <a:pt x="7281" y="17506"/>
                    <a:pt x="8063" y="17055"/>
                  </a:cubicBezTo>
                  <a:cubicBezTo>
                    <a:pt x="9033" y="18339"/>
                    <a:pt x="10518" y="19053"/>
                    <a:pt x="12036" y="19053"/>
                  </a:cubicBezTo>
                  <a:cubicBezTo>
                    <a:pt x="12753" y="19053"/>
                    <a:pt x="13478" y="18894"/>
                    <a:pt x="14159" y="18560"/>
                  </a:cubicBezTo>
                  <a:cubicBezTo>
                    <a:pt x="15157" y="19727"/>
                    <a:pt x="16550" y="20306"/>
                    <a:pt x="17939" y="20306"/>
                  </a:cubicBezTo>
                  <a:cubicBezTo>
                    <a:pt x="19396" y="20306"/>
                    <a:pt x="20848" y="19669"/>
                    <a:pt x="21835" y="18406"/>
                  </a:cubicBezTo>
                  <a:cubicBezTo>
                    <a:pt x="22741" y="19101"/>
                    <a:pt x="23789" y="19426"/>
                    <a:pt x="24821" y="19426"/>
                  </a:cubicBezTo>
                  <a:cubicBezTo>
                    <a:pt x="26822" y="19426"/>
                    <a:pt x="28761" y="18204"/>
                    <a:pt x="29474" y="16091"/>
                  </a:cubicBezTo>
                  <a:cubicBezTo>
                    <a:pt x="30436" y="16931"/>
                    <a:pt x="31605" y="17330"/>
                    <a:pt x="32758" y="17330"/>
                  </a:cubicBezTo>
                  <a:cubicBezTo>
                    <a:pt x="34517" y="17330"/>
                    <a:pt x="36242" y="16403"/>
                    <a:pt x="37151" y="14702"/>
                  </a:cubicBezTo>
                  <a:cubicBezTo>
                    <a:pt x="38616" y="11847"/>
                    <a:pt x="37073" y="8376"/>
                    <a:pt x="33949" y="7604"/>
                  </a:cubicBezTo>
                  <a:cubicBezTo>
                    <a:pt x="33562" y="5076"/>
                    <a:pt x="31409" y="3396"/>
                    <a:pt x="29082" y="3396"/>
                  </a:cubicBezTo>
                  <a:cubicBezTo>
                    <a:pt x="28391" y="3396"/>
                    <a:pt x="27685" y="3544"/>
                    <a:pt x="27005" y="3862"/>
                  </a:cubicBezTo>
                  <a:cubicBezTo>
                    <a:pt x="26105" y="2135"/>
                    <a:pt x="24361" y="1175"/>
                    <a:pt x="22587" y="1175"/>
                  </a:cubicBezTo>
                  <a:cubicBezTo>
                    <a:pt x="21547" y="1175"/>
                    <a:pt x="20496" y="1505"/>
                    <a:pt x="19598" y="2203"/>
                  </a:cubicBezTo>
                  <a:cubicBezTo>
                    <a:pt x="18587" y="686"/>
                    <a:pt x="17053" y="1"/>
                    <a:pt x="15533" y="1"/>
                  </a:cubicBezTo>
                  <a:close/>
                </a:path>
              </a:pathLst>
            </a:custGeom>
            <a:solidFill>
              <a:srgbClr val="FDD54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5" name="Google Shape;4337;p19">
            <a:extLst>
              <a:ext uri="{FF2B5EF4-FFF2-40B4-BE49-F238E27FC236}">
                <a16:creationId xmlns:a16="http://schemas.microsoft.com/office/drawing/2014/main" id="{6F9080B4-E100-5C4C-BAAD-CE43244EB277}"/>
              </a:ext>
            </a:extLst>
          </p:cNvPr>
          <p:cNvGrpSpPr/>
          <p:nvPr/>
        </p:nvGrpSpPr>
        <p:grpSpPr>
          <a:xfrm>
            <a:off x="6721355" y="1450718"/>
            <a:ext cx="1072116" cy="1027169"/>
            <a:chOff x="4583820" y="1107655"/>
            <a:chExt cx="804087" cy="804087"/>
          </a:xfrm>
        </p:grpSpPr>
        <p:sp>
          <p:nvSpPr>
            <p:cNvPr id="16" name="Google Shape;4338;p19">
              <a:extLst>
                <a:ext uri="{FF2B5EF4-FFF2-40B4-BE49-F238E27FC236}">
                  <a16:creationId xmlns:a16="http://schemas.microsoft.com/office/drawing/2014/main" id="{BF4F025D-ACDC-9A4B-B37B-FCA6C0348F38}"/>
                </a:ext>
              </a:extLst>
            </p:cNvPr>
            <p:cNvSpPr/>
            <p:nvPr/>
          </p:nvSpPr>
          <p:spPr>
            <a:xfrm>
              <a:off x="4710204" y="1270828"/>
              <a:ext cx="550639" cy="482585"/>
            </a:xfrm>
            <a:custGeom>
              <a:avLst/>
              <a:gdLst/>
              <a:ahLst/>
              <a:cxnLst/>
              <a:rect l="l" t="t" r="r" b="b"/>
              <a:pathLst>
                <a:path w="31596" h="27691" extrusionOk="0">
                  <a:moveTo>
                    <a:pt x="15825" y="0"/>
                  </a:moveTo>
                  <a:cubicBezTo>
                    <a:pt x="11119" y="0"/>
                    <a:pt x="6530" y="2387"/>
                    <a:pt x="3936" y="6685"/>
                  </a:cubicBezTo>
                  <a:cubicBezTo>
                    <a:pt x="1" y="13243"/>
                    <a:pt x="2084" y="21730"/>
                    <a:pt x="8642" y="25703"/>
                  </a:cubicBezTo>
                  <a:cubicBezTo>
                    <a:pt x="10884" y="27049"/>
                    <a:pt x="13352" y="27691"/>
                    <a:pt x="15788" y="27691"/>
                  </a:cubicBezTo>
                  <a:cubicBezTo>
                    <a:pt x="20476" y="27691"/>
                    <a:pt x="25046" y="25313"/>
                    <a:pt x="27661" y="20997"/>
                  </a:cubicBezTo>
                  <a:cubicBezTo>
                    <a:pt x="31595" y="14439"/>
                    <a:pt x="29474" y="5952"/>
                    <a:pt x="22954" y="1979"/>
                  </a:cubicBezTo>
                  <a:cubicBezTo>
                    <a:pt x="20720" y="638"/>
                    <a:pt x="18257" y="0"/>
                    <a:pt x="15825" y="0"/>
                  </a:cubicBezTo>
                  <a:close/>
                </a:path>
              </a:pathLst>
            </a:custGeom>
            <a:solidFill>
              <a:srgbClr val="FFCB3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 name="Google Shape;4339;p19">
              <a:extLst>
                <a:ext uri="{FF2B5EF4-FFF2-40B4-BE49-F238E27FC236}">
                  <a16:creationId xmlns:a16="http://schemas.microsoft.com/office/drawing/2014/main" id="{12606F02-74BB-0C4E-8D92-B18D8942D7AC}"/>
                </a:ext>
              </a:extLst>
            </p:cNvPr>
            <p:cNvSpPr/>
            <p:nvPr/>
          </p:nvSpPr>
          <p:spPr>
            <a:xfrm>
              <a:off x="4784829" y="1271020"/>
              <a:ext cx="498880" cy="482132"/>
            </a:xfrm>
            <a:custGeom>
              <a:avLst/>
              <a:gdLst/>
              <a:ahLst/>
              <a:cxnLst/>
              <a:rect l="l" t="t" r="r" b="b"/>
              <a:pathLst>
                <a:path w="28626" h="27665" extrusionOk="0">
                  <a:moveTo>
                    <a:pt x="11497" y="0"/>
                  </a:moveTo>
                  <a:cubicBezTo>
                    <a:pt x="10802" y="0"/>
                    <a:pt x="10108" y="39"/>
                    <a:pt x="9414" y="155"/>
                  </a:cubicBezTo>
                  <a:cubicBezTo>
                    <a:pt x="15432" y="2701"/>
                    <a:pt x="18209" y="9644"/>
                    <a:pt x="15586" y="15624"/>
                  </a:cubicBezTo>
                  <a:cubicBezTo>
                    <a:pt x="13658" y="20018"/>
                    <a:pt x="9356" y="22620"/>
                    <a:pt x="4853" y="22620"/>
                  </a:cubicBezTo>
                  <a:cubicBezTo>
                    <a:pt x="3228" y="22620"/>
                    <a:pt x="1576" y="22281"/>
                    <a:pt x="1" y="21565"/>
                  </a:cubicBezTo>
                  <a:lnTo>
                    <a:pt x="1" y="21565"/>
                  </a:lnTo>
                  <a:cubicBezTo>
                    <a:pt x="2760" y="25657"/>
                    <a:pt x="7119" y="27664"/>
                    <a:pt x="11468" y="27664"/>
                  </a:cubicBezTo>
                  <a:cubicBezTo>
                    <a:pt x="16303" y="27664"/>
                    <a:pt x="21126" y="25184"/>
                    <a:pt x="23726" y="20330"/>
                  </a:cubicBezTo>
                  <a:cubicBezTo>
                    <a:pt x="28625" y="11110"/>
                    <a:pt x="21951" y="0"/>
                    <a:pt x="11497" y="0"/>
                  </a:cubicBez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 name="Google Shape;4340;p19">
              <a:extLst>
                <a:ext uri="{FF2B5EF4-FFF2-40B4-BE49-F238E27FC236}">
                  <a16:creationId xmlns:a16="http://schemas.microsoft.com/office/drawing/2014/main" id="{90B01AF6-5109-574E-88C2-64D7AAE6EF6C}"/>
                </a:ext>
              </a:extLst>
            </p:cNvPr>
            <p:cNvSpPr/>
            <p:nvPr/>
          </p:nvSpPr>
          <p:spPr>
            <a:xfrm>
              <a:off x="4920641" y="1107655"/>
              <a:ext cx="130445" cy="132449"/>
            </a:xfrm>
            <a:custGeom>
              <a:avLst/>
              <a:gdLst/>
              <a:ahLst/>
              <a:cxnLst/>
              <a:rect l="l" t="t" r="r" b="b"/>
              <a:pathLst>
                <a:path w="7485" h="7600" extrusionOk="0">
                  <a:moveTo>
                    <a:pt x="3742" y="0"/>
                  </a:moveTo>
                  <a:lnTo>
                    <a:pt x="0" y="7600"/>
                  </a:lnTo>
                  <a:lnTo>
                    <a:pt x="7484" y="7600"/>
                  </a:lnTo>
                  <a:lnTo>
                    <a:pt x="3742" y="0"/>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 name="Google Shape;4341;p19">
              <a:extLst>
                <a:ext uri="{FF2B5EF4-FFF2-40B4-BE49-F238E27FC236}">
                  <a16:creationId xmlns:a16="http://schemas.microsoft.com/office/drawing/2014/main" id="{D5182D3A-1D9D-684C-989E-39B7C24980B9}"/>
                </a:ext>
              </a:extLst>
            </p:cNvPr>
            <p:cNvSpPr/>
            <p:nvPr/>
          </p:nvSpPr>
          <p:spPr>
            <a:xfrm>
              <a:off x="4920641" y="1779276"/>
              <a:ext cx="130445" cy="132466"/>
            </a:xfrm>
            <a:custGeom>
              <a:avLst/>
              <a:gdLst/>
              <a:ahLst/>
              <a:cxnLst/>
              <a:rect l="l" t="t" r="r" b="b"/>
              <a:pathLst>
                <a:path w="7485" h="7601" extrusionOk="0">
                  <a:moveTo>
                    <a:pt x="0" y="0"/>
                  </a:moveTo>
                  <a:lnTo>
                    <a:pt x="3742" y="7600"/>
                  </a:lnTo>
                  <a:lnTo>
                    <a:pt x="7484" y="0"/>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 name="Google Shape;4342;p19">
              <a:extLst>
                <a:ext uri="{FF2B5EF4-FFF2-40B4-BE49-F238E27FC236}">
                  <a16:creationId xmlns:a16="http://schemas.microsoft.com/office/drawing/2014/main" id="{755518C0-996A-B24A-AF37-7772E6CB9623}"/>
                </a:ext>
              </a:extLst>
            </p:cNvPr>
            <p:cNvSpPr/>
            <p:nvPr/>
          </p:nvSpPr>
          <p:spPr>
            <a:xfrm>
              <a:off x="4784829" y="1161436"/>
              <a:ext cx="123056" cy="147245"/>
            </a:xfrm>
            <a:custGeom>
              <a:avLst/>
              <a:gdLst/>
              <a:ahLst/>
              <a:cxnLst/>
              <a:rect l="l" t="t" r="r" b="b"/>
              <a:pathLst>
                <a:path w="7061" h="8449" extrusionOk="0">
                  <a:moveTo>
                    <a:pt x="1" y="0"/>
                  </a:moveTo>
                  <a:lnTo>
                    <a:pt x="580" y="8449"/>
                  </a:lnTo>
                  <a:lnTo>
                    <a:pt x="7060" y="4707"/>
                  </a:lnTo>
                  <a:lnTo>
                    <a:pt x="1" y="0"/>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 name="Google Shape;4343;p19">
              <a:extLst>
                <a:ext uri="{FF2B5EF4-FFF2-40B4-BE49-F238E27FC236}">
                  <a16:creationId xmlns:a16="http://schemas.microsoft.com/office/drawing/2014/main" id="{34445EAF-4A84-654D-98AC-20038E965371}"/>
                </a:ext>
              </a:extLst>
            </p:cNvPr>
            <p:cNvSpPr/>
            <p:nvPr/>
          </p:nvSpPr>
          <p:spPr>
            <a:xfrm>
              <a:off x="5064505" y="1710699"/>
              <a:ext cx="122376" cy="147245"/>
            </a:xfrm>
            <a:custGeom>
              <a:avLst/>
              <a:gdLst/>
              <a:ahLst/>
              <a:cxnLst/>
              <a:rect l="l" t="t" r="r" b="b"/>
              <a:pathLst>
                <a:path w="7022" h="8449" extrusionOk="0">
                  <a:moveTo>
                    <a:pt x="6482" y="1"/>
                  </a:moveTo>
                  <a:lnTo>
                    <a:pt x="1" y="3742"/>
                  </a:lnTo>
                  <a:lnTo>
                    <a:pt x="7022" y="8449"/>
                  </a:lnTo>
                  <a:lnTo>
                    <a:pt x="6482" y="1"/>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2" name="Google Shape;4344;p19">
              <a:extLst>
                <a:ext uri="{FF2B5EF4-FFF2-40B4-BE49-F238E27FC236}">
                  <a16:creationId xmlns:a16="http://schemas.microsoft.com/office/drawing/2014/main" id="{E632724D-22A2-D449-986C-729DD2B94CDA}"/>
                </a:ext>
              </a:extLst>
            </p:cNvPr>
            <p:cNvSpPr/>
            <p:nvPr/>
          </p:nvSpPr>
          <p:spPr>
            <a:xfrm>
              <a:off x="4638281" y="1308664"/>
              <a:ext cx="146565" cy="122376"/>
            </a:xfrm>
            <a:custGeom>
              <a:avLst/>
              <a:gdLst/>
              <a:ahLst/>
              <a:cxnLst/>
              <a:rect l="l" t="t" r="r" b="b"/>
              <a:pathLst>
                <a:path w="8410" h="7022" extrusionOk="0">
                  <a:moveTo>
                    <a:pt x="0" y="1"/>
                  </a:moveTo>
                  <a:lnTo>
                    <a:pt x="4668" y="7022"/>
                  </a:lnTo>
                  <a:lnTo>
                    <a:pt x="8410" y="541"/>
                  </a:lnTo>
                  <a:lnTo>
                    <a:pt x="0" y="1"/>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3" name="Google Shape;4345;p19">
              <a:extLst>
                <a:ext uri="{FF2B5EF4-FFF2-40B4-BE49-F238E27FC236}">
                  <a16:creationId xmlns:a16="http://schemas.microsoft.com/office/drawing/2014/main" id="{650C84E4-2781-9D49-8765-4FFDE49C7780}"/>
                </a:ext>
              </a:extLst>
            </p:cNvPr>
            <p:cNvSpPr/>
            <p:nvPr/>
          </p:nvSpPr>
          <p:spPr>
            <a:xfrm>
              <a:off x="5186864" y="1588340"/>
              <a:ext cx="147262" cy="122376"/>
            </a:xfrm>
            <a:custGeom>
              <a:avLst/>
              <a:gdLst/>
              <a:ahLst/>
              <a:cxnLst/>
              <a:rect l="l" t="t" r="r" b="b"/>
              <a:pathLst>
                <a:path w="8450" h="7022" extrusionOk="0">
                  <a:moveTo>
                    <a:pt x="3743" y="1"/>
                  </a:moveTo>
                  <a:lnTo>
                    <a:pt x="1" y="6481"/>
                  </a:lnTo>
                  <a:lnTo>
                    <a:pt x="8449" y="7022"/>
                  </a:lnTo>
                  <a:lnTo>
                    <a:pt x="3743" y="1"/>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 name="Google Shape;4346;p19">
              <a:extLst>
                <a:ext uri="{FF2B5EF4-FFF2-40B4-BE49-F238E27FC236}">
                  <a16:creationId xmlns:a16="http://schemas.microsoft.com/office/drawing/2014/main" id="{1EFA9309-B843-5C4E-B8E3-DD42570F6677}"/>
                </a:ext>
              </a:extLst>
            </p:cNvPr>
            <p:cNvSpPr/>
            <p:nvPr/>
          </p:nvSpPr>
          <p:spPr>
            <a:xfrm>
              <a:off x="4583820" y="1444476"/>
              <a:ext cx="132466" cy="130427"/>
            </a:xfrm>
            <a:custGeom>
              <a:avLst/>
              <a:gdLst/>
              <a:ahLst/>
              <a:cxnLst/>
              <a:rect l="l" t="t" r="r" b="b"/>
              <a:pathLst>
                <a:path w="7601" h="7484" extrusionOk="0">
                  <a:moveTo>
                    <a:pt x="7600" y="0"/>
                  </a:moveTo>
                  <a:lnTo>
                    <a:pt x="0" y="3742"/>
                  </a:lnTo>
                  <a:lnTo>
                    <a:pt x="7600" y="7484"/>
                  </a:lnTo>
                  <a:lnTo>
                    <a:pt x="7600" y="0"/>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5" name="Google Shape;4347;p19">
              <a:extLst>
                <a:ext uri="{FF2B5EF4-FFF2-40B4-BE49-F238E27FC236}">
                  <a16:creationId xmlns:a16="http://schemas.microsoft.com/office/drawing/2014/main" id="{7A167A00-29E2-4547-8D14-31FF80742466}"/>
                </a:ext>
              </a:extLst>
            </p:cNvPr>
            <p:cNvSpPr/>
            <p:nvPr/>
          </p:nvSpPr>
          <p:spPr>
            <a:xfrm>
              <a:off x="5256121" y="1444476"/>
              <a:ext cx="131787" cy="130427"/>
            </a:xfrm>
            <a:custGeom>
              <a:avLst/>
              <a:gdLst/>
              <a:ahLst/>
              <a:cxnLst/>
              <a:rect l="l" t="t" r="r" b="b"/>
              <a:pathLst>
                <a:path w="7562" h="7484" extrusionOk="0">
                  <a:moveTo>
                    <a:pt x="0" y="0"/>
                  </a:moveTo>
                  <a:lnTo>
                    <a:pt x="0" y="7484"/>
                  </a:lnTo>
                  <a:lnTo>
                    <a:pt x="7561" y="3742"/>
                  </a:lnTo>
                  <a:lnTo>
                    <a:pt x="0" y="0"/>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6" name="Google Shape;4348;p19">
              <a:extLst>
                <a:ext uri="{FF2B5EF4-FFF2-40B4-BE49-F238E27FC236}">
                  <a16:creationId xmlns:a16="http://schemas.microsoft.com/office/drawing/2014/main" id="{B6995EA0-BD59-4F4C-9131-01B810F0BFF1}"/>
                </a:ext>
              </a:extLst>
            </p:cNvPr>
            <p:cNvSpPr/>
            <p:nvPr/>
          </p:nvSpPr>
          <p:spPr>
            <a:xfrm>
              <a:off x="4638281" y="1588340"/>
              <a:ext cx="146565" cy="122376"/>
            </a:xfrm>
            <a:custGeom>
              <a:avLst/>
              <a:gdLst/>
              <a:ahLst/>
              <a:cxnLst/>
              <a:rect l="l" t="t" r="r" b="b"/>
              <a:pathLst>
                <a:path w="8410" h="7022" extrusionOk="0">
                  <a:moveTo>
                    <a:pt x="4668" y="1"/>
                  </a:moveTo>
                  <a:lnTo>
                    <a:pt x="0" y="7022"/>
                  </a:lnTo>
                  <a:lnTo>
                    <a:pt x="8410" y="6481"/>
                  </a:lnTo>
                  <a:lnTo>
                    <a:pt x="4668" y="1"/>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7" name="Google Shape;4349;p19">
              <a:extLst>
                <a:ext uri="{FF2B5EF4-FFF2-40B4-BE49-F238E27FC236}">
                  <a16:creationId xmlns:a16="http://schemas.microsoft.com/office/drawing/2014/main" id="{44C95A4F-719A-0C41-85A6-5D07B155DAD4}"/>
                </a:ext>
              </a:extLst>
            </p:cNvPr>
            <p:cNvSpPr/>
            <p:nvPr/>
          </p:nvSpPr>
          <p:spPr>
            <a:xfrm>
              <a:off x="5186864" y="1308664"/>
              <a:ext cx="147262" cy="122376"/>
            </a:xfrm>
            <a:custGeom>
              <a:avLst/>
              <a:gdLst/>
              <a:ahLst/>
              <a:cxnLst/>
              <a:rect l="l" t="t" r="r" b="b"/>
              <a:pathLst>
                <a:path w="8450" h="7022" extrusionOk="0">
                  <a:moveTo>
                    <a:pt x="8449" y="1"/>
                  </a:moveTo>
                  <a:lnTo>
                    <a:pt x="1" y="541"/>
                  </a:lnTo>
                  <a:lnTo>
                    <a:pt x="3743" y="7022"/>
                  </a:lnTo>
                  <a:lnTo>
                    <a:pt x="8449" y="1"/>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8" name="Google Shape;4350;p19">
              <a:extLst>
                <a:ext uri="{FF2B5EF4-FFF2-40B4-BE49-F238E27FC236}">
                  <a16:creationId xmlns:a16="http://schemas.microsoft.com/office/drawing/2014/main" id="{76EABE3E-1822-BB4C-952F-F120143568AD}"/>
                </a:ext>
              </a:extLst>
            </p:cNvPr>
            <p:cNvSpPr/>
            <p:nvPr/>
          </p:nvSpPr>
          <p:spPr>
            <a:xfrm>
              <a:off x="4784829" y="1710699"/>
              <a:ext cx="123056" cy="147245"/>
            </a:xfrm>
            <a:custGeom>
              <a:avLst/>
              <a:gdLst/>
              <a:ahLst/>
              <a:cxnLst/>
              <a:rect l="l" t="t" r="r" b="b"/>
              <a:pathLst>
                <a:path w="7061" h="8449" extrusionOk="0">
                  <a:moveTo>
                    <a:pt x="580" y="1"/>
                  </a:moveTo>
                  <a:lnTo>
                    <a:pt x="1" y="8449"/>
                  </a:lnTo>
                  <a:lnTo>
                    <a:pt x="7060" y="3742"/>
                  </a:lnTo>
                  <a:lnTo>
                    <a:pt x="580" y="1"/>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9" name="Google Shape;4351;p19">
              <a:extLst>
                <a:ext uri="{FF2B5EF4-FFF2-40B4-BE49-F238E27FC236}">
                  <a16:creationId xmlns:a16="http://schemas.microsoft.com/office/drawing/2014/main" id="{B17C485C-12D6-FF48-B107-94648FD75168}"/>
                </a:ext>
              </a:extLst>
            </p:cNvPr>
            <p:cNvSpPr/>
            <p:nvPr/>
          </p:nvSpPr>
          <p:spPr>
            <a:xfrm>
              <a:off x="5064505" y="1161436"/>
              <a:ext cx="122376" cy="147245"/>
            </a:xfrm>
            <a:custGeom>
              <a:avLst/>
              <a:gdLst/>
              <a:ahLst/>
              <a:cxnLst/>
              <a:rect l="l" t="t" r="r" b="b"/>
              <a:pathLst>
                <a:path w="7022" h="8449" extrusionOk="0">
                  <a:moveTo>
                    <a:pt x="7022" y="0"/>
                  </a:moveTo>
                  <a:lnTo>
                    <a:pt x="1" y="4707"/>
                  </a:lnTo>
                  <a:lnTo>
                    <a:pt x="6482" y="8449"/>
                  </a:lnTo>
                  <a:lnTo>
                    <a:pt x="7022" y="0"/>
                  </a:ln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30" name="Google Shape;4352;p19">
            <a:extLst>
              <a:ext uri="{FF2B5EF4-FFF2-40B4-BE49-F238E27FC236}">
                <a16:creationId xmlns:a16="http://schemas.microsoft.com/office/drawing/2014/main" id="{E3F607D7-A130-2045-A0C1-E6B87BE76DCB}"/>
              </a:ext>
            </a:extLst>
          </p:cNvPr>
          <p:cNvGrpSpPr/>
          <p:nvPr/>
        </p:nvGrpSpPr>
        <p:grpSpPr>
          <a:xfrm>
            <a:off x="7128321" y="2753301"/>
            <a:ext cx="885735" cy="876452"/>
            <a:chOff x="4889045" y="2089538"/>
            <a:chExt cx="664301" cy="686103"/>
          </a:xfrm>
        </p:grpSpPr>
        <p:sp>
          <p:nvSpPr>
            <p:cNvPr id="31" name="Google Shape;4353;p19">
              <a:extLst>
                <a:ext uri="{FF2B5EF4-FFF2-40B4-BE49-F238E27FC236}">
                  <a16:creationId xmlns:a16="http://schemas.microsoft.com/office/drawing/2014/main" id="{35C47A0D-DC14-E047-91D0-C1ED1311DD89}"/>
                </a:ext>
              </a:extLst>
            </p:cNvPr>
            <p:cNvSpPr/>
            <p:nvPr/>
          </p:nvSpPr>
          <p:spPr>
            <a:xfrm>
              <a:off x="5141831" y="2251230"/>
              <a:ext cx="187590" cy="524411"/>
            </a:xfrm>
            <a:custGeom>
              <a:avLst/>
              <a:gdLst/>
              <a:ahLst/>
              <a:cxnLst/>
              <a:rect l="l" t="t" r="r" b="b"/>
              <a:pathLst>
                <a:path w="10764" h="30091" extrusionOk="0">
                  <a:moveTo>
                    <a:pt x="4205" y="0"/>
                  </a:moveTo>
                  <a:lnTo>
                    <a:pt x="3434" y="155"/>
                  </a:lnTo>
                  <a:cubicBezTo>
                    <a:pt x="7330" y="12576"/>
                    <a:pt x="3935" y="23069"/>
                    <a:pt x="0" y="30052"/>
                  </a:cubicBezTo>
                  <a:lnTo>
                    <a:pt x="7368" y="30090"/>
                  </a:lnTo>
                  <a:cubicBezTo>
                    <a:pt x="10763" y="16550"/>
                    <a:pt x="4977" y="232"/>
                    <a:pt x="4977" y="232"/>
                  </a:cubicBezTo>
                  <a:lnTo>
                    <a:pt x="4205"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2" name="Google Shape;4354;p19">
              <a:extLst>
                <a:ext uri="{FF2B5EF4-FFF2-40B4-BE49-F238E27FC236}">
                  <a16:creationId xmlns:a16="http://schemas.microsoft.com/office/drawing/2014/main" id="{6B42E1E3-157A-A14D-96A7-8C679CC6231C}"/>
                </a:ext>
              </a:extLst>
            </p:cNvPr>
            <p:cNvSpPr/>
            <p:nvPr/>
          </p:nvSpPr>
          <p:spPr>
            <a:xfrm>
              <a:off x="5214434" y="2249836"/>
              <a:ext cx="338913" cy="293183"/>
            </a:xfrm>
            <a:custGeom>
              <a:avLst/>
              <a:gdLst/>
              <a:ahLst/>
              <a:cxnLst/>
              <a:rect l="l" t="t" r="r" b="b"/>
              <a:pathLst>
                <a:path w="19447" h="16823" extrusionOk="0">
                  <a:moveTo>
                    <a:pt x="2162" y="1"/>
                  </a:moveTo>
                  <a:cubicBezTo>
                    <a:pt x="1483" y="1"/>
                    <a:pt x="763" y="26"/>
                    <a:pt x="1" y="80"/>
                  </a:cubicBezTo>
                  <a:cubicBezTo>
                    <a:pt x="1312" y="813"/>
                    <a:pt x="2547" y="1701"/>
                    <a:pt x="3665" y="2704"/>
                  </a:cubicBezTo>
                  <a:lnTo>
                    <a:pt x="5517" y="1585"/>
                  </a:lnTo>
                  <a:lnTo>
                    <a:pt x="4707" y="3707"/>
                  </a:lnTo>
                  <a:cubicBezTo>
                    <a:pt x="5363" y="4362"/>
                    <a:pt x="5980" y="5018"/>
                    <a:pt x="6520" y="5751"/>
                  </a:cubicBezTo>
                  <a:lnTo>
                    <a:pt x="8796" y="4941"/>
                  </a:lnTo>
                  <a:lnTo>
                    <a:pt x="7446" y="7024"/>
                  </a:lnTo>
                  <a:cubicBezTo>
                    <a:pt x="7755" y="7526"/>
                    <a:pt x="8063" y="8066"/>
                    <a:pt x="8372" y="8606"/>
                  </a:cubicBezTo>
                  <a:lnTo>
                    <a:pt x="11304" y="8066"/>
                  </a:lnTo>
                  <a:lnTo>
                    <a:pt x="11304" y="8066"/>
                  </a:lnTo>
                  <a:lnTo>
                    <a:pt x="9182" y="10535"/>
                  </a:lnTo>
                  <a:cubicBezTo>
                    <a:pt x="9336" y="10959"/>
                    <a:pt x="9491" y="11422"/>
                    <a:pt x="9645" y="11885"/>
                  </a:cubicBezTo>
                  <a:lnTo>
                    <a:pt x="10686" y="11885"/>
                  </a:lnTo>
                  <a:lnTo>
                    <a:pt x="9915" y="13004"/>
                  </a:lnTo>
                  <a:cubicBezTo>
                    <a:pt x="10185" y="14238"/>
                    <a:pt x="10339" y="15550"/>
                    <a:pt x="10339" y="16823"/>
                  </a:cubicBezTo>
                  <a:cubicBezTo>
                    <a:pt x="10339" y="16823"/>
                    <a:pt x="19447" y="1"/>
                    <a:pt x="2162"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3" name="Google Shape;4355;p19">
              <a:extLst>
                <a:ext uri="{FF2B5EF4-FFF2-40B4-BE49-F238E27FC236}">
                  <a16:creationId xmlns:a16="http://schemas.microsoft.com/office/drawing/2014/main" id="{368F3E3F-574C-BB49-990B-7CE2F83A3FD1}"/>
                </a:ext>
              </a:extLst>
            </p:cNvPr>
            <p:cNvSpPr/>
            <p:nvPr/>
          </p:nvSpPr>
          <p:spPr>
            <a:xfrm>
              <a:off x="5214434" y="2163448"/>
              <a:ext cx="338860" cy="138897"/>
            </a:xfrm>
            <a:custGeom>
              <a:avLst/>
              <a:gdLst/>
              <a:ahLst/>
              <a:cxnLst/>
              <a:rect l="l" t="t" r="r" b="b"/>
              <a:pathLst>
                <a:path w="19444" h="7970" extrusionOk="0">
                  <a:moveTo>
                    <a:pt x="10208" y="1"/>
                  </a:moveTo>
                  <a:cubicBezTo>
                    <a:pt x="4882" y="1"/>
                    <a:pt x="1" y="5076"/>
                    <a:pt x="1" y="5076"/>
                  </a:cubicBezTo>
                  <a:cubicBezTo>
                    <a:pt x="1196" y="4574"/>
                    <a:pt x="2508" y="4266"/>
                    <a:pt x="3781" y="4073"/>
                  </a:cubicBezTo>
                  <a:lnTo>
                    <a:pt x="4128" y="3031"/>
                  </a:lnTo>
                  <a:lnTo>
                    <a:pt x="4668" y="3957"/>
                  </a:lnTo>
                  <a:cubicBezTo>
                    <a:pt x="5132" y="3930"/>
                    <a:pt x="5596" y="3903"/>
                    <a:pt x="6060" y="3903"/>
                  </a:cubicBezTo>
                  <a:cubicBezTo>
                    <a:pt x="6252" y="3903"/>
                    <a:pt x="6444" y="3907"/>
                    <a:pt x="6636" y="3919"/>
                  </a:cubicBezTo>
                  <a:lnTo>
                    <a:pt x="7600" y="2183"/>
                  </a:lnTo>
                  <a:lnTo>
                    <a:pt x="7947" y="3996"/>
                  </a:lnTo>
                  <a:cubicBezTo>
                    <a:pt x="8719" y="4034"/>
                    <a:pt x="9452" y="4150"/>
                    <a:pt x="10185" y="4304"/>
                  </a:cubicBezTo>
                  <a:lnTo>
                    <a:pt x="11419" y="2800"/>
                  </a:lnTo>
                  <a:lnTo>
                    <a:pt x="11882" y="4690"/>
                  </a:lnTo>
                  <a:cubicBezTo>
                    <a:pt x="12461" y="4845"/>
                    <a:pt x="13001" y="4999"/>
                    <a:pt x="13503" y="5153"/>
                  </a:cubicBezTo>
                  <a:lnTo>
                    <a:pt x="14930" y="3186"/>
                  </a:lnTo>
                  <a:lnTo>
                    <a:pt x="14930" y="5693"/>
                  </a:lnTo>
                  <a:cubicBezTo>
                    <a:pt x="15470" y="5925"/>
                    <a:pt x="16010" y="6156"/>
                    <a:pt x="16512" y="6349"/>
                  </a:cubicBezTo>
                  <a:lnTo>
                    <a:pt x="17399" y="5732"/>
                  </a:lnTo>
                  <a:lnTo>
                    <a:pt x="17823" y="7043"/>
                  </a:lnTo>
                  <a:cubicBezTo>
                    <a:pt x="18865" y="7583"/>
                    <a:pt x="19443" y="7969"/>
                    <a:pt x="19443" y="7969"/>
                  </a:cubicBezTo>
                  <a:cubicBezTo>
                    <a:pt x="16871" y="1889"/>
                    <a:pt x="13457" y="1"/>
                    <a:pt x="10208"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4" name="Google Shape;4356;p19">
              <a:extLst>
                <a:ext uri="{FF2B5EF4-FFF2-40B4-BE49-F238E27FC236}">
                  <a16:creationId xmlns:a16="http://schemas.microsoft.com/office/drawing/2014/main" id="{E2855A87-FCAC-754D-AD2D-9DC5BFC0B8A5}"/>
                </a:ext>
              </a:extLst>
            </p:cNvPr>
            <p:cNvSpPr/>
            <p:nvPr/>
          </p:nvSpPr>
          <p:spPr>
            <a:xfrm>
              <a:off x="5205703" y="2089538"/>
              <a:ext cx="281698" cy="163731"/>
            </a:xfrm>
            <a:custGeom>
              <a:avLst/>
              <a:gdLst/>
              <a:ahLst/>
              <a:cxnLst/>
              <a:rect l="l" t="t" r="r" b="b"/>
              <a:pathLst>
                <a:path w="16164" h="9395" extrusionOk="0">
                  <a:moveTo>
                    <a:pt x="7714" y="1"/>
                  </a:moveTo>
                  <a:cubicBezTo>
                    <a:pt x="1" y="1"/>
                    <a:pt x="617" y="9394"/>
                    <a:pt x="617" y="9394"/>
                  </a:cubicBezTo>
                  <a:cubicBezTo>
                    <a:pt x="1003" y="8854"/>
                    <a:pt x="1389" y="8314"/>
                    <a:pt x="1813" y="7812"/>
                  </a:cubicBezTo>
                  <a:lnTo>
                    <a:pt x="1582" y="6809"/>
                  </a:lnTo>
                  <a:lnTo>
                    <a:pt x="2353" y="7234"/>
                  </a:lnTo>
                  <a:cubicBezTo>
                    <a:pt x="2623" y="6925"/>
                    <a:pt x="2932" y="6617"/>
                    <a:pt x="3202" y="6347"/>
                  </a:cubicBezTo>
                  <a:lnTo>
                    <a:pt x="2662" y="4379"/>
                  </a:lnTo>
                  <a:lnTo>
                    <a:pt x="4282" y="5421"/>
                  </a:lnTo>
                  <a:cubicBezTo>
                    <a:pt x="4899" y="4958"/>
                    <a:pt x="5517" y="4533"/>
                    <a:pt x="6211" y="4186"/>
                  </a:cubicBezTo>
                  <a:lnTo>
                    <a:pt x="5980" y="3145"/>
                  </a:lnTo>
                  <a:lnTo>
                    <a:pt x="5980" y="3145"/>
                  </a:lnTo>
                  <a:lnTo>
                    <a:pt x="6867" y="3839"/>
                  </a:lnTo>
                  <a:cubicBezTo>
                    <a:pt x="7368" y="3608"/>
                    <a:pt x="7908" y="3376"/>
                    <a:pt x="8487" y="3183"/>
                  </a:cubicBezTo>
                  <a:lnTo>
                    <a:pt x="8101" y="1563"/>
                  </a:lnTo>
                  <a:lnTo>
                    <a:pt x="9683" y="2836"/>
                  </a:lnTo>
                  <a:cubicBezTo>
                    <a:pt x="10262" y="2682"/>
                    <a:pt x="10802" y="2566"/>
                    <a:pt x="11303" y="2489"/>
                  </a:cubicBezTo>
                  <a:lnTo>
                    <a:pt x="11187" y="1679"/>
                  </a:lnTo>
                  <a:lnTo>
                    <a:pt x="12460" y="2373"/>
                  </a:lnTo>
                  <a:cubicBezTo>
                    <a:pt x="12856" y="2336"/>
                    <a:pt x="13252" y="2319"/>
                    <a:pt x="13648" y="2319"/>
                  </a:cubicBezTo>
                  <a:cubicBezTo>
                    <a:pt x="14486" y="2319"/>
                    <a:pt x="15325" y="2396"/>
                    <a:pt x="16164" y="2527"/>
                  </a:cubicBezTo>
                  <a:cubicBezTo>
                    <a:pt x="12592" y="712"/>
                    <a:pt x="9837" y="1"/>
                    <a:pt x="7714"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5" name="Google Shape;4357;p19">
              <a:extLst>
                <a:ext uri="{FF2B5EF4-FFF2-40B4-BE49-F238E27FC236}">
                  <a16:creationId xmlns:a16="http://schemas.microsoft.com/office/drawing/2014/main" id="{8E9C5DBD-637B-244D-A135-A24BA0D80773}"/>
                </a:ext>
              </a:extLst>
            </p:cNvPr>
            <p:cNvSpPr/>
            <p:nvPr/>
          </p:nvSpPr>
          <p:spPr>
            <a:xfrm>
              <a:off x="4945510" y="2094417"/>
              <a:ext cx="288338" cy="156830"/>
            </a:xfrm>
            <a:custGeom>
              <a:avLst/>
              <a:gdLst/>
              <a:ahLst/>
              <a:cxnLst/>
              <a:rect l="l" t="t" r="r" b="b"/>
              <a:pathLst>
                <a:path w="16545" h="8999" extrusionOk="0">
                  <a:moveTo>
                    <a:pt x="8382" y="0"/>
                  </a:moveTo>
                  <a:cubicBezTo>
                    <a:pt x="6264" y="0"/>
                    <a:pt x="3529" y="606"/>
                    <a:pt x="1" y="2132"/>
                  </a:cubicBezTo>
                  <a:cubicBezTo>
                    <a:pt x="817" y="1983"/>
                    <a:pt x="1633" y="1914"/>
                    <a:pt x="2449" y="1914"/>
                  </a:cubicBezTo>
                  <a:cubicBezTo>
                    <a:pt x="2906" y="1914"/>
                    <a:pt x="3363" y="1936"/>
                    <a:pt x="3820" y="1977"/>
                  </a:cubicBezTo>
                  <a:lnTo>
                    <a:pt x="4360" y="1630"/>
                  </a:lnTo>
                  <a:lnTo>
                    <a:pt x="4630" y="2093"/>
                  </a:lnTo>
                  <a:cubicBezTo>
                    <a:pt x="5363" y="2209"/>
                    <a:pt x="6057" y="2325"/>
                    <a:pt x="6752" y="2556"/>
                  </a:cubicBezTo>
                  <a:lnTo>
                    <a:pt x="7716" y="1052"/>
                  </a:lnTo>
                  <a:lnTo>
                    <a:pt x="7600" y="2788"/>
                  </a:lnTo>
                  <a:cubicBezTo>
                    <a:pt x="8218" y="3019"/>
                    <a:pt x="8835" y="3289"/>
                    <a:pt x="9452" y="3559"/>
                  </a:cubicBezTo>
                  <a:lnTo>
                    <a:pt x="10455" y="3135"/>
                  </a:lnTo>
                  <a:lnTo>
                    <a:pt x="10455" y="4099"/>
                  </a:lnTo>
                  <a:cubicBezTo>
                    <a:pt x="10880" y="4331"/>
                    <a:pt x="11304" y="4639"/>
                    <a:pt x="11728" y="4948"/>
                  </a:cubicBezTo>
                  <a:lnTo>
                    <a:pt x="13040" y="4099"/>
                  </a:lnTo>
                  <a:lnTo>
                    <a:pt x="12693" y="5719"/>
                  </a:lnTo>
                  <a:cubicBezTo>
                    <a:pt x="13001" y="5989"/>
                    <a:pt x="13310" y="6298"/>
                    <a:pt x="13657" y="6645"/>
                  </a:cubicBezTo>
                  <a:lnTo>
                    <a:pt x="14544" y="6452"/>
                  </a:lnTo>
                  <a:lnTo>
                    <a:pt x="14274" y="7340"/>
                  </a:lnTo>
                  <a:cubicBezTo>
                    <a:pt x="14737" y="7880"/>
                    <a:pt x="15162" y="8420"/>
                    <a:pt x="15547" y="8998"/>
                  </a:cubicBezTo>
                  <a:cubicBezTo>
                    <a:pt x="15547" y="8998"/>
                    <a:pt x="16544" y="0"/>
                    <a:pt x="8382"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6" name="Google Shape;4358;p19">
              <a:extLst>
                <a:ext uri="{FF2B5EF4-FFF2-40B4-BE49-F238E27FC236}">
                  <a16:creationId xmlns:a16="http://schemas.microsoft.com/office/drawing/2014/main" id="{17D39A9E-6E42-184D-8425-86F1E70F1A80}"/>
                </a:ext>
              </a:extLst>
            </p:cNvPr>
            <p:cNvSpPr/>
            <p:nvPr/>
          </p:nvSpPr>
          <p:spPr>
            <a:xfrm>
              <a:off x="4889045" y="2201893"/>
              <a:ext cx="329449" cy="184488"/>
            </a:xfrm>
            <a:custGeom>
              <a:avLst/>
              <a:gdLst/>
              <a:ahLst/>
              <a:cxnLst/>
              <a:rect l="l" t="t" r="r" b="b"/>
              <a:pathLst>
                <a:path w="18904" h="10586" extrusionOk="0">
                  <a:moveTo>
                    <a:pt x="9715" y="0"/>
                  </a:moveTo>
                  <a:cubicBezTo>
                    <a:pt x="5603" y="0"/>
                    <a:pt x="1373" y="2224"/>
                    <a:pt x="0" y="10585"/>
                  </a:cubicBezTo>
                  <a:cubicBezTo>
                    <a:pt x="618" y="9930"/>
                    <a:pt x="1273" y="9312"/>
                    <a:pt x="1968" y="8734"/>
                  </a:cubicBezTo>
                  <a:lnTo>
                    <a:pt x="1543" y="7152"/>
                  </a:lnTo>
                  <a:lnTo>
                    <a:pt x="3009" y="7924"/>
                  </a:lnTo>
                  <a:cubicBezTo>
                    <a:pt x="3434" y="7576"/>
                    <a:pt x="3897" y="7191"/>
                    <a:pt x="4437" y="6843"/>
                  </a:cubicBezTo>
                  <a:lnTo>
                    <a:pt x="4437" y="5532"/>
                  </a:lnTo>
                  <a:lnTo>
                    <a:pt x="5517" y="6149"/>
                  </a:lnTo>
                  <a:cubicBezTo>
                    <a:pt x="5980" y="5840"/>
                    <a:pt x="6481" y="5570"/>
                    <a:pt x="6944" y="5300"/>
                  </a:cubicBezTo>
                  <a:lnTo>
                    <a:pt x="6751" y="2060"/>
                  </a:lnTo>
                  <a:lnTo>
                    <a:pt x="6751" y="2060"/>
                  </a:lnTo>
                  <a:lnTo>
                    <a:pt x="8757" y="4452"/>
                  </a:lnTo>
                  <a:cubicBezTo>
                    <a:pt x="9336" y="4182"/>
                    <a:pt x="9992" y="3950"/>
                    <a:pt x="10648" y="3719"/>
                  </a:cubicBezTo>
                  <a:lnTo>
                    <a:pt x="10879" y="2098"/>
                  </a:lnTo>
                  <a:lnTo>
                    <a:pt x="11843" y="3371"/>
                  </a:lnTo>
                  <a:cubicBezTo>
                    <a:pt x="12576" y="3140"/>
                    <a:pt x="13348" y="2986"/>
                    <a:pt x="14081" y="2870"/>
                  </a:cubicBezTo>
                  <a:lnTo>
                    <a:pt x="14351" y="1790"/>
                  </a:lnTo>
                  <a:lnTo>
                    <a:pt x="15161" y="2754"/>
                  </a:lnTo>
                  <a:cubicBezTo>
                    <a:pt x="15639" y="2724"/>
                    <a:pt x="16123" y="2706"/>
                    <a:pt x="16609" y="2706"/>
                  </a:cubicBezTo>
                  <a:cubicBezTo>
                    <a:pt x="17376" y="2706"/>
                    <a:pt x="18147" y="2752"/>
                    <a:pt x="18903" y="2870"/>
                  </a:cubicBezTo>
                  <a:cubicBezTo>
                    <a:pt x="18903" y="2870"/>
                    <a:pt x="14385" y="0"/>
                    <a:pt x="9715"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37" name="Google Shape;4359;p19">
              <a:extLst>
                <a:ext uri="{FF2B5EF4-FFF2-40B4-BE49-F238E27FC236}">
                  <a16:creationId xmlns:a16="http://schemas.microsoft.com/office/drawing/2014/main" id="{1BC4FF6A-C27B-D749-8502-061C22034FBA}"/>
                </a:ext>
              </a:extLst>
            </p:cNvPr>
            <p:cNvSpPr/>
            <p:nvPr/>
          </p:nvSpPr>
          <p:spPr>
            <a:xfrm>
              <a:off x="4921983" y="2251230"/>
              <a:ext cx="295832" cy="258171"/>
            </a:xfrm>
            <a:custGeom>
              <a:avLst/>
              <a:gdLst/>
              <a:ahLst/>
              <a:cxnLst/>
              <a:rect l="l" t="t" r="r" b="b"/>
              <a:pathLst>
                <a:path w="16975" h="14814" extrusionOk="0">
                  <a:moveTo>
                    <a:pt x="16974" y="0"/>
                  </a:moveTo>
                  <a:lnTo>
                    <a:pt x="16974" y="0"/>
                  </a:lnTo>
                  <a:cubicBezTo>
                    <a:pt x="1" y="386"/>
                    <a:pt x="9645" y="14814"/>
                    <a:pt x="9645" y="14814"/>
                  </a:cubicBezTo>
                  <a:cubicBezTo>
                    <a:pt x="9529" y="13348"/>
                    <a:pt x="9606" y="11882"/>
                    <a:pt x="9876" y="10455"/>
                  </a:cubicBezTo>
                  <a:lnTo>
                    <a:pt x="8526" y="9838"/>
                  </a:lnTo>
                  <a:lnTo>
                    <a:pt x="10108" y="9567"/>
                  </a:lnTo>
                  <a:cubicBezTo>
                    <a:pt x="10262" y="8912"/>
                    <a:pt x="10494" y="8256"/>
                    <a:pt x="10764" y="7600"/>
                  </a:cubicBezTo>
                  <a:lnTo>
                    <a:pt x="8565" y="6288"/>
                  </a:lnTo>
                  <a:lnTo>
                    <a:pt x="11265" y="6558"/>
                  </a:lnTo>
                  <a:cubicBezTo>
                    <a:pt x="11458" y="6134"/>
                    <a:pt x="11689" y="5748"/>
                    <a:pt x="11921" y="5401"/>
                  </a:cubicBezTo>
                  <a:lnTo>
                    <a:pt x="10648" y="4167"/>
                  </a:lnTo>
                  <a:lnTo>
                    <a:pt x="12577" y="4398"/>
                  </a:lnTo>
                  <a:cubicBezTo>
                    <a:pt x="12847" y="4012"/>
                    <a:pt x="13155" y="3627"/>
                    <a:pt x="13425" y="3279"/>
                  </a:cubicBezTo>
                  <a:lnTo>
                    <a:pt x="12692" y="2045"/>
                  </a:lnTo>
                  <a:lnTo>
                    <a:pt x="14158" y="2469"/>
                  </a:lnTo>
                  <a:cubicBezTo>
                    <a:pt x="14506" y="2084"/>
                    <a:pt x="14853" y="1736"/>
                    <a:pt x="15200" y="1428"/>
                  </a:cubicBezTo>
                  <a:lnTo>
                    <a:pt x="15084" y="656"/>
                  </a:lnTo>
                  <a:lnTo>
                    <a:pt x="15779" y="926"/>
                  </a:lnTo>
                  <a:cubicBezTo>
                    <a:pt x="16164" y="579"/>
                    <a:pt x="16550" y="309"/>
                    <a:pt x="16974"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38" name="Google Shape;4360;p19">
            <a:extLst>
              <a:ext uri="{FF2B5EF4-FFF2-40B4-BE49-F238E27FC236}">
                <a16:creationId xmlns:a16="http://schemas.microsoft.com/office/drawing/2014/main" id="{E592522D-7F85-8743-AEB6-46A655B7F6C8}"/>
              </a:ext>
            </a:extLst>
          </p:cNvPr>
          <p:cNvGrpSpPr/>
          <p:nvPr/>
        </p:nvGrpSpPr>
        <p:grpSpPr>
          <a:xfrm>
            <a:off x="7730709" y="2651323"/>
            <a:ext cx="2819188" cy="2591935"/>
            <a:chOff x="5340836" y="1956757"/>
            <a:chExt cx="2114391" cy="2029014"/>
          </a:xfrm>
        </p:grpSpPr>
        <p:sp>
          <p:nvSpPr>
            <p:cNvPr id="39" name="Google Shape;4361;p19">
              <a:extLst>
                <a:ext uri="{FF2B5EF4-FFF2-40B4-BE49-F238E27FC236}">
                  <a16:creationId xmlns:a16="http://schemas.microsoft.com/office/drawing/2014/main" id="{DE9C5F6C-8691-5B40-A0DA-34050C82990D}"/>
                </a:ext>
              </a:extLst>
            </p:cNvPr>
            <p:cNvSpPr/>
            <p:nvPr/>
          </p:nvSpPr>
          <p:spPr>
            <a:xfrm>
              <a:off x="6072285" y="2354087"/>
              <a:ext cx="207091" cy="91460"/>
            </a:xfrm>
            <a:custGeom>
              <a:avLst/>
              <a:gdLst/>
              <a:ahLst/>
              <a:cxnLst/>
              <a:rect l="l" t="t" r="r" b="b"/>
              <a:pathLst>
                <a:path w="11883" h="5248" extrusionOk="0">
                  <a:moveTo>
                    <a:pt x="5942" y="1"/>
                  </a:moveTo>
                  <a:lnTo>
                    <a:pt x="3704" y="2585"/>
                  </a:lnTo>
                  <a:lnTo>
                    <a:pt x="1" y="541"/>
                  </a:lnTo>
                  <a:lnTo>
                    <a:pt x="1775" y="5247"/>
                  </a:lnTo>
                  <a:lnTo>
                    <a:pt x="10108" y="5247"/>
                  </a:lnTo>
                  <a:lnTo>
                    <a:pt x="11882" y="541"/>
                  </a:lnTo>
                  <a:lnTo>
                    <a:pt x="8141" y="2585"/>
                  </a:lnTo>
                  <a:lnTo>
                    <a:pt x="5942" y="1"/>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0" name="Google Shape;4362;p19">
              <a:extLst>
                <a:ext uri="{FF2B5EF4-FFF2-40B4-BE49-F238E27FC236}">
                  <a16:creationId xmlns:a16="http://schemas.microsoft.com/office/drawing/2014/main" id="{977B1B0E-91D3-8D49-8809-3B21034743F9}"/>
                </a:ext>
              </a:extLst>
            </p:cNvPr>
            <p:cNvSpPr/>
            <p:nvPr/>
          </p:nvSpPr>
          <p:spPr>
            <a:xfrm>
              <a:off x="7248136" y="2844201"/>
              <a:ext cx="207091" cy="91442"/>
            </a:xfrm>
            <a:custGeom>
              <a:avLst/>
              <a:gdLst/>
              <a:ahLst/>
              <a:cxnLst/>
              <a:rect l="l" t="t" r="r" b="b"/>
              <a:pathLst>
                <a:path w="11883" h="5247" extrusionOk="0">
                  <a:moveTo>
                    <a:pt x="5942" y="0"/>
                  </a:moveTo>
                  <a:lnTo>
                    <a:pt x="3743" y="2624"/>
                  </a:lnTo>
                  <a:lnTo>
                    <a:pt x="1" y="540"/>
                  </a:lnTo>
                  <a:lnTo>
                    <a:pt x="1775" y="5247"/>
                  </a:lnTo>
                  <a:lnTo>
                    <a:pt x="10108" y="5247"/>
                  </a:lnTo>
                  <a:lnTo>
                    <a:pt x="11883" y="540"/>
                  </a:lnTo>
                  <a:lnTo>
                    <a:pt x="11883" y="540"/>
                  </a:lnTo>
                  <a:lnTo>
                    <a:pt x="8179" y="2624"/>
                  </a:lnTo>
                  <a:lnTo>
                    <a:pt x="5942"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1" name="Google Shape;4363;p19">
              <a:extLst>
                <a:ext uri="{FF2B5EF4-FFF2-40B4-BE49-F238E27FC236}">
                  <a16:creationId xmlns:a16="http://schemas.microsoft.com/office/drawing/2014/main" id="{89F3A08E-57A9-F34F-A5AD-6587B0165559}"/>
                </a:ext>
              </a:extLst>
            </p:cNvPr>
            <p:cNvSpPr/>
            <p:nvPr/>
          </p:nvSpPr>
          <p:spPr>
            <a:xfrm>
              <a:off x="6528781" y="3270442"/>
              <a:ext cx="207091" cy="90762"/>
            </a:xfrm>
            <a:custGeom>
              <a:avLst/>
              <a:gdLst/>
              <a:ahLst/>
              <a:cxnLst/>
              <a:rect l="l" t="t" r="r" b="b"/>
              <a:pathLst>
                <a:path w="11883" h="5208" extrusionOk="0">
                  <a:moveTo>
                    <a:pt x="5941" y="0"/>
                  </a:moveTo>
                  <a:lnTo>
                    <a:pt x="3742" y="2585"/>
                  </a:lnTo>
                  <a:lnTo>
                    <a:pt x="1" y="502"/>
                  </a:lnTo>
                  <a:lnTo>
                    <a:pt x="1775" y="5208"/>
                  </a:lnTo>
                  <a:lnTo>
                    <a:pt x="10108" y="5208"/>
                  </a:lnTo>
                  <a:lnTo>
                    <a:pt x="11882" y="502"/>
                  </a:lnTo>
                  <a:lnTo>
                    <a:pt x="11882" y="502"/>
                  </a:lnTo>
                  <a:lnTo>
                    <a:pt x="8140" y="2585"/>
                  </a:lnTo>
                  <a:lnTo>
                    <a:pt x="5941"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2" name="Google Shape;4364;p19">
              <a:extLst>
                <a:ext uri="{FF2B5EF4-FFF2-40B4-BE49-F238E27FC236}">
                  <a16:creationId xmlns:a16="http://schemas.microsoft.com/office/drawing/2014/main" id="{02796488-1AE6-6440-AF05-D82823F61F47}"/>
                </a:ext>
              </a:extLst>
            </p:cNvPr>
            <p:cNvSpPr/>
            <p:nvPr/>
          </p:nvSpPr>
          <p:spPr>
            <a:xfrm>
              <a:off x="7063265" y="3875508"/>
              <a:ext cx="250782" cy="110264"/>
            </a:xfrm>
            <a:custGeom>
              <a:avLst/>
              <a:gdLst/>
              <a:ahLst/>
              <a:cxnLst/>
              <a:rect l="l" t="t" r="r" b="b"/>
              <a:pathLst>
                <a:path w="14390" h="6327" extrusionOk="0">
                  <a:moveTo>
                    <a:pt x="7176" y="0"/>
                  </a:moveTo>
                  <a:lnTo>
                    <a:pt x="4514" y="3125"/>
                  </a:lnTo>
                  <a:lnTo>
                    <a:pt x="0" y="618"/>
                  </a:lnTo>
                  <a:lnTo>
                    <a:pt x="2161" y="6327"/>
                  </a:lnTo>
                  <a:lnTo>
                    <a:pt x="12229" y="6327"/>
                  </a:lnTo>
                  <a:lnTo>
                    <a:pt x="14389" y="618"/>
                  </a:lnTo>
                  <a:lnTo>
                    <a:pt x="14389" y="618"/>
                  </a:lnTo>
                  <a:lnTo>
                    <a:pt x="9876" y="3125"/>
                  </a:lnTo>
                  <a:lnTo>
                    <a:pt x="7176"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3" name="Google Shape;4365;p19">
              <a:extLst>
                <a:ext uri="{FF2B5EF4-FFF2-40B4-BE49-F238E27FC236}">
                  <a16:creationId xmlns:a16="http://schemas.microsoft.com/office/drawing/2014/main" id="{42ECF5E6-36EA-BF4D-B099-A65B0C3DD718}"/>
                </a:ext>
              </a:extLst>
            </p:cNvPr>
            <p:cNvSpPr/>
            <p:nvPr/>
          </p:nvSpPr>
          <p:spPr>
            <a:xfrm>
              <a:off x="5340836" y="1956757"/>
              <a:ext cx="207074" cy="91460"/>
            </a:xfrm>
            <a:custGeom>
              <a:avLst/>
              <a:gdLst/>
              <a:ahLst/>
              <a:cxnLst/>
              <a:rect l="l" t="t" r="r" b="b"/>
              <a:pathLst>
                <a:path w="11882" h="5248" extrusionOk="0">
                  <a:moveTo>
                    <a:pt x="5941" y="1"/>
                  </a:moveTo>
                  <a:lnTo>
                    <a:pt x="3742" y="2585"/>
                  </a:lnTo>
                  <a:lnTo>
                    <a:pt x="0" y="502"/>
                  </a:lnTo>
                  <a:lnTo>
                    <a:pt x="0" y="502"/>
                  </a:lnTo>
                  <a:lnTo>
                    <a:pt x="1775" y="5247"/>
                  </a:lnTo>
                  <a:lnTo>
                    <a:pt x="10107" y="5247"/>
                  </a:lnTo>
                  <a:lnTo>
                    <a:pt x="11882" y="502"/>
                  </a:lnTo>
                  <a:lnTo>
                    <a:pt x="11882" y="502"/>
                  </a:lnTo>
                  <a:lnTo>
                    <a:pt x="8178" y="2585"/>
                  </a:lnTo>
                  <a:lnTo>
                    <a:pt x="5941" y="1"/>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4" name="Google Shape;4366;p19">
              <a:extLst>
                <a:ext uri="{FF2B5EF4-FFF2-40B4-BE49-F238E27FC236}">
                  <a16:creationId xmlns:a16="http://schemas.microsoft.com/office/drawing/2014/main" id="{359BEC2D-8FAA-EE40-ABDD-FD714A3577BC}"/>
                </a:ext>
              </a:extLst>
            </p:cNvPr>
            <p:cNvSpPr/>
            <p:nvPr/>
          </p:nvSpPr>
          <p:spPr>
            <a:xfrm>
              <a:off x="5373094" y="2850248"/>
              <a:ext cx="177517" cy="78005"/>
            </a:xfrm>
            <a:custGeom>
              <a:avLst/>
              <a:gdLst/>
              <a:ahLst/>
              <a:cxnLst/>
              <a:rect l="l" t="t" r="r" b="b"/>
              <a:pathLst>
                <a:path w="10186" h="4476" extrusionOk="0">
                  <a:moveTo>
                    <a:pt x="5093" y="0"/>
                  </a:moveTo>
                  <a:lnTo>
                    <a:pt x="3203" y="2238"/>
                  </a:lnTo>
                  <a:lnTo>
                    <a:pt x="1" y="425"/>
                  </a:lnTo>
                  <a:lnTo>
                    <a:pt x="1505" y="4475"/>
                  </a:lnTo>
                  <a:lnTo>
                    <a:pt x="8681" y="4475"/>
                  </a:lnTo>
                  <a:lnTo>
                    <a:pt x="10185" y="425"/>
                  </a:lnTo>
                  <a:lnTo>
                    <a:pt x="6983" y="2238"/>
                  </a:lnTo>
                  <a:lnTo>
                    <a:pt x="5093"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45" name="Google Shape;4367;p19">
            <a:extLst>
              <a:ext uri="{FF2B5EF4-FFF2-40B4-BE49-F238E27FC236}">
                <a16:creationId xmlns:a16="http://schemas.microsoft.com/office/drawing/2014/main" id="{D2CC456E-8AE0-4C43-B93B-526ADE1E2D80}"/>
              </a:ext>
            </a:extLst>
          </p:cNvPr>
          <p:cNvGrpSpPr/>
          <p:nvPr/>
        </p:nvGrpSpPr>
        <p:grpSpPr>
          <a:xfrm>
            <a:off x="7773720" y="1638409"/>
            <a:ext cx="1197617" cy="1362955"/>
            <a:chOff x="5373094" y="1237403"/>
            <a:chExt cx="898213" cy="1066946"/>
          </a:xfrm>
        </p:grpSpPr>
        <p:sp>
          <p:nvSpPr>
            <p:cNvPr id="46" name="Google Shape;4368;p19">
              <a:extLst>
                <a:ext uri="{FF2B5EF4-FFF2-40B4-BE49-F238E27FC236}">
                  <a16:creationId xmlns:a16="http://schemas.microsoft.com/office/drawing/2014/main" id="{2DD9EA1B-F9D8-F646-A39F-D86EBADDBCB1}"/>
                </a:ext>
              </a:extLst>
            </p:cNvPr>
            <p:cNvSpPr/>
            <p:nvPr/>
          </p:nvSpPr>
          <p:spPr>
            <a:xfrm>
              <a:off x="5648745" y="1237403"/>
              <a:ext cx="346912" cy="387256"/>
            </a:xfrm>
            <a:custGeom>
              <a:avLst/>
              <a:gdLst/>
              <a:ahLst/>
              <a:cxnLst/>
              <a:rect l="l" t="t" r="r" b="b"/>
              <a:pathLst>
                <a:path w="19906" h="22221" extrusionOk="0">
                  <a:moveTo>
                    <a:pt x="9953" y="0"/>
                  </a:moveTo>
                  <a:cubicBezTo>
                    <a:pt x="8873" y="348"/>
                    <a:pt x="7831" y="810"/>
                    <a:pt x="6790" y="1312"/>
                  </a:cubicBezTo>
                  <a:cubicBezTo>
                    <a:pt x="5903" y="1736"/>
                    <a:pt x="5054" y="2276"/>
                    <a:pt x="4282" y="2855"/>
                  </a:cubicBezTo>
                  <a:cubicBezTo>
                    <a:pt x="3318" y="3549"/>
                    <a:pt x="2508" y="4360"/>
                    <a:pt x="1813" y="5324"/>
                  </a:cubicBezTo>
                  <a:cubicBezTo>
                    <a:pt x="1466" y="5787"/>
                    <a:pt x="1158" y="6327"/>
                    <a:pt x="888" y="6867"/>
                  </a:cubicBezTo>
                  <a:cubicBezTo>
                    <a:pt x="540" y="7639"/>
                    <a:pt x="270" y="8449"/>
                    <a:pt x="116" y="9297"/>
                  </a:cubicBezTo>
                  <a:cubicBezTo>
                    <a:pt x="39" y="9837"/>
                    <a:pt x="0" y="10339"/>
                    <a:pt x="0" y="10840"/>
                  </a:cubicBezTo>
                  <a:cubicBezTo>
                    <a:pt x="0" y="11689"/>
                    <a:pt x="39" y="12499"/>
                    <a:pt x="193" y="13309"/>
                  </a:cubicBezTo>
                  <a:cubicBezTo>
                    <a:pt x="309" y="13849"/>
                    <a:pt x="425" y="14351"/>
                    <a:pt x="579" y="14852"/>
                  </a:cubicBezTo>
                  <a:cubicBezTo>
                    <a:pt x="1273" y="17129"/>
                    <a:pt x="2315" y="19250"/>
                    <a:pt x="3704" y="21179"/>
                  </a:cubicBezTo>
                  <a:lnTo>
                    <a:pt x="9953" y="22221"/>
                  </a:lnTo>
                  <a:lnTo>
                    <a:pt x="16203" y="21218"/>
                  </a:lnTo>
                  <a:cubicBezTo>
                    <a:pt x="17591" y="19289"/>
                    <a:pt x="18633" y="17129"/>
                    <a:pt x="19327" y="14891"/>
                  </a:cubicBezTo>
                  <a:cubicBezTo>
                    <a:pt x="19482" y="14390"/>
                    <a:pt x="19597" y="13849"/>
                    <a:pt x="19713" y="13348"/>
                  </a:cubicBezTo>
                  <a:cubicBezTo>
                    <a:pt x="19867" y="12538"/>
                    <a:pt x="19906" y="11689"/>
                    <a:pt x="19906" y="10879"/>
                  </a:cubicBezTo>
                  <a:cubicBezTo>
                    <a:pt x="19906" y="10339"/>
                    <a:pt x="19867" y="9837"/>
                    <a:pt x="19752" y="9297"/>
                  </a:cubicBezTo>
                  <a:cubicBezTo>
                    <a:pt x="19636" y="8449"/>
                    <a:pt x="19366" y="7639"/>
                    <a:pt x="19019" y="6867"/>
                  </a:cubicBezTo>
                  <a:cubicBezTo>
                    <a:pt x="18749" y="6327"/>
                    <a:pt x="18440" y="5787"/>
                    <a:pt x="18093" y="5324"/>
                  </a:cubicBezTo>
                  <a:cubicBezTo>
                    <a:pt x="17399" y="4360"/>
                    <a:pt x="16550" y="3549"/>
                    <a:pt x="15624" y="2855"/>
                  </a:cubicBezTo>
                  <a:cubicBezTo>
                    <a:pt x="14852" y="2276"/>
                    <a:pt x="14004" y="1736"/>
                    <a:pt x="13116" y="1312"/>
                  </a:cubicBezTo>
                  <a:cubicBezTo>
                    <a:pt x="12075" y="810"/>
                    <a:pt x="11033" y="348"/>
                    <a:pt x="9953"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7" name="Google Shape;4369;p19">
              <a:extLst>
                <a:ext uri="{FF2B5EF4-FFF2-40B4-BE49-F238E27FC236}">
                  <a16:creationId xmlns:a16="http://schemas.microsoft.com/office/drawing/2014/main" id="{F2A8EF53-821C-C342-B585-5D347B1A0ADA}"/>
                </a:ext>
              </a:extLst>
            </p:cNvPr>
            <p:cNvSpPr/>
            <p:nvPr/>
          </p:nvSpPr>
          <p:spPr>
            <a:xfrm>
              <a:off x="5652108" y="1469345"/>
              <a:ext cx="340202" cy="26908"/>
            </a:xfrm>
            <a:custGeom>
              <a:avLst/>
              <a:gdLst/>
              <a:ahLst/>
              <a:cxnLst/>
              <a:rect l="l" t="t" r="r" b="b"/>
              <a:pathLst>
                <a:path w="19521" h="1544" extrusionOk="0">
                  <a:moveTo>
                    <a:pt x="0" y="0"/>
                  </a:moveTo>
                  <a:cubicBezTo>
                    <a:pt x="116" y="502"/>
                    <a:pt x="232" y="1003"/>
                    <a:pt x="386" y="1543"/>
                  </a:cubicBezTo>
                  <a:lnTo>
                    <a:pt x="19134" y="1543"/>
                  </a:lnTo>
                  <a:cubicBezTo>
                    <a:pt x="19289" y="1003"/>
                    <a:pt x="19404" y="502"/>
                    <a:pt x="19520" y="0"/>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8" name="Google Shape;4370;p19">
              <a:extLst>
                <a:ext uri="{FF2B5EF4-FFF2-40B4-BE49-F238E27FC236}">
                  <a16:creationId xmlns:a16="http://schemas.microsoft.com/office/drawing/2014/main" id="{F25DCA8B-F12F-484A-AEF8-3E1D59B7C226}"/>
                </a:ext>
              </a:extLst>
            </p:cNvPr>
            <p:cNvSpPr/>
            <p:nvPr/>
          </p:nvSpPr>
          <p:spPr>
            <a:xfrm>
              <a:off x="5648745" y="1400088"/>
              <a:ext cx="346912" cy="26925"/>
            </a:xfrm>
            <a:custGeom>
              <a:avLst/>
              <a:gdLst/>
              <a:ahLst/>
              <a:cxnLst/>
              <a:rect l="l" t="t" r="r" b="b"/>
              <a:pathLst>
                <a:path w="19906" h="1545" extrusionOk="0">
                  <a:moveTo>
                    <a:pt x="116" y="1"/>
                  </a:moveTo>
                  <a:lnTo>
                    <a:pt x="0" y="1544"/>
                  </a:lnTo>
                  <a:lnTo>
                    <a:pt x="19906" y="1544"/>
                  </a:lnTo>
                  <a:cubicBezTo>
                    <a:pt x="19906" y="1043"/>
                    <a:pt x="19867" y="502"/>
                    <a:pt x="19752" y="1"/>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49" name="Google Shape;4371;p19">
              <a:extLst>
                <a:ext uri="{FF2B5EF4-FFF2-40B4-BE49-F238E27FC236}">
                  <a16:creationId xmlns:a16="http://schemas.microsoft.com/office/drawing/2014/main" id="{9C6CAD98-0BA7-DE40-9EA3-7F656ADEA87B}"/>
                </a:ext>
              </a:extLst>
            </p:cNvPr>
            <p:cNvSpPr/>
            <p:nvPr/>
          </p:nvSpPr>
          <p:spPr>
            <a:xfrm>
              <a:off x="5664203" y="1330169"/>
              <a:ext cx="315995" cy="26925"/>
            </a:xfrm>
            <a:custGeom>
              <a:avLst/>
              <a:gdLst/>
              <a:ahLst/>
              <a:cxnLst/>
              <a:rect l="l" t="t" r="r" b="b"/>
              <a:pathLst>
                <a:path w="18132" h="1545" extrusionOk="0">
                  <a:moveTo>
                    <a:pt x="926" y="1"/>
                  </a:moveTo>
                  <a:cubicBezTo>
                    <a:pt x="579" y="464"/>
                    <a:pt x="271" y="1004"/>
                    <a:pt x="1" y="1544"/>
                  </a:cubicBezTo>
                  <a:lnTo>
                    <a:pt x="18132" y="1544"/>
                  </a:lnTo>
                  <a:cubicBezTo>
                    <a:pt x="17862" y="1004"/>
                    <a:pt x="17553" y="464"/>
                    <a:pt x="17206" y="1"/>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0" name="Google Shape;4372;p19">
              <a:extLst>
                <a:ext uri="{FF2B5EF4-FFF2-40B4-BE49-F238E27FC236}">
                  <a16:creationId xmlns:a16="http://schemas.microsoft.com/office/drawing/2014/main" id="{6B5FE762-9438-5847-9E1C-3BCFAD46F8BF}"/>
                </a:ext>
              </a:extLst>
            </p:cNvPr>
            <p:cNvSpPr/>
            <p:nvPr/>
          </p:nvSpPr>
          <p:spPr>
            <a:xfrm>
              <a:off x="5723369" y="1260250"/>
              <a:ext cx="197663" cy="26925"/>
            </a:xfrm>
            <a:custGeom>
              <a:avLst/>
              <a:gdLst/>
              <a:ahLst/>
              <a:cxnLst/>
              <a:rect l="l" t="t" r="r" b="b"/>
              <a:pathLst>
                <a:path w="11342" h="1545" extrusionOk="0">
                  <a:moveTo>
                    <a:pt x="2508" y="1"/>
                  </a:moveTo>
                  <a:cubicBezTo>
                    <a:pt x="1621" y="425"/>
                    <a:pt x="772" y="965"/>
                    <a:pt x="0" y="1544"/>
                  </a:cubicBezTo>
                  <a:lnTo>
                    <a:pt x="11342" y="1544"/>
                  </a:lnTo>
                  <a:cubicBezTo>
                    <a:pt x="10570" y="965"/>
                    <a:pt x="9722" y="425"/>
                    <a:pt x="8834" y="1"/>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1" name="Google Shape;4373;p19">
              <a:extLst>
                <a:ext uri="{FF2B5EF4-FFF2-40B4-BE49-F238E27FC236}">
                  <a16:creationId xmlns:a16="http://schemas.microsoft.com/office/drawing/2014/main" id="{D756C871-975F-E64B-83F8-71E8E1A9FF5E}"/>
                </a:ext>
              </a:extLst>
            </p:cNvPr>
            <p:cNvSpPr/>
            <p:nvPr/>
          </p:nvSpPr>
          <p:spPr>
            <a:xfrm>
              <a:off x="5373094" y="1354376"/>
              <a:ext cx="898213" cy="949973"/>
            </a:xfrm>
            <a:custGeom>
              <a:avLst/>
              <a:gdLst/>
              <a:ahLst/>
              <a:cxnLst/>
              <a:rect l="l" t="t" r="r" b="b"/>
              <a:pathLst>
                <a:path w="51540" h="54510" extrusionOk="0">
                  <a:moveTo>
                    <a:pt x="25770" y="1"/>
                  </a:moveTo>
                  <a:cubicBezTo>
                    <a:pt x="25462" y="271"/>
                    <a:pt x="25114" y="618"/>
                    <a:pt x="24729" y="1004"/>
                  </a:cubicBezTo>
                  <a:cubicBezTo>
                    <a:pt x="18209" y="7755"/>
                    <a:pt x="1" y="30554"/>
                    <a:pt x="25500" y="54510"/>
                  </a:cubicBezTo>
                  <a:lnTo>
                    <a:pt x="26040" y="54510"/>
                  </a:lnTo>
                  <a:cubicBezTo>
                    <a:pt x="51540" y="30554"/>
                    <a:pt x="33331" y="7716"/>
                    <a:pt x="26812" y="1004"/>
                  </a:cubicBezTo>
                  <a:cubicBezTo>
                    <a:pt x="26426" y="618"/>
                    <a:pt x="26079" y="271"/>
                    <a:pt x="25770" y="1"/>
                  </a:cubicBezTo>
                  <a:close/>
                </a:path>
              </a:pathLst>
            </a:custGeom>
            <a:solidFill>
              <a:srgbClr val="FFD24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2" name="Google Shape;4374;p19">
              <a:extLst>
                <a:ext uri="{FF2B5EF4-FFF2-40B4-BE49-F238E27FC236}">
                  <a16:creationId xmlns:a16="http://schemas.microsoft.com/office/drawing/2014/main" id="{0937D4C8-5764-A34D-B3B0-C045AFD16064}"/>
                </a:ext>
              </a:extLst>
            </p:cNvPr>
            <p:cNvSpPr/>
            <p:nvPr/>
          </p:nvSpPr>
          <p:spPr>
            <a:xfrm>
              <a:off x="5453104" y="1354376"/>
              <a:ext cx="738194" cy="949973"/>
            </a:xfrm>
            <a:custGeom>
              <a:avLst/>
              <a:gdLst/>
              <a:ahLst/>
              <a:cxnLst/>
              <a:rect l="l" t="t" r="r" b="b"/>
              <a:pathLst>
                <a:path w="42358" h="54510" extrusionOk="0">
                  <a:moveTo>
                    <a:pt x="21179" y="1"/>
                  </a:moveTo>
                  <a:cubicBezTo>
                    <a:pt x="20871" y="271"/>
                    <a:pt x="20523" y="618"/>
                    <a:pt x="20138" y="1004"/>
                  </a:cubicBezTo>
                  <a:cubicBezTo>
                    <a:pt x="14467" y="6867"/>
                    <a:pt x="0" y="24806"/>
                    <a:pt x="13001" y="45097"/>
                  </a:cubicBezTo>
                  <a:cubicBezTo>
                    <a:pt x="15238" y="48569"/>
                    <a:pt x="17900" y="51732"/>
                    <a:pt x="20948" y="54510"/>
                  </a:cubicBezTo>
                  <a:lnTo>
                    <a:pt x="21449" y="54510"/>
                  </a:lnTo>
                  <a:cubicBezTo>
                    <a:pt x="24458" y="51732"/>
                    <a:pt x="27120" y="48569"/>
                    <a:pt x="29396" y="45174"/>
                  </a:cubicBezTo>
                  <a:cubicBezTo>
                    <a:pt x="42358" y="24844"/>
                    <a:pt x="27892" y="6867"/>
                    <a:pt x="22221" y="1004"/>
                  </a:cubicBezTo>
                  <a:cubicBezTo>
                    <a:pt x="21835" y="618"/>
                    <a:pt x="21488" y="271"/>
                    <a:pt x="21179" y="1"/>
                  </a:cubicBezTo>
                  <a:close/>
                </a:path>
              </a:pathLst>
            </a:custGeom>
            <a:solidFill>
              <a:srgbClr val="FDD54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3" name="Google Shape;4375;p19">
              <a:extLst>
                <a:ext uri="{FF2B5EF4-FFF2-40B4-BE49-F238E27FC236}">
                  <a16:creationId xmlns:a16="http://schemas.microsoft.com/office/drawing/2014/main" id="{7C1A8F8F-E592-B54B-B0E7-AB4AA8BA9ADC}"/>
                </a:ext>
              </a:extLst>
            </p:cNvPr>
            <p:cNvSpPr/>
            <p:nvPr/>
          </p:nvSpPr>
          <p:spPr>
            <a:xfrm>
              <a:off x="5635291" y="1706708"/>
              <a:ext cx="190953" cy="122341"/>
            </a:xfrm>
            <a:custGeom>
              <a:avLst/>
              <a:gdLst/>
              <a:ahLst/>
              <a:cxnLst/>
              <a:rect l="l" t="t" r="r" b="b"/>
              <a:pathLst>
                <a:path w="10957" h="7020" extrusionOk="0">
                  <a:moveTo>
                    <a:pt x="5016" y="0"/>
                  </a:moveTo>
                  <a:cubicBezTo>
                    <a:pt x="1283" y="0"/>
                    <a:pt x="1" y="3817"/>
                    <a:pt x="1" y="3817"/>
                  </a:cubicBezTo>
                  <a:lnTo>
                    <a:pt x="10725" y="7019"/>
                  </a:lnTo>
                  <a:cubicBezTo>
                    <a:pt x="10725" y="7019"/>
                    <a:pt x="10957" y="1233"/>
                    <a:pt x="6520" y="191"/>
                  </a:cubicBezTo>
                  <a:cubicBezTo>
                    <a:pt x="5980" y="59"/>
                    <a:pt x="5479" y="0"/>
                    <a:pt x="5016" y="0"/>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4" name="Google Shape;4376;p19">
              <a:extLst>
                <a:ext uri="{FF2B5EF4-FFF2-40B4-BE49-F238E27FC236}">
                  <a16:creationId xmlns:a16="http://schemas.microsoft.com/office/drawing/2014/main" id="{5E5B0A6B-B01A-1448-A86D-9626C4F1892F}"/>
                </a:ext>
              </a:extLst>
            </p:cNvPr>
            <p:cNvSpPr/>
            <p:nvPr/>
          </p:nvSpPr>
          <p:spPr>
            <a:xfrm>
              <a:off x="5635291" y="1761988"/>
              <a:ext cx="186927" cy="69971"/>
            </a:xfrm>
            <a:custGeom>
              <a:avLst/>
              <a:gdLst/>
              <a:ahLst/>
              <a:cxnLst/>
              <a:rect l="l" t="t" r="r" b="b"/>
              <a:pathLst>
                <a:path w="10726" h="4015" extrusionOk="0">
                  <a:moveTo>
                    <a:pt x="3425" y="1"/>
                  </a:moveTo>
                  <a:cubicBezTo>
                    <a:pt x="1432" y="1"/>
                    <a:pt x="1" y="645"/>
                    <a:pt x="1" y="645"/>
                  </a:cubicBezTo>
                  <a:cubicBezTo>
                    <a:pt x="2484" y="3497"/>
                    <a:pt x="6158" y="4014"/>
                    <a:pt x="8497" y="4014"/>
                  </a:cubicBezTo>
                  <a:cubicBezTo>
                    <a:pt x="9827" y="4014"/>
                    <a:pt x="10725" y="3847"/>
                    <a:pt x="10725" y="3847"/>
                  </a:cubicBezTo>
                  <a:cubicBezTo>
                    <a:pt x="8365" y="747"/>
                    <a:pt x="5570" y="1"/>
                    <a:pt x="3425" y="1"/>
                  </a:cubicBezTo>
                  <a:close/>
                </a:path>
              </a:pathLst>
            </a:custGeom>
            <a:solidFill>
              <a:srgbClr val="7C05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5" name="Google Shape;4377;p19">
              <a:extLst>
                <a:ext uri="{FF2B5EF4-FFF2-40B4-BE49-F238E27FC236}">
                  <a16:creationId xmlns:a16="http://schemas.microsoft.com/office/drawing/2014/main" id="{94073F45-DA15-E441-B274-5F4B92BDDA25}"/>
                </a:ext>
              </a:extLst>
            </p:cNvPr>
            <p:cNvSpPr/>
            <p:nvPr/>
          </p:nvSpPr>
          <p:spPr>
            <a:xfrm>
              <a:off x="5825564" y="1706708"/>
              <a:ext cx="190273" cy="122341"/>
            </a:xfrm>
            <a:custGeom>
              <a:avLst/>
              <a:gdLst/>
              <a:ahLst/>
              <a:cxnLst/>
              <a:rect l="l" t="t" r="r" b="b"/>
              <a:pathLst>
                <a:path w="10918" h="7020" extrusionOk="0">
                  <a:moveTo>
                    <a:pt x="5902" y="0"/>
                  </a:moveTo>
                  <a:cubicBezTo>
                    <a:pt x="5439" y="0"/>
                    <a:pt x="4938" y="59"/>
                    <a:pt x="4398" y="191"/>
                  </a:cubicBezTo>
                  <a:cubicBezTo>
                    <a:pt x="0" y="1233"/>
                    <a:pt x="193" y="7019"/>
                    <a:pt x="193" y="7019"/>
                  </a:cubicBezTo>
                  <a:lnTo>
                    <a:pt x="10917" y="3817"/>
                  </a:lnTo>
                  <a:cubicBezTo>
                    <a:pt x="10917" y="3817"/>
                    <a:pt x="9635" y="0"/>
                    <a:pt x="5902" y="0"/>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6" name="Google Shape;4378;p19">
              <a:extLst>
                <a:ext uri="{FF2B5EF4-FFF2-40B4-BE49-F238E27FC236}">
                  <a16:creationId xmlns:a16="http://schemas.microsoft.com/office/drawing/2014/main" id="{698B6E50-86F4-F244-908B-EAA36A4732BD}"/>
                </a:ext>
              </a:extLst>
            </p:cNvPr>
            <p:cNvSpPr/>
            <p:nvPr/>
          </p:nvSpPr>
          <p:spPr>
            <a:xfrm>
              <a:off x="5828910" y="1761988"/>
              <a:ext cx="186927" cy="69971"/>
            </a:xfrm>
            <a:custGeom>
              <a:avLst/>
              <a:gdLst/>
              <a:ahLst/>
              <a:cxnLst/>
              <a:rect l="l" t="t" r="r" b="b"/>
              <a:pathLst>
                <a:path w="10726" h="4015" extrusionOk="0">
                  <a:moveTo>
                    <a:pt x="7301" y="1"/>
                  </a:moveTo>
                  <a:cubicBezTo>
                    <a:pt x="5156" y="1"/>
                    <a:pt x="2361" y="747"/>
                    <a:pt x="1" y="3847"/>
                  </a:cubicBezTo>
                  <a:cubicBezTo>
                    <a:pt x="1" y="3847"/>
                    <a:pt x="904" y="4014"/>
                    <a:pt x="2239" y="4014"/>
                  </a:cubicBezTo>
                  <a:cubicBezTo>
                    <a:pt x="4585" y="4014"/>
                    <a:pt x="8267" y="3497"/>
                    <a:pt x="10725" y="645"/>
                  </a:cubicBezTo>
                  <a:cubicBezTo>
                    <a:pt x="10725" y="645"/>
                    <a:pt x="9294" y="1"/>
                    <a:pt x="7301" y="1"/>
                  </a:cubicBezTo>
                  <a:close/>
                </a:path>
              </a:pathLst>
            </a:custGeom>
            <a:solidFill>
              <a:srgbClr val="7C05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7" name="Google Shape;4379;p19">
              <a:extLst>
                <a:ext uri="{FF2B5EF4-FFF2-40B4-BE49-F238E27FC236}">
                  <a16:creationId xmlns:a16="http://schemas.microsoft.com/office/drawing/2014/main" id="{CA8E1102-9508-1848-8CEC-980272B5BF95}"/>
                </a:ext>
              </a:extLst>
            </p:cNvPr>
            <p:cNvSpPr/>
            <p:nvPr/>
          </p:nvSpPr>
          <p:spPr>
            <a:xfrm>
              <a:off x="5743533" y="1810837"/>
              <a:ext cx="163383" cy="238042"/>
            </a:xfrm>
            <a:custGeom>
              <a:avLst/>
              <a:gdLst/>
              <a:ahLst/>
              <a:cxnLst/>
              <a:rect l="l" t="t" r="r" b="b"/>
              <a:pathLst>
                <a:path w="9375" h="13659" extrusionOk="0">
                  <a:moveTo>
                    <a:pt x="4636" y="0"/>
                  </a:moveTo>
                  <a:cubicBezTo>
                    <a:pt x="4013" y="0"/>
                    <a:pt x="3508" y="488"/>
                    <a:pt x="3434" y="1083"/>
                  </a:cubicBezTo>
                  <a:lnTo>
                    <a:pt x="2431" y="8412"/>
                  </a:lnTo>
                  <a:cubicBezTo>
                    <a:pt x="2354" y="8837"/>
                    <a:pt x="2007" y="9107"/>
                    <a:pt x="1621" y="9145"/>
                  </a:cubicBezTo>
                  <a:cubicBezTo>
                    <a:pt x="1" y="9415"/>
                    <a:pt x="1" y="11691"/>
                    <a:pt x="1621" y="12000"/>
                  </a:cubicBezTo>
                  <a:cubicBezTo>
                    <a:pt x="2084" y="12000"/>
                    <a:pt x="2470" y="12270"/>
                    <a:pt x="2701" y="12694"/>
                  </a:cubicBezTo>
                  <a:cubicBezTo>
                    <a:pt x="2932" y="13234"/>
                    <a:pt x="3511" y="13620"/>
                    <a:pt x="4128" y="13659"/>
                  </a:cubicBezTo>
                  <a:lnTo>
                    <a:pt x="5247" y="13659"/>
                  </a:lnTo>
                  <a:cubicBezTo>
                    <a:pt x="5903" y="13620"/>
                    <a:pt x="6443" y="13234"/>
                    <a:pt x="6713" y="12694"/>
                  </a:cubicBezTo>
                  <a:cubicBezTo>
                    <a:pt x="6906" y="12270"/>
                    <a:pt x="7330" y="12000"/>
                    <a:pt x="7793" y="12000"/>
                  </a:cubicBezTo>
                  <a:cubicBezTo>
                    <a:pt x="9375" y="11691"/>
                    <a:pt x="9375" y="9415"/>
                    <a:pt x="7793" y="9145"/>
                  </a:cubicBezTo>
                  <a:cubicBezTo>
                    <a:pt x="7407" y="9107"/>
                    <a:pt x="7060" y="8837"/>
                    <a:pt x="6983" y="8412"/>
                  </a:cubicBezTo>
                  <a:lnTo>
                    <a:pt x="5980" y="1083"/>
                  </a:lnTo>
                  <a:cubicBezTo>
                    <a:pt x="5869" y="488"/>
                    <a:pt x="5363" y="0"/>
                    <a:pt x="4774" y="0"/>
                  </a:cubicBezTo>
                  <a:cubicBezTo>
                    <a:pt x="4752" y="0"/>
                    <a:pt x="4729" y="1"/>
                    <a:pt x="4707" y="2"/>
                  </a:cubicBezTo>
                  <a:cubicBezTo>
                    <a:pt x="4683" y="1"/>
                    <a:pt x="4660" y="0"/>
                    <a:pt x="4636" y="0"/>
                  </a:cubicBezTo>
                  <a:close/>
                </a:path>
              </a:pathLst>
            </a:custGeom>
            <a:solidFill>
              <a:srgbClr val="7C05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8" name="Google Shape;4380;p19">
              <a:extLst>
                <a:ext uri="{FF2B5EF4-FFF2-40B4-BE49-F238E27FC236}">
                  <a16:creationId xmlns:a16="http://schemas.microsoft.com/office/drawing/2014/main" id="{04756CED-8AE5-4F43-BBCA-E6838AFCCA45}"/>
                </a:ext>
              </a:extLst>
            </p:cNvPr>
            <p:cNvSpPr/>
            <p:nvPr/>
          </p:nvSpPr>
          <p:spPr>
            <a:xfrm>
              <a:off x="5724711" y="1414222"/>
              <a:ext cx="196321" cy="293131"/>
            </a:xfrm>
            <a:custGeom>
              <a:avLst/>
              <a:gdLst/>
              <a:ahLst/>
              <a:cxnLst/>
              <a:rect l="l" t="t" r="r" b="b"/>
              <a:pathLst>
                <a:path w="11265" h="16820" extrusionOk="0">
                  <a:moveTo>
                    <a:pt x="5633" y="0"/>
                  </a:moveTo>
                  <a:lnTo>
                    <a:pt x="0" y="11187"/>
                  </a:lnTo>
                  <a:lnTo>
                    <a:pt x="5633" y="16820"/>
                  </a:lnTo>
                  <a:lnTo>
                    <a:pt x="11265" y="11187"/>
                  </a:lnTo>
                  <a:lnTo>
                    <a:pt x="5633"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59" name="Google Shape;4381;p19">
              <a:extLst>
                <a:ext uri="{FF2B5EF4-FFF2-40B4-BE49-F238E27FC236}">
                  <a16:creationId xmlns:a16="http://schemas.microsoft.com/office/drawing/2014/main" id="{39838D3E-97D9-164A-85E8-0D2ED7E9855C}"/>
                </a:ext>
              </a:extLst>
            </p:cNvPr>
            <p:cNvSpPr/>
            <p:nvPr/>
          </p:nvSpPr>
          <p:spPr>
            <a:xfrm>
              <a:off x="5781176" y="1492872"/>
              <a:ext cx="83391" cy="183564"/>
            </a:xfrm>
            <a:custGeom>
              <a:avLst/>
              <a:gdLst/>
              <a:ahLst/>
              <a:cxnLst/>
              <a:rect l="l" t="t" r="r" b="b"/>
              <a:pathLst>
                <a:path w="4785" h="10533" extrusionOk="0">
                  <a:moveTo>
                    <a:pt x="2393" y="1"/>
                  </a:moveTo>
                  <a:lnTo>
                    <a:pt x="1" y="8140"/>
                  </a:lnTo>
                  <a:lnTo>
                    <a:pt x="2393" y="10532"/>
                  </a:lnTo>
                  <a:lnTo>
                    <a:pt x="4784" y="8140"/>
                  </a:lnTo>
                  <a:lnTo>
                    <a:pt x="2393"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0" name="Google Shape;4382;p19">
              <a:extLst>
                <a:ext uri="{FF2B5EF4-FFF2-40B4-BE49-F238E27FC236}">
                  <a16:creationId xmlns:a16="http://schemas.microsoft.com/office/drawing/2014/main" id="{03383429-04FA-E940-88CE-21C52A3B92EA}"/>
                </a:ext>
              </a:extLst>
            </p:cNvPr>
            <p:cNvSpPr/>
            <p:nvPr/>
          </p:nvSpPr>
          <p:spPr>
            <a:xfrm>
              <a:off x="5665545" y="1630027"/>
              <a:ext cx="48431" cy="47751"/>
            </a:xfrm>
            <a:custGeom>
              <a:avLst/>
              <a:gdLst/>
              <a:ahLst/>
              <a:cxnLst/>
              <a:rect l="l" t="t" r="r" b="b"/>
              <a:pathLst>
                <a:path w="2779" h="2740" extrusionOk="0">
                  <a:moveTo>
                    <a:pt x="1389" y="0"/>
                  </a:moveTo>
                  <a:cubicBezTo>
                    <a:pt x="618" y="0"/>
                    <a:pt x="1" y="618"/>
                    <a:pt x="1" y="1389"/>
                  </a:cubicBezTo>
                  <a:cubicBezTo>
                    <a:pt x="1" y="2122"/>
                    <a:pt x="618" y="2739"/>
                    <a:pt x="1389" y="2739"/>
                  </a:cubicBezTo>
                  <a:cubicBezTo>
                    <a:pt x="2122" y="2739"/>
                    <a:pt x="2778" y="2122"/>
                    <a:pt x="2778" y="1389"/>
                  </a:cubicBezTo>
                  <a:cubicBezTo>
                    <a:pt x="2778" y="618"/>
                    <a:pt x="2122" y="0"/>
                    <a:pt x="1389"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1" name="Google Shape;4383;p19">
              <a:extLst>
                <a:ext uri="{FF2B5EF4-FFF2-40B4-BE49-F238E27FC236}">
                  <a16:creationId xmlns:a16="http://schemas.microsoft.com/office/drawing/2014/main" id="{9B6DE2D2-0AEA-3A4C-9643-8665F2D15624}"/>
                </a:ext>
              </a:extLst>
            </p:cNvPr>
            <p:cNvSpPr/>
            <p:nvPr/>
          </p:nvSpPr>
          <p:spPr>
            <a:xfrm>
              <a:off x="5931785" y="1630027"/>
              <a:ext cx="48414" cy="47751"/>
            </a:xfrm>
            <a:custGeom>
              <a:avLst/>
              <a:gdLst/>
              <a:ahLst/>
              <a:cxnLst/>
              <a:rect l="l" t="t" r="r" b="b"/>
              <a:pathLst>
                <a:path w="2778" h="2740" extrusionOk="0">
                  <a:moveTo>
                    <a:pt x="1389" y="0"/>
                  </a:moveTo>
                  <a:cubicBezTo>
                    <a:pt x="617" y="0"/>
                    <a:pt x="0" y="618"/>
                    <a:pt x="0" y="1389"/>
                  </a:cubicBezTo>
                  <a:cubicBezTo>
                    <a:pt x="0" y="2122"/>
                    <a:pt x="617" y="2739"/>
                    <a:pt x="1389" y="2739"/>
                  </a:cubicBezTo>
                  <a:cubicBezTo>
                    <a:pt x="2161" y="2739"/>
                    <a:pt x="2778" y="2122"/>
                    <a:pt x="2778" y="1389"/>
                  </a:cubicBezTo>
                  <a:cubicBezTo>
                    <a:pt x="2778" y="618"/>
                    <a:pt x="2161" y="0"/>
                    <a:pt x="1389"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2" name="Google Shape;4384;p19">
              <a:extLst>
                <a:ext uri="{FF2B5EF4-FFF2-40B4-BE49-F238E27FC236}">
                  <a16:creationId xmlns:a16="http://schemas.microsoft.com/office/drawing/2014/main" id="{D98FBD2B-73C1-B94A-A451-94F23E973D24}"/>
                </a:ext>
              </a:extLst>
            </p:cNvPr>
            <p:cNvSpPr/>
            <p:nvPr/>
          </p:nvSpPr>
          <p:spPr>
            <a:xfrm>
              <a:off x="5634629" y="1851879"/>
              <a:ext cx="127081" cy="59184"/>
            </a:xfrm>
            <a:custGeom>
              <a:avLst/>
              <a:gdLst/>
              <a:ahLst/>
              <a:cxnLst/>
              <a:rect l="l" t="t" r="r" b="b"/>
              <a:pathLst>
                <a:path w="7292" h="3396" extrusionOk="0">
                  <a:moveTo>
                    <a:pt x="3665" y="1"/>
                  </a:moveTo>
                  <a:cubicBezTo>
                    <a:pt x="1736" y="1"/>
                    <a:pt x="116" y="1505"/>
                    <a:pt x="0" y="3395"/>
                  </a:cubicBezTo>
                  <a:lnTo>
                    <a:pt x="7291" y="3395"/>
                  </a:lnTo>
                  <a:cubicBezTo>
                    <a:pt x="7175" y="1505"/>
                    <a:pt x="5555" y="1"/>
                    <a:pt x="3665" y="1"/>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3" name="Google Shape;4385;p19">
              <a:extLst>
                <a:ext uri="{FF2B5EF4-FFF2-40B4-BE49-F238E27FC236}">
                  <a16:creationId xmlns:a16="http://schemas.microsoft.com/office/drawing/2014/main" id="{9418EAEE-22B0-894D-A059-5D1EF8A9FBF3}"/>
                </a:ext>
              </a:extLst>
            </p:cNvPr>
            <p:cNvSpPr/>
            <p:nvPr/>
          </p:nvSpPr>
          <p:spPr>
            <a:xfrm>
              <a:off x="5660177" y="1938615"/>
              <a:ext cx="75984" cy="32276"/>
            </a:xfrm>
            <a:custGeom>
              <a:avLst/>
              <a:gdLst/>
              <a:ahLst/>
              <a:cxnLst/>
              <a:rect l="l" t="t" r="r" b="b"/>
              <a:pathLst>
                <a:path w="4360" h="1852" extrusionOk="0">
                  <a:moveTo>
                    <a:pt x="0" y="0"/>
                  </a:moveTo>
                  <a:cubicBezTo>
                    <a:pt x="193" y="1235"/>
                    <a:pt x="1186" y="1852"/>
                    <a:pt x="2180" y="1852"/>
                  </a:cubicBezTo>
                  <a:cubicBezTo>
                    <a:pt x="3173" y="1852"/>
                    <a:pt x="4166" y="1235"/>
                    <a:pt x="4359"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4" name="Google Shape;4386;p19">
              <a:extLst>
                <a:ext uri="{FF2B5EF4-FFF2-40B4-BE49-F238E27FC236}">
                  <a16:creationId xmlns:a16="http://schemas.microsoft.com/office/drawing/2014/main" id="{BB4B2848-DCE2-D948-A89C-D901A1FC4565}"/>
                </a:ext>
              </a:extLst>
            </p:cNvPr>
            <p:cNvSpPr/>
            <p:nvPr/>
          </p:nvSpPr>
          <p:spPr>
            <a:xfrm>
              <a:off x="5679661" y="1993059"/>
              <a:ext cx="32293" cy="27692"/>
            </a:xfrm>
            <a:custGeom>
              <a:avLst/>
              <a:gdLst/>
              <a:ahLst/>
              <a:cxnLst/>
              <a:rect l="l" t="t" r="r" b="b"/>
              <a:pathLst>
                <a:path w="1853" h="1589" extrusionOk="0">
                  <a:moveTo>
                    <a:pt x="1081" y="1"/>
                  </a:moveTo>
                  <a:cubicBezTo>
                    <a:pt x="348" y="1"/>
                    <a:pt x="1" y="850"/>
                    <a:pt x="502" y="1351"/>
                  </a:cubicBezTo>
                  <a:cubicBezTo>
                    <a:pt x="666" y="1515"/>
                    <a:pt x="868" y="1588"/>
                    <a:pt x="1064" y="1588"/>
                  </a:cubicBezTo>
                  <a:cubicBezTo>
                    <a:pt x="1468" y="1588"/>
                    <a:pt x="1853" y="1278"/>
                    <a:pt x="1853" y="811"/>
                  </a:cubicBezTo>
                  <a:cubicBezTo>
                    <a:pt x="1853" y="348"/>
                    <a:pt x="1505" y="1"/>
                    <a:pt x="1081" y="1"/>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5" name="Google Shape;4387;p19">
              <a:extLst>
                <a:ext uri="{FF2B5EF4-FFF2-40B4-BE49-F238E27FC236}">
                  <a16:creationId xmlns:a16="http://schemas.microsoft.com/office/drawing/2014/main" id="{FDB6B60D-CC18-CE4F-8745-6DD6DAB69EF8}"/>
                </a:ext>
              </a:extLst>
            </p:cNvPr>
            <p:cNvSpPr/>
            <p:nvPr/>
          </p:nvSpPr>
          <p:spPr>
            <a:xfrm>
              <a:off x="5685046" y="2045498"/>
              <a:ext cx="22882" cy="19728"/>
            </a:xfrm>
            <a:custGeom>
              <a:avLst/>
              <a:gdLst/>
              <a:ahLst/>
              <a:cxnLst/>
              <a:rect l="l" t="t" r="r" b="b"/>
              <a:pathLst>
                <a:path w="1313" h="1132" extrusionOk="0">
                  <a:moveTo>
                    <a:pt x="733" y="1"/>
                  </a:moveTo>
                  <a:cubicBezTo>
                    <a:pt x="232" y="1"/>
                    <a:pt x="0" y="618"/>
                    <a:pt x="348" y="965"/>
                  </a:cubicBezTo>
                  <a:cubicBezTo>
                    <a:pt x="462" y="1079"/>
                    <a:pt x="605" y="1131"/>
                    <a:pt x="746" y="1131"/>
                  </a:cubicBezTo>
                  <a:cubicBezTo>
                    <a:pt x="1034" y="1131"/>
                    <a:pt x="1312" y="916"/>
                    <a:pt x="1312" y="580"/>
                  </a:cubicBezTo>
                  <a:cubicBezTo>
                    <a:pt x="1312" y="271"/>
                    <a:pt x="1081" y="1"/>
                    <a:pt x="733" y="1"/>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6" name="Google Shape;4388;p19">
              <a:extLst>
                <a:ext uri="{FF2B5EF4-FFF2-40B4-BE49-F238E27FC236}">
                  <a16:creationId xmlns:a16="http://schemas.microsoft.com/office/drawing/2014/main" id="{06F4D936-CED5-F24C-B622-50208E23A098}"/>
                </a:ext>
              </a:extLst>
            </p:cNvPr>
            <p:cNvSpPr/>
            <p:nvPr/>
          </p:nvSpPr>
          <p:spPr>
            <a:xfrm>
              <a:off x="5888077" y="1852558"/>
              <a:ext cx="127761" cy="58504"/>
            </a:xfrm>
            <a:custGeom>
              <a:avLst/>
              <a:gdLst/>
              <a:ahLst/>
              <a:cxnLst/>
              <a:rect l="l" t="t" r="r" b="b"/>
              <a:pathLst>
                <a:path w="7331" h="3357" extrusionOk="0">
                  <a:moveTo>
                    <a:pt x="3666" y="0"/>
                  </a:moveTo>
                  <a:cubicBezTo>
                    <a:pt x="1775" y="0"/>
                    <a:pt x="155" y="1466"/>
                    <a:pt x="1" y="3356"/>
                  </a:cubicBezTo>
                  <a:lnTo>
                    <a:pt x="7330" y="3356"/>
                  </a:lnTo>
                  <a:cubicBezTo>
                    <a:pt x="7137" y="1466"/>
                    <a:pt x="5556" y="0"/>
                    <a:pt x="3666"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7" name="Google Shape;4389;p19">
              <a:extLst>
                <a:ext uri="{FF2B5EF4-FFF2-40B4-BE49-F238E27FC236}">
                  <a16:creationId xmlns:a16="http://schemas.microsoft.com/office/drawing/2014/main" id="{4C595B31-2103-E14C-B1F6-B1A05D8D1FF5}"/>
                </a:ext>
              </a:extLst>
            </p:cNvPr>
            <p:cNvSpPr/>
            <p:nvPr/>
          </p:nvSpPr>
          <p:spPr>
            <a:xfrm>
              <a:off x="5914305" y="1938615"/>
              <a:ext cx="75304" cy="32276"/>
            </a:xfrm>
            <a:custGeom>
              <a:avLst/>
              <a:gdLst/>
              <a:ahLst/>
              <a:cxnLst/>
              <a:rect l="l" t="t" r="r" b="b"/>
              <a:pathLst>
                <a:path w="4321" h="1852" extrusionOk="0">
                  <a:moveTo>
                    <a:pt x="0" y="0"/>
                  </a:moveTo>
                  <a:cubicBezTo>
                    <a:pt x="174" y="1235"/>
                    <a:pt x="1167" y="1852"/>
                    <a:pt x="2161" y="1852"/>
                  </a:cubicBezTo>
                  <a:cubicBezTo>
                    <a:pt x="3154" y="1852"/>
                    <a:pt x="4147" y="1235"/>
                    <a:pt x="4321"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8" name="Google Shape;4390;p19">
              <a:extLst>
                <a:ext uri="{FF2B5EF4-FFF2-40B4-BE49-F238E27FC236}">
                  <a16:creationId xmlns:a16="http://schemas.microsoft.com/office/drawing/2014/main" id="{26A73F37-19B0-104E-A4F9-B179EC2F807C}"/>
                </a:ext>
              </a:extLst>
            </p:cNvPr>
            <p:cNvSpPr/>
            <p:nvPr/>
          </p:nvSpPr>
          <p:spPr>
            <a:xfrm>
              <a:off x="5933789" y="1993059"/>
              <a:ext cx="32293" cy="27692"/>
            </a:xfrm>
            <a:custGeom>
              <a:avLst/>
              <a:gdLst/>
              <a:ahLst/>
              <a:cxnLst/>
              <a:rect l="l" t="t" r="r" b="b"/>
              <a:pathLst>
                <a:path w="1853" h="1589" extrusionOk="0">
                  <a:moveTo>
                    <a:pt x="1043" y="1"/>
                  </a:moveTo>
                  <a:cubicBezTo>
                    <a:pt x="348" y="1"/>
                    <a:pt x="1" y="850"/>
                    <a:pt x="502" y="1351"/>
                  </a:cubicBezTo>
                  <a:cubicBezTo>
                    <a:pt x="666" y="1515"/>
                    <a:pt x="868" y="1588"/>
                    <a:pt x="1064" y="1588"/>
                  </a:cubicBezTo>
                  <a:cubicBezTo>
                    <a:pt x="1468" y="1588"/>
                    <a:pt x="1853" y="1278"/>
                    <a:pt x="1853" y="811"/>
                  </a:cubicBezTo>
                  <a:cubicBezTo>
                    <a:pt x="1814" y="348"/>
                    <a:pt x="1467" y="1"/>
                    <a:pt x="1043" y="1"/>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69" name="Google Shape;4391;p19">
              <a:extLst>
                <a:ext uri="{FF2B5EF4-FFF2-40B4-BE49-F238E27FC236}">
                  <a16:creationId xmlns:a16="http://schemas.microsoft.com/office/drawing/2014/main" id="{3AD04192-4E3F-9742-B300-9649DE2396F3}"/>
                </a:ext>
              </a:extLst>
            </p:cNvPr>
            <p:cNvSpPr/>
            <p:nvPr/>
          </p:nvSpPr>
          <p:spPr>
            <a:xfrm>
              <a:off x="5941858" y="2045498"/>
              <a:ext cx="20198" cy="20198"/>
            </a:xfrm>
            <a:custGeom>
              <a:avLst/>
              <a:gdLst/>
              <a:ahLst/>
              <a:cxnLst/>
              <a:rect l="l" t="t" r="r" b="b"/>
              <a:pathLst>
                <a:path w="1159" h="1159" extrusionOk="0">
                  <a:moveTo>
                    <a:pt x="580" y="1"/>
                  </a:moveTo>
                  <a:cubicBezTo>
                    <a:pt x="271" y="1"/>
                    <a:pt x="1" y="271"/>
                    <a:pt x="1" y="580"/>
                  </a:cubicBezTo>
                  <a:cubicBezTo>
                    <a:pt x="1" y="888"/>
                    <a:pt x="271" y="1158"/>
                    <a:pt x="580" y="1158"/>
                  </a:cubicBezTo>
                  <a:cubicBezTo>
                    <a:pt x="888" y="1158"/>
                    <a:pt x="1158" y="888"/>
                    <a:pt x="1158" y="580"/>
                  </a:cubicBezTo>
                  <a:cubicBezTo>
                    <a:pt x="1158" y="271"/>
                    <a:pt x="888" y="1"/>
                    <a:pt x="580" y="1"/>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0" name="Google Shape;4392;p19">
              <a:extLst>
                <a:ext uri="{FF2B5EF4-FFF2-40B4-BE49-F238E27FC236}">
                  <a16:creationId xmlns:a16="http://schemas.microsoft.com/office/drawing/2014/main" id="{772571F5-592D-7647-A4B3-490AF9A065CD}"/>
                </a:ext>
              </a:extLst>
            </p:cNvPr>
            <p:cNvSpPr/>
            <p:nvPr/>
          </p:nvSpPr>
          <p:spPr>
            <a:xfrm>
              <a:off x="5679661" y="2124166"/>
              <a:ext cx="285759" cy="180183"/>
            </a:xfrm>
            <a:custGeom>
              <a:avLst/>
              <a:gdLst/>
              <a:ahLst/>
              <a:cxnLst/>
              <a:rect l="l" t="t" r="r" b="b"/>
              <a:pathLst>
                <a:path w="16397" h="10339" extrusionOk="0">
                  <a:moveTo>
                    <a:pt x="1467" y="0"/>
                  </a:moveTo>
                  <a:lnTo>
                    <a:pt x="1" y="926"/>
                  </a:lnTo>
                  <a:cubicBezTo>
                    <a:pt x="2238" y="4398"/>
                    <a:pt x="4900" y="7561"/>
                    <a:pt x="7948" y="10339"/>
                  </a:cubicBezTo>
                  <a:lnTo>
                    <a:pt x="8449" y="10339"/>
                  </a:lnTo>
                  <a:cubicBezTo>
                    <a:pt x="11458" y="7561"/>
                    <a:pt x="14120" y="4398"/>
                    <a:pt x="16396" y="1003"/>
                  </a:cubicBezTo>
                  <a:lnTo>
                    <a:pt x="14814"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1" name="Google Shape;4393;p19">
              <a:extLst>
                <a:ext uri="{FF2B5EF4-FFF2-40B4-BE49-F238E27FC236}">
                  <a16:creationId xmlns:a16="http://schemas.microsoft.com/office/drawing/2014/main" id="{48AACD75-36BD-EE4E-ADD4-C2334E3B2BE7}"/>
                </a:ext>
              </a:extLst>
            </p:cNvPr>
            <p:cNvSpPr/>
            <p:nvPr/>
          </p:nvSpPr>
          <p:spPr>
            <a:xfrm>
              <a:off x="5705210" y="2094417"/>
              <a:ext cx="239367" cy="78842"/>
            </a:xfrm>
            <a:custGeom>
              <a:avLst/>
              <a:gdLst/>
              <a:ahLst/>
              <a:cxnLst/>
              <a:rect l="l" t="t" r="r" b="b"/>
              <a:pathLst>
                <a:path w="13735" h="4524" extrusionOk="0">
                  <a:moveTo>
                    <a:pt x="6867" y="0"/>
                  </a:moveTo>
                  <a:cubicBezTo>
                    <a:pt x="3550" y="0"/>
                    <a:pt x="232" y="569"/>
                    <a:pt x="1" y="1707"/>
                  </a:cubicBezTo>
                  <a:cubicBezTo>
                    <a:pt x="1" y="1707"/>
                    <a:pt x="1660" y="4369"/>
                    <a:pt x="6867" y="4523"/>
                  </a:cubicBezTo>
                  <a:cubicBezTo>
                    <a:pt x="12075" y="4369"/>
                    <a:pt x="13734" y="1707"/>
                    <a:pt x="13734" y="1707"/>
                  </a:cubicBezTo>
                  <a:cubicBezTo>
                    <a:pt x="13503" y="569"/>
                    <a:pt x="10185" y="0"/>
                    <a:pt x="6867" y="0"/>
                  </a:cubicBezTo>
                  <a:close/>
                </a:path>
              </a:pathLst>
            </a:custGeom>
            <a:solidFill>
              <a:srgbClr val="7C051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2" name="Google Shape;4394;p19">
              <a:extLst>
                <a:ext uri="{FF2B5EF4-FFF2-40B4-BE49-F238E27FC236}">
                  <a16:creationId xmlns:a16="http://schemas.microsoft.com/office/drawing/2014/main" id="{DEE82BD0-E669-8844-ADDB-0A21AC3E034E}"/>
                </a:ext>
              </a:extLst>
            </p:cNvPr>
            <p:cNvSpPr/>
            <p:nvPr/>
          </p:nvSpPr>
          <p:spPr>
            <a:xfrm>
              <a:off x="5750922" y="2117944"/>
              <a:ext cx="147925" cy="29766"/>
            </a:xfrm>
            <a:custGeom>
              <a:avLst/>
              <a:gdLst/>
              <a:ahLst/>
              <a:cxnLst/>
              <a:rect l="l" t="t" r="r" b="b"/>
              <a:pathLst>
                <a:path w="8488" h="1708" extrusionOk="0">
                  <a:moveTo>
                    <a:pt x="4244" y="1"/>
                  </a:moveTo>
                  <a:cubicBezTo>
                    <a:pt x="2200" y="1"/>
                    <a:pt x="155" y="222"/>
                    <a:pt x="1" y="666"/>
                  </a:cubicBezTo>
                  <a:cubicBezTo>
                    <a:pt x="1" y="666"/>
                    <a:pt x="1043" y="1669"/>
                    <a:pt x="4244" y="1708"/>
                  </a:cubicBezTo>
                  <a:cubicBezTo>
                    <a:pt x="7446" y="1669"/>
                    <a:pt x="8488" y="666"/>
                    <a:pt x="8488" y="666"/>
                  </a:cubicBezTo>
                  <a:cubicBezTo>
                    <a:pt x="8334" y="222"/>
                    <a:pt x="6289" y="1"/>
                    <a:pt x="4244" y="1"/>
                  </a:cubicBezTo>
                  <a:close/>
                </a:path>
              </a:pathLst>
            </a:custGeom>
            <a:solidFill>
              <a:srgbClr val="FFD24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73" name="Google Shape;4395;p19">
            <a:extLst>
              <a:ext uri="{FF2B5EF4-FFF2-40B4-BE49-F238E27FC236}">
                <a16:creationId xmlns:a16="http://schemas.microsoft.com/office/drawing/2014/main" id="{E63DDCA3-AE67-A445-A11E-F2314C91CB32}"/>
              </a:ext>
            </a:extLst>
          </p:cNvPr>
          <p:cNvGrpSpPr/>
          <p:nvPr/>
        </p:nvGrpSpPr>
        <p:grpSpPr>
          <a:xfrm>
            <a:off x="7907284" y="3144122"/>
            <a:ext cx="696519" cy="927545"/>
            <a:chOff x="5473267" y="2380978"/>
            <a:chExt cx="522389" cy="726099"/>
          </a:xfrm>
        </p:grpSpPr>
        <p:sp>
          <p:nvSpPr>
            <p:cNvPr id="74" name="Google Shape;4396;p19">
              <a:extLst>
                <a:ext uri="{FF2B5EF4-FFF2-40B4-BE49-F238E27FC236}">
                  <a16:creationId xmlns:a16="http://schemas.microsoft.com/office/drawing/2014/main" id="{61A8223D-5685-8148-9311-2345BFBDED11}"/>
                </a:ext>
              </a:extLst>
            </p:cNvPr>
            <p:cNvSpPr/>
            <p:nvPr/>
          </p:nvSpPr>
          <p:spPr>
            <a:xfrm>
              <a:off x="5586215" y="2649901"/>
              <a:ext cx="309286" cy="457176"/>
            </a:xfrm>
            <a:custGeom>
              <a:avLst/>
              <a:gdLst/>
              <a:ahLst/>
              <a:cxnLst/>
              <a:rect l="l" t="t" r="r" b="b"/>
              <a:pathLst>
                <a:path w="17747" h="26233" extrusionOk="0">
                  <a:moveTo>
                    <a:pt x="9838" y="1"/>
                  </a:moveTo>
                  <a:lnTo>
                    <a:pt x="8140" y="193"/>
                  </a:lnTo>
                  <a:cubicBezTo>
                    <a:pt x="8140" y="193"/>
                    <a:pt x="8565" y="3704"/>
                    <a:pt x="7369" y="3820"/>
                  </a:cubicBezTo>
                  <a:cubicBezTo>
                    <a:pt x="7345" y="3823"/>
                    <a:pt x="7320" y="3824"/>
                    <a:pt x="7294" y="3824"/>
                  </a:cubicBezTo>
                  <a:cubicBezTo>
                    <a:pt x="5978" y="3824"/>
                    <a:pt x="1158" y="116"/>
                    <a:pt x="1158" y="116"/>
                  </a:cubicBezTo>
                  <a:lnTo>
                    <a:pt x="1" y="1389"/>
                  </a:lnTo>
                  <a:cubicBezTo>
                    <a:pt x="618" y="1814"/>
                    <a:pt x="4746" y="5170"/>
                    <a:pt x="4746" y="5170"/>
                  </a:cubicBezTo>
                  <a:cubicBezTo>
                    <a:pt x="6906" y="7523"/>
                    <a:pt x="7677" y="10841"/>
                    <a:pt x="6790" y="13965"/>
                  </a:cubicBezTo>
                  <a:cubicBezTo>
                    <a:pt x="5440" y="18517"/>
                    <a:pt x="5170" y="23764"/>
                    <a:pt x="6713" y="26233"/>
                  </a:cubicBezTo>
                  <a:lnTo>
                    <a:pt x="12847" y="26233"/>
                  </a:lnTo>
                  <a:cubicBezTo>
                    <a:pt x="14351" y="23764"/>
                    <a:pt x="14120" y="18517"/>
                    <a:pt x="12770" y="13965"/>
                  </a:cubicBezTo>
                  <a:cubicBezTo>
                    <a:pt x="11844" y="10879"/>
                    <a:pt x="12615" y="7562"/>
                    <a:pt x="14776" y="5170"/>
                  </a:cubicBezTo>
                  <a:lnTo>
                    <a:pt x="17746" y="1814"/>
                  </a:lnTo>
                  <a:lnTo>
                    <a:pt x="16126" y="1196"/>
                  </a:lnTo>
                  <a:cubicBezTo>
                    <a:pt x="16126" y="1196"/>
                    <a:pt x="12692" y="4630"/>
                    <a:pt x="12268" y="4630"/>
                  </a:cubicBezTo>
                  <a:cubicBezTo>
                    <a:pt x="11844" y="4630"/>
                    <a:pt x="9838" y="1"/>
                    <a:pt x="9838" y="1"/>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 name="Google Shape;4397;p19">
              <a:extLst>
                <a:ext uri="{FF2B5EF4-FFF2-40B4-BE49-F238E27FC236}">
                  <a16:creationId xmlns:a16="http://schemas.microsoft.com/office/drawing/2014/main" id="{8ABBB0E3-2F1E-744C-BFCF-18CEAC73C6CD}"/>
                </a:ext>
              </a:extLst>
            </p:cNvPr>
            <p:cNvSpPr/>
            <p:nvPr/>
          </p:nvSpPr>
          <p:spPr>
            <a:xfrm>
              <a:off x="5473267" y="2546365"/>
              <a:ext cx="213818" cy="188269"/>
            </a:xfrm>
            <a:custGeom>
              <a:avLst/>
              <a:gdLst/>
              <a:ahLst/>
              <a:cxnLst/>
              <a:rect l="l" t="t" r="r" b="b"/>
              <a:pathLst>
                <a:path w="12269" h="10803" extrusionOk="0">
                  <a:moveTo>
                    <a:pt x="6134" y="1"/>
                  </a:moveTo>
                  <a:cubicBezTo>
                    <a:pt x="2740" y="1"/>
                    <a:pt x="1" y="2431"/>
                    <a:pt x="1" y="5401"/>
                  </a:cubicBezTo>
                  <a:cubicBezTo>
                    <a:pt x="1" y="8372"/>
                    <a:pt x="2740" y="10802"/>
                    <a:pt x="6134" y="10802"/>
                  </a:cubicBezTo>
                  <a:cubicBezTo>
                    <a:pt x="9529" y="10802"/>
                    <a:pt x="12268" y="8372"/>
                    <a:pt x="12268" y="5401"/>
                  </a:cubicBezTo>
                  <a:cubicBezTo>
                    <a:pt x="12268" y="2431"/>
                    <a:pt x="9529" y="1"/>
                    <a:pt x="6134"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6" name="Google Shape;4398;p19">
              <a:extLst>
                <a:ext uri="{FF2B5EF4-FFF2-40B4-BE49-F238E27FC236}">
                  <a16:creationId xmlns:a16="http://schemas.microsoft.com/office/drawing/2014/main" id="{43FF3C66-6835-BD47-95C1-ECAFEF6D0DC8}"/>
                </a:ext>
              </a:extLst>
            </p:cNvPr>
            <p:cNvSpPr/>
            <p:nvPr/>
          </p:nvSpPr>
          <p:spPr>
            <a:xfrm>
              <a:off x="5473267" y="2552412"/>
              <a:ext cx="213818" cy="182222"/>
            </a:xfrm>
            <a:custGeom>
              <a:avLst/>
              <a:gdLst/>
              <a:ahLst/>
              <a:cxnLst/>
              <a:rect l="l" t="t" r="r" b="b"/>
              <a:pathLst>
                <a:path w="12269" h="10456" extrusionOk="0">
                  <a:moveTo>
                    <a:pt x="8295" y="1"/>
                  </a:moveTo>
                  <a:lnTo>
                    <a:pt x="8295" y="1"/>
                  </a:lnTo>
                  <a:cubicBezTo>
                    <a:pt x="9336" y="734"/>
                    <a:pt x="9954" y="1930"/>
                    <a:pt x="9992" y="3203"/>
                  </a:cubicBezTo>
                  <a:cubicBezTo>
                    <a:pt x="9992" y="5517"/>
                    <a:pt x="7832" y="7408"/>
                    <a:pt x="5209" y="7408"/>
                  </a:cubicBezTo>
                  <a:cubicBezTo>
                    <a:pt x="2547" y="7408"/>
                    <a:pt x="425" y="5517"/>
                    <a:pt x="425" y="3203"/>
                  </a:cubicBezTo>
                  <a:lnTo>
                    <a:pt x="425" y="3126"/>
                  </a:lnTo>
                  <a:cubicBezTo>
                    <a:pt x="155" y="3704"/>
                    <a:pt x="1" y="4399"/>
                    <a:pt x="1" y="5054"/>
                  </a:cubicBezTo>
                  <a:cubicBezTo>
                    <a:pt x="1" y="8025"/>
                    <a:pt x="2740" y="10455"/>
                    <a:pt x="6134" y="10455"/>
                  </a:cubicBezTo>
                  <a:cubicBezTo>
                    <a:pt x="9529" y="10455"/>
                    <a:pt x="12268" y="8025"/>
                    <a:pt x="12268" y="5054"/>
                  </a:cubicBezTo>
                  <a:cubicBezTo>
                    <a:pt x="12268" y="2740"/>
                    <a:pt x="10609" y="772"/>
                    <a:pt x="8295"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7" name="Google Shape;4399;p19">
              <a:extLst>
                <a:ext uri="{FF2B5EF4-FFF2-40B4-BE49-F238E27FC236}">
                  <a16:creationId xmlns:a16="http://schemas.microsoft.com/office/drawing/2014/main" id="{88F653E2-34EF-DD46-9A3B-FD8F8E8E376F}"/>
                </a:ext>
              </a:extLst>
            </p:cNvPr>
            <p:cNvSpPr/>
            <p:nvPr/>
          </p:nvSpPr>
          <p:spPr>
            <a:xfrm>
              <a:off x="5772445" y="2528223"/>
              <a:ext cx="213801" cy="188252"/>
            </a:xfrm>
            <a:custGeom>
              <a:avLst/>
              <a:gdLst/>
              <a:ahLst/>
              <a:cxnLst/>
              <a:rect l="l" t="t" r="r" b="b"/>
              <a:pathLst>
                <a:path w="12268" h="10802" extrusionOk="0">
                  <a:moveTo>
                    <a:pt x="6134" y="0"/>
                  </a:moveTo>
                  <a:cubicBezTo>
                    <a:pt x="2739" y="0"/>
                    <a:pt x="0" y="2430"/>
                    <a:pt x="0" y="5401"/>
                  </a:cubicBezTo>
                  <a:cubicBezTo>
                    <a:pt x="0" y="8371"/>
                    <a:pt x="2739" y="10802"/>
                    <a:pt x="6134" y="10802"/>
                  </a:cubicBezTo>
                  <a:cubicBezTo>
                    <a:pt x="9529" y="10802"/>
                    <a:pt x="12268" y="8371"/>
                    <a:pt x="12268" y="5401"/>
                  </a:cubicBezTo>
                  <a:cubicBezTo>
                    <a:pt x="12268" y="2430"/>
                    <a:pt x="9529" y="0"/>
                    <a:pt x="6134"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8" name="Google Shape;4400;p19">
              <a:extLst>
                <a:ext uri="{FF2B5EF4-FFF2-40B4-BE49-F238E27FC236}">
                  <a16:creationId xmlns:a16="http://schemas.microsoft.com/office/drawing/2014/main" id="{A8771C86-5D66-8446-87AB-3C2666D2B87E}"/>
                </a:ext>
              </a:extLst>
            </p:cNvPr>
            <p:cNvSpPr/>
            <p:nvPr/>
          </p:nvSpPr>
          <p:spPr>
            <a:xfrm>
              <a:off x="5781856" y="2534270"/>
              <a:ext cx="213801" cy="181542"/>
            </a:xfrm>
            <a:custGeom>
              <a:avLst/>
              <a:gdLst/>
              <a:ahLst/>
              <a:cxnLst/>
              <a:rect l="l" t="t" r="r" b="b"/>
              <a:pathLst>
                <a:path w="12268" h="10417" extrusionOk="0">
                  <a:moveTo>
                    <a:pt x="8295" y="0"/>
                  </a:moveTo>
                  <a:cubicBezTo>
                    <a:pt x="9336" y="733"/>
                    <a:pt x="9953" y="1929"/>
                    <a:pt x="9992" y="3202"/>
                  </a:cubicBezTo>
                  <a:cubicBezTo>
                    <a:pt x="9992" y="5517"/>
                    <a:pt x="7832" y="7407"/>
                    <a:pt x="5170" y="7407"/>
                  </a:cubicBezTo>
                  <a:cubicBezTo>
                    <a:pt x="2547" y="7407"/>
                    <a:pt x="386" y="5517"/>
                    <a:pt x="386" y="3202"/>
                  </a:cubicBezTo>
                  <a:lnTo>
                    <a:pt x="386" y="3086"/>
                  </a:lnTo>
                  <a:cubicBezTo>
                    <a:pt x="116" y="3704"/>
                    <a:pt x="1" y="4359"/>
                    <a:pt x="1" y="5015"/>
                  </a:cubicBezTo>
                  <a:cubicBezTo>
                    <a:pt x="1" y="8024"/>
                    <a:pt x="2739" y="10416"/>
                    <a:pt x="6134" y="10416"/>
                  </a:cubicBezTo>
                  <a:cubicBezTo>
                    <a:pt x="9529" y="10416"/>
                    <a:pt x="12268" y="8024"/>
                    <a:pt x="12268" y="5015"/>
                  </a:cubicBezTo>
                  <a:cubicBezTo>
                    <a:pt x="12268" y="2739"/>
                    <a:pt x="10609" y="772"/>
                    <a:pt x="8295"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9" name="Google Shape;4401;p19">
              <a:extLst>
                <a:ext uri="{FF2B5EF4-FFF2-40B4-BE49-F238E27FC236}">
                  <a16:creationId xmlns:a16="http://schemas.microsoft.com/office/drawing/2014/main" id="{15911857-AC1D-0A41-9323-BB29235D4578}"/>
                </a:ext>
              </a:extLst>
            </p:cNvPr>
            <p:cNvSpPr/>
            <p:nvPr/>
          </p:nvSpPr>
          <p:spPr>
            <a:xfrm>
              <a:off x="5799336" y="2445529"/>
              <a:ext cx="174136" cy="152630"/>
            </a:xfrm>
            <a:custGeom>
              <a:avLst/>
              <a:gdLst/>
              <a:ahLst/>
              <a:cxnLst/>
              <a:rect l="l" t="t" r="r" b="b"/>
              <a:pathLst>
                <a:path w="9992" h="8758" extrusionOk="0">
                  <a:moveTo>
                    <a:pt x="4977" y="0"/>
                  </a:moveTo>
                  <a:cubicBezTo>
                    <a:pt x="2238" y="0"/>
                    <a:pt x="1" y="1968"/>
                    <a:pt x="1" y="4398"/>
                  </a:cubicBezTo>
                  <a:cubicBezTo>
                    <a:pt x="1" y="6790"/>
                    <a:pt x="2238" y="8757"/>
                    <a:pt x="4977" y="8757"/>
                  </a:cubicBezTo>
                  <a:cubicBezTo>
                    <a:pt x="7755" y="8757"/>
                    <a:pt x="9992" y="6790"/>
                    <a:pt x="9992" y="4398"/>
                  </a:cubicBezTo>
                  <a:cubicBezTo>
                    <a:pt x="9992" y="1968"/>
                    <a:pt x="7755" y="0"/>
                    <a:pt x="4977"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0" name="Google Shape;4402;p19">
              <a:extLst>
                <a:ext uri="{FF2B5EF4-FFF2-40B4-BE49-F238E27FC236}">
                  <a16:creationId xmlns:a16="http://schemas.microsoft.com/office/drawing/2014/main" id="{B92780E5-A418-9246-AC9A-DAF32F5A447E}"/>
                </a:ext>
              </a:extLst>
            </p:cNvPr>
            <p:cNvSpPr/>
            <p:nvPr/>
          </p:nvSpPr>
          <p:spPr>
            <a:xfrm>
              <a:off x="5799336" y="2450235"/>
              <a:ext cx="174136" cy="147925"/>
            </a:xfrm>
            <a:custGeom>
              <a:avLst/>
              <a:gdLst/>
              <a:ahLst/>
              <a:cxnLst/>
              <a:rect l="l" t="t" r="r" b="b"/>
              <a:pathLst>
                <a:path w="9992" h="8488" extrusionOk="0">
                  <a:moveTo>
                    <a:pt x="6752" y="0"/>
                  </a:moveTo>
                  <a:lnTo>
                    <a:pt x="6752" y="0"/>
                  </a:lnTo>
                  <a:cubicBezTo>
                    <a:pt x="7600" y="617"/>
                    <a:pt x="8102" y="1582"/>
                    <a:pt x="8102" y="2623"/>
                  </a:cubicBezTo>
                  <a:cubicBezTo>
                    <a:pt x="8102" y="4514"/>
                    <a:pt x="6366" y="6018"/>
                    <a:pt x="4244" y="6018"/>
                  </a:cubicBezTo>
                  <a:cubicBezTo>
                    <a:pt x="2084" y="6018"/>
                    <a:pt x="348" y="4514"/>
                    <a:pt x="348" y="2623"/>
                  </a:cubicBezTo>
                  <a:cubicBezTo>
                    <a:pt x="348" y="2585"/>
                    <a:pt x="348" y="2585"/>
                    <a:pt x="348" y="2546"/>
                  </a:cubicBezTo>
                  <a:cubicBezTo>
                    <a:pt x="116" y="3048"/>
                    <a:pt x="1" y="3588"/>
                    <a:pt x="1" y="4128"/>
                  </a:cubicBezTo>
                  <a:cubicBezTo>
                    <a:pt x="1" y="6520"/>
                    <a:pt x="2238" y="8487"/>
                    <a:pt x="5016" y="8487"/>
                  </a:cubicBezTo>
                  <a:cubicBezTo>
                    <a:pt x="7755" y="8487"/>
                    <a:pt x="9992" y="6520"/>
                    <a:pt x="9992" y="4128"/>
                  </a:cubicBezTo>
                  <a:cubicBezTo>
                    <a:pt x="9992" y="2238"/>
                    <a:pt x="8642" y="617"/>
                    <a:pt x="6752"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1" name="Google Shape;4403;p19">
              <a:extLst>
                <a:ext uri="{FF2B5EF4-FFF2-40B4-BE49-F238E27FC236}">
                  <a16:creationId xmlns:a16="http://schemas.microsoft.com/office/drawing/2014/main" id="{BC3C94AD-F185-C249-8716-3BCF48626E20}"/>
                </a:ext>
              </a:extLst>
            </p:cNvPr>
            <p:cNvSpPr/>
            <p:nvPr/>
          </p:nvSpPr>
          <p:spPr>
            <a:xfrm>
              <a:off x="5625218" y="2380978"/>
              <a:ext cx="216484" cy="190291"/>
            </a:xfrm>
            <a:custGeom>
              <a:avLst/>
              <a:gdLst/>
              <a:ahLst/>
              <a:cxnLst/>
              <a:rect l="l" t="t" r="r" b="b"/>
              <a:pathLst>
                <a:path w="12422" h="10919" extrusionOk="0">
                  <a:moveTo>
                    <a:pt x="6211" y="1"/>
                  </a:moveTo>
                  <a:cubicBezTo>
                    <a:pt x="2778" y="1"/>
                    <a:pt x="0" y="2431"/>
                    <a:pt x="0" y="5440"/>
                  </a:cubicBezTo>
                  <a:cubicBezTo>
                    <a:pt x="0" y="8488"/>
                    <a:pt x="2778" y="10918"/>
                    <a:pt x="6211" y="10918"/>
                  </a:cubicBezTo>
                  <a:cubicBezTo>
                    <a:pt x="9644" y="10918"/>
                    <a:pt x="12422" y="8488"/>
                    <a:pt x="12422" y="5440"/>
                  </a:cubicBezTo>
                  <a:cubicBezTo>
                    <a:pt x="12422" y="2431"/>
                    <a:pt x="9644" y="1"/>
                    <a:pt x="6211"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2" name="Google Shape;4404;p19">
              <a:extLst>
                <a:ext uri="{FF2B5EF4-FFF2-40B4-BE49-F238E27FC236}">
                  <a16:creationId xmlns:a16="http://schemas.microsoft.com/office/drawing/2014/main" id="{2BF522FE-5741-CB41-B5E7-BBBE1E5D3930}"/>
                </a:ext>
              </a:extLst>
            </p:cNvPr>
            <p:cNvSpPr/>
            <p:nvPr/>
          </p:nvSpPr>
          <p:spPr>
            <a:xfrm>
              <a:off x="5625218" y="2387025"/>
              <a:ext cx="217164" cy="184244"/>
            </a:xfrm>
            <a:custGeom>
              <a:avLst/>
              <a:gdLst/>
              <a:ahLst/>
              <a:cxnLst/>
              <a:rect l="l" t="t" r="r" b="b"/>
              <a:pathLst>
                <a:path w="12461" h="10572" extrusionOk="0">
                  <a:moveTo>
                    <a:pt x="8410" y="1"/>
                  </a:moveTo>
                  <a:lnTo>
                    <a:pt x="8410" y="1"/>
                  </a:lnTo>
                  <a:cubicBezTo>
                    <a:pt x="9451" y="734"/>
                    <a:pt x="10107" y="1930"/>
                    <a:pt x="10146" y="3241"/>
                  </a:cubicBezTo>
                  <a:cubicBezTo>
                    <a:pt x="10146" y="5595"/>
                    <a:pt x="7947" y="7523"/>
                    <a:pt x="5285" y="7523"/>
                  </a:cubicBezTo>
                  <a:cubicBezTo>
                    <a:pt x="2585" y="7523"/>
                    <a:pt x="424" y="5595"/>
                    <a:pt x="424" y="3241"/>
                  </a:cubicBezTo>
                  <a:lnTo>
                    <a:pt x="424" y="3126"/>
                  </a:lnTo>
                  <a:cubicBezTo>
                    <a:pt x="154" y="3743"/>
                    <a:pt x="0" y="4437"/>
                    <a:pt x="0" y="5093"/>
                  </a:cubicBezTo>
                  <a:cubicBezTo>
                    <a:pt x="0" y="8141"/>
                    <a:pt x="2778" y="10571"/>
                    <a:pt x="6211" y="10571"/>
                  </a:cubicBezTo>
                  <a:cubicBezTo>
                    <a:pt x="9683" y="10571"/>
                    <a:pt x="12460" y="8141"/>
                    <a:pt x="12460" y="5093"/>
                  </a:cubicBezTo>
                  <a:cubicBezTo>
                    <a:pt x="12460" y="2778"/>
                    <a:pt x="10763" y="772"/>
                    <a:pt x="8410"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3" name="Google Shape;4405;p19">
              <a:extLst>
                <a:ext uri="{FF2B5EF4-FFF2-40B4-BE49-F238E27FC236}">
                  <a16:creationId xmlns:a16="http://schemas.microsoft.com/office/drawing/2014/main" id="{A365AF35-7C0B-7F43-97D9-7DAC80381951}"/>
                </a:ext>
              </a:extLst>
            </p:cNvPr>
            <p:cNvSpPr/>
            <p:nvPr/>
          </p:nvSpPr>
          <p:spPr>
            <a:xfrm>
              <a:off x="5494790" y="2439464"/>
              <a:ext cx="188252" cy="164742"/>
            </a:xfrm>
            <a:custGeom>
              <a:avLst/>
              <a:gdLst/>
              <a:ahLst/>
              <a:cxnLst/>
              <a:rect l="l" t="t" r="r" b="b"/>
              <a:pathLst>
                <a:path w="10802" h="9453" extrusionOk="0">
                  <a:moveTo>
                    <a:pt x="5401" y="1"/>
                  </a:moveTo>
                  <a:cubicBezTo>
                    <a:pt x="2431" y="1"/>
                    <a:pt x="39" y="2084"/>
                    <a:pt x="39" y="4707"/>
                  </a:cubicBezTo>
                  <a:cubicBezTo>
                    <a:pt x="0" y="7331"/>
                    <a:pt x="2431" y="9452"/>
                    <a:pt x="5401" y="9452"/>
                  </a:cubicBezTo>
                  <a:cubicBezTo>
                    <a:pt x="8371" y="9452"/>
                    <a:pt x="10763" y="7369"/>
                    <a:pt x="10802" y="4746"/>
                  </a:cubicBezTo>
                  <a:cubicBezTo>
                    <a:pt x="10802" y="2123"/>
                    <a:pt x="8371" y="1"/>
                    <a:pt x="5401"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4" name="Google Shape;4406;p19">
              <a:extLst>
                <a:ext uri="{FF2B5EF4-FFF2-40B4-BE49-F238E27FC236}">
                  <a16:creationId xmlns:a16="http://schemas.microsoft.com/office/drawing/2014/main" id="{0168CDA6-2C55-EC41-A903-1A6E4F4E7BE1}"/>
                </a:ext>
              </a:extLst>
            </p:cNvPr>
            <p:cNvSpPr/>
            <p:nvPr/>
          </p:nvSpPr>
          <p:spPr>
            <a:xfrm>
              <a:off x="5495453" y="2442828"/>
              <a:ext cx="187590" cy="161379"/>
            </a:xfrm>
            <a:custGeom>
              <a:avLst/>
              <a:gdLst/>
              <a:ahLst/>
              <a:cxnLst/>
              <a:rect l="l" t="t" r="r" b="b"/>
              <a:pathLst>
                <a:path w="10764" h="9260" extrusionOk="0">
                  <a:moveTo>
                    <a:pt x="6906" y="1"/>
                  </a:moveTo>
                  <a:lnTo>
                    <a:pt x="6906" y="1"/>
                  </a:lnTo>
                  <a:cubicBezTo>
                    <a:pt x="7909" y="695"/>
                    <a:pt x="8565" y="1814"/>
                    <a:pt x="8565" y="3048"/>
                  </a:cubicBezTo>
                  <a:cubicBezTo>
                    <a:pt x="8565" y="5209"/>
                    <a:pt x="6597" y="6906"/>
                    <a:pt x="4167" y="6906"/>
                  </a:cubicBezTo>
                  <a:cubicBezTo>
                    <a:pt x="4104" y="6909"/>
                    <a:pt x="4041" y="6910"/>
                    <a:pt x="3979" y="6910"/>
                  </a:cubicBezTo>
                  <a:cubicBezTo>
                    <a:pt x="2240" y="6910"/>
                    <a:pt x="671" y="5884"/>
                    <a:pt x="1" y="4283"/>
                  </a:cubicBezTo>
                  <a:lnTo>
                    <a:pt x="1" y="4514"/>
                  </a:lnTo>
                  <a:cubicBezTo>
                    <a:pt x="1" y="7138"/>
                    <a:pt x="2393" y="9259"/>
                    <a:pt x="5363" y="9259"/>
                  </a:cubicBezTo>
                  <a:cubicBezTo>
                    <a:pt x="8295" y="9259"/>
                    <a:pt x="10764" y="7176"/>
                    <a:pt x="10764" y="4553"/>
                  </a:cubicBezTo>
                  <a:cubicBezTo>
                    <a:pt x="10764" y="2393"/>
                    <a:pt x="9143" y="579"/>
                    <a:pt x="6906"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5" name="Google Shape;4407;p19">
              <a:extLst>
                <a:ext uri="{FF2B5EF4-FFF2-40B4-BE49-F238E27FC236}">
                  <a16:creationId xmlns:a16="http://schemas.microsoft.com/office/drawing/2014/main" id="{E1D7CF41-CF12-C24A-97F3-061BCB0E9CF0}"/>
                </a:ext>
              </a:extLst>
            </p:cNvPr>
            <p:cNvSpPr/>
            <p:nvPr/>
          </p:nvSpPr>
          <p:spPr>
            <a:xfrm>
              <a:off x="5581510" y="2452239"/>
              <a:ext cx="100870" cy="151968"/>
            </a:xfrm>
            <a:custGeom>
              <a:avLst/>
              <a:gdLst/>
              <a:ahLst/>
              <a:cxnLst/>
              <a:rect l="l" t="t" r="r" b="b"/>
              <a:pathLst>
                <a:path w="5788" h="8720" extrusionOk="0">
                  <a:moveTo>
                    <a:pt x="3318" y="1"/>
                  </a:moveTo>
                  <a:cubicBezTo>
                    <a:pt x="1274" y="1390"/>
                    <a:pt x="39" y="3666"/>
                    <a:pt x="1" y="6135"/>
                  </a:cubicBezTo>
                  <a:cubicBezTo>
                    <a:pt x="1" y="7022"/>
                    <a:pt x="155" y="7909"/>
                    <a:pt x="502" y="8719"/>
                  </a:cubicBezTo>
                  <a:cubicBezTo>
                    <a:pt x="3395" y="8681"/>
                    <a:pt x="5787" y="6598"/>
                    <a:pt x="5787" y="4013"/>
                  </a:cubicBezTo>
                  <a:cubicBezTo>
                    <a:pt x="5749" y="2316"/>
                    <a:pt x="4784" y="811"/>
                    <a:pt x="3318"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6" name="Google Shape;4408;p19">
              <a:extLst>
                <a:ext uri="{FF2B5EF4-FFF2-40B4-BE49-F238E27FC236}">
                  <a16:creationId xmlns:a16="http://schemas.microsoft.com/office/drawing/2014/main" id="{B8700C7C-B94D-0847-AF4E-0EB919508482}"/>
                </a:ext>
              </a:extLst>
            </p:cNvPr>
            <p:cNvSpPr/>
            <p:nvPr/>
          </p:nvSpPr>
          <p:spPr>
            <a:xfrm>
              <a:off x="5603033" y="2441486"/>
              <a:ext cx="267582" cy="235324"/>
            </a:xfrm>
            <a:custGeom>
              <a:avLst/>
              <a:gdLst/>
              <a:ahLst/>
              <a:cxnLst/>
              <a:rect l="l" t="t" r="r" b="b"/>
              <a:pathLst>
                <a:path w="15354" h="13503" extrusionOk="0">
                  <a:moveTo>
                    <a:pt x="7677" y="1"/>
                  </a:moveTo>
                  <a:cubicBezTo>
                    <a:pt x="3433" y="1"/>
                    <a:pt x="0" y="3010"/>
                    <a:pt x="0" y="6752"/>
                  </a:cubicBezTo>
                  <a:cubicBezTo>
                    <a:pt x="0" y="10455"/>
                    <a:pt x="3433" y="13503"/>
                    <a:pt x="7677" y="13503"/>
                  </a:cubicBezTo>
                  <a:cubicBezTo>
                    <a:pt x="11920" y="13503"/>
                    <a:pt x="15354" y="10455"/>
                    <a:pt x="15354" y="6752"/>
                  </a:cubicBezTo>
                  <a:cubicBezTo>
                    <a:pt x="15354" y="3010"/>
                    <a:pt x="11920" y="1"/>
                    <a:pt x="7677"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7" name="Google Shape;4409;p19">
              <a:extLst>
                <a:ext uri="{FF2B5EF4-FFF2-40B4-BE49-F238E27FC236}">
                  <a16:creationId xmlns:a16="http://schemas.microsoft.com/office/drawing/2014/main" id="{40E5C6DD-44CD-B847-B9EE-9185C0A3F309}"/>
                </a:ext>
              </a:extLst>
            </p:cNvPr>
            <p:cNvSpPr/>
            <p:nvPr/>
          </p:nvSpPr>
          <p:spPr>
            <a:xfrm>
              <a:off x="5603033" y="2441486"/>
              <a:ext cx="267582" cy="234661"/>
            </a:xfrm>
            <a:custGeom>
              <a:avLst/>
              <a:gdLst/>
              <a:ahLst/>
              <a:cxnLst/>
              <a:rect l="l" t="t" r="r" b="b"/>
              <a:pathLst>
                <a:path w="15354" h="13465" extrusionOk="0">
                  <a:moveTo>
                    <a:pt x="7523" y="1"/>
                  </a:moveTo>
                  <a:cubicBezTo>
                    <a:pt x="9374" y="734"/>
                    <a:pt x="10647" y="2508"/>
                    <a:pt x="10724" y="4514"/>
                  </a:cubicBezTo>
                  <a:cubicBezTo>
                    <a:pt x="10724" y="7292"/>
                    <a:pt x="8140" y="9529"/>
                    <a:pt x="4976" y="9529"/>
                  </a:cubicBezTo>
                  <a:cubicBezTo>
                    <a:pt x="4939" y="9530"/>
                    <a:pt x="4901" y="9530"/>
                    <a:pt x="4863" y="9530"/>
                  </a:cubicBezTo>
                  <a:cubicBezTo>
                    <a:pt x="2936" y="9530"/>
                    <a:pt x="1097" y="8572"/>
                    <a:pt x="0" y="6983"/>
                  </a:cubicBezTo>
                  <a:lnTo>
                    <a:pt x="0" y="6983"/>
                  </a:lnTo>
                  <a:cubicBezTo>
                    <a:pt x="154" y="10571"/>
                    <a:pt x="3549" y="13464"/>
                    <a:pt x="7677" y="13464"/>
                  </a:cubicBezTo>
                  <a:cubicBezTo>
                    <a:pt x="11920" y="13464"/>
                    <a:pt x="15354" y="10455"/>
                    <a:pt x="15354" y="6713"/>
                  </a:cubicBezTo>
                  <a:cubicBezTo>
                    <a:pt x="15354" y="3010"/>
                    <a:pt x="11920" y="1"/>
                    <a:pt x="7677"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88" name="Google Shape;4410;p19">
            <a:extLst>
              <a:ext uri="{FF2B5EF4-FFF2-40B4-BE49-F238E27FC236}">
                <a16:creationId xmlns:a16="http://schemas.microsoft.com/office/drawing/2014/main" id="{1EC115C5-915C-F04C-B989-C6D6BD52970B}"/>
              </a:ext>
            </a:extLst>
          </p:cNvPr>
          <p:cNvGrpSpPr/>
          <p:nvPr/>
        </p:nvGrpSpPr>
        <p:grpSpPr>
          <a:xfrm>
            <a:off x="8471122" y="3443523"/>
            <a:ext cx="709067" cy="948160"/>
            <a:chOff x="5896146" y="2604851"/>
            <a:chExt cx="531800" cy="742237"/>
          </a:xfrm>
        </p:grpSpPr>
        <p:sp>
          <p:nvSpPr>
            <p:cNvPr id="89" name="Google Shape;4411;p19">
              <a:extLst>
                <a:ext uri="{FF2B5EF4-FFF2-40B4-BE49-F238E27FC236}">
                  <a16:creationId xmlns:a16="http://schemas.microsoft.com/office/drawing/2014/main" id="{15D817A8-53AE-B343-8ADA-253CFB85390D}"/>
                </a:ext>
              </a:extLst>
            </p:cNvPr>
            <p:cNvSpPr/>
            <p:nvPr/>
          </p:nvSpPr>
          <p:spPr>
            <a:xfrm>
              <a:off x="6007751" y="2604851"/>
              <a:ext cx="357002" cy="742237"/>
            </a:xfrm>
            <a:custGeom>
              <a:avLst/>
              <a:gdLst/>
              <a:ahLst/>
              <a:cxnLst/>
              <a:rect l="l" t="t" r="r" b="b"/>
              <a:pathLst>
                <a:path w="20485" h="42590" extrusionOk="0">
                  <a:moveTo>
                    <a:pt x="2817" y="1"/>
                  </a:moveTo>
                  <a:cubicBezTo>
                    <a:pt x="1852" y="1"/>
                    <a:pt x="1389" y="1197"/>
                    <a:pt x="2161" y="1814"/>
                  </a:cubicBezTo>
                  <a:cubicBezTo>
                    <a:pt x="2508" y="2084"/>
                    <a:pt x="2817" y="2354"/>
                    <a:pt x="3125" y="2663"/>
                  </a:cubicBezTo>
                  <a:cubicBezTo>
                    <a:pt x="3704" y="3241"/>
                    <a:pt x="4205" y="3936"/>
                    <a:pt x="4591" y="4669"/>
                  </a:cubicBezTo>
                  <a:cubicBezTo>
                    <a:pt x="4745" y="5016"/>
                    <a:pt x="4900" y="5402"/>
                    <a:pt x="4977" y="5749"/>
                  </a:cubicBezTo>
                  <a:cubicBezTo>
                    <a:pt x="5054" y="5980"/>
                    <a:pt x="5093" y="6173"/>
                    <a:pt x="5131" y="6405"/>
                  </a:cubicBezTo>
                  <a:cubicBezTo>
                    <a:pt x="5170" y="6675"/>
                    <a:pt x="5208" y="6945"/>
                    <a:pt x="5208" y="7215"/>
                  </a:cubicBezTo>
                  <a:cubicBezTo>
                    <a:pt x="5208" y="7909"/>
                    <a:pt x="5093" y="8565"/>
                    <a:pt x="4900" y="9221"/>
                  </a:cubicBezTo>
                  <a:cubicBezTo>
                    <a:pt x="4784" y="9607"/>
                    <a:pt x="4630" y="9992"/>
                    <a:pt x="4475" y="10339"/>
                  </a:cubicBezTo>
                  <a:cubicBezTo>
                    <a:pt x="4360" y="10571"/>
                    <a:pt x="4244" y="10764"/>
                    <a:pt x="4128" y="10995"/>
                  </a:cubicBezTo>
                  <a:cubicBezTo>
                    <a:pt x="3974" y="11265"/>
                    <a:pt x="3781" y="11574"/>
                    <a:pt x="3588" y="11921"/>
                  </a:cubicBezTo>
                  <a:cubicBezTo>
                    <a:pt x="3511" y="11998"/>
                    <a:pt x="3472" y="12075"/>
                    <a:pt x="3395" y="12153"/>
                  </a:cubicBezTo>
                  <a:cubicBezTo>
                    <a:pt x="2932" y="12847"/>
                    <a:pt x="2546" y="13541"/>
                    <a:pt x="2161" y="14197"/>
                  </a:cubicBezTo>
                  <a:cubicBezTo>
                    <a:pt x="1929" y="14622"/>
                    <a:pt x="1736" y="15046"/>
                    <a:pt x="1543" y="15470"/>
                  </a:cubicBezTo>
                  <a:cubicBezTo>
                    <a:pt x="1389" y="15740"/>
                    <a:pt x="1273" y="16010"/>
                    <a:pt x="1158" y="16280"/>
                  </a:cubicBezTo>
                  <a:cubicBezTo>
                    <a:pt x="656" y="17438"/>
                    <a:pt x="348" y="18672"/>
                    <a:pt x="155" y="19907"/>
                  </a:cubicBezTo>
                  <a:cubicBezTo>
                    <a:pt x="39" y="20524"/>
                    <a:pt x="0" y="21180"/>
                    <a:pt x="0" y="21797"/>
                  </a:cubicBezTo>
                  <a:cubicBezTo>
                    <a:pt x="0" y="22954"/>
                    <a:pt x="155" y="24111"/>
                    <a:pt x="425" y="25230"/>
                  </a:cubicBezTo>
                  <a:cubicBezTo>
                    <a:pt x="502" y="25693"/>
                    <a:pt x="656" y="26117"/>
                    <a:pt x="811" y="26619"/>
                  </a:cubicBezTo>
                  <a:cubicBezTo>
                    <a:pt x="1081" y="27506"/>
                    <a:pt x="1389" y="28355"/>
                    <a:pt x="1775" y="29204"/>
                  </a:cubicBezTo>
                  <a:lnTo>
                    <a:pt x="1814" y="29281"/>
                  </a:lnTo>
                  <a:cubicBezTo>
                    <a:pt x="1929" y="29589"/>
                    <a:pt x="2084" y="29898"/>
                    <a:pt x="2238" y="30207"/>
                  </a:cubicBezTo>
                  <a:lnTo>
                    <a:pt x="2354" y="30515"/>
                  </a:lnTo>
                  <a:cubicBezTo>
                    <a:pt x="2624" y="31017"/>
                    <a:pt x="2894" y="31557"/>
                    <a:pt x="3164" y="32058"/>
                  </a:cubicBezTo>
                  <a:cubicBezTo>
                    <a:pt x="3279" y="32290"/>
                    <a:pt x="3434" y="32521"/>
                    <a:pt x="3549" y="32714"/>
                  </a:cubicBezTo>
                  <a:cubicBezTo>
                    <a:pt x="3627" y="32907"/>
                    <a:pt x="3742" y="33100"/>
                    <a:pt x="3858" y="33293"/>
                  </a:cubicBezTo>
                  <a:lnTo>
                    <a:pt x="4128" y="33717"/>
                  </a:lnTo>
                  <a:lnTo>
                    <a:pt x="4398" y="34219"/>
                  </a:lnTo>
                  <a:cubicBezTo>
                    <a:pt x="4398" y="34219"/>
                    <a:pt x="5324" y="36726"/>
                    <a:pt x="4591" y="38809"/>
                  </a:cubicBezTo>
                  <a:lnTo>
                    <a:pt x="2932" y="39658"/>
                  </a:lnTo>
                  <a:cubicBezTo>
                    <a:pt x="1428" y="40391"/>
                    <a:pt x="1968" y="42590"/>
                    <a:pt x="3627" y="42590"/>
                  </a:cubicBezTo>
                  <a:lnTo>
                    <a:pt x="16859" y="42590"/>
                  </a:lnTo>
                  <a:cubicBezTo>
                    <a:pt x="18517" y="42590"/>
                    <a:pt x="19019" y="40391"/>
                    <a:pt x="17553" y="39658"/>
                  </a:cubicBezTo>
                  <a:lnTo>
                    <a:pt x="15894" y="38809"/>
                  </a:lnTo>
                  <a:cubicBezTo>
                    <a:pt x="15123" y="36726"/>
                    <a:pt x="16087" y="34219"/>
                    <a:pt x="16087" y="34219"/>
                  </a:cubicBezTo>
                  <a:cubicBezTo>
                    <a:pt x="16203" y="34026"/>
                    <a:pt x="16280" y="33871"/>
                    <a:pt x="16357" y="33717"/>
                  </a:cubicBezTo>
                  <a:lnTo>
                    <a:pt x="16627" y="33293"/>
                  </a:lnTo>
                  <a:lnTo>
                    <a:pt x="16936" y="32714"/>
                  </a:lnTo>
                  <a:cubicBezTo>
                    <a:pt x="17051" y="32483"/>
                    <a:pt x="17206" y="32290"/>
                    <a:pt x="17321" y="32058"/>
                  </a:cubicBezTo>
                  <a:cubicBezTo>
                    <a:pt x="17591" y="31557"/>
                    <a:pt x="17862" y="31055"/>
                    <a:pt x="18093" y="30554"/>
                  </a:cubicBezTo>
                  <a:lnTo>
                    <a:pt x="18247" y="30207"/>
                  </a:lnTo>
                  <a:cubicBezTo>
                    <a:pt x="18402" y="29937"/>
                    <a:pt x="18517" y="29628"/>
                    <a:pt x="18672" y="29358"/>
                  </a:cubicBezTo>
                  <a:cubicBezTo>
                    <a:pt x="18710" y="29242"/>
                    <a:pt x="18787" y="29088"/>
                    <a:pt x="18826" y="28972"/>
                  </a:cubicBezTo>
                  <a:cubicBezTo>
                    <a:pt x="19135" y="28201"/>
                    <a:pt x="19443" y="27468"/>
                    <a:pt x="19675" y="26696"/>
                  </a:cubicBezTo>
                  <a:cubicBezTo>
                    <a:pt x="19829" y="26195"/>
                    <a:pt x="19983" y="25732"/>
                    <a:pt x="20060" y="25307"/>
                  </a:cubicBezTo>
                  <a:cubicBezTo>
                    <a:pt x="20330" y="24150"/>
                    <a:pt x="20485" y="22993"/>
                    <a:pt x="20485" y="21797"/>
                  </a:cubicBezTo>
                  <a:cubicBezTo>
                    <a:pt x="20485" y="21218"/>
                    <a:pt x="20446" y="20640"/>
                    <a:pt x="20369" y="20022"/>
                  </a:cubicBezTo>
                  <a:cubicBezTo>
                    <a:pt x="20176" y="18749"/>
                    <a:pt x="19829" y="17515"/>
                    <a:pt x="19327" y="16319"/>
                  </a:cubicBezTo>
                  <a:cubicBezTo>
                    <a:pt x="19212" y="16049"/>
                    <a:pt x="19096" y="15779"/>
                    <a:pt x="18980" y="15470"/>
                  </a:cubicBezTo>
                  <a:cubicBezTo>
                    <a:pt x="18787" y="15084"/>
                    <a:pt x="18556" y="14660"/>
                    <a:pt x="18324" y="14236"/>
                  </a:cubicBezTo>
                  <a:cubicBezTo>
                    <a:pt x="17977" y="13541"/>
                    <a:pt x="17553" y="12886"/>
                    <a:pt x="17090" y="12191"/>
                  </a:cubicBezTo>
                  <a:cubicBezTo>
                    <a:pt x="17051" y="12114"/>
                    <a:pt x="16974" y="12037"/>
                    <a:pt x="16936" y="11921"/>
                  </a:cubicBezTo>
                  <a:cubicBezTo>
                    <a:pt x="16704" y="11613"/>
                    <a:pt x="16511" y="11304"/>
                    <a:pt x="16357" y="10995"/>
                  </a:cubicBezTo>
                  <a:cubicBezTo>
                    <a:pt x="16241" y="10802"/>
                    <a:pt x="16126" y="10571"/>
                    <a:pt x="16048" y="10378"/>
                  </a:cubicBezTo>
                  <a:cubicBezTo>
                    <a:pt x="15856" y="9992"/>
                    <a:pt x="15701" y="9645"/>
                    <a:pt x="15585" y="9259"/>
                  </a:cubicBezTo>
                  <a:cubicBezTo>
                    <a:pt x="15393" y="8604"/>
                    <a:pt x="15277" y="7909"/>
                    <a:pt x="15277" y="7215"/>
                  </a:cubicBezTo>
                  <a:cubicBezTo>
                    <a:pt x="15315" y="6945"/>
                    <a:pt x="15315" y="6675"/>
                    <a:pt x="15354" y="6405"/>
                  </a:cubicBezTo>
                  <a:cubicBezTo>
                    <a:pt x="15393" y="6173"/>
                    <a:pt x="15431" y="5980"/>
                    <a:pt x="15508" y="5749"/>
                  </a:cubicBezTo>
                  <a:cubicBezTo>
                    <a:pt x="15585" y="5402"/>
                    <a:pt x="15740" y="5016"/>
                    <a:pt x="15894" y="4669"/>
                  </a:cubicBezTo>
                  <a:cubicBezTo>
                    <a:pt x="16280" y="3936"/>
                    <a:pt x="16781" y="3241"/>
                    <a:pt x="17360" y="2663"/>
                  </a:cubicBezTo>
                  <a:cubicBezTo>
                    <a:pt x="17669" y="2354"/>
                    <a:pt x="18016" y="2084"/>
                    <a:pt x="18324" y="1814"/>
                  </a:cubicBezTo>
                  <a:cubicBezTo>
                    <a:pt x="19057" y="1197"/>
                    <a:pt x="18633" y="1"/>
                    <a:pt x="17669" y="1"/>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0" name="Google Shape;4412;p19">
              <a:extLst>
                <a:ext uri="{FF2B5EF4-FFF2-40B4-BE49-F238E27FC236}">
                  <a16:creationId xmlns:a16="http://schemas.microsoft.com/office/drawing/2014/main" id="{018A9319-058D-6148-8368-3B74F3F1E6AD}"/>
                </a:ext>
              </a:extLst>
            </p:cNvPr>
            <p:cNvSpPr/>
            <p:nvPr/>
          </p:nvSpPr>
          <p:spPr>
            <a:xfrm>
              <a:off x="6087081" y="3263036"/>
              <a:ext cx="199022" cy="18839"/>
            </a:xfrm>
            <a:custGeom>
              <a:avLst/>
              <a:gdLst/>
              <a:ahLst/>
              <a:cxnLst/>
              <a:rect l="l" t="t" r="r" b="b"/>
              <a:pathLst>
                <a:path w="11420" h="1081" extrusionOk="0">
                  <a:moveTo>
                    <a:pt x="309" y="1"/>
                  </a:moveTo>
                  <a:cubicBezTo>
                    <a:pt x="271" y="348"/>
                    <a:pt x="193" y="695"/>
                    <a:pt x="78" y="1042"/>
                  </a:cubicBezTo>
                  <a:lnTo>
                    <a:pt x="0" y="1081"/>
                  </a:lnTo>
                  <a:lnTo>
                    <a:pt x="11419" y="1081"/>
                  </a:lnTo>
                  <a:lnTo>
                    <a:pt x="11342" y="1042"/>
                  </a:lnTo>
                  <a:cubicBezTo>
                    <a:pt x="11188" y="695"/>
                    <a:pt x="11111" y="348"/>
                    <a:pt x="11072" y="1"/>
                  </a:cubicBez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1" name="Google Shape;4413;p19">
              <a:extLst>
                <a:ext uri="{FF2B5EF4-FFF2-40B4-BE49-F238E27FC236}">
                  <a16:creationId xmlns:a16="http://schemas.microsoft.com/office/drawing/2014/main" id="{D4A19F57-B0FD-0947-BB70-FD146AF613D5}"/>
                </a:ext>
              </a:extLst>
            </p:cNvPr>
            <p:cNvSpPr/>
            <p:nvPr/>
          </p:nvSpPr>
          <p:spPr>
            <a:xfrm>
              <a:off x="6085060" y="3202527"/>
              <a:ext cx="202386" cy="20861"/>
            </a:xfrm>
            <a:custGeom>
              <a:avLst/>
              <a:gdLst/>
              <a:ahLst/>
              <a:cxnLst/>
              <a:rect l="l" t="t" r="r" b="b"/>
              <a:pathLst>
                <a:path w="11613" h="1197" extrusionOk="0">
                  <a:moveTo>
                    <a:pt x="1" y="1"/>
                  </a:moveTo>
                  <a:cubicBezTo>
                    <a:pt x="116" y="387"/>
                    <a:pt x="232" y="772"/>
                    <a:pt x="309" y="1197"/>
                  </a:cubicBezTo>
                  <a:lnTo>
                    <a:pt x="11304" y="1197"/>
                  </a:lnTo>
                  <a:cubicBezTo>
                    <a:pt x="11381" y="772"/>
                    <a:pt x="11497" y="387"/>
                    <a:pt x="11612" y="1"/>
                  </a:cubicBez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2" name="Google Shape;4414;p19">
              <a:extLst>
                <a:ext uri="{FF2B5EF4-FFF2-40B4-BE49-F238E27FC236}">
                  <a16:creationId xmlns:a16="http://schemas.microsoft.com/office/drawing/2014/main" id="{17190377-DB3D-BC4B-83B5-FC877B829FFD}"/>
                </a:ext>
              </a:extLst>
            </p:cNvPr>
            <p:cNvSpPr/>
            <p:nvPr/>
          </p:nvSpPr>
          <p:spPr>
            <a:xfrm>
              <a:off x="5896146" y="2651243"/>
              <a:ext cx="332813" cy="284591"/>
            </a:xfrm>
            <a:custGeom>
              <a:avLst/>
              <a:gdLst/>
              <a:ahLst/>
              <a:cxnLst/>
              <a:rect l="l" t="t" r="r" b="b"/>
              <a:pathLst>
                <a:path w="19097" h="16330" extrusionOk="0">
                  <a:moveTo>
                    <a:pt x="10884" y="1769"/>
                  </a:moveTo>
                  <a:cubicBezTo>
                    <a:pt x="14152" y="1769"/>
                    <a:pt x="17283" y="4300"/>
                    <a:pt x="17283" y="8140"/>
                  </a:cubicBezTo>
                  <a:cubicBezTo>
                    <a:pt x="17283" y="11651"/>
                    <a:pt x="14467" y="14506"/>
                    <a:pt x="10918" y="14506"/>
                  </a:cubicBezTo>
                  <a:cubicBezTo>
                    <a:pt x="5247" y="14506"/>
                    <a:pt x="2431" y="7639"/>
                    <a:pt x="6443" y="3627"/>
                  </a:cubicBezTo>
                  <a:cubicBezTo>
                    <a:pt x="7738" y="2344"/>
                    <a:pt x="9327" y="1769"/>
                    <a:pt x="10884" y="1769"/>
                  </a:cubicBezTo>
                  <a:close/>
                  <a:moveTo>
                    <a:pt x="10918" y="1"/>
                  </a:moveTo>
                  <a:cubicBezTo>
                    <a:pt x="3665" y="1"/>
                    <a:pt x="1" y="8758"/>
                    <a:pt x="5170" y="13927"/>
                  </a:cubicBezTo>
                  <a:cubicBezTo>
                    <a:pt x="6829" y="15586"/>
                    <a:pt x="8871" y="16329"/>
                    <a:pt x="10875" y="16329"/>
                  </a:cubicBezTo>
                  <a:cubicBezTo>
                    <a:pt x="15069" y="16329"/>
                    <a:pt x="19096" y="13074"/>
                    <a:pt x="19096" y="8140"/>
                  </a:cubicBezTo>
                  <a:cubicBezTo>
                    <a:pt x="19096" y="3627"/>
                    <a:pt x="15431" y="1"/>
                    <a:pt x="10918" y="1"/>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3" name="Google Shape;4415;p19">
              <a:extLst>
                <a:ext uri="{FF2B5EF4-FFF2-40B4-BE49-F238E27FC236}">
                  <a16:creationId xmlns:a16="http://schemas.microsoft.com/office/drawing/2014/main" id="{E01618E0-5C1A-9340-8088-0659405772A1}"/>
                </a:ext>
              </a:extLst>
            </p:cNvPr>
            <p:cNvSpPr/>
            <p:nvPr/>
          </p:nvSpPr>
          <p:spPr>
            <a:xfrm>
              <a:off x="6096022" y="2651243"/>
              <a:ext cx="331924" cy="284591"/>
            </a:xfrm>
            <a:custGeom>
              <a:avLst/>
              <a:gdLst/>
              <a:ahLst/>
              <a:cxnLst/>
              <a:rect l="l" t="t" r="r" b="b"/>
              <a:pathLst>
                <a:path w="19046" h="16330" extrusionOk="0">
                  <a:moveTo>
                    <a:pt x="10844" y="1769"/>
                  </a:moveTo>
                  <a:cubicBezTo>
                    <a:pt x="14122" y="1769"/>
                    <a:pt x="17271" y="4300"/>
                    <a:pt x="17271" y="8140"/>
                  </a:cubicBezTo>
                  <a:cubicBezTo>
                    <a:pt x="17271" y="11651"/>
                    <a:pt x="14417" y="14506"/>
                    <a:pt x="10906" y="14506"/>
                  </a:cubicBezTo>
                  <a:cubicBezTo>
                    <a:pt x="5235" y="14506"/>
                    <a:pt x="2381" y="7639"/>
                    <a:pt x="6393" y="3627"/>
                  </a:cubicBezTo>
                  <a:cubicBezTo>
                    <a:pt x="7688" y="2344"/>
                    <a:pt x="9280" y="1769"/>
                    <a:pt x="10844" y="1769"/>
                  </a:cubicBezTo>
                  <a:close/>
                  <a:moveTo>
                    <a:pt x="10977" y="0"/>
                  </a:moveTo>
                  <a:cubicBezTo>
                    <a:pt x="10953" y="0"/>
                    <a:pt x="10930" y="0"/>
                    <a:pt x="10906" y="1"/>
                  </a:cubicBezTo>
                  <a:cubicBezTo>
                    <a:pt x="10890" y="1"/>
                    <a:pt x="10874" y="1"/>
                    <a:pt x="10858" y="1"/>
                  </a:cubicBezTo>
                  <a:cubicBezTo>
                    <a:pt x="3599" y="1"/>
                    <a:pt x="0" y="8769"/>
                    <a:pt x="5120" y="13927"/>
                  </a:cubicBezTo>
                  <a:cubicBezTo>
                    <a:pt x="6779" y="15586"/>
                    <a:pt x="8821" y="16329"/>
                    <a:pt x="10825" y="16329"/>
                  </a:cubicBezTo>
                  <a:cubicBezTo>
                    <a:pt x="15019" y="16329"/>
                    <a:pt x="19046" y="13074"/>
                    <a:pt x="19046" y="8140"/>
                  </a:cubicBezTo>
                  <a:cubicBezTo>
                    <a:pt x="19046" y="3650"/>
                    <a:pt x="15458" y="0"/>
                    <a:pt x="10977" y="0"/>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4" name="Google Shape;4416;p19">
              <a:extLst>
                <a:ext uri="{FF2B5EF4-FFF2-40B4-BE49-F238E27FC236}">
                  <a16:creationId xmlns:a16="http://schemas.microsoft.com/office/drawing/2014/main" id="{C6C2B9D6-7158-184D-BA91-C81A579430FB}"/>
                </a:ext>
              </a:extLst>
            </p:cNvPr>
            <p:cNvSpPr/>
            <p:nvPr/>
          </p:nvSpPr>
          <p:spPr>
            <a:xfrm>
              <a:off x="6101877" y="3230098"/>
              <a:ext cx="26228" cy="26908"/>
            </a:xfrm>
            <a:custGeom>
              <a:avLst/>
              <a:gdLst/>
              <a:ahLst/>
              <a:cxnLst/>
              <a:rect l="l" t="t" r="r" b="b"/>
              <a:pathLst>
                <a:path w="1505" h="1544" extrusionOk="0">
                  <a:moveTo>
                    <a:pt x="733" y="0"/>
                  </a:moveTo>
                  <a:lnTo>
                    <a:pt x="0" y="772"/>
                  </a:lnTo>
                  <a:lnTo>
                    <a:pt x="733" y="1544"/>
                  </a:lnTo>
                  <a:lnTo>
                    <a:pt x="1505" y="772"/>
                  </a:lnTo>
                  <a:lnTo>
                    <a:pt x="733"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5" name="Google Shape;4417;p19">
              <a:extLst>
                <a:ext uri="{FF2B5EF4-FFF2-40B4-BE49-F238E27FC236}">
                  <a16:creationId xmlns:a16="http://schemas.microsoft.com/office/drawing/2014/main" id="{E72FE070-CA0C-1C40-BE4C-10ED346D93A0}"/>
                </a:ext>
              </a:extLst>
            </p:cNvPr>
            <p:cNvSpPr/>
            <p:nvPr/>
          </p:nvSpPr>
          <p:spPr>
            <a:xfrm>
              <a:off x="6137499" y="3230098"/>
              <a:ext cx="26246" cy="26908"/>
            </a:xfrm>
            <a:custGeom>
              <a:avLst/>
              <a:gdLst/>
              <a:ahLst/>
              <a:cxnLst/>
              <a:rect l="l" t="t" r="r" b="b"/>
              <a:pathLst>
                <a:path w="1506" h="1544" extrusionOk="0">
                  <a:moveTo>
                    <a:pt x="734" y="0"/>
                  </a:moveTo>
                  <a:lnTo>
                    <a:pt x="1" y="772"/>
                  </a:lnTo>
                  <a:lnTo>
                    <a:pt x="734" y="1544"/>
                  </a:lnTo>
                  <a:lnTo>
                    <a:pt x="1505" y="772"/>
                  </a:lnTo>
                  <a:lnTo>
                    <a:pt x="734"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 name="Google Shape;4418;p19">
              <a:extLst>
                <a:ext uri="{FF2B5EF4-FFF2-40B4-BE49-F238E27FC236}">
                  <a16:creationId xmlns:a16="http://schemas.microsoft.com/office/drawing/2014/main" id="{0AC9AA72-3B3F-1745-B3EC-4F206519F605}"/>
                </a:ext>
              </a:extLst>
            </p:cNvPr>
            <p:cNvSpPr/>
            <p:nvPr/>
          </p:nvSpPr>
          <p:spPr>
            <a:xfrm>
              <a:off x="6173138" y="3230098"/>
              <a:ext cx="26908" cy="26908"/>
            </a:xfrm>
            <a:custGeom>
              <a:avLst/>
              <a:gdLst/>
              <a:ahLst/>
              <a:cxnLst/>
              <a:rect l="l" t="t" r="r" b="b"/>
              <a:pathLst>
                <a:path w="1544" h="1544" extrusionOk="0">
                  <a:moveTo>
                    <a:pt x="772" y="0"/>
                  </a:moveTo>
                  <a:lnTo>
                    <a:pt x="0" y="772"/>
                  </a:lnTo>
                  <a:lnTo>
                    <a:pt x="772" y="1544"/>
                  </a:lnTo>
                  <a:lnTo>
                    <a:pt x="1543" y="772"/>
                  </a:lnTo>
                  <a:lnTo>
                    <a:pt x="772"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7" name="Google Shape;4419;p19">
              <a:extLst>
                <a:ext uri="{FF2B5EF4-FFF2-40B4-BE49-F238E27FC236}">
                  <a16:creationId xmlns:a16="http://schemas.microsoft.com/office/drawing/2014/main" id="{156D1BBD-0E95-E343-972F-1AEDFEC065CC}"/>
                </a:ext>
              </a:extLst>
            </p:cNvPr>
            <p:cNvSpPr/>
            <p:nvPr/>
          </p:nvSpPr>
          <p:spPr>
            <a:xfrm>
              <a:off x="6208760" y="3230098"/>
              <a:ext cx="26908" cy="26908"/>
            </a:xfrm>
            <a:custGeom>
              <a:avLst/>
              <a:gdLst/>
              <a:ahLst/>
              <a:cxnLst/>
              <a:rect l="l" t="t" r="r" b="b"/>
              <a:pathLst>
                <a:path w="1544" h="1544" extrusionOk="0">
                  <a:moveTo>
                    <a:pt x="772" y="0"/>
                  </a:moveTo>
                  <a:lnTo>
                    <a:pt x="1" y="772"/>
                  </a:lnTo>
                  <a:lnTo>
                    <a:pt x="772" y="1544"/>
                  </a:lnTo>
                  <a:lnTo>
                    <a:pt x="1544" y="772"/>
                  </a:lnTo>
                  <a:lnTo>
                    <a:pt x="772"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8" name="Google Shape;4420;p19">
              <a:extLst>
                <a:ext uri="{FF2B5EF4-FFF2-40B4-BE49-F238E27FC236}">
                  <a16:creationId xmlns:a16="http://schemas.microsoft.com/office/drawing/2014/main" id="{320F96C4-22E1-DF4B-861F-6334BE4A6D54}"/>
                </a:ext>
              </a:extLst>
            </p:cNvPr>
            <p:cNvSpPr/>
            <p:nvPr/>
          </p:nvSpPr>
          <p:spPr>
            <a:xfrm>
              <a:off x="6244399" y="3230098"/>
              <a:ext cx="26908" cy="26908"/>
            </a:xfrm>
            <a:custGeom>
              <a:avLst/>
              <a:gdLst/>
              <a:ahLst/>
              <a:cxnLst/>
              <a:rect l="l" t="t" r="r" b="b"/>
              <a:pathLst>
                <a:path w="1544" h="1544" extrusionOk="0">
                  <a:moveTo>
                    <a:pt x="772" y="0"/>
                  </a:moveTo>
                  <a:lnTo>
                    <a:pt x="0" y="772"/>
                  </a:lnTo>
                  <a:lnTo>
                    <a:pt x="772" y="1544"/>
                  </a:lnTo>
                  <a:lnTo>
                    <a:pt x="1544" y="772"/>
                  </a:lnTo>
                  <a:lnTo>
                    <a:pt x="772"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9" name="Google Shape;4421;p19">
              <a:extLst>
                <a:ext uri="{FF2B5EF4-FFF2-40B4-BE49-F238E27FC236}">
                  <a16:creationId xmlns:a16="http://schemas.microsoft.com/office/drawing/2014/main" id="{3C346F2C-38AA-624B-A51A-B01CE2E05890}"/>
                </a:ext>
              </a:extLst>
            </p:cNvPr>
            <p:cNvSpPr/>
            <p:nvPr/>
          </p:nvSpPr>
          <p:spPr>
            <a:xfrm>
              <a:off x="6062212" y="2650581"/>
              <a:ext cx="248098" cy="34977"/>
            </a:xfrm>
            <a:custGeom>
              <a:avLst/>
              <a:gdLst/>
              <a:ahLst/>
              <a:cxnLst/>
              <a:rect l="l" t="t" r="r" b="b"/>
              <a:pathLst>
                <a:path w="14236" h="2007" extrusionOk="0">
                  <a:moveTo>
                    <a:pt x="0" y="0"/>
                  </a:moveTo>
                  <a:cubicBezTo>
                    <a:pt x="232" y="232"/>
                    <a:pt x="463" y="502"/>
                    <a:pt x="656" y="733"/>
                  </a:cubicBezTo>
                  <a:cubicBezTo>
                    <a:pt x="772" y="926"/>
                    <a:pt x="926" y="1080"/>
                    <a:pt x="1042" y="1273"/>
                  </a:cubicBezTo>
                  <a:cubicBezTo>
                    <a:pt x="1196" y="1505"/>
                    <a:pt x="1350" y="1775"/>
                    <a:pt x="1466" y="2006"/>
                  </a:cubicBezTo>
                  <a:lnTo>
                    <a:pt x="12769" y="2006"/>
                  </a:lnTo>
                  <a:cubicBezTo>
                    <a:pt x="12885" y="1775"/>
                    <a:pt x="13039" y="1505"/>
                    <a:pt x="13193" y="1273"/>
                  </a:cubicBezTo>
                  <a:cubicBezTo>
                    <a:pt x="13309" y="1080"/>
                    <a:pt x="13463" y="926"/>
                    <a:pt x="13579" y="733"/>
                  </a:cubicBezTo>
                  <a:cubicBezTo>
                    <a:pt x="13811" y="463"/>
                    <a:pt x="14004" y="232"/>
                    <a:pt x="14235"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0" name="Google Shape;4422;p19">
              <a:extLst>
                <a:ext uri="{FF2B5EF4-FFF2-40B4-BE49-F238E27FC236}">
                  <a16:creationId xmlns:a16="http://schemas.microsoft.com/office/drawing/2014/main" id="{C2FB1518-2DB9-B447-846C-43B9316A431D}"/>
                </a:ext>
              </a:extLst>
            </p:cNvPr>
            <p:cNvSpPr/>
            <p:nvPr/>
          </p:nvSpPr>
          <p:spPr>
            <a:xfrm>
              <a:off x="6093129" y="2730573"/>
              <a:ext cx="186248" cy="34977"/>
            </a:xfrm>
            <a:custGeom>
              <a:avLst/>
              <a:gdLst/>
              <a:ahLst/>
              <a:cxnLst/>
              <a:rect l="l" t="t" r="r" b="b"/>
              <a:pathLst>
                <a:path w="10687" h="2007" extrusionOk="0">
                  <a:moveTo>
                    <a:pt x="309" y="1"/>
                  </a:moveTo>
                  <a:cubicBezTo>
                    <a:pt x="309" y="194"/>
                    <a:pt x="271" y="425"/>
                    <a:pt x="271" y="657"/>
                  </a:cubicBezTo>
                  <a:cubicBezTo>
                    <a:pt x="232" y="811"/>
                    <a:pt x="232" y="1004"/>
                    <a:pt x="194" y="1197"/>
                  </a:cubicBezTo>
                  <a:cubicBezTo>
                    <a:pt x="155" y="1467"/>
                    <a:pt x="78" y="1737"/>
                    <a:pt x="1" y="2007"/>
                  </a:cubicBezTo>
                  <a:lnTo>
                    <a:pt x="10686" y="2007"/>
                  </a:lnTo>
                  <a:cubicBezTo>
                    <a:pt x="10609" y="1737"/>
                    <a:pt x="10571" y="1467"/>
                    <a:pt x="10494" y="1197"/>
                  </a:cubicBezTo>
                  <a:cubicBezTo>
                    <a:pt x="10455" y="1004"/>
                    <a:pt x="10455" y="811"/>
                    <a:pt x="10416" y="657"/>
                  </a:cubicBezTo>
                  <a:cubicBezTo>
                    <a:pt x="10416" y="425"/>
                    <a:pt x="10378" y="194"/>
                    <a:pt x="10378"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1" name="Google Shape;4423;p19">
              <a:extLst>
                <a:ext uri="{FF2B5EF4-FFF2-40B4-BE49-F238E27FC236}">
                  <a16:creationId xmlns:a16="http://schemas.microsoft.com/office/drawing/2014/main" id="{47DC14C0-19B9-724A-9667-C105FC8DBFE5}"/>
                </a:ext>
              </a:extLst>
            </p:cNvPr>
            <p:cNvSpPr/>
            <p:nvPr/>
          </p:nvSpPr>
          <p:spPr>
            <a:xfrm>
              <a:off x="6045395" y="2816630"/>
              <a:ext cx="281716" cy="35657"/>
            </a:xfrm>
            <a:custGeom>
              <a:avLst/>
              <a:gdLst/>
              <a:ahLst/>
              <a:cxnLst/>
              <a:rect l="l" t="t" r="r" b="b"/>
              <a:pathLst>
                <a:path w="16165" h="2046" extrusionOk="0">
                  <a:moveTo>
                    <a:pt x="1235" y="1"/>
                  </a:moveTo>
                  <a:cubicBezTo>
                    <a:pt x="1042" y="309"/>
                    <a:pt x="888" y="579"/>
                    <a:pt x="695" y="849"/>
                  </a:cubicBezTo>
                  <a:cubicBezTo>
                    <a:pt x="579" y="1042"/>
                    <a:pt x="502" y="1196"/>
                    <a:pt x="386" y="1389"/>
                  </a:cubicBezTo>
                  <a:cubicBezTo>
                    <a:pt x="232" y="1621"/>
                    <a:pt x="116" y="1814"/>
                    <a:pt x="1" y="2045"/>
                  </a:cubicBezTo>
                  <a:lnTo>
                    <a:pt x="16164" y="2045"/>
                  </a:lnTo>
                  <a:cubicBezTo>
                    <a:pt x="16049" y="1814"/>
                    <a:pt x="15894" y="1582"/>
                    <a:pt x="15817" y="1389"/>
                  </a:cubicBezTo>
                  <a:cubicBezTo>
                    <a:pt x="15702" y="1235"/>
                    <a:pt x="15586" y="1042"/>
                    <a:pt x="15470" y="849"/>
                  </a:cubicBezTo>
                  <a:cubicBezTo>
                    <a:pt x="15316" y="579"/>
                    <a:pt x="15123" y="309"/>
                    <a:pt x="14930"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2" name="Google Shape;4424;p19">
              <a:extLst>
                <a:ext uri="{FF2B5EF4-FFF2-40B4-BE49-F238E27FC236}">
                  <a16:creationId xmlns:a16="http://schemas.microsoft.com/office/drawing/2014/main" id="{2B45FC66-74E4-184C-89D7-579085F50B2D}"/>
                </a:ext>
              </a:extLst>
            </p:cNvPr>
            <p:cNvSpPr/>
            <p:nvPr/>
          </p:nvSpPr>
          <p:spPr>
            <a:xfrm>
              <a:off x="6007751" y="2897302"/>
              <a:ext cx="357002" cy="88096"/>
            </a:xfrm>
            <a:custGeom>
              <a:avLst/>
              <a:gdLst/>
              <a:ahLst/>
              <a:cxnLst/>
              <a:rect l="l" t="t" r="r" b="b"/>
              <a:pathLst>
                <a:path w="20485" h="5055" extrusionOk="0">
                  <a:moveTo>
                    <a:pt x="3357" y="1"/>
                  </a:moveTo>
                  <a:lnTo>
                    <a:pt x="155" y="3126"/>
                  </a:lnTo>
                  <a:cubicBezTo>
                    <a:pt x="39" y="3743"/>
                    <a:pt x="0" y="4399"/>
                    <a:pt x="0" y="5016"/>
                  </a:cubicBezTo>
                  <a:lnTo>
                    <a:pt x="3357" y="1775"/>
                  </a:lnTo>
                  <a:lnTo>
                    <a:pt x="6790" y="5054"/>
                  </a:lnTo>
                  <a:lnTo>
                    <a:pt x="10185" y="1775"/>
                  </a:lnTo>
                  <a:lnTo>
                    <a:pt x="13618" y="5054"/>
                  </a:lnTo>
                  <a:lnTo>
                    <a:pt x="17013" y="1775"/>
                  </a:lnTo>
                  <a:lnTo>
                    <a:pt x="20446" y="5054"/>
                  </a:lnTo>
                  <a:lnTo>
                    <a:pt x="20485" y="5016"/>
                  </a:lnTo>
                  <a:cubicBezTo>
                    <a:pt x="20485" y="4437"/>
                    <a:pt x="20446" y="3820"/>
                    <a:pt x="20369" y="3241"/>
                  </a:cubicBezTo>
                  <a:lnTo>
                    <a:pt x="17051" y="39"/>
                  </a:lnTo>
                  <a:lnTo>
                    <a:pt x="13618" y="3318"/>
                  </a:lnTo>
                  <a:lnTo>
                    <a:pt x="10185" y="1"/>
                  </a:lnTo>
                  <a:lnTo>
                    <a:pt x="6790" y="3318"/>
                  </a:lnTo>
                  <a:lnTo>
                    <a:pt x="3357" y="1"/>
                  </a:ln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3" name="Google Shape;4425;p19">
              <a:extLst>
                <a:ext uri="{FF2B5EF4-FFF2-40B4-BE49-F238E27FC236}">
                  <a16:creationId xmlns:a16="http://schemas.microsoft.com/office/drawing/2014/main" id="{F8E5F1F0-1B3F-1D4F-B2B2-4172CFF750F1}"/>
                </a:ext>
              </a:extLst>
            </p:cNvPr>
            <p:cNvSpPr/>
            <p:nvPr/>
          </p:nvSpPr>
          <p:spPr>
            <a:xfrm>
              <a:off x="6015141" y="2994792"/>
              <a:ext cx="342224" cy="88096"/>
            </a:xfrm>
            <a:custGeom>
              <a:avLst/>
              <a:gdLst/>
              <a:ahLst/>
              <a:cxnLst/>
              <a:rect l="l" t="t" r="r" b="b"/>
              <a:pathLst>
                <a:path w="19637" h="5055" extrusionOk="0">
                  <a:moveTo>
                    <a:pt x="2971" y="1"/>
                  </a:moveTo>
                  <a:lnTo>
                    <a:pt x="1" y="2855"/>
                  </a:lnTo>
                  <a:lnTo>
                    <a:pt x="348" y="4244"/>
                  </a:lnTo>
                  <a:lnTo>
                    <a:pt x="2971" y="1736"/>
                  </a:lnTo>
                  <a:lnTo>
                    <a:pt x="6366" y="5054"/>
                  </a:lnTo>
                  <a:lnTo>
                    <a:pt x="9761" y="1736"/>
                  </a:lnTo>
                  <a:lnTo>
                    <a:pt x="13194" y="5054"/>
                  </a:lnTo>
                  <a:lnTo>
                    <a:pt x="16589" y="1736"/>
                  </a:lnTo>
                  <a:lnTo>
                    <a:pt x="19251" y="4321"/>
                  </a:lnTo>
                  <a:cubicBezTo>
                    <a:pt x="19405" y="3820"/>
                    <a:pt x="19559" y="3357"/>
                    <a:pt x="19636" y="2932"/>
                  </a:cubicBezTo>
                  <a:lnTo>
                    <a:pt x="16627" y="1"/>
                  </a:lnTo>
                  <a:lnTo>
                    <a:pt x="13194" y="3280"/>
                  </a:lnTo>
                  <a:lnTo>
                    <a:pt x="9799" y="1"/>
                  </a:lnTo>
                  <a:lnTo>
                    <a:pt x="6366" y="3280"/>
                  </a:lnTo>
                  <a:lnTo>
                    <a:pt x="2971" y="1"/>
                  </a:ln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4" name="Google Shape;4426;p19">
              <a:extLst>
                <a:ext uri="{FF2B5EF4-FFF2-40B4-BE49-F238E27FC236}">
                  <a16:creationId xmlns:a16="http://schemas.microsoft.com/office/drawing/2014/main" id="{51AB76F3-7C7E-AD4C-AB39-0ED48B98E230}"/>
                </a:ext>
              </a:extLst>
            </p:cNvPr>
            <p:cNvSpPr/>
            <p:nvPr/>
          </p:nvSpPr>
          <p:spPr>
            <a:xfrm>
              <a:off x="6149611" y="3058663"/>
              <a:ext cx="72620" cy="72620"/>
            </a:xfrm>
            <a:custGeom>
              <a:avLst/>
              <a:gdLst/>
              <a:ahLst/>
              <a:cxnLst/>
              <a:rect l="l" t="t" r="r" b="b"/>
              <a:pathLst>
                <a:path w="4167" h="4167" extrusionOk="0">
                  <a:moveTo>
                    <a:pt x="2083" y="0"/>
                  </a:moveTo>
                  <a:lnTo>
                    <a:pt x="0" y="4167"/>
                  </a:lnTo>
                  <a:lnTo>
                    <a:pt x="4166" y="4167"/>
                  </a:lnTo>
                  <a:lnTo>
                    <a:pt x="2083"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5" name="Google Shape;4427;p19">
              <a:extLst>
                <a:ext uri="{FF2B5EF4-FFF2-40B4-BE49-F238E27FC236}">
                  <a16:creationId xmlns:a16="http://schemas.microsoft.com/office/drawing/2014/main" id="{73DB1832-E5CF-994C-870A-DB8498EAD96F}"/>
                </a:ext>
              </a:extLst>
            </p:cNvPr>
            <p:cNvSpPr/>
            <p:nvPr/>
          </p:nvSpPr>
          <p:spPr>
            <a:xfrm>
              <a:off x="6169775" y="2957148"/>
              <a:ext cx="34977" cy="20861"/>
            </a:xfrm>
            <a:custGeom>
              <a:avLst/>
              <a:gdLst/>
              <a:ahLst/>
              <a:cxnLst/>
              <a:rect l="l" t="t" r="r" b="b"/>
              <a:pathLst>
                <a:path w="2007" h="1197" extrusionOk="0">
                  <a:moveTo>
                    <a:pt x="1003" y="0"/>
                  </a:moveTo>
                  <a:lnTo>
                    <a:pt x="0" y="1196"/>
                  </a:lnTo>
                  <a:lnTo>
                    <a:pt x="2006" y="1196"/>
                  </a:lnTo>
                  <a:lnTo>
                    <a:pt x="1003"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6" name="Google Shape;4428;p19">
              <a:extLst>
                <a:ext uri="{FF2B5EF4-FFF2-40B4-BE49-F238E27FC236}">
                  <a16:creationId xmlns:a16="http://schemas.microsoft.com/office/drawing/2014/main" id="{4038CD40-6532-4C4B-A483-8657124E0711}"/>
                </a:ext>
              </a:extLst>
            </p:cNvPr>
            <p:cNvSpPr/>
            <p:nvPr/>
          </p:nvSpPr>
          <p:spPr>
            <a:xfrm>
              <a:off x="6106583" y="3002861"/>
              <a:ext cx="34977" cy="20861"/>
            </a:xfrm>
            <a:custGeom>
              <a:avLst/>
              <a:gdLst/>
              <a:ahLst/>
              <a:cxnLst/>
              <a:rect l="l" t="t" r="r" b="b"/>
              <a:pathLst>
                <a:path w="2007" h="1197" extrusionOk="0">
                  <a:moveTo>
                    <a:pt x="0" y="0"/>
                  </a:moveTo>
                  <a:lnTo>
                    <a:pt x="1003" y="1196"/>
                  </a:lnTo>
                  <a:lnTo>
                    <a:pt x="2006"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7" name="Google Shape;4429;p19">
              <a:extLst>
                <a:ext uri="{FF2B5EF4-FFF2-40B4-BE49-F238E27FC236}">
                  <a16:creationId xmlns:a16="http://schemas.microsoft.com/office/drawing/2014/main" id="{B30C74C6-7031-424D-9C67-19AF19804FEC}"/>
                </a:ext>
              </a:extLst>
            </p:cNvPr>
            <p:cNvSpPr/>
            <p:nvPr/>
          </p:nvSpPr>
          <p:spPr>
            <a:xfrm>
              <a:off x="6228941" y="3002861"/>
              <a:ext cx="34977" cy="20861"/>
            </a:xfrm>
            <a:custGeom>
              <a:avLst/>
              <a:gdLst/>
              <a:ahLst/>
              <a:cxnLst/>
              <a:rect l="l" t="t" r="r" b="b"/>
              <a:pathLst>
                <a:path w="2007" h="1197" extrusionOk="0">
                  <a:moveTo>
                    <a:pt x="0" y="0"/>
                  </a:moveTo>
                  <a:lnTo>
                    <a:pt x="1003" y="1196"/>
                  </a:lnTo>
                  <a:lnTo>
                    <a:pt x="2006"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8" name="Google Shape;4430;p19">
              <a:extLst>
                <a:ext uri="{FF2B5EF4-FFF2-40B4-BE49-F238E27FC236}">
                  <a16:creationId xmlns:a16="http://schemas.microsoft.com/office/drawing/2014/main" id="{339C35B6-9765-9E4D-9753-7A3DC6E6F6E0}"/>
                </a:ext>
              </a:extLst>
            </p:cNvPr>
            <p:cNvSpPr/>
            <p:nvPr/>
          </p:nvSpPr>
          <p:spPr>
            <a:xfrm>
              <a:off x="6048758" y="2957810"/>
              <a:ext cx="34977" cy="20861"/>
            </a:xfrm>
            <a:custGeom>
              <a:avLst/>
              <a:gdLst/>
              <a:ahLst/>
              <a:cxnLst/>
              <a:rect l="l" t="t" r="r" b="b"/>
              <a:pathLst>
                <a:path w="2007" h="1197" extrusionOk="0">
                  <a:moveTo>
                    <a:pt x="1004" y="1"/>
                  </a:moveTo>
                  <a:lnTo>
                    <a:pt x="1" y="1197"/>
                  </a:lnTo>
                  <a:lnTo>
                    <a:pt x="2007" y="1197"/>
                  </a:lnTo>
                  <a:lnTo>
                    <a:pt x="1004" y="1"/>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09" name="Google Shape;4431;p19">
              <a:extLst>
                <a:ext uri="{FF2B5EF4-FFF2-40B4-BE49-F238E27FC236}">
                  <a16:creationId xmlns:a16="http://schemas.microsoft.com/office/drawing/2014/main" id="{B1F0DBD0-7083-FC42-A1F9-1617FB80DB31}"/>
                </a:ext>
              </a:extLst>
            </p:cNvPr>
            <p:cNvSpPr/>
            <p:nvPr/>
          </p:nvSpPr>
          <p:spPr>
            <a:xfrm>
              <a:off x="6289450" y="2957810"/>
              <a:ext cx="34977" cy="20861"/>
            </a:xfrm>
            <a:custGeom>
              <a:avLst/>
              <a:gdLst/>
              <a:ahLst/>
              <a:cxnLst/>
              <a:rect l="l" t="t" r="r" b="b"/>
              <a:pathLst>
                <a:path w="2007" h="1197" extrusionOk="0">
                  <a:moveTo>
                    <a:pt x="1003" y="1"/>
                  </a:moveTo>
                  <a:lnTo>
                    <a:pt x="0" y="1197"/>
                  </a:lnTo>
                  <a:lnTo>
                    <a:pt x="2006" y="1197"/>
                  </a:lnTo>
                  <a:lnTo>
                    <a:pt x="1003" y="1"/>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0" name="Google Shape;4432;p19">
              <a:extLst>
                <a:ext uri="{FF2B5EF4-FFF2-40B4-BE49-F238E27FC236}">
                  <a16:creationId xmlns:a16="http://schemas.microsoft.com/office/drawing/2014/main" id="{9757EF59-351D-2242-83EC-15E35C1F077A}"/>
                </a:ext>
              </a:extLst>
            </p:cNvPr>
            <p:cNvSpPr/>
            <p:nvPr/>
          </p:nvSpPr>
          <p:spPr>
            <a:xfrm>
              <a:off x="6274654" y="3058663"/>
              <a:ext cx="61188" cy="72620"/>
            </a:xfrm>
            <a:custGeom>
              <a:avLst/>
              <a:gdLst/>
              <a:ahLst/>
              <a:cxnLst/>
              <a:rect l="l" t="t" r="r" b="b"/>
              <a:pathLst>
                <a:path w="3511" h="4167" extrusionOk="0">
                  <a:moveTo>
                    <a:pt x="2045" y="0"/>
                  </a:moveTo>
                  <a:lnTo>
                    <a:pt x="0" y="4167"/>
                  </a:lnTo>
                  <a:lnTo>
                    <a:pt x="2932" y="4167"/>
                  </a:lnTo>
                  <a:cubicBezTo>
                    <a:pt x="3087" y="3897"/>
                    <a:pt x="3202" y="3588"/>
                    <a:pt x="3357" y="3318"/>
                  </a:cubicBezTo>
                  <a:cubicBezTo>
                    <a:pt x="3395" y="3202"/>
                    <a:pt x="3472" y="3048"/>
                    <a:pt x="3511" y="2932"/>
                  </a:cubicBezTo>
                  <a:lnTo>
                    <a:pt x="2045"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1" name="Google Shape;4433;p19">
              <a:extLst>
                <a:ext uri="{FF2B5EF4-FFF2-40B4-BE49-F238E27FC236}">
                  <a16:creationId xmlns:a16="http://schemas.microsoft.com/office/drawing/2014/main" id="{2F7290DD-C8B6-0540-86D3-302EDD08DEF8}"/>
                </a:ext>
              </a:extLst>
            </p:cNvPr>
            <p:cNvSpPr/>
            <p:nvPr/>
          </p:nvSpPr>
          <p:spPr>
            <a:xfrm>
              <a:off x="6038668" y="3058663"/>
              <a:ext cx="63227" cy="72620"/>
            </a:xfrm>
            <a:custGeom>
              <a:avLst/>
              <a:gdLst/>
              <a:ahLst/>
              <a:cxnLst/>
              <a:rect l="l" t="t" r="r" b="b"/>
              <a:pathLst>
                <a:path w="3628" h="4167" extrusionOk="0">
                  <a:moveTo>
                    <a:pt x="1583" y="0"/>
                  </a:moveTo>
                  <a:lnTo>
                    <a:pt x="1" y="3164"/>
                  </a:lnTo>
                  <a:lnTo>
                    <a:pt x="40" y="3241"/>
                  </a:lnTo>
                  <a:cubicBezTo>
                    <a:pt x="155" y="3549"/>
                    <a:pt x="310" y="3858"/>
                    <a:pt x="464" y="4167"/>
                  </a:cubicBezTo>
                  <a:lnTo>
                    <a:pt x="3627" y="4167"/>
                  </a:lnTo>
                  <a:lnTo>
                    <a:pt x="1583"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2" name="Google Shape;4434;p19">
              <a:extLst>
                <a:ext uri="{FF2B5EF4-FFF2-40B4-BE49-F238E27FC236}">
                  <a16:creationId xmlns:a16="http://schemas.microsoft.com/office/drawing/2014/main" id="{6F07B63A-AE68-624A-946A-F0C3240B5B21}"/>
                </a:ext>
              </a:extLst>
            </p:cNvPr>
            <p:cNvSpPr/>
            <p:nvPr/>
          </p:nvSpPr>
          <p:spPr>
            <a:xfrm>
              <a:off x="6063554" y="3163542"/>
              <a:ext cx="246076" cy="11450"/>
            </a:xfrm>
            <a:custGeom>
              <a:avLst/>
              <a:gdLst/>
              <a:ahLst/>
              <a:cxnLst/>
              <a:rect l="l" t="t" r="r" b="b"/>
              <a:pathLst>
                <a:path w="14120" h="657" extrusionOk="0">
                  <a:moveTo>
                    <a:pt x="0" y="0"/>
                  </a:moveTo>
                  <a:cubicBezTo>
                    <a:pt x="116" y="232"/>
                    <a:pt x="232" y="425"/>
                    <a:pt x="347" y="656"/>
                  </a:cubicBezTo>
                  <a:lnTo>
                    <a:pt x="13772" y="656"/>
                  </a:lnTo>
                  <a:cubicBezTo>
                    <a:pt x="13888" y="425"/>
                    <a:pt x="14004" y="232"/>
                    <a:pt x="14119"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3" name="Google Shape;4435;p19">
              <a:extLst>
                <a:ext uri="{FF2B5EF4-FFF2-40B4-BE49-F238E27FC236}">
                  <a16:creationId xmlns:a16="http://schemas.microsoft.com/office/drawing/2014/main" id="{0FEE24B3-7542-F147-AD74-27D28DAFCE46}"/>
                </a:ext>
              </a:extLst>
            </p:cNvPr>
            <p:cNvSpPr/>
            <p:nvPr/>
          </p:nvSpPr>
          <p:spPr>
            <a:xfrm>
              <a:off x="6074987" y="3185048"/>
              <a:ext cx="222549" cy="7424"/>
            </a:xfrm>
            <a:custGeom>
              <a:avLst/>
              <a:gdLst/>
              <a:ahLst/>
              <a:cxnLst/>
              <a:rect l="l" t="t" r="r" b="b"/>
              <a:pathLst>
                <a:path w="12770" h="426" extrusionOk="0">
                  <a:moveTo>
                    <a:pt x="0" y="1"/>
                  </a:moveTo>
                  <a:lnTo>
                    <a:pt x="270" y="425"/>
                  </a:lnTo>
                  <a:lnTo>
                    <a:pt x="12499" y="425"/>
                  </a:lnTo>
                  <a:lnTo>
                    <a:pt x="12769" y="1"/>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4" name="Google Shape;4436;p19">
              <a:extLst>
                <a:ext uri="{FF2B5EF4-FFF2-40B4-BE49-F238E27FC236}">
                  <a16:creationId xmlns:a16="http://schemas.microsoft.com/office/drawing/2014/main" id="{0C58227A-25FC-2344-AE07-19417A6FC010}"/>
                </a:ext>
              </a:extLst>
            </p:cNvPr>
            <p:cNvSpPr/>
            <p:nvPr/>
          </p:nvSpPr>
          <p:spPr>
            <a:xfrm>
              <a:off x="6027915" y="2874455"/>
              <a:ext cx="316675" cy="14134"/>
            </a:xfrm>
            <a:custGeom>
              <a:avLst/>
              <a:gdLst/>
              <a:ahLst/>
              <a:cxnLst/>
              <a:rect l="l" t="t" r="r" b="b"/>
              <a:pathLst>
                <a:path w="18171" h="811" extrusionOk="0">
                  <a:moveTo>
                    <a:pt x="348" y="0"/>
                  </a:moveTo>
                  <a:cubicBezTo>
                    <a:pt x="232" y="270"/>
                    <a:pt x="116" y="540"/>
                    <a:pt x="1" y="810"/>
                  </a:cubicBezTo>
                  <a:lnTo>
                    <a:pt x="18170" y="810"/>
                  </a:lnTo>
                  <a:cubicBezTo>
                    <a:pt x="18055" y="540"/>
                    <a:pt x="17939" y="270"/>
                    <a:pt x="17823"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5" name="Google Shape;4437;p19">
              <a:extLst>
                <a:ext uri="{FF2B5EF4-FFF2-40B4-BE49-F238E27FC236}">
                  <a16:creationId xmlns:a16="http://schemas.microsoft.com/office/drawing/2014/main" id="{CD66939E-D52C-C244-B705-7764F265F1E4}"/>
                </a:ext>
              </a:extLst>
            </p:cNvPr>
            <p:cNvSpPr/>
            <p:nvPr/>
          </p:nvSpPr>
          <p:spPr>
            <a:xfrm>
              <a:off x="6079692" y="2785034"/>
              <a:ext cx="213138" cy="11450"/>
            </a:xfrm>
            <a:custGeom>
              <a:avLst/>
              <a:gdLst/>
              <a:ahLst/>
              <a:cxnLst/>
              <a:rect l="l" t="t" r="r" b="b"/>
              <a:pathLst>
                <a:path w="12230" h="657" extrusionOk="0">
                  <a:moveTo>
                    <a:pt x="347" y="0"/>
                  </a:moveTo>
                  <a:lnTo>
                    <a:pt x="0" y="656"/>
                  </a:lnTo>
                  <a:lnTo>
                    <a:pt x="12229" y="656"/>
                  </a:lnTo>
                  <a:lnTo>
                    <a:pt x="11920" y="0"/>
                  </a:ln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6" name="Google Shape;4438;p19">
              <a:extLst>
                <a:ext uri="{FF2B5EF4-FFF2-40B4-BE49-F238E27FC236}">
                  <a16:creationId xmlns:a16="http://schemas.microsoft.com/office/drawing/2014/main" id="{202B6E84-E8E2-D944-ABEF-49161FFE90EC}"/>
                </a:ext>
              </a:extLst>
            </p:cNvPr>
            <p:cNvSpPr/>
            <p:nvPr/>
          </p:nvSpPr>
          <p:spPr>
            <a:xfrm>
              <a:off x="6094471" y="2704362"/>
              <a:ext cx="183564" cy="11450"/>
            </a:xfrm>
            <a:custGeom>
              <a:avLst/>
              <a:gdLst/>
              <a:ahLst/>
              <a:cxnLst/>
              <a:rect l="l" t="t" r="r" b="b"/>
              <a:pathLst>
                <a:path w="10533" h="657" extrusionOk="0">
                  <a:moveTo>
                    <a:pt x="1" y="0"/>
                  </a:moveTo>
                  <a:lnTo>
                    <a:pt x="155" y="656"/>
                  </a:lnTo>
                  <a:lnTo>
                    <a:pt x="10378" y="656"/>
                  </a:lnTo>
                  <a:cubicBezTo>
                    <a:pt x="10417" y="425"/>
                    <a:pt x="10455" y="232"/>
                    <a:pt x="10532" y="0"/>
                  </a:cubicBez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7" name="Google Shape;4439;p19">
              <a:extLst>
                <a:ext uri="{FF2B5EF4-FFF2-40B4-BE49-F238E27FC236}">
                  <a16:creationId xmlns:a16="http://schemas.microsoft.com/office/drawing/2014/main" id="{7E6E4699-47F1-B84C-9028-86A681A3F77F}"/>
                </a:ext>
              </a:extLst>
            </p:cNvPr>
            <p:cNvSpPr/>
            <p:nvPr/>
          </p:nvSpPr>
          <p:spPr>
            <a:xfrm>
              <a:off x="6052122" y="2831426"/>
              <a:ext cx="268941" cy="9428"/>
            </a:xfrm>
            <a:custGeom>
              <a:avLst/>
              <a:gdLst/>
              <a:ahLst/>
              <a:cxnLst/>
              <a:rect l="l" t="t" r="r" b="b"/>
              <a:pathLst>
                <a:path w="15432" h="541" extrusionOk="0">
                  <a:moveTo>
                    <a:pt x="309" y="0"/>
                  </a:moveTo>
                  <a:cubicBezTo>
                    <a:pt x="193" y="193"/>
                    <a:pt x="78" y="386"/>
                    <a:pt x="0" y="540"/>
                  </a:cubicBezTo>
                  <a:lnTo>
                    <a:pt x="15431" y="540"/>
                  </a:lnTo>
                  <a:cubicBezTo>
                    <a:pt x="15316" y="386"/>
                    <a:pt x="15200" y="193"/>
                    <a:pt x="15084"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8" name="Google Shape;4440;p19">
              <a:extLst>
                <a:ext uri="{FF2B5EF4-FFF2-40B4-BE49-F238E27FC236}">
                  <a16:creationId xmlns:a16="http://schemas.microsoft.com/office/drawing/2014/main" id="{647BAAAC-B255-EA4A-8B70-6C872A556E29}"/>
                </a:ext>
              </a:extLst>
            </p:cNvPr>
            <p:cNvSpPr/>
            <p:nvPr/>
          </p:nvSpPr>
          <p:spPr>
            <a:xfrm>
              <a:off x="6096492" y="2742006"/>
              <a:ext cx="179521" cy="9428"/>
            </a:xfrm>
            <a:custGeom>
              <a:avLst/>
              <a:gdLst/>
              <a:ahLst/>
              <a:cxnLst/>
              <a:rect l="l" t="t" r="r" b="b"/>
              <a:pathLst>
                <a:path w="10301" h="541" extrusionOk="0">
                  <a:moveTo>
                    <a:pt x="78" y="1"/>
                  </a:moveTo>
                  <a:cubicBezTo>
                    <a:pt x="39" y="155"/>
                    <a:pt x="39" y="348"/>
                    <a:pt x="1" y="541"/>
                  </a:cubicBezTo>
                  <a:lnTo>
                    <a:pt x="10301" y="541"/>
                  </a:lnTo>
                  <a:cubicBezTo>
                    <a:pt x="10262" y="348"/>
                    <a:pt x="10262" y="155"/>
                    <a:pt x="10223" y="1"/>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19" name="Google Shape;4441;p19">
              <a:extLst>
                <a:ext uri="{FF2B5EF4-FFF2-40B4-BE49-F238E27FC236}">
                  <a16:creationId xmlns:a16="http://schemas.microsoft.com/office/drawing/2014/main" id="{1ED8A40D-08FA-6E41-A666-A03A760B26DD}"/>
                </a:ext>
              </a:extLst>
            </p:cNvPr>
            <p:cNvSpPr/>
            <p:nvPr/>
          </p:nvSpPr>
          <p:spPr>
            <a:xfrm>
              <a:off x="6073627" y="2663355"/>
              <a:ext cx="225250" cy="9428"/>
            </a:xfrm>
            <a:custGeom>
              <a:avLst/>
              <a:gdLst/>
              <a:ahLst/>
              <a:cxnLst/>
              <a:rect l="l" t="t" r="r" b="b"/>
              <a:pathLst>
                <a:path w="12925" h="541" extrusionOk="0">
                  <a:moveTo>
                    <a:pt x="1" y="0"/>
                  </a:moveTo>
                  <a:lnTo>
                    <a:pt x="387" y="540"/>
                  </a:lnTo>
                  <a:lnTo>
                    <a:pt x="12538" y="540"/>
                  </a:lnTo>
                  <a:cubicBezTo>
                    <a:pt x="12654" y="347"/>
                    <a:pt x="12808" y="193"/>
                    <a:pt x="12924"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20" name="Google Shape;4442;p19">
            <a:extLst>
              <a:ext uri="{FF2B5EF4-FFF2-40B4-BE49-F238E27FC236}">
                <a16:creationId xmlns:a16="http://schemas.microsoft.com/office/drawing/2014/main" id="{52EDA58D-12C2-9A42-90D7-0415C23888DD}"/>
              </a:ext>
            </a:extLst>
          </p:cNvPr>
          <p:cNvGrpSpPr/>
          <p:nvPr/>
        </p:nvGrpSpPr>
        <p:grpSpPr>
          <a:xfrm>
            <a:off x="9196316" y="3037269"/>
            <a:ext cx="1190415" cy="1312285"/>
            <a:chOff x="6440041" y="2288211"/>
            <a:chExt cx="892811" cy="1027281"/>
          </a:xfrm>
        </p:grpSpPr>
        <p:sp>
          <p:nvSpPr>
            <p:cNvPr id="121" name="Google Shape;4443;p19">
              <a:extLst>
                <a:ext uri="{FF2B5EF4-FFF2-40B4-BE49-F238E27FC236}">
                  <a16:creationId xmlns:a16="http://schemas.microsoft.com/office/drawing/2014/main" id="{4D588142-19DC-DF45-8640-CA4338CE345C}"/>
                </a:ext>
              </a:extLst>
            </p:cNvPr>
            <p:cNvSpPr/>
            <p:nvPr/>
          </p:nvSpPr>
          <p:spPr>
            <a:xfrm>
              <a:off x="7137890" y="2329880"/>
              <a:ext cx="194961" cy="189768"/>
            </a:xfrm>
            <a:custGeom>
              <a:avLst/>
              <a:gdLst/>
              <a:ahLst/>
              <a:cxnLst/>
              <a:rect l="l" t="t" r="r" b="b"/>
              <a:pathLst>
                <a:path w="11187" h="10889" extrusionOk="0">
                  <a:moveTo>
                    <a:pt x="10840" y="1"/>
                  </a:moveTo>
                  <a:cubicBezTo>
                    <a:pt x="8024" y="1"/>
                    <a:pt x="0" y="695"/>
                    <a:pt x="270" y="9761"/>
                  </a:cubicBezTo>
                  <a:lnTo>
                    <a:pt x="656" y="10147"/>
                  </a:lnTo>
                  <a:lnTo>
                    <a:pt x="1042" y="10494"/>
                  </a:lnTo>
                  <a:lnTo>
                    <a:pt x="1428" y="10880"/>
                  </a:lnTo>
                  <a:cubicBezTo>
                    <a:pt x="1597" y="10885"/>
                    <a:pt x="1763" y="10888"/>
                    <a:pt x="1926" y="10888"/>
                  </a:cubicBezTo>
                  <a:cubicBezTo>
                    <a:pt x="10482" y="10888"/>
                    <a:pt x="11187" y="3074"/>
                    <a:pt x="11149" y="348"/>
                  </a:cubicBezTo>
                  <a:lnTo>
                    <a:pt x="11149" y="1"/>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2" name="Google Shape;4444;p19">
              <a:extLst>
                <a:ext uri="{FF2B5EF4-FFF2-40B4-BE49-F238E27FC236}">
                  <a16:creationId xmlns:a16="http://schemas.microsoft.com/office/drawing/2014/main" id="{2E510679-FDB9-7D4B-8835-F87BF8DD77A8}"/>
                </a:ext>
              </a:extLst>
            </p:cNvPr>
            <p:cNvSpPr/>
            <p:nvPr/>
          </p:nvSpPr>
          <p:spPr>
            <a:xfrm>
              <a:off x="7147963" y="2364840"/>
              <a:ext cx="149267" cy="149267"/>
            </a:xfrm>
            <a:custGeom>
              <a:avLst/>
              <a:gdLst/>
              <a:ahLst/>
              <a:cxnLst/>
              <a:rect l="l" t="t" r="r" b="b"/>
              <a:pathLst>
                <a:path w="8565" h="8565" extrusionOk="0">
                  <a:moveTo>
                    <a:pt x="8565" y="1"/>
                  </a:moveTo>
                  <a:lnTo>
                    <a:pt x="8372" y="78"/>
                  </a:lnTo>
                  <a:cubicBezTo>
                    <a:pt x="6713" y="695"/>
                    <a:pt x="1891" y="2971"/>
                    <a:pt x="1" y="8141"/>
                  </a:cubicBezTo>
                  <a:lnTo>
                    <a:pt x="155" y="8295"/>
                  </a:lnTo>
                  <a:lnTo>
                    <a:pt x="271" y="8411"/>
                  </a:lnTo>
                  <a:lnTo>
                    <a:pt x="425" y="8565"/>
                  </a:lnTo>
                  <a:cubicBezTo>
                    <a:pt x="5595" y="6675"/>
                    <a:pt x="7871" y="1814"/>
                    <a:pt x="8488" y="194"/>
                  </a:cubicBezTo>
                  <a:lnTo>
                    <a:pt x="8565"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3" name="Google Shape;4445;p19">
              <a:extLst>
                <a:ext uri="{FF2B5EF4-FFF2-40B4-BE49-F238E27FC236}">
                  <a16:creationId xmlns:a16="http://schemas.microsoft.com/office/drawing/2014/main" id="{23BE8A68-6346-F542-A101-6A125115DA71}"/>
                </a:ext>
              </a:extLst>
            </p:cNvPr>
            <p:cNvSpPr/>
            <p:nvPr/>
          </p:nvSpPr>
          <p:spPr>
            <a:xfrm>
              <a:off x="7110999" y="2470398"/>
              <a:ext cx="84053" cy="80689"/>
            </a:xfrm>
            <a:custGeom>
              <a:avLst/>
              <a:gdLst/>
              <a:ahLst/>
              <a:cxnLst/>
              <a:rect l="l" t="t" r="r" b="b"/>
              <a:pathLst>
                <a:path w="4823" h="4630" extrusionOk="0">
                  <a:moveTo>
                    <a:pt x="868" y="0"/>
                  </a:moveTo>
                  <a:cubicBezTo>
                    <a:pt x="666" y="0"/>
                    <a:pt x="463" y="78"/>
                    <a:pt x="309" y="232"/>
                  </a:cubicBezTo>
                  <a:cubicBezTo>
                    <a:pt x="0" y="541"/>
                    <a:pt x="0" y="1042"/>
                    <a:pt x="309" y="1351"/>
                  </a:cubicBezTo>
                  <a:lnTo>
                    <a:pt x="3356" y="4398"/>
                  </a:lnTo>
                  <a:cubicBezTo>
                    <a:pt x="3511" y="4553"/>
                    <a:pt x="3713" y="4630"/>
                    <a:pt x="3921" y="4630"/>
                  </a:cubicBezTo>
                  <a:cubicBezTo>
                    <a:pt x="4128" y="4630"/>
                    <a:pt x="4340" y="4553"/>
                    <a:pt x="4514" y="4398"/>
                  </a:cubicBezTo>
                  <a:cubicBezTo>
                    <a:pt x="4822" y="4090"/>
                    <a:pt x="4822" y="3588"/>
                    <a:pt x="4514" y="3280"/>
                  </a:cubicBezTo>
                  <a:lnTo>
                    <a:pt x="1428" y="232"/>
                  </a:lnTo>
                  <a:cubicBezTo>
                    <a:pt x="1273" y="78"/>
                    <a:pt x="1071" y="0"/>
                    <a:pt x="868" y="0"/>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4" name="Google Shape;4446;p19">
              <a:extLst>
                <a:ext uri="{FF2B5EF4-FFF2-40B4-BE49-F238E27FC236}">
                  <a16:creationId xmlns:a16="http://schemas.microsoft.com/office/drawing/2014/main" id="{73420F54-E176-6E4A-B09D-D6373A212E7F}"/>
                </a:ext>
              </a:extLst>
            </p:cNvPr>
            <p:cNvSpPr/>
            <p:nvPr/>
          </p:nvSpPr>
          <p:spPr>
            <a:xfrm>
              <a:off x="6557014" y="2501994"/>
              <a:ext cx="603741" cy="600552"/>
            </a:xfrm>
            <a:custGeom>
              <a:avLst/>
              <a:gdLst/>
              <a:ahLst/>
              <a:cxnLst/>
              <a:rect l="l" t="t" r="r" b="b"/>
              <a:pathLst>
                <a:path w="34643" h="34460" extrusionOk="0">
                  <a:moveTo>
                    <a:pt x="32598" y="1"/>
                  </a:moveTo>
                  <a:lnTo>
                    <a:pt x="579" y="31981"/>
                  </a:lnTo>
                  <a:cubicBezTo>
                    <a:pt x="1" y="32560"/>
                    <a:pt x="1" y="33485"/>
                    <a:pt x="579" y="34025"/>
                  </a:cubicBezTo>
                  <a:cubicBezTo>
                    <a:pt x="869" y="34315"/>
                    <a:pt x="1245" y="34459"/>
                    <a:pt x="1616" y="34459"/>
                  </a:cubicBezTo>
                  <a:cubicBezTo>
                    <a:pt x="1987" y="34459"/>
                    <a:pt x="2354" y="34315"/>
                    <a:pt x="2624" y="34025"/>
                  </a:cubicBezTo>
                  <a:lnTo>
                    <a:pt x="34643" y="2045"/>
                  </a:lnTo>
                  <a:lnTo>
                    <a:pt x="32598" y="1"/>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5" name="Google Shape;4447;p19">
              <a:extLst>
                <a:ext uri="{FF2B5EF4-FFF2-40B4-BE49-F238E27FC236}">
                  <a16:creationId xmlns:a16="http://schemas.microsoft.com/office/drawing/2014/main" id="{84E8DDE1-9521-B24B-ACF2-C1ADF1E7031A}"/>
                </a:ext>
              </a:extLst>
            </p:cNvPr>
            <p:cNvSpPr/>
            <p:nvPr/>
          </p:nvSpPr>
          <p:spPr>
            <a:xfrm>
              <a:off x="6440041" y="2329218"/>
              <a:ext cx="195659" cy="190430"/>
            </a:xfrm>
            <a:custGeom>
              <a:avLst/>
              <a:gdLst/>
              <a:ahLst/>
              <a:cxnLst/>
              <a:rect l="l" t="t" r="r" b="b"/>
              <a:pathLst>
                <a:path w="11227" h="10927" extrusionOk="0">
                  <a:moveTo>
                    <a:pt x="0" y="0"/>
                  </a:moveTo>
                  <a:lnTo>
                    <a:pt x="0" y="386"/>
                  </a:lnTo>
                  <a:cubicBezTo>
                    <a:pt x="0" y="3112"/>
                    <a:pt x="706" y="10926"/>
                    <a:pt x="9262" y="10926"/>
                  </a:cubicBezTo>
                  <a:cubicBezTo>
                    <a:pt x="9425" y="10926"/>
                    <a:pt x="9591" y="10923"/>
                    <a:pt x="9760" y="10918"/>
                  </a:cubicBezTo>
                  <a:lnTo>
                    <a:pt x="10185" y="10532"/>
                  </a:lnTo>
                  <a:lnTo>
                    <a:pt x="10532" y="10185"/>
                  </a:lnTo>
                  <a:lnTo>
                    <a:pt x="10918" y="9760"/>
                  </a:lnTo>
                  <a:cubicBezTo>
                    <a:pt x="11226" y="733"/>
                    <a:pt x="3164" y="0"/>
                    <a:pt x="386"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6" name="Google Shape;4448;p19">
              <a:extLst>
                <a:ext uri="{FF2B5EF4-FFF2-40B4-BE49-F238E27FC236}">
                  <a16:creationId xmlns:a16="http://schemas.microsoft.com/office/drawing/2014/main" id="{4B5F7E2E-7A6C-6745-9FCE-DEDEFC80BDE2}"/>
                </a:ext>
              </a:extLst>
            </p:cNvPr>
            <p:cNvSpPr/>
            <p:nvPr/>
          </p:nvSpPr>
          <p:spPr>
            <a:xfrm>
              <a:off x="6475662" y="2364840"/>
              <a:ext cx="149284" cy="149267"/>
            </a:xfrm>
            <a:custGeom>
              <a:avLst/>
              <a:gdLst/>
              <a:ahLst/>
              <a:cxnLst/>
              <a:rect l="l" t="t" r="r" b="b"/>
              <a:pathLst>
                <a:path w="8566" h="8565" extrusionOk="0">
                  <a:moveTo>
                    <a:pt x="1" y="1"/>
                  </a:moveTo>
                  <a:lnTo>
                    <a:pt x="78" y="194"/>
                  </a:lnTo>
                  <a:cubicBezTo>
                    <a:pt x="695" y="1814"/>
                    <a:pt x="2971" y="6675"/>
                    <a:pt x="8141" y="8565"/>
                  </a:cubicBezTo>
                  <a:lnTo>
                    <a:pt x="8295" y="8411"/>
                  </a:lnTo>
                  <a:lnTo>
                    <a:pt x="8411" y="8295"/>
                  </a:lnTo>
                  <a:lnTo>
                    <a:pt x="8565" y="8141"/>
                  </a:lnTo>
                  <a:cubicBezTo>
                    <a:pt x="6675" y="2933"/>
                    <a:pt x="1814" y="695"/>
                    <a:pt x="194" y="78"/>
                  </a:cubicBezTo>
                  <a:lnTo>
                    <a:pt x="1"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7" name="Google Shape;4449;p19">
              <a:extLst>
                <a:ext uri="{FF2B5EF4-FFF2-40B4-BE49-F238E27FC236}">
                  <a16:creationId xmlns:a16="http://schemas.microsoft.com/office/drawing/2014/main" id="{972DB9A1-0D00-5646-BAC8-ADFBA276F286}"/>
                </a:ext>
              </a:extLst>
            </p:cNvPr>
            <p:cNvSpPr/>
            <p:nvPr/>
          </p:nvSpPr>
          <p:spPr>
            <a:xfrm>
              <a:off x="6579879" y="2468377"/>
              <a:ext cx="83373" cy="81369"/>
            </a:xfrm>
            <a:custGeom>
              <a:avLst/>
              <a:gdLst/>
              <a:ahLst/>
              <a:cxnLst/>
              <a:rect l="l" t="t" r="r" b="b"/>
              <a:pathLst>
                <a:path w="4784" h="4669" extrusionOk="0">
                  <a:moveTo>
                    <a:pt x="3916" y="1"/>
                  </a:moveTo>
                  <a:cubicBezTo>
                    <a:pt x="3713" y="1"/>
                    <a:pt x="3511" y="78"/>
                    <a:pt x="3357" y="232"/>
                  </a:cubicBezTo>
                  <a:lnTo>
                    <a:pt x="309" y="3280"/>
                  </a:lnTo>
                  <a:cubicBezTo>
                    <a:pt x="0" y="3588"/>
                    <a:pt x="0" y="4090"/>
                    <a:pt x="309" y="4437"/>
                  </a:cubicBezTo>
                  <a:cubicBezTo>
                    <a:pt x="463" y="4591"/>
                    <a:pt x="666" y="4669"/>
                    <a:pt x="868" y="4669"/>
                  </a:cubicBezTo>
                  <a:cubicBezTo>
                    <a:pt x="1071" y="4669"/>
                    <a:pt x="1273" y="4591"/>
                    <a:pt x="1428" y="4437"/>
                  </a:cubicBezTo>
                  <a:lnTo>
                    <a:pt x="4475" y="1390"/>
                  </a:lnTo>
                  <a:cubicBezTo>
                    <a:pt x="4784" y="1042"/>
                    <a:pt x="4784" y="541"/>
                    <a:pt x="4475" y="232"/>
                  </a:cubicBezTo>
                  <a:cubicBezTo>
                    <a:pt x="4321" y="78"/>
                    <a:pt x="4118" y="1"/>
                    <a:pt x="3916" y="1"/>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8" name="Google Shape;4450;p19">
              <a:extLst>
                <a:ext uri="{FF2B5EF4-FFF2-40B4-BE49-F238E27FC236}">
                  <a16:creationId xmlns:a16="http://schemas.microsoft.com/office/drawing/2014/main" id="{BA6C2E22-8866-D646-944C-BC7AFE3FB9D4}"/>
                </a:ext>
              </a:extLst>
            </p:cNvPr>
            <p:cNvSpPr/>
            <p:nvPr/>
          </p:nvSpPr>
          <p:spPr>
            <a:xfrm>
              <a:off x="6612817" y="2501332"/>
              <a:ext cx="603079" cy="601214"/>
            </a:xfrm>
            <a:custGeom>
              <a:avLst/>
              <a:gdLst/>
              <a:ahLst/>
              <a:cxnLst/>
              <a:rect l="l" t="t" r="r" b="b"/>
              <a:pathLst>
                <a:path w="34605" h="34498" extrusionOk="0">
                  <a:moveTo>
                    <a:pt x="2045" y="0"/>
                  </a:moveTo>
                  <a:lnTo>
                    <a:pt x="1" y="2083"/>
                  </a:lnTo>
                  <a:lnTo>
                    <a:pt x="31981" y="34063"/>
                  </a:lnTo>
                  <a:cubicBezTo>
                    <a:pt x="32270" y="34353"/>
                    <a:pt x="32646" y="34497"/>
                    <a:pt x="33018" y="34497"/>
                  </a:cubicBezTo>
                  <a:cubicBezTo>
                    <a:pt x="33389" y="34497"/>
                    <a:pt x="33755" y="34353"/>
                    <a:pt x="34026" y="34063"/>
                  </a:cubicBezTo>
                  <a:cubicBezTo>
                    <a:pt x="34604" y="33485"/>
                    <a:pt x="34604" y="32559"/>
                    <a:pt x="34026" y="31980"/>
                  </a:cubicBezTo>
                  <a:lnTo>
                    <a:pt x="2045"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29" name="Google Shape;4451;p19">
              <a:extLst>
                <a:ext uri="{FF2B5EF4-FFF2-40B4-BE49-F238E27FC236}">
                  <a16:creationId xmlns:a16="http://schemas.microsoft.com/office/drawing/2014/main" id="{C80B669A-4163-E54A-9D3D-41CD772BEB31}"/>
                </a:ext>
              </a:extLst>
            </p:cNvPr>
            <p:cNvSpPr/>
            <p:nvPr/>
          </p:nvSpPr>
          <p:spPr>
            <a:xfrm>
              <a:off x="6846101" y="2288211"/>
              <a:ext cx="43726" cy="99511"/>
            </a:xfrm>
            <a:custGeom>
              <a:avLst/>
              <a:gdLst/>
              <a:ahLst/>
              <a:cxnLst/>
              <a:rect l="l" t="t" r="r" b="b"/>
              <a:pathLst>
                <a:path w="2509" h="5710" extrusionOk="0">
                  <a:moveTo>
                    <a:pt x="657" y="0"/>
                  </a:moveTo>
                  <a:cubicBezTo>
                    <a:pt x="271" y="0"/>
                    <a:pt x="1" y="347"/>
                    <a:pt x="78" y="733"/>
                  </a:cubicBezTo>
                  <a:lnTo>
                    <a:pt x="1312" y="5710"/>
                  </a:lnTo>
                  <a:lnTo>
                    <a:pt x="2508" y="5710"/>
                  </a:lnTo>
                  <a:lnTo>
                    <a:pt x="1197" y="463"/>
                  </a:lnTo>
                  <a:cubicBezTo>
                    <a:pt x="1158" y="193"/>
                    <a:pt x="927" y="0"/>
                    <a:pt x="657"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0" name="Google Shape;4452;p19">
              <a:extLst>
                <a:ext uri="{FF2B5EF4-FFF2-40B4-BE49-F238E27FC236}">
                  <a16:creationId xmlns:a16="http://schemas.microsoft.com/office/drawing/2014/main" id="{0C03D711-A697-6745-ABDE-2600A7204E54}"/>
                </a:ext>
              </a:extLst>
            </p:cNvPr>
            <p:cNvSpPr/>
            <p:nvPr/>
          </p:nvSpPr>
          <p:spPr>
            <a:xfrm>
              <a:off x="6882420" y="2288211"/>
              <a:ext cx="43708" cy="99511"/>
            </a:xfrm>
            <a:custGeom>
              <a:avLst/>
              <a:gdLst/>
              <a:ahLst/>
              <a:cxnLst/>
              <a:rect l="l" t="t" r="r" b="b"/>
              <a:pathLst>
                <a:path w="2508" h="5710" extrusionOk="0">
                  <a:moveTo>
                    <a:pt x="1852" y="0"/>
                  </a:moveTo>
                  <a:cubicBezTo>
                    <a:pt x="1582" y="0"/>
                    <a:pt x="1350" y="193"/>
                    <a:pt x="1312" y="463"/>
                  </a:cubicBezTo>
                  <a:lnTo>
                    <a:pt x="0" y="5710"/>
                  </a:lnTo>
                  <a:lnTo>
                    <a:pt x="1196" y="5710"/>
                  </a:lnTo>
                  <a:lnTo>
                    <a:pt x="2430" y="733"/>
                  </a:lnTo>
                  <a:cubicBezTo>
                    <a:pt x="2508" y="347"/>
                    <a:pt x="2237" y="0"/>
                    <a:pt x="1852"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1" name="Google Shape;4453;p19">
              <a:extLst>
                <a:ext uri="{FF2B5EF4-FFF2-40B4-BE49-F238E27FC236}">
                  <a16:creationId xmlns:a16="http://schemas.microsoft.com/office/drawing/2014/main" id="{E69990EE-FEF7-6A4E-80B3-B023E31A402C}"/>
                </a:ext>
              </a:extLst>
            </p:cNvPr>
            <p:cNvSpPr/>
            <p:nvPr/>
          </p:nvSpPr>
          <p:spPr>
            <a:xfrm>
              <a:off x="6882420" y="3215981"/>
              <a:ext cx="43708" cy="99511"/>
            </a:xfrm>
            <a:custGeom>
              <a:avLst/>
              <a:gdLst/>
              <a:ahLst/>
              <a:cxnLst/>
              <a:rect l="l" t="t" r="r" b="b"/>
              <a:pathLst>
                <a:path w="2508" h="5710" extrusionOk="0">
                  <a:moveTo>
                    <a:pt x="0" y="0"/>
                  </a:moveTo>
                  <a:lnTo>
                    <a:pt x="1273" y="5247"/>
                  </a:lnTo>
                  <a:cubicBezTo>
                    <a:pt x="1350" y="5517"/>
                    <a:pt x="1582" y="5710"/>
                    <a:pt x="1852" y="5710"/>
                  </a:cubicBezTo>
                  <a:cubicBezTo>
                    <a:pt x="2237" y="5710"/>
                    <a:pt x="2508" y="5363"/>
                    <a:pt x="2430" y="4977"/>
                  </a:cubicBezTo>
                  <a:lnTo>
                    <a:pt x="1196"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2" name="Google Shape;4454;p19">
              <a:extLst>
                <a:ext uri="{FF2B5EF4-FFF2-40B4-BE49-F238E27FC236}">
                  <a16:creationId xmlns:a16="http://schemas.microsoft.com/office/drawing/2014/main" id="{D6048EBD-8043-354D-B668-03C6E62A284B}"/>
                </a:ext>
              </a:extLst>
            </p:cNvPr>
            <p:cNvSpPr/>
            <p:nvPr/>
          </p:nvSpPr>
          <p:spPr>
            <a:xfrm>
              <a:off x="6846101" y="3215981"/>
              <a:ext cx="44388" cy="99511"/>
            </a:xfrm>
            <a:custGeom>
              <a:avLst/>
              <a:gdLst/>
              <a:ahLst/>
              <a:cxnLst/>
              <a:rect l="l" t="t" r="r" b="b"/>
              <a:pathLst>
                <a:path w="2547" h="5710" extrusionOk="0">
                  <a:moveTo>
                    <a:pt x="1312" y="0"/>
                  </a:moveTo>
                  <a:lnTo>
                    <a:pt x="117" y="4977"/>
                  </a:lnTo>
                  <a:cubicBezTo>
                    <a:pt x="1" y="5363"/>
                    <a:pt x="271" y="5710"/>
                    <a:pt x="657" y="5710"/>
                  </a:cubicBezTo>
                  <a:cubicBezTo>
                    <a:pt x="927" y="5710"/>
                    <a:pt x="1158" y="5517"/>
                    <a:pt x="1235" y="5247"/>
                  </a:cubicBezTo>
                  <a:lnTo>
                    <a:pt x="2547"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3" name="Google Shape;4455;p19">
              <a:extLst>
                <a:ext uri="{FF2B5EF4-FFF2-40B4-BE49-F238E27FC236}">
                  <a16:creationId xmlns:a16="http://schemas.microsoft.com/office/drawing/2014/main" id="{E18D25FD-5B0D-4C47-B165-190D798749FC}"/>
                </a:ext>
              </a:extLst>
            </p:cNvPr>
            <p:cNvSpPr/>
            <p:nvPr/>
          </p:nvSpPr>
          <p:spPr>
            <a:xfrm>
              <a:off x="6626933" y="2362156"/>
              <a:ext cx="519043" cy="868639"/>
            </a:xfrm>
            <a:custGeom>
              <a:avLst/>
              <a:gdLst/>
              <a:ahLst/>
              <a:cxnLst/>
              <a:rect l="l" t="t" r="r" b="b"/>
              <a:pathLst>
                <a:path w="29783" h="49843" extrusionOk="0">
                  <a:moveTo>
                    <a:pt x="14891" y="1698"/>
                  </a:moveTo>
                  <a:lnTo>
                    <a:pt x="26002" y="17939"/>
                  </a:lnTo>
                  <a:cubicBezTo>
                    <a:pt x="28239" y="21102"/>
                    <a:pt x="28393" y="25268"/>
                    <a:pt x="26387" y="28586"/>
                  </a:cubicBezTo>
                  <a:lnTo>
                    <a:pt x="26387" y="28625"/>
                  </a:lnTo>
                  <a:lnTo>
                    <a:pt x="14891" y="48453"/>
                  </a:lnTo>
                  <a:lnTo>
                    <a:pt x="3357" y="28625"/>
                  </a:lnTo>
                  <a:cubicBezTo>
                    <a:pt x="1351" y="25307"/>
                    <a:pt x="1505" y="21102"/>
                    <a:pt x="3743" y="17939"/>
                  </a:cubicBezTo>
                  <a:lnTo>
                    <a:pt x="14891" y="1698"/>
                  </a:lnTo>
                  <a:close/>
                  <a:moveTo>
                    <a:pt x="14891" y="1"/>
                  </a:moveTo>
                  <a:lnTo>
                    <a:pt x="2624" y="17244"/>
                  </a:lnTo>
                  <a:cubicBezTo>
                    <a:pt x="155" y="20716"/>
                    <a:pt x="1" y="25346"/>
                    <a:pt x="2200" y="28972"/>
                  </a:cubicBezTo>
                  <a:lnTo>
                    <a:pt x="14891" y="49842"/>
                  </a:lnTo>
                  <a:lnTo>
                    <a:pt x="27545" y="28972"/>
                  </a:lnTo>
                  <a:cubicBezTo>
                    <a:pt x="29782" y="25346"/>
                    <a:pt x="29589" y="20716"/>
                    <a:pt x="27120" y="17244"/>
                  </a:cubicBezTo>
                  <a:lnTo>
                    <a:pt x="14891" y="1"/>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4" name="Google Shape;4456;p19">
              <a:extLst>
                <a:ext uri="{FF2B5EF4-FFF2-40B4-BE49-F238E27FC236}">
                  <a16:creationId xmlns:a16="http://schemas.microsoft.com/office/drawing/2014/main" id="{DB6D60EA-792A-9541-AD3F-B9A0218F739D}"/>
                </a:ext>
              </a:extLst>
            </p:cNvPr>
            <p:cNvSpPr/>
            <p:nvPr/>
          </p:nvSpPr>
          <p:spPr>
            <a:xfrm>
              <a:off x="6688783" y="2466372"/>
              <a:ext cx="394663" cy="659544"/>
            </a:xfrm>
            <a:custGeom>
              <a:avLst/>
              <a:gdLst/>
              <a:ahLst/>
              <a:cxnLst/>
              <a:rect l="l" t="t" r="r" b="b"/>
              <a:pathLst>
                <a:path w="22646" h="37845" extrusionOk="0">
                  <a:moveTo>
                    <a:pt x="11304" y="0"/>
                  </a:moveTo>
                  <a:lnTo>
                    <a:pt x="2007" y="13078"/>
                  </a:lnTo>
                  <a:cubicBezTo>
                    <a:pt x="117" y="15701"/>
                    <a:pt x="1" y="19211"/>
                    <a:pt x="1698" y="21989"/>
                  </a:cubicBezTo>
                  <a:lnTo>
                    <a:pt x="11304" y="37844"/>
                  </a:lnTo>
                  <a:lnTo>
                    <a:pt x="20948" y="21989"/>
                  </a:lnTo>
                  <a:cubicBezTo>
                    <a:pt x="22646" y="19211"/>
                    <a:pt x="22491" y="15701"/>
                    <a:pt x="20601" y="13078"/>
                  </a:cubicBezTo>
                  <a:lnTo>
                    <a:pt x="11304" y="0"/>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5" name="Google Shape;4457;p19">
              <a:extLst>
                <a:ext uri="{FF2B5EF4-FFF2-40B4-BE49-F238E27FC236}">
                  <a16:creationId xmlns:a16="http://schemas.microsoft.com/office/drawing/2014/main" id="{459B9C6A-961C-9B48-88FD-4DC14EB94A1A}"/>
                </a:ext>
              </a:extLst>
            </p:cNvPr>
            <p:cNvSpPr/>
            <p:nvPr/>
          </p:nvSpPr>
          <p:spPr>
            <a:xfrm>
              <a:off x="6840734" y="2360100"/>
              <a:ext cx="90780" cy="35012"/>
            </a:xfrm>
            <a:custGeom>
              <a:avLst/>
              <a:gdLst/>
              <a:ahLst/>
              <a:cxnLst/>
              <a:rect l="l" t="t" r="r" b="b"/>
              <a:pathLst>
                <a:path w="5209" h="2009" extrusionOk="0">
                  <a:moveTo>
                    <a:pt x="975" y="1"/>
                  </a:moveTo>
                  <a:cubicBezTo>
                    <a:pt x="428" y="1"/>
                    <a:pt x="0" y="450"/>
                    <a:pt x="0" y="1006"/>
                  </a:cubicBezTo>
                  <a:cubicBezTo>
                    <a:pt x="0" y="1546"/>
                    <a:pt x="463" y="2009"/>
                    <a:pt x="1042" y="2009"/>
                  </a:cubicBezTo>
                  <a:lnTo>
                    <a:pt x="4205" y="2009"/>
                  </a:lnTo>
                  <a:cubicBezTo>
                    <a:pt x="4745" y="1970"/>
                    <a:pt x="5208" y="1546"/>
                    <a:pt x="5208" y="1006"/>
                  </a:cubicBezTo>
                  <a:cubicBezTo>
                    <a:pt x="5208" y="427"/>
                    <a:pt x="4784" y="3"/>
                    <a:pt x="4205" y="3"/>
                  </a:cubicBezTo>
                  <a:lnTo>
                    <a:pt x="1042" y="3"/>
                  </a:lnTo>
                  <a:cubicBezTo>
                    <a:pt x="1019" y="1"/>
                    <a:pt x="997" y="1"/>
                    <a:pt x="975" y="1"/>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6" name="Google Shape;4458;p19">
              <a:extLst>
                <a:ext uri="{FF2B5EF4-FFF2-40B4-BE49-F238E27FC236}">
                  <a16:creationId xmlns:a16="http://schemas.microsoft.com/office/drawing/2014/main" id="{0EA11A62-4EE1-384B-B8D3-C1C710BB0B7A}"/>
                </a:ext>
              </a:extLst>
            </p:cNvPr>
            <p:cNvSpPr/>
            <p:nvPr/>
          </p:nvSpPr>
          <p:spPr>
            <a:xfrm>
              <a:off x="6840734" y="3203207"/>
              <a:ext cx="90780" cy="34977"/>
            </a:xfrm>
            <a:custGeom>
              <a:avLst/>
              <a:gdLst/>
              <a:ahLst/>
              <a:cxnLst/>
              <a:rect l="l" t="t" r="r" b="b"/>
              <a:pathLst>
                <a:path w="5209" h="2007" extrusionOk="0">
                  <a:moveTo>
                    <a:pt x="1042" y="0"/>
                  </a:moveTo>
                  <a:cubicBezTo>
                    <a:pt x="463" y="0"/>
                    <a:pt x="0" y="425"/>
                    <a:pt x="0" y="1003"/>
                  </a:cubicBezTo>
                  <a:cubicBezTo>
                    <a:pt x="0" y="1543"/>
                    <a:pt x="463" y="2006"/>
                    <a:pt x="1042" y="2006"/>
                  </a:cubicBezTo>
                  <a:lnTo>
                    <a:pt x="4205" y="2006"/>
                  </a:lnTo>
                  <a:cubicBezTo>
                    <a:pt x="4784" y="2006"/>
                    <a:pt x="5208" y="1543"/>
                    <a:pt x="5208" y="1003"/>
                  </a:cubicBezTo>
                  <a:cubicBezTo>
                    <a:pt x="5208" y="425"/>
                    <a:pt x="4745" y="0"/>
                    <a:pt x="4205" y="0"/>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7" name="Google Shape;4459;p19">
              <a:extLst>
                <a:ext uri="{FF2B5EF4-FFF2-40B4-BE49-F238E27FC236}">
                  <a16:creationId xmlns:a16="http://schemas.microsoft.com/office/drawing/2014/main" id="{5A6CAD1B-D90D-EF40-9A3F-5315D288A3C7}"/>
                </a:ext>
              </a:extLst>
            </p:cNvPr>
            <p:cNvSpPr/>
            <p:nvPr/>
          </p:nvSpPr>
          <p:spPr>
            <a:xfrm>
              <a:off x="6813163" y="2658650"/>
              <a:ext cx="145903" cy="15476"/>
            </a:xfrm>
            <a:custGeom>
              <a:avLst/>
              <a:gdLst/>
              <a:ahLst/>
              <a:cxnLst/>
              <a:rect l="l" t="t" r="r" b="b"/>
              <a:pathLst>
                <a:path w="8372" h="888" extrusionOk="0">
                  <a:moveTo>
                    <a:pt x="464" y="0"/>
                  </a:moveTo>
                  <a:cubicBezTo>
                    <a:pt x="232" y="0"/>
                    <a:pt x="1" y="193"/>
                    <a:pt x="1" y="463"/>
                  </a:cubicBezTo>
                  <a:cubicBezTo>
                    <a:pt x="39" y="694"/>
                    <a:pt x="232" y="887"/>
                    <a:pt x="464" y="887"/>
                  </a:cubicBezTo>
                  <a:lnTo>
                    <a:pt x="7947" y="887"/>
                  </a:lnTo>
                  <a:cubicBezTo>
                    <a:pt x="8179" y="887"/>
                    <a:pt x="8372" y="694"/>
                    <a:pt x="8372" y="463"/>
                  </a:cubicBezTo>
                  <a:cubicBezTo>
                    <a:pt x="8372" y="193"/>
                    <a:pt x="8179" y="0"/>
                    <a:pt x="7947"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8" name="Google Shape;4460;p19">
              <a:extLst>
                <a:ext uri="{FF2B5EF4-FFF2-40B4-BE49-F238E27FC236}">
                  <a16:creationId xmlns:a16="http://schemas.microsoft.com/office/drawing/2014/main" id="{EAA684D0-7AC6-6545-B8E9-700092CE3BF3}"/>
                </a:ext>
              </a:extLst>
            </p:cNvPr>
            <p:cNvSpPr/>
            <p:nvPr/>
          </p:nvSpPr>
          <p:spPr>
            <a:xfrm>
              <a:off x="6813163" y="2741326"/>
              <a:ext cx="145903" cy="15493"/>
            </a:xfrm>
            <a:custGeom>
              <a:avLst/>
              <a:gdLst/>
              <a:ahLst/>
              <a:cxnLst/>
              <a:rect l="l" t="t" r="r" b="b"/>
              <a:pathLst>
                <a:path w="8372" h="889" extrusionOk="0">
                  <a:moveTo>
                    <a:pt x="464" y="1"/>
                  </a:moveTo>
                  <a:cubicBezTo>
                    <a:pt x="232" y="1"/>
                    <a:pt x="39" y="194"/>
                    <a:pt x="1" y="425"/>
                  </a:cubicBezTo>
                  <a:cubicBezTo>
                    <a:pt x="1" y="695"/>
                    <a:pt x="232" y="888"/>
                    <a:pt x="464" y="888"/>
                  </a:cubicBezTo>
                  <a:lnTo>
                    <a:pt x="7947" y="888"/>
                  </a:lnTo>
                  <a:cubicBezTo>
                    <a:pt x="8179" y="888"/>
                    <a:pt x="8372" y="695"/>
                    <a:pt x="8372" y="425"/>
                  </a:cubicBezTo>
                  <a:cubicBezTo>
                    <a:pt x="8372" y="194"/>
                    <a:pt x="8179" y="1"/>
                    <a:pt x="7947" y="1"/>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39" name="Google Shape;4461;p19">
              <a:extLst>
                <a:ext uri="{FF2B5EF4-FFF2-40B4-BE49-F238E27FC236}">
                  <a16:creationId xmlns:a16="http://schemas.microsoft.com/office/drawing/2014/main" id="{3003F740-F824-2B4B-8992-6D2B73D21C7E}"/>
                </a:ext>
              </a:extLst>
            </p:cNvPr>
            <p:cNvSpPr/>
            <p:nvPr/>
          </p:nvSpPr>
          <p:spPr>
            <a:xfrm>
              <a:off x="6813163" y="2823357"/>
              <a:ext cx="145903" cy="15476"/>
            </a:xfrm>
            <a:custGeom>
              <a:avLst/>
              <a:gdLst/>
              <a:ahLst/>
              <a:cxnLst/>
              <a:rect l="l" t="t" r="r" b="b"/>
              <a:pathLst>
                <a:path w="8372" h="888" extrusionOk="0">
                  <a:moveTo>
                    <a:pt x="464" y="0"/>
                  </a:moveTo>
                  <a:cubicBezTo>
                    <a:pt x="232" y="0"/>
                    <a:pt x="39" y="232"/>
                    <a:pt x="1" y="463"/>
                  </a:cubicBezTo>
                  <a:cubicBezTo>
                    <a:pt x="1" y="695"/>
                    <a:pt x="232" y="888"/>
                    <a:pt x="464" y="888"/>
                  </a:cubicBezTo>
                  <a:lnTo>
                    <a:pt x="7947" y="888"/>
                  </a:lnTo>
                  <a:cubicBezTo>
                    <a:pt x="8179" y="888"/>
                    <a:pt x="8372" y="695"/>
                    <a:pt x="8372" y="463"/>
                  </a:cubicBezTo>
                  <a:cubicBezTo>
                    <a:pt x="8372" y="232"/>
                    <a:pt x="8179" y="0"/>
                    <a:pt x="7947"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0" name="Google Shape;4462;p19">
              <a:extLst>
                <a:ext uri="{FF2B5EF4-FFF2-40B4-BE49-F238E27FC236}">
                  <a16:creationId xmlns:a16="http://schemas.microsoft.com/office/drawing/2014/main" id="{34FA9F04-A64B-BA4B-8900-91B736DEF2CE}"/>
                </a:ext>
              </a:extLst>
            </p:cNvPr>
            <p:cNvSpPr/>
            <p:nvPr/>
          </p:nvSpPr>
          <p:spPr>
            <a:xfrm>
              <a:off x="6813163" y="2906051"/>
              <a:ext cx="145903" cy="15476"/>
            </a:xfrm>
            <a:custGeom>
              <a:avLst/>
              <a:gdLst/>
              <a:ahLst/>
              <a:cxnLst/>
              <a:rect l="l" t="t" r="r" b="b"/>
              <a:pathLst>
                <a:path w="8372" h="888" extrusionOk="0">
                  <a:moveTo>
                    <a:pt x="464" y="0"/>
                  </a:moveTo>
                  <a:cubicBezTo>
                    <a:pt x="232" y="0"/>
                    <a:pt x="1" y="193"/>
                    <a:pt x="1" y="463"/>
                  </a:cubicBezTo>
                  <a:cubicBezTo>
                    <a:pt x="1" y="695"/>
                    <a:pt x="232" y="888"/>
                    <a:pt x="464" y="888"/>
                  </a:cubicBezTo>
                  <a:lnTo>
                    <a:pt x="7947" y="888"/>
                  </a:lnTo>
                  <a:cubicBezTo>
                    <a:pt x="8179" y="888"/>
                    <a:pt x="8372" y="695"/>
                    <a:pt x="8372" y="463"/>
                  </a:cubicBezTo>
                  <a:cubicBezTo>
                    <a:pt x="8372" y="193"/>
                    <a:pt x="8179" y="0"/>
                    <a:pt x="7947"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1" name="Google Shape;4463;p19">
              <a:extLst>
                <a:ext uri="{FF2B5EF4-FFF2-40B4-BE49-F238E27FC236}">
                  <a16:creationId xmlns:a16="http://schemas.microsoft.com/office/drawing/2014/main" id="{82978916-BAB6-2C4A-8C9F-BBD7B0CC000F}"/>
                </a:ext>
              </a:extLst>
            </p:cNvPr>
            <p:cNvSpPr/>
            <p:nvPr/>
          </p:nvSpPr>
          <p:spPr>
            <a:xfrm>
              <a:off x="6842076" y="2977992"/>
              <a:ext cx="92122" cy="15476"/>
            </a:xfrm>
            <a:custGeom>
              <a:avLst/>
              <a:gdLst/>
              <a:ahLst/>
              <a:cxnLst/>
              <a:rect l="l" t="t" r="r" b="b"/>
              <a:pathLst>
                <a:path w="5286" h="888" extrusionOk="0">
                  <a:moveTo>
                    <a:pt x="425" y="0"/>
                  </a:moveTo>
                  <a:cubicBezTo>
                    <a:pt x="193" y="0"/>
                    <a:pt x="0" y="193"/>
                    <a:pt x="0" y="463"/>
                  </a:cubicBezTo>
                  <a:cubicBezTo>
                    <a:pt x="0" y="694"/>
                    <a:pt x="193" y="887"/>
                    <a:pt x="425" y="887"/>
                  </a:cubicBezTo>
                  <a:lnTo>
                    <a:pt x="4823" y="887"/>
                  </a:lnTo>
                  <a:cubicBezTo>
                    <a:pt x="5093" y="887"/>
                    <a:pt x="5285" y="694"/>
                    <a:pt x="5285" y="463"/>
                  </a:cubicBezTo>
                  <a:cubicBezTo>
                    <a:pt x="5285" y="193"/>
                    <a:pt x="5093" y="0"/>
                    <a:pt x="4823"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2" name="Google Shape;4464;p19">
              <a:extLst>
                <a:ext uri="{FF2B5EF4-FFF2-40B4-BE49-F238E27FC236}">
                  <a16:creationId xmlns:a16="http://schemas.microsoft.com/office/drawing/2014/main" id="{9F4A8C4D-4B11-C045-AA2A-3C8318064C67}"/>
                </a:ext>
              </a:extLst>
            </p:cNvPr>
            <p:cNvSpPr/>
            <p:nvPr/>
          </p:nvSpPr>
          <p:spPr>
            <a:xfrm>
              <a:off x="6842076" y="2588731"/>
              <a:ext cx="92122" cy="15476"/>
            </a:xfrm>
            <a:custGeom>
              <a:avLst/>
              <a:gdLst/>
              <a:ahLst/>
              <a:cxnLst/>
              <a:rect l="l" t="t" r="r" b="b"/>
              <a:pathLst>
                <a:path w="5286" h="888" extrusionOk="0">
                  <a:moveTo>
                    <a:pt x="425" y="0"/>
                  </a:moveTo>
                  <a:cubicBezTo>
                    <a:pt x="193" y="0"/>
                    <a:pt x="0" y="193"/>
                    <a:pt x="0" y="424"/>
                  </a:cubicBezTo>
                  <a:cubicBezTo>
                    <a:pt x="0" y="694"/>
                    <a:pt x="193" y="887"/>
                    <a:pt x="425" y="887"/>
                  </a:cubicBezTo>
                  <a:lnTo>
                    <a:pt x="4823" y="887"/>
                  </a:lnTo>
                  <a:cubicBezTo>
                    <a:pt x="5093" y="887"/>
                    <a:pt x="5285" y="694"/>
                    <a:pt x="5285" y="424"/>
                  </a:cubicBezTo>
                  <a:cubicBezTo>
                    <a:pt x="5285" y="193"/>
                    <a:pt x="5093" y="0"/>
                    <a:pt x="4823"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43" name="Google Shape;4465;p19">
            <a:extLst>
              <a:ext uri="{FF2B5EF4-FFF2-40B4-BE49-F238E27FC236}">
                <a16:creationId xmlns:a16="http://schemas.microsoft.com/office/drawing/2014/main" id="{D71D6E3B-2222-C14B-BB48-0B86D31571D2}"/>
              </a:ext>
            </a:extLst>
          </p:cNvPr>
          <p:cNvGrpSpPr/>
          <p:nvPr/>
        </p:nvGrpSpPr>
        <p:grpSpPr>
          <a:xfrm>
            <a:off x="8721218" y="4478803"/>
            <a:ext cx="709973" cy="946446"/>
            <a:chOff x="6083718" y="3381368"/>
            <a:chExt cx="532480" cy="740895"/>
          </a:xfrm>
        </p:grpSpPr>
        <p:sp>
          <p:nvSpPr>
            <p:cNvPr id="144" name="Google Shape;4466;p19">
              <a:extLst>
                <a:ext uri="{FF2B5EF4-FFF2-40B4-BE49-F238E27FC236}">
                  <a16:creationId xmlns:a16="http://schemas.microsoft.com/office/drawing/2014/main" id="{9007D5CF-4550-494C-AAEF-03C894DF70AF}"/>
                </a:ext>
              </a:extLst>
            </p:cNvPr>
            <p:cNvSpPr/>
            <p:nvPr/>
          </p:nvSpPr>
          <p:spPr>
            <a:xfrm>
              <a:off x="6198687" y="3655660"/>
              <a:ext cx="315316" cy="466604"/>
            </a:xfrm>
            <a:custGeom>
              <a:avLst/>
              <a:gdLst/>
              <a:ahLst/>
              <a:cxnLst/>
              <a:rect l="l" t="t" r="r" b="b"/>
              <a:pathLst>
                <a:path w="18093" h="26774" extrusionOk="0">
                  <a:moveTo>
                    <a:pt x="10069" y="1"/>
                  </a:moveTo>
                  <a:lnTo>
                    <a:pt x="8333" y="232"/>
                  </a:lnTo>
                  <a:cubicBezTo>
                    <a:pt x="8333" y="232"/>
                    <a:pt x="8757" y="3781"/>
                    <a:pt x="7523" y="3936"/>
                  </a:cubicBezTo>
                  <a:cubicBezTo>
                    <a:pt x="7505" y="3937"/>
                    <a:pt x="7487" y="3938"/>
                    <a:pt x="7468" y="3938"/>
                  </a:cubicBezTo>
                  <a:cubicBezTo>
                    <a:pt x="6180" y="3938"/>
                    <a:pt x="1235" y="116"/>
                    <a:pt x="1235" y="116"/>
                  </a:cubicBezTo>
                  <a:lnTo>
                    <a:pt x="0" y="1428"/>
                  </a:lnTo>
                  <a:cubicBezTo>
                    <a:pt x="695" y="1852"/>
                    <a:pt x="4861" y="5286"/>
                    <a:pt x="4861" y="5286"/>
                  </a:cubicBezTo>
                  <a:cubicBezTo>
                    <a:pt x="7060" y="7677"/>
                    <a:pt x="7831" y="11072"/>
                    <a:pt x="6906" y="14236"/>
                  </a:cubicBezTo>
                  <a:cubicBezTo>
                    <a:pt x="5517" y="18865"/>
                    <a:pt x="5285" y="24227"/>
                    <a:pt x="6828" y="26773"/>
                  </a:cubicBezTo>
                  <a:lnTo>
                    <a:pt x="13078" y="26773"/>
                  </a:lnTo>
                  <a:cubicBezTo>
                    <a:pt x="14659" y="24227"/>
                    <a:pt x="14389" y="18865"/>
                    <a:pt x="13001" y="14236"/>
                  </a:cubicBezTo>
                  <a:cubicBezTo>
                    <a:pt x="12075" y="11072"/>
                    <a:pt x="12846" y="7677"/>
                    <a:pt x="15045" y="5286"/>
                  </a:cubicBezTo>
                  <a:lnTo>
                    <a:pt x="18093" y="1814"/>
                  </a:lnTo>
                  <a:lnTo>
                    <a:pt x="16434" y="1235"/>
                  </a:lnTo>
                  <a:cubicBezTo>
                    <a:pt x="16434" y="1235"/>
                    <a:pt x="12962" y="4746"/>
                    <a:pt x="12538" y="4746"/>
                  </a:cubicBezTo>
                  <a:cubicBezTo>
                    <a:pt x="12075" y="4746"/>
                    <a:pt x="10069" y="1"/>
                    <a:pt x="10069" y="1"/>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5" name="Google Shape;4467;p19">
              <a:extLst>
                <a:ext uri="{FF2B5EF4-FFF2-40B4-BE49-F238E27FC236}">
                  <a16:creationId xmlns:a16="http://schemas.microsoft.com/office/drawing/2014/main" id="{8ABC5314-C1B5-2A49-AC95-CD1BA63527E1}"/>
                </a:ext>
              </a:extLst>
            </p:cNvPr>
            <p:cNvSpPr/>
            <p:nvPr/>
          </p:nvSpPr>
          <p:spPr>
            <a:xfrm>
              <a:off x="6083718" y="3550119"/>
              <a:ext cx="217844" cy="191615"/>
            </a:xfrm>
            <a:custGeom>
              <a:avLst/>
              <a:gdLst/>
              <a:ahLst/>
              <a:cxnLst/>
              <a:rect l="l" t="t" r="r" b="b"/>
              <a:pathLst>
                <a:path w="12500" h="10995" extrusionOk="0">
                  <a:moveTo>
                    <a:pt x="6250" y="0"/>
                  </a:moveTo>
                  <a:cubicBezTo>
                    <a:pt x="2817" y="0"/>
                    <a:pt x="1" y="2469"/>
                    <a:pt x="1" y="5517"/>
                  </a:cubicBezTo>
                  <a:cubicBezTo>
                    <a:pt x="1" y="8526"/>
                    <a:pt x="2817" y="10995"/>
                    <a:pt x="6250" y="10995"/>
                  </a:cubicBezTo>
                  <a:cubicBezTo>
                    <a:pt x="9722" y="10995"/>
                    <a:pt x="12500" y="8526"/>
                    <a:pt x="12500" y="5517"/>
                  </a:cubicBezTo>
                  <a:cubicBezTo>
                    <a:pt x="12500" y="2469"/>
                    <a:pt x="9722" y="0"/>
                    <a:pt x="6250"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6" name="Google Shape;4468;p19">
              <a:extLst>
                <a:ext uri="{FF2B5EF4-FFF2-40B4-BE49-F238E27FC236}">
                  <a16:creationId xmlns:a16="http://schemas.microsoft.com/office/drawing/2014/main" id="{3903DF3D-4C32-F34F-9A2A-F0A5F824BFEA}"/>
                </a:ext>
              </a:extLst>
            </p:cNvPr>
            <p:cNvSpPr/>
            <p:nvPr/>
          </p:nvSpPr>
          <p:spPr>
            <a:xfrm>
              <a:off x="6083718" y="3556166"/>
              <a:ext cx="218523" cy="185568"/>
            </a:xfrm>
            <a:custGeom>
              <a:avLst/>
              <a:gdLst/>
              <a:ahLst/>
              <a:cxnLst/>
              <a:rect l="l" t="t" r="r" b="b"/>
              <a:pathLst>
                <a:path w="12539" h="10648" extrusionOk="0">
                  <a:moveTo>
                    <a:pt x="8449" y="0"/>
                  </a:moveTo>
                  <a:lnTo>
                    <a:pt x="8449" y="0"/>
                  </a:lnTo>
                  <a:cubicBezTo>
                    <a:pt x="9491" y="772"/>
                    <a:pt x="10146" y="1968"/>
                    <a:pt x="10185" y="3279"/>
                  </a:cubicBezTo>
                  <a:cubicBezTo>
                    <a:pt x="10185" y="5671"/>
                    <a:pt x="7986" y="7561"/>
                    <a:pt x="5286" y="7561"/>
                  </a:cubicBezTo>
                  <a:cubicBezTo>
                    <a:pt x="2585" y="7561"/>
                    <a:pt x="425" y="5632"/>
                    <a:pt x="425" y="3279"/>
                  </a:cubicBezTo>
                  <a:lnTo>
                    <a:pt x="425" y="3202"/>
                  </a:lnTo>
                  <a:cubicBezTo>
                    <a:pt x="116" y="3819"/>
                    <a:pt x="1" y="4475"/>
                    <a:pt x="1" y="5170"/>
                  </a:cubicBezTo>
                  <a:cubicBezTo>
                    <a:pt x="1" y="8217"/>
                    <a:pt x="2778" y="10648"/>
                    <a:pt x="6250" y="10648"/>
                  </a:cubicBezTo>
                  <a:cubicBezTo>
                    <a:pt x="9722" y="10648"/>
                    <a:pt x="12538" y="8217"/>
                    <a:pt x="12538" y="5170"/>
                  </a:cubicBezTo>
                  <a:cubicBezTo>
                    <a:pt x="12500" y="2816"/>
                    <a:pt x="10841" y="810"/>
                    <a:pt x="8449"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7" name="Google Shape;4469;p19">
              <a:extLst>
                <a:ext uri="{FF2B5EF4-FFF2-40B4-BE49-F238E27FC236}">
                  <a16:creationId xmlns:a16="http://schemas.microsoft.com/office/drawing/2014/main" id="{30EAAAAD-5F39-F246-9B80-3E91B8F3FD5A}"/>
                </a:ext>
              </a:extLst>
            </p:cNvPr>
            <p:cNvSpPr/>
            <p:nvPr/>
          </p:nvSpPr>
          <p:spPr>
            <a:xfrm>
              <a:off x="6388943" y="3531280"/>
              <a:ext cx="217844" cy="191633"/>
            </a:xfrm>
            <a:custGeom>
              <a:avLst/>
              <a:gdLst/>
              <a:ahLst/>
              <a:cxnLst/>
              <a:rect l="l" t="t" r="r" b="b"/>
              <a:pathLst>
                <a:path w="12500" h="10996" extrusionOk="0">
                  <a:moveTo>
                    <a:pt x="6250" y="1"/>
                  </a:moveTo>
                  <a:cubicBezTo>
                    <a:pt x="2778" y="1"/>
                    <a:pt x="1" y="2470"/>
                    <a:pt x="1" y="5517"/>
                  </a:cubicBezTo>
                  <a:cubicBezTo>
                    <a:pt x="1" y="8565"/>
                    <a:pt x="2778" y="10995"/>
                    <a:pt x="6250" y="10995"/>
                  </a:cubicBezTo>
                  <a:cubicBezTo>
                    <a:pt x="9683" y="10995"/>
                    <a:pt x="12499" y="8565"/>
                    <a:pt x="12499" y="5517"/>
                  </a:cubicBezTo>
                  <a:cubicBezTo>
                    <a:pt x="12499" y="2470"/>
                    <a:pt x="9683" y="1"/>
                    <a:pt x="6250"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8" name="Google Shape;4470;p19">
              <a:extLst>
                <a:ext uri="{FF2B5EF4-FFF2-40B4-BE49-F238E27FC236}">
                  <a16:creationId xmlns:a16="http://schemas.microsoft.com/office/drawing/2014/main" id="{136997A3-4AFC-084D-8460-60CE9328DEC6}"/>
                </a:ext>
              </a:extLst>
            </p:cNvPr>
            <p:cNvSpPr/>
            <p:nvPr/>
          </p:nvSpPr>
          <p:spPr>
            <a:xfrm>
              <a:off x="6397692" y="3538007"/>
              <a:ext cx="218506" cy="185568"/>
            </a:xfrm>
            <a:custGeom>
              <a:avLst/>
              <a:gdLst/>
              <a:ahLst/>
              <a:cxnLst/>
              <a:rect l="l" t="t" r="r" b="b"/>
              <a:pathLst>
                <a:path w="12538" h="10648" extrusionOk="0">
                  <a:moveTo>
                    <a:pt x="8448" y="1"/>
                  </a:moveTo>
                  <a:cubicBezTo>
                    <a:pt x="9529" y="734"/>
                    <a:pt x="10146" y="1930"/>
                    <a:pt x="10184" y="3241"/>
                  </a:cubicBezTo>
                  <a:cubicBezTo>
                    <a:pt x="10184" y="5633"/>
                    <a:pt x="7985" y="7523"/>
                    <a:pt x="5285" y="7523"/>
                  </a:cubicBezTo>
                  <a:cubicBezTo>
                    <a:pt x="2585" y="7523"/>
                    <a:pt x="424" y="5594"/>
                    <a:pt x="424" y="3241"/>
                  </a:cubicBezTo>
                  <a:cubicBezTo>
                    <a:pt x="424" y="3203"/>
                    <a:pt x="424" y="3164"/>
                    <a:pt x="424" y="3164"/>
                  </a:cubicBezTo>
                  <a:cubicBezTo>
                    <a:pt x="154" y="3781"/>
                    <a:pt x="0" y="4437"/>
                    <a:pt x="0" y="5131"/>
                  </a:cubicBezTo>
                  <a:cubicBezTo>
                    <a:pt x="0" y="8179"/>
                    <a:pt x="2778" y="10648"/>
                    <a:pt x="6249" y="10648"/>
                  </a:cubicBezTo>
                  <a:cubicBezTo>
                    <a:pt x="9721" y="10648"/>
                    <a:pt x="12538" y="8179"/>
                    <a:pt x="12538" y="5131"/>
                  </a:cubicBezTo>
                  <a:cubicBezTo>
                    <a:pt x="12538" y="2778"/>
                    <a:pt x="10879" y="772"/>
                    <a:pt x="8448"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49" name="Google Shape;4471;p19">
              <a:extLst>
                <a:ext uri="{FF2B5EF4-FFF2-40B4-BE49-F238E27FC236}">
                  <a16:creationId xmlns:a16="http://schemas.microsoft.com/office/drawing/2014/main" id="{86B43BD6-DDD8-494D-9B64-039A8D2D0E6B}"/>
                </a:ext>
              </a:extLst>
            </p:cNvPr>
            <p:cNvSpPr/>
            <p:nvPr/>
          </p:nvSpPr>
          <p:spPr>
            <a:xfrm>
              <a:off x="6416513" y="3447244"/>
              <a:ext cx="176819" cy="155994"/>
            </a:xfrm>
            <a:custGeom>
              <a:avLst/>
              <a:gdLst/>
              <a:ahLst/>
              <a:cxnLst/>
              <a:rect l="l" t="t" r="r" b="b"/>
              <a:pathLst>
                <a:path w="10146" h="8951" extrusionOk="0">
                  <a:moveTo>
                    <a:pt x="5054" y="1"/>
                  </a:moveTo>
                  <a:cubicBezTo>
                    <a:pt x="2238" y="1"/>
                    <a:pt x="0" y="2007"/>
                    <a:pt x="0" y="4476"/>
                  </a:cubicBezTo>
                  <a:cubicBezTo>
                    <a:pt x="0" y="6945"/>
                    <a:pt x="2238" y="8951"/>
                    <a:pt x="5054" y="8951"/>
                  </a:cubicBezTo>
                  <a:cubicBezTo>
                    <a:pt x="7870" y="8951"/>
                    <a:pt x="10146" y="6945"/>
                    <a:pt x="10146" y="4476"/>
                  </a:cubicBezTo>
                  <a:cubicBezTo>
                    <a:pt x="10146" y="2007"/>
                    <a:pt x="7870" y="1"/>
                    <a:pt x="5054"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0" name="Google Shape;4472;p19">
              <a:extLst>
                <a:ext uri="{FF2B5EF4-FFF2-40B4-BE49-F238E27FC236}">
                  <a16:creationId xmlns:a16="http://schemas.microsoft.com/office/drawing/2014/main" id="{8D3EF8F9-5550-F54C-8428-BF41B7893DB3}"/>
                </a:ext>
              </a:extLst>
            </p:cNvPr>
            <p:cNvSpPr/>
            <p:nvPr/>
          </p:nvSpPr>
          <p:spPr>
            <a:xfrm>
              <a:off x="6415834" y="3452629"/>
              <a:ext cx="177499" cy="150608"/>
            </a:xfrm>
            <a:custGeom>
              <a:avLst/>
              <a:gdLst/>
              <a:ahLst/>
              <a:cxnLst/>
              <a:rect l="l" t="t" r="r" b="b"/>
              <a:pathLst>
                <a:path w="10185" h="8642" extrusionOk="0">
                  <a:moveTo>
                    <a:pt x="6867" y="0"/>
                  </a:moveTo>
                  <a:lnTo>
                    <a:pt x="6867" y="0"/>
                  </a:lnTo>
                  <a:cubicBezTo>
                    <a:pt x="7755" y="579"/>
                    <a:pt x="8256" y="1582"/>
                    <a:pt x="8295" y="2624"/>
                  </a:cubicBezTo>
                  <a:cubicBezTo>
                    <a:pt x="8295" y="4552"/>
                    <a:pt x="6520" y="6134"/>
                    <a:pt x="4321" y="6134"/>
                  </a:cubicBezTo>
                  <a:cubicBezTo>
                    <a:pt x="2122" y="6134"/>
                    <a:pt x="348" y="4552"/>
                    <a:pt x="348" y="2624"/>
                  </a:cubicBezTo>
                  <a:lnTo>
                    <a:pt x="348" y="2546"/>
                  </a:lnTo>
                  <a:cubicBezTo>
                    <a:pt x="116" y="3048"/>
                    <a:pt x="1" y="3627"/>
                    <a:pt x="1" y="4167"/>
                  </a:cubicBezTo>
                  <a:cubicBezTo>
                    <a:pt x="1" y="6636"/>
                    <a:pt x="2277" y="8642"/>
                    <a:pt x="5093" y="8642"/>
                  </a:cubicBezTo>
                  <a:cubicBezTo>
                    <a:pt x="7909" y="8642"/>
                    <a:pt x="10185" y="6636"/>
                    <a:pt x="10185" y="4167"/>
                  </a:cubicBezTo>
                  <a:cubicBezTo>
                    <a:pt x="10185" y="2238"/>
                    <a:pt x="8796" y="618"/>
                    <a:pt x="6867"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1" name="Google Shape;4473;p19">
              <a:extLst>
                <a:ext uri="{FF2B5EF4-FFF2-40B4-BE49-F238E27FC236}">
                  <a16:creationId xmlns:a16="http://schemas.microsoft.com/office/drawing/2014/main" id="{2AB45047-BF6F-7B43-94DF-24F83E28A3C5}"/>
                </a:ext>
              </a:extLst>
            </p:cNvPr>
            <p:cNvSpPr/>
            <p:nvPr/>
          </p:nvSpPr>
          <p:spPr>
            <a:xfrm>
              <a:off x="6238352" y="3381368"/>
              <a:ext cx="221207" cy="194299"/>
            </a:xfrm>
            <a:custGeom>
              <a:avLst/>
              <a:gdLst/>
              <a:ahLst/>
              <a:cxnLst/>
              <a:rect l="l" t="t" r="r" b="b"/>
              <a:pathLst>
                <a:path w="12693" h="11149" extrusionOk="0">
                  <a:moveTo>
                    <a:pt x="6327" y="0"/>
                  </a:moveTo>
                  <a:cubicBezTo>
                    <a:pt x="2855" y="0"/>
                    <a:pt x="0" y="2508"/>
                    <a:pt x="0" y="5555"/>
                  </a:cubicBezTo>
                  <a:cubicBezTo>
                    <a:pt x="0" y="8641"/>
                    <a:pt x="2855" y="11149"/>
                    <a:pt x="6327" y="11149"/>
                  </a:cubicBezTo>
                  <a:cubicBezTo>
                    <a:pt x="9837" y="11149"/>
                    <a:pt x="12692" y="8641"/>
                    <a:pt x="12692" y="5555"/>
                  </a:cubicBezTo>
                  <a:cubicBezTo>
                    <a:pt x="12692" y="2508"/>
                    <a:pt x="9837" y="0"/>
                    <a:pt x="6327"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2" name="Google Shape;4474;p19">
              <a:extLst>
                <a:ext uri="{FF2B5EF4-FFF2-40B4-BE49-F238E27FC236}">
                  <a16:creationId xmlns:a16="http://schemas.microsoft.com/office/drawing/2014/main" id="{FD1BBC79-C020-ED47-9BB4-8AD57C35CD1D}"/>
                </a:ext>
              </a:extLst>
            </p:cNvPr>
            <p:cNvSpPr/>
            <p:nvPr/>
          </p:nvSpPr>
          <p:spPr>
            <a:xfrm>
              <a:off x="6238352" y="3387416"/>
              <a:ext cx="221207" cy="188252"/>
            </a:xfrm>
            <a:custGeom>
              <a:avLst/>
              <a:gdLst/>
              <a:ahLst/>
              <a:cxnLst/>
              <a:rect l="l" t="t" r="r" b="b"/>
              <a:pathLst>
                <a:path w="12693" h="10802" extrusionOk="0">
                  <a:moveTo>
                    <a:pt x="8564" y="0"/>
                  </a:moveTo>
                  <a:lnTo>
                    <a:pt x="8564" y="0"/>
                  </a:lnTo>
                  <a:cubicBezTo>
                    <a:pt x="9645" y="772"/>
                    <a:pt x="10300" y="2006"/>
                    <a:pt x="10339" y="3318"/>
                  </a:cubicBezTo>
                  <a:cubicBezTo>
                    <a:pt x="10339" y="5710"/>
                    <a:pt x="8101" y="7639"/>
                    <a:pt x="5362" y="7639"/>
                  </a:cubicBezTo>
                  <a:cubicBezTo>
                    <a:pt x="2624" y="7639"/>
                    <a:pt x="425" y="5710"/>
                    <a:pt x="425" y="3318"/>
                  </a:cubicBezTo>
                  <a:lnTo>
                    <a:pt x="425" y="3202"/>
                  </a:lnTo>
                  <a:cubicBezTo>
                    <a:pt x="116" y="3858"/>
                    <a:pt x="0" y="4514"/>
                    <a:pt x="0" y="5208"/>
                  </a:cubicBezTo>
                  <a:cubicBezTo>
                    <a:pt x="0" y="8294"/>
                    <a:pt x="2816" y="10802"/>
                    <a:pt x="6327" y="10802"/>
                  </a:cubicBezTo>
                  <a:cubicBezTo>
                    <a:pt x="9837" y="10802"/>
                    <a:pt x="12692" y="8294"/>
                    <a:pt x="12692" y="5208"/>
                  </a:cubicBezTo>
                  <a:cubicBezTo>
                    <a:pt x="12692" y="2817"/>
                    <a:pt x="10995" y="811"/>
                    <a:pt x="8564"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3" name="Google Shape;4475;p19">
              <a:extLst>
                <a:ext uri="{FF2B5EF4-FFF2-40B4-BE49-F238E27FC236}">
                  <a16:creationId xmlns:a16="http://schemas.microsoft.com/office/drawing/2014/main" id="{F015044B-AF00-AB4D-8F42-570BC990329C}"/>
                </a:ext>
              </a:extLst>
            </p:cNvPr>
            <p:cNvSpPr/>
            <p:nvPr/>
          </p:nvSpPr>
          <p:spPr>
            <a:xfrm>
              <a:off x="6105903" y="3441197"/>
              <a:ext cx="191633" cy="168088"/>
            </a:xfrm>
            <a:custGeom>
              <a:avLst/>
              <a:gdLst/>
              <a:ahLst/>
              <a:cxnLst/>
              <a:rect l="l" t="t" r="r" b="b"/>
              <a:pathLst>
                <a:path w="10996" h="9645" extrusionOk="0">
                  <a:moveTo>
                    <a:pt x="5399" y="0"/>
                  </a:moveTo>
                  <a:cubicBezTo>
                    <a:pt x="2426" y="0"/>
                    <a:pt x="1" y="2146"/>
                    <a:pt x="1" y="4784"/>
                  </a:cubicBezTo>
                  <a:cubicBezTo>
                    <a:pt x="1" y="7446"/>
                    <a:pt x="2431" y="9606"/>
                    <a:pt x="5479" y="9645"/>
                  </a:cubicBezTo>
                  <a:cubicBezTo>
                    <a:pt x="8488" y="9645"/>
                    <a:pt x="10956" y="7485"/>
                    <a:pt x="10956" y="4823"/>
                  </a:cubicBezTo>
                  <a:cubicBezTo>
                    <a:pt x="10995" y="2161"/>
                    <a:pt x="8526" y="1"/>
                    <a:pt x="5479" y="1"/>
                  </a:cubicBezTo>
                  <a:cubicBezTo>
                    <a:pt x="5452" y="0"/>
                    <a:pt x="5426" y="0"/>
                    <a:pt x="5399"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4" name="Google Shape;4476;p19">
              <a:extLst>
                <a:ext uri="{FF2B5EF4-FFF2-40B4-BE49-F238E27FC236}">
                  <a16:creationId xmlns:a16="http://schemas.microsoft.com/office/drawing/2014/main" id="{68176BA3-666B-994C-9FFF-68E1A6A5C3D3}"/>
                </a:ext>
              </a:extLst>
            </p:cNvPr>
            <p:cNvSpPr/>
            <p:nvPr/>
          </p:nvSpPr>
          <p:spPr>
            <a:xfrm>
              <a:off x="6105903" y="3444561"/>
              <a:ext cx="191633" cy="164725"/>
            </a:xfrm>
            <a:custGeom>
              <a:avLst/>
              <a:gdLst/>
              <a:ahLst/>
              <a:cxnLst/>
              <a:rect l="l" t="t" r="r" b="b"/>
              <a:pathLst>
                <a:path w="10996" h="9452" extrusionOk="0">
                  <a:moveTo>
                    <a:pt x="7060" y="0"/>
                  </a:moveTo>
                  <a:cubicBezTo>
                    <a:pt x="8102" y="695"/>
                    <a:pt x="8719" y="1852"/>
                    <a:pt x="8758" y="3125"/>
                  </a:cubicBezTo>
                  <a:cubicBezTo>
                    <a:pt x="8758" y="5286"/>
                    <a:pt x="6752" y="7060"/>
                    <a:pt x="4244" y="7060"/>
                  </a:cubicBezTo>
                  <a:cubicBezTo>
                    <a:pt x="4212" y="7061"/>
                    <a:pt x="4179" y="7061"/>
                    <a:pt x="4147" y="7061"/>
                  </a:cubicBezTo>
                  <a:cubicBezTo>
                    <a:pt x="2370" y="7061"/>
                    <a:pt x="720" y="6027"/>
                    <a:pt x="1" y="4360"/>
                  </a:cubicBezTo>
                  <a:lnTo>
                    <a:pt x="1" y="4630"/>
                  </a:lnTo>
                  <a:cubicBezTo>
                    <a:pt x="1" y="7253"/>
                    <a:pt x="2431" y="9452"/>
                    <a:pt x="5479" y="9452"/>
                  </a:cubicBezTo>
                  <a:cubicBezTo>
                    <a:pt x="8488" y="9452"/>
                    <a:pt x="10956" y="7292"/>
                    <a:pt x="10995" y="4630"/>
                  </a:cubicBezTo>
                  <a:cubicBezTo>
                    <a:pt x="10995" y="2469"/>
                    <a:pt x="9336" y="618"/>
                    <a:pt x="7060"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5" name="Google Shape;4477;p19">
              <a:extLst>
                <a:ext uri="{FF2B5EF4-FFF2-40B4-BE49-F238E27FC236}">
                  <a16:creationId xmlns:a16="http://schemas.microsoft.com/office/drawing/2014/main" id="{F6C986C3-D1DA-D447-A90D-5943CA05798D}"/>
                </a:ext>
              </a:extLst>
            </p:cNvPr>
            <p:cNvSpPr/>
            <p:nvPr/>
          </p:nvSpPr>
          <p:spPr>
            <a:xfrm>
              <a:off x="6193982" y="3453971"/>
              <a:ext cx="103554" cy="155314"/>
            </a:xfrm>
            <a:custGeom>
              <a:avLst/>
              <a:gdLst/>
              <a:ahLst/>
              <a:cxnLst/>
              <a:rect l="l" t="t" r="r" b="b"/>
              <a:pathLst>
                <a:path w="5942" h="8912" extrusionOk="0">
                  <a:moveTo>
                    <a:pt x="3395" y="1"/>
                  </a:moveTo>
                  <a:cubicBezTo>
                    <a:pt x="1312" y="1389"/>
                    <a:pt x="39" y="3743"/>
                    <a:pt x="0" y="6250"/>
                  </a:cubicBezTo>
                  <a:cubicBezTo>
                    <a:pt x="0" y="7176"/>
                    <a:pt x="155" y="8063"/>
                    <a:pt x="502" y="8912"/>
                  </a:cubicBezTo>
                  <a:cubicBezTo>
                    <a:pt x="3511" y="8873"/>
                    <a:pt x="5902" y="6752"/>
                    <a:pt x="5941" y="4090"/>
                  </a:cubicBezTo>
                  <a:cubicBezTo>
                    <a:pt x="5864" y="2354"/>
                    <a:pt x="4899" y="811"/>
                    <a:pt x="3395"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6" name="Google Shape;4478;p19">
              <a:extLst>
                <a:ext uri="{FF2B5EF4-FFF2-40B4-BE49-F238E27FC236}">
                  <a16:creationId xmlns:a16="http://schemas.microsoft.com/office/drawing/2014/main" id="{C7AA39B7-46C8-3F40-850E-977CEEABE5F6}"/>
                </a:ext>
              </a:extLst>
            </p:cNvPr>
            <p:cNvSpPr/>
            <p:nvPr/>
          </p:nvSpPr>
          <p:spPr>
            <a:xfrm>
              <a:off x="6216167" y="3443219"/>
              <a:ext cx="272967" cy="239349"/>
            </a:xfrm>
            <a:custGeom>
              <a:avLst/>
              <a:gdLst/>
              <a:ahLst/>
              <a:cxnLst/>
              <a:rect l="l" t="t" r="r" b="b"/>
              <a:pathLst>
                <a:path w="15663" h="13734" extrusionOk="0">
                  <a:moveTo>
                    <a:pt x="7831" y="0"/>
                  </a:moveTo>
                  <a:cubicBezTo>
                    <a:pt x="3511" y="0"/>
                    <a:pt x="0" y="3048"/>
                    <a:pt x="0" y="6867"/>
                  </a:cubicBezTo>
                  <a:cubicBezTo>
                    <a:pt x="0" y="10686"/>
                    <a:pt x="3511" y="13734"/>
                    <a:pt x="7831" y="13734"/>
                  </a:cubicBezTo>
                  <a:cubicBezTo>
                    <a:pt x="12152" y="13734"/>
                    <a:pt x="15662" y="10686"/>
                    <a:pt x="15662" y="6867"/>
                  </a:cubicBezTo>
                  <a:cubicBezTo>
                    <a:pt x="15662" y="3048"/>
                    <a:pt x="12152" y="0"/>
                    <a:pt x="7831"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57" name="Google Shape;4479;p19">
              <a:extLst>
                <a:ext uri="{FF2B5EF4-FFF2-40B4-BE49-F238E27FC236}">
                  <a16:creationId xmlns:a16="http://schemas.microsoft.com/office/drawing/2014/main" id="{37CC460D-54DD-FF4F-9705-70FC87C71E8C}"/>
                </a:ext>
              </a:extLst>
            </p:cNvPr>
            <p:cNvSpPr/>
            <p:nvPr/>
          </p:nvSpPr>
          <p:spPr>
            <a:xfrm>
              <a:off x="6216167" y="3443219"/>
              <a:ext cx="272967" cy="239349"/>
            </a:xfrm>
            <a:custGeom>
              <a:avLst/>
              <a:gdLst/>
              <a:ahLst/>
              <a:cxnLst/>
              <a:rect l="l" t="t" r="r" b="b"/>
              <a:pathLst>
                <a:path w="15663" h="13734" extrusionOk="0">
                  <a:moveTo>
                    <a:pt x="7638" y="0"/>
                  </a:moveTo>
                  <a:cubicBezTo>
                    <a:pt x="9567" y="733"/>
                    <a:pt x="10840" y="2546"/>
                    <a:pt x="10918" y="4591"/>
                  </a:cubicBezTo>
                  <a:cubicBezTo>
                    <a:pt x="10918" y="7407"/>
                    <a:pt x="8294" y="9722"/>
                    <a:pt x="5054" y="9722"/>
                  </a:cubicBezTo>
                  <a:cubicBezTo>
                    <a:pt x="5017" y="9722"/>
                    <a:pt x="4979" y="9723"/>
                    <a:pt x="4942" y="9723"/>
                  </a:cubicBezTo>
                  <a:cubicBezTo>
                    <a:pt x="2978" y="9723"/>
                    <a:pt x="1136" y="8726"/>
                    <a:pt x="0" y="7098"/>
                  </a:cubicBezTo>
                  <a:lnTo>
                    <a:pt x="0" y="7098"/>
                  </a:lnTo>
                  <a:cubicBezTo>
                    <a:pt x="155" y="10802"/>
                    <a:pt x="3588" y="13734"/>
                    <a:pt x="7831" y="13734"/>
                  </a:cubicBezTo>
                  <a:cubicBezTo>
                    <a:pt x="12152" y="13734"/>
                    <a:pt x="15662" y="10648"/>
                    <a:pt x="15662" y="6867"/>
                  </a:cubicBezTo>
                  <a:cubicBezTo>
                    <a:pt x="15662" y="3048"/>
                    <a:pt x="12152" y="0"/>
                    <a:pt x="7831"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58" name="Google Shape;4480;p19">
            <a:extLst>
              <a:ext uri="{FF2B5EF4-FFF2-40B4-BE49-F238E27FC236}">
                <a16:creationId xmlns:a16="http://schemas.microsoft.com/office/drawing/2014/main" id="{E5568670-9569-CF43-94A8-3FD7EF412D55}"/>
              </a:ext>
            </a:extLst>
          </p:cNvPr>
          <p:cNvGrpSpPr/>
          <p:nvPr/>
        </p:nvGrpSpPr>
        <p:grpSpPr>
          <a:xfrm>
            <a:off x="9324489" y="4970630"/>
            <a:ext cx="620349" cy="939567"/>
            <a:chOff x="6536171" y="3750465"/>
            <a:chExt cx="465262" cy="735510"/>
          </a:xfrm>
        </p:grpSpPr>
        <p:sp>
          <p:nvSpPr>
            <p:cNvPr id="159" name="Google Shape;4481;p19">
              <a:extLst>
                <a:ext uri="{FF2B5EF4-FFF2-40B4-BE49-F238E27FC236}">
                  <a16:creationId xmlns:a16="http://schemas.microsoft.com/office/drawing/2014/main" id="{27847FE6-96F6-D84D-9F48-B3D0FE4A82A6}"/>
                </a:ext>
              </a:extLst>
            </p:cNvPr>
            <p:cNvSpPr/>
            <p:nvPr/>
          </p:nvSpPr>
          <p:spPr>
            <a:xfrm>
              <a:off x="6614838" y="4108792"/>
              <a:ext cx="307926" cy="377183"/>
            </a:xfrm>
            <a:custGeom>
              <a:avLst/>
              <a:gdLst/>
              <a:ahLst/>
              <a:cxnLst/>
              <a:rect l="l" t="t" r="r" b="b"/>
              <a:pathLst>
                <a:path w="17669" h="21643" extrusionOk="0">
                  <a:moveTo>
                    <a:pt x="4707" y="1"/>
                  </a:moveTo>
                  <a:lnTo>
                    <a:pt x="3781" y="4283"/>
                  </a:lnTo>
                  <a:lnTo>
                    <a:pt x="3395" y="6096"/>
                  </a:lnTo>
                  <a:lnTo>
                    <a:pt x="3241" y="6829"/>
                  </a:lnTo>
                  <a:lnTo>
                    <a:pt x="3087" y="7523"/>
                  </a:lnTo>
                  <a:lnTo>
                    <a:pt x="2855" y="8565"/>
                  </a:lnTo>
                  <a:lnTo>
                    <a:pt x="2546" y="9953"/>
                  </a:lnTo>
                  <a:lnTo>
                    <a:pt x="2276" y="11149"/>
                  </a:lnTo>
                  <a:lnTo>
                    <a:pt x="1891" y="12885"/>
                  </a:lnTo>
                  <a:lnTo>
                    <a:pt x="1659" y="14120"/>
                  </a:lnTo>
                  <a:lnTo>
                    <a:pt x="1582" y="14467"/>
                  </a:lnTo>
                  <a:lnTo>
                    <a:pt x="1312" y="15663"/>
                  </a:lnTo>
                  <a:lnTo>
                    <a:pt x="888" y="17514"/>
                  </a:lnTo>
                  <a:lnTo>
                    <a:pt x="772" y="18209"/>
                  </a:lnTo>
                  <a:lnTo>
                    <a:pt x="579" y="19058"/>
                  </a:lnTo>
                  <a:lnTo>
                    <a:pt x="193" y="20832"/>
                  </a:lnTo>
                  <a:lnTo>
                    <a:pt x="0" y="21642"/>
                  </a:lnTo>
                  <a:lnTo>
                    <a:pt x="17669" y="21642"/>
                  </a:lnTo>
                  <a:lnTo>
                    <a:pt x="17476" y="20832"/>
                  </a:lnTo>
                  <a:lnTo>
                    <a:pt x="17090" y="19058"/>
                  </a:lnTo>
                  <a:lnTo>
                    <a:pt x="16897" y="18209"/>
                  </a:lnTo>
                  <a:lnTo>
                    <a:pt x="16781" y="17514"/>
                  </a:lnTo>
                  <a:lnTo>
                    <a:pt x="16357" y="15663"/>
                  </a:lnTo>
                  <a:lnTo>
                    <a:pt x="16087" y="14467"/>
                  </a:lnTo>
                  <a:lnTo>
                    <a:pt x="16048" y="14197"/>
                  </a:lnTo>
                  <a:lnTo>
                    <a:pt x="15740" y="12847"/>
                  </a:lnTo>
                  <a:lnTo>
                    <a:pt x="15393" y="11226"/>
                  </a:lnTo>
                  <a:lnTo>
                    <a:pt x="15161" y="10069"/>
                  </a:lnTo>
                  <a:lnTo>
                    <a:pt x="14814" y="8642"/>
                  </a:lnTo>
                  <a:lnTo>
                    <a:pt x="14582" y="7523"/>
                  </a:lnTo>
                  <a:lnTo>
                    <a:pt x="14428" y="6829"/>
                  </a:lnTo>
                  <a:lnTo>
                    <a:pt x="14274" y="6096"/>
                  </a:lnTo>
                  <a:lnTo>
                    <a:pt x="13888" y="4283"/>
                  </a:lnTo>
                  <a:lnTo>
                    <a:pt x="12962"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0" name="Google Shape;4482;p19">
              <a:extLst>
                <a:ext uri="{FF2B5EF4-FFF2-40B4-BE49-F238E27FC236}">
                  <a16:creationId xmlns:a16="http://schemas.microsoft.com/office/drawing/2014/main" id="{CD568D81-200F-6A41-A74C-CFF9C6EA915F}"/>
                </a:ext>
              </a:extLst>
            </p:cNvPr>
            <p:cNvSpPr/>
            <p:nvPr/>
          </p:nvSpPr>
          <p:spPr>
            <a:xfrm>
              <a:off x="6675347" y="4108792"/>
              <a:ext cx="186910" cy="99511"/>
            </a:xfrm>
            <a:custGeom>
              <a:avLst/>
              <a:gdLst/>
              <a:ahLst/>
              <a:cxnLst/>
              <a:rect l="l" t="t" r="r" b="b"/>
              <a:pathLst>
                <a:path w="10725" h="5710" extrusionOk="0">
                  <a:moveTo>
                    <a:pt x="1235" y="1"/>
                  </a:moveTo>
                  <a:lnTo>
                    <a:pt x="0" y="5710"/>
                  </a:lnTo>
                  <a:lnTo>
                    <a:pt x="10725" y="5710"/>
                  </a:lnTo>
                  <a:lnTo>
                    <a:pt x="9490" y="1"/>
                  </a:lnTo>
                  <a:close/>
                </a:path>
              </a:pathLst>
            </a:custGeom>
            <a:solidFill>
              <a:srgbClr val="BB1F2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1" name="Google Shape;4483;p19">
              <a:extLst>
                <a:ext uri="{FF2B5EF4-FFF2-40B4-BE49-F238E27FC236}">
                  <a16:creationId xmlns:a16="http://schemas.microsoft.com/office/drawing/2014/main" id="{94FD5973-1102-B346-A686-8701F9BE2009}"/>
                </a:ext>
              </a:extLst>
            </p:cNvPr>
            <p:cNvSpPr/>
            <p:nvPr/>
          </p:nvSpPr>
          <p:spPr>
            <a:xfrm>
              <a:off x="6536171" y="3750465"/>
              <a:ext cx="465262" cy="403394"/>
            </a:xfrm>
            <a:custGeom>
              <a:avLst/>
              <a:gdLst/>
              <a:ahLst/>
              <a:cxnLst/>
              <a:rect l="l" t="t" r="r" b="b"/>
              <a:pathLst>
                <a:path w="26697" h="23147" extrusionOk="0">
                  <a:moveTo>
                    <a:pt x="2894" y="0"/>
                  </a:moveTo>
                  <a:cubicBezTo>
                    <a:pt x="1274" y="0"/>
                    <a:pt x="1" y="1736"/>
                    <a:pt x="232" y="3665"/>
                  </a:cubicBezTo>
                  <a:cubicBezTo>
                    <a:pt x="271" y="4243"/>
                    <a:pt x="348" y="4861"/>
                    <a:pt x="464" y="5517"/>
                  </a:cubicBezTo>
                  <a:cubicBezTo>
                    <a:pt x="580" y="6404"/>
                    <a:pt x="734" y="7291"/>
                    <a:pt x="927" y="8333"/>
                  </a:cubicBezTo>
                  <a:cubicBezTo>
                    <a:pt x="1158" y="9374"/>
                    <a:pt x="1428" y="10454"/>
                    <a:pt x="1737" y="11535"/>
                  </a:cubicBezTo>
                  <a:cubicBezTo>
                    <a:pt x="1853" y="11959"/>
                    <a:pt x="1968" y="12383"/>
                    <a:pt x="2123" y="12808"/>
                  </a:cubicBezTo>
                  <a:cubicBezTo>
                    <a:pt x="3280" y="16434"/>
                    <a:pt x="5093" y="20021"/>
                    <a:pt x="7755" y="22413"/>
                  </a:cubicBezTo>
                  <a:cubicBezTo>
                    <a:pt x="8063" y="22683"/>
                    <a:pt x="8372" y="22915"/>
                    <a:pt x="8681" y="23146"/>
                  </a:cubicBezTo>
                  <a:lnTo>
                    <a:pt x="18055" y="23146"/>
                  </a:lnTo>
                  <a:cubicBezTo>
                    <a:pt x="18364" y="22915"/>
                    <a:pt x="18634" y="22683"/>
                    <a:pt x="18904" y="22452"/>
                  </a:cubicBezTo>
                  <a:cubicBezTo>
                    <a:pt x="21565" y="20021"/>
                    <a:pt x="23340" y="16550"/>
                    <a:pt x="24574" y="12923"/>
                  </a:cubicBezTo>
                  <a:cubicBezTo>
                    <a:pt x="24690" y="12538"/>
                    <a:pt x="24806" y="12152"/>
                    <a:pt x="24922" y="11727"/>
                  </a:cubicBezTo>
                  <a:cubicBezTo>
                    <a:pt x="25269" y="10609"/>
                    <a:pt x="25539" y="9451"/>
                    <a:pt x="25770" y="8371"/>
                  </a:cubicBezTo>
                  <a:cubicBezTo>
                    <a:pt x="25963" y="7368"/>
                    <a:pt x="26117" y="6442"/>
                    <a:pt x="26272" y="5517"/>
                  </a:cubicBezTo>
                  <a:cubicBezTo>
                    <a:pt x="26349" y="4899"/>
                    <a:pt x="26426" y="4243"/>
                    <a:pt x="26503" y="3665"/>
                  </a:cubicBezTo>
                  <a:cubicBezTo>
                    <a:pt x="26696" y="1736"/>
                    <a:pt x="25423" y="0"/>
                    <a:pt x="23841" y="0"/>
                  </a:cubicBezTo>
                  <a:lnTo>
                    <a:pt x="13387" y="0"/>
                  </a:lnTo>
                  <a:lnTo>
                    <a:pt x="13349" y="116"/>
                  </a:lnTo>
                  <a:lnTo>
                    <a:pt x="13349" y="0"/>
                  </a:ln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2" name="Google Shape;4484;p19">
              <a:extLst>
                <a:ext uri="{FF2B5EF4-FFF2-40B4-BE49-F238E27FC236}">
                  <a16:creationId xmlns:a16="http://schemas.microsoft.com/office/drawing/2014/main" id="{56DF7482-D46F-2542-8050-E68037E48F5B}"/>
                </a:ext>
              </a:extLst>
            </p:cNvPr>
            <p:cNvSpPr/>
            <p:nvPr/>
          </p:nvSpPr>
          <p:spPr>
            <a:xfrm>
              <a:off x="6536850" y="3750465"/>
              <a:ext cx="464582" cy="64551"/>
            </a:xfrm>
            <a:custGeom>
              <a:avLst/>
              <a:gdLst/>
              <a:ahLst/>
              <a:cxnLst/>
              <a:rect l="l" t="t" r="r" b="b"/>
              <a:pathLst>
                <a:path w="26658" h="3704" extrusionOk="0">
                  <a:moveTo>
                    <a:pt x="2894" y="0"/>
                  </a:moveTo>
                  <a:cubicBezTo>
                    <a:pt x="1235" y="0"/>
                    <a:pt x="0" y="1736"/>
                    <a:pt x="193" y="3665"/>
                  </a:cubicBezTo>
                  <a:lnTo>
                    <a:pt x="155" y="3703"/>
                  </a:lnTo>
                  <a:lnTo>
                    <a:pt x="26464" y="3703"/>
                  </a:lnTo>
                  <a:lnTo>
                    <a:pt x="26464" y="3665"/>
                  </a:lnTo>
                  <a:cubicBezTo>
                    <a:pt x="26657" y="1736"/>
                    <a:pt x="25384" y="0"/>
                    <a:pt x="23764" y="0"/>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3" name="Google Shape;4485;p19">
              <a:extLst>
                <a:ext uri="{FF2B5EF4-FFF2-40B4-BE49-F238E27FC236}">
                  <a16:creationId xmlns:a16="http://schemas.microsoft.com/office/drawing/2014/main" id="{172CDF4D-1599-D74D-BA66-925AB72AB9CB}"/>
                </a:ext>
              </a:extLst>
            </p:cNvPr>
            <p:cNvSpPr/>
            <p:nvPr/>
          </p:nvSpPr>
          <p:spPr>
            <a:xfrm>
              <a:off x="6659209" y="4255358"/>
              <a:ext cx="219865" cy="59846"/>
            </a:xfrm>
            <a:custGeom>
              <a:avLst/>
              <a:gdLst/>
              <a:ahLst/>
              <a:cxnLst/>
              <a:rect l="l" t="t" r="r" b="b"/>
              <a:pathLst>
                <a:path w="12616" h="3434" extrusionOk="0">
                  <a:moveTo>
                    <a:pt x="4244" y="0"/>
                  </a:moveTo>
                  <a:lnTo>
                    <a:pt x="2199" y="1736"/>
                  </a:lnTo>
                  <a:lnTo>
                    <a:pt x="309" y="155"/>
                  </a:lnTo>
                  <a:lnTo>
                    <a:pt x="0" y="1543"/>
                  </a:lnTo>
                  <a:lnTo>
                    <a:pt x="2199" y="3434"/>
                  </a:lnTo>
                  <a:lnTo>
                    <a:pt x="4244" y="1698"/>
                  </a:lnTo>
                  <a:lnTo>
                    <a:pt x="6327" y="3434"/>
                  </a:lnTo>
                  <a:lnTo>
                    <a:pt x="8372" y="1698"/>
                  </a:lnTo>
                  <a:lnTo>
                    <a:pt x="10455" y="3434"/>
                  </a:lnTo>
                  <a:lnTo>
                    <a:pt x="12615" y="1659"/>
                  </a:lnTo>
                  <a:lnTo>
                    <a:pt x="12268" y="232"/>
                  </a:lnTo>
                  <a:lnTo>
                    <a:pt x="10455" y="1736"/>
                  </a:lnTo>
                  <a:lnTo>
                    <a:pt x="8372" y="0"/>
                  </a:lnTo>
                  <a:lnTo>
                    <a:pt x="6327" y="1736"/>
                  </a:lnTo>
                  <a:lnTo>
                    <a:pt x="4244" y="0"/>
                  </a:ln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4" name="Google Shape;4486;p19">
              <a:extLst>
                <a:ext uri="{FF2B5EF4-FFF2-40B4-BE49-F238E27FC236}">
                  <a16:creationId xmlns:a16="http://schemas.microsoft.com/office/drawing/2014/main" id="{7E37BCFD-1EE2-A446-8A6A-784EC2B3916C}"/>
                </a:ext>
              </a:extLst>
            </p:cNvPr>
            <p:cNvSpPr/>
            <p:nvPr/>
          </p:nvSpPr>
          <p:spPr>
            <a:xfrm>
              <a:off x="6642409" y="4329982"/>
              <a:ext cx="252786" cy="68595"/>
            </a:xfrm>
            <a:custGeom>
              <a:avLst/>
              <a:gdLst/>
              <a:ahLst/>
              <a:cxnLst/>
              <a:rect l="l" t="t" r="r" b="b"/>
              <a:pathLst>
                <a:path w="14505" h="3936" extrusionOk="0">
                  <a:moveTo>
                    <a:pt x="4822" y="0"/>
                  </a:moveTo>
                  <a:lnTo>
                    <a:pt x="2469" y="2006"/>
                  </a:lnTo>
                  <a:lnTo>
                    <a:pt x="309" y="193"/>
                  </a:lnTo>
                  <a:lnTo>
                    <a:pt x="77" y="1428"/>
                  </a:lnTo>
                  <a:lnTo>
                    <a:pt x="0" y="1775"/>
                  </a:lnTo>
                  <a:lnTo>
                    <a:pt x="2469" y="3935"/>
                  </a:lnTo>
                  <a:lnTo>
                    <a:pt x="4822" y="1929"/>
                  </a:lnTo>
                  <a:lnTo>
                    <a:pt x="7214" y="3935"/>
                  </a:lnTo>
                  <a:lnTo>
                    <a:pt x="9567" y="1929"/>
                  </a:lnTo>
                  <a:lnTo>
                    <a:pt x="11959" y="3935"/>
                  </a:lnTo>
                  <a:lnTo>
                    <a:pt x="14505" y="1775"/>
                  </a:lnTo>
                  <a:lnTo>
                    <a:pt x="14466" y="1505"/>
                  </a:lnTo>
                  <a:lnTo>
                    <a:pt x="14158" y="155"/>
                  </a:lnTo>
                  <a:lnTo>
                    <a:pt x="11959" y="2006"/>
                  </a:lnTo>
                  <a:lnTo>
                    <a:pt x="9567" y="0"/>
                  </a:lnTo>
                  <a:lnTo>
                    <a:pt x="7214" y="2006"/>
                  </a:lnTo>
                  <a:lnTo>
                    <a:pt x="4822" y="0"/>
                  </a:ln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5" name="Google Shape;4487;p19">
              <a:extLst>
                <a:ext uri="{FF2B5EF4-FFF2-40B4-BE49-F238E27FC236}">
                  <a16:creationId xmlns:a16="http://schemas.microsoft.com/office/drawing/2014/main" id="{6E53CD14-BA01-8F4C-8727-7B1E6538DF1B}"/>
                </a:ext>
              </a:extLst>
            </p:cNvPr>
            <p:cNvSpPr/>
            <p:nvPr/>
          </p:nvSpPr>
          <p:spPr>
            <a:xfrm>
              <a:off x="6668620" y="4227787"/>
              <a:ext cx="200364" cy="12130"/>
            </a:xfrm>
            <a:custGeom>
              <a:avLst/>
              <a:gdLst/>
              <a:ahLst/>
              <a:cxnLst/>
              <a:rect l="l" t="t" r="r" b="b"/>
              <a:pathLst>
                <a:path w="11497" h="696" extrusionOk="0">
                  <a:moveTo>
                    <a:pt x="155" y="1"/>
                  </a:moveTo>
                  <a:lnTo>
                    <a:pt x="1" y="695"/>
                  </a:lnTo>
                  <a:lnTo>
                    <a:pt x="11496" y="695"/>
                  </a:lnTo>
                  <a:lnTo>
                    <a:pt x="11342" y="1"/>
                  </a:ln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6" name="Google Shape;4488;p19">
              <a:extLst>
                <a:ext uri="{FF2B5EF4-FFF2-40B4-BE49-F238E27FC236}">
                  <a16:creationId xmlns:a16="http://schemas.microsoft.com/office/drawing/2014/main" id="{F591E9DB-05BE-774E-BA84-3F996C365922}"/>
                </a:ext>
              </a:extLst>
            </p:cNvPr>
            <p:cNvSpPr/>
            <p:nvPr/>
          </p:nvSpPr>
          <p:spPr>
            <a:xfrm>
              <a:off x="6628275" y="4414018"/>
              <a:ext cx="281053" cy="12112"/>
            </a:xfrm>
            <a:custGeom>
              <a:avLst/>
              <a:gdLst/>
              <a:ahLst/>
              <a:cxnLst/>
              <a:rect l="l" t="t" r="r" b="b"/>
              <a:pathLst>
                <a:path w="16127" h="695" extrusionOk="0">
                  <a:moveTo>
                    <a:pt x="117" y="0"/>
                  </a:moveTo>
                  <a:lnTo>
                    <a:pt x="1" y="695"/>
                  </a:lnTo>
                  <a:lnTo>
                    <a:pt x="16126" y="695"/>
                  </a:lnTo>
                  <a:lnTo>
                    <a:pt x="16010" y="0"/>
                  </a:lnTo>
                  <a:close/>
                </a:path>
              </a:pathLst>
            </a:custGeom>
            <a:solidFill>
              <a:srgbClr val="F7AD0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7" name="Google Shape;4489;p19">
              <a:extLst>
                <a:ext uri="{FF2B5EF4-FFF2-40B4-BE49-F238E27FC236}">
                  <a16:creationId xmlns:a16="http://schemas.microsoft.com/office/drawing/2014/main" id="{1E9D1009-AA4C-554A-9EDA-FDC2B80D0974}"/>
                </a:ext>
              </a:extLst>
            </p:cNvPr>
            <p:cNvSpPr/>
            <p:nvPr/>
          </p:nvSpPr>
          <p:spPr>
            <a:xfrm>
              <a:off x="6618202" y="4440908"/>
              <a:ext cx="301199" cy="30951"/>
            </a:xfrm>
            <a:custGeom>
              <a:avLst/>
              <a:gdLst/>
              <a:ahLst/>
              <a:cxnLst/>
              <a:rect l="l" t="t" r="r" b="b"/>
              <a:pathLst>
                <a:path w="17283" h="1776" extrusionOk="0">
                  <a:moveTo>
                    <a:pt x="386" y="1"/>
                  </a:moveTo>
                  <a:lnTo>
                    <a:pt x="0" y="1775"/>
                  </a:lnTo>
                  <a:lnTo>
                    <a:pt x="17283" y="1775"/>
                  </a:lnTo>
                  <a:lnTo>
                    <a:pt x="16897" y="1"/>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8" name="Google Shape;4490;p19">
              <a:extLst>
                <a:ext uri="{FF2B5EF4-FFF2-40B4-BE49-F238E27FC236}">
                  <a16:creationId xmlns:a16="http://schemas.microsoft.com/office/drawing/2014/main" id="{F8EEEA84-B579-C442-920E-1326BA5BCE4A}"/>
                </a:ext>
              </a:extLst>
            </p:cNvPr>
            <p:cNvSpPr/>
            <p:nvPr/>
          </p:nvSpPr>
          <p:spPr>
            <a:xfrm>
              <a:off x="6674005" y="4183417"/>
              <a:ext cx="189594" cy="31613"/>
            </a:xfrm>
            <a:custGeom>
              <a:avLst/>
              <a:gdLst/>
              <a:ahLst/>
              <a:cxnLst/>
              <a:rect l="l" t="t" r="r" b="b"/>
              <a:pathLst>
                <a:path w="10879" h="1814" extrusionOk="0">
                  <a:moveTo>
                    <a:pt x="386" y="1"/>
                  </a:moveTo>
                  <a:lnTo>
                    <a:pt x="0" y="1814"/>
                  </a:lnTo>
                  <a:lnTo>
                    <a:pt x="10879" y="1814"/>
                  </a:lnTo>
                  <a:lnTo>
                    <a:pt x="10493" y="1"/>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69" name="Google Shape;4491;p19">
              <a:extLst>
                <a:ext uri="{FF2B5EF4-FFF2-40B4-BE49-F238E27FC236}">
                  <a16:creationId xmlns:a16="http://schemas.microsoft.com/office/drawing/2014/main" id="{F6333706-E337-8F4D-A2B2-02B66C0AF5E0}"/>
                </a:ext>
              </a:extLst>
            </p:cNvPr>
            <p:cNvSpPr/>
            <p:nvPr/>
          </p:nvSpPr>
          <p:spPr>
            <a:xfrm>
              <a:off x="6543577" y="3846596"/>
              <a:ext cx="450449" cy="34977"/>
            </a:xfrm>
            <a:custGeom>
              <a:avLst/>
              <a:gdLst/>
              <a:ahLst/>
              <a:cxnLst/>
              <a:rect l="l" t="t" r="r" b="b"/>
              <a:pathLst>
                <a:path w="25847" h="2007" extrusionOk="0">
                  <a:moveTo>
                    <a:pt x="0" y="1"/>
                  </a:moveTo>
                  <a:cubicBezTo>
                    <a:pt x="116" y="656"/>
                    <a:pt x="232" y="1312"/>
                    <a:pt x="347" y="2007"/>
                  </a:cubicBezTo>
                  <a:lnTo>
                    <a:pt x="25500" y="2007"/>
                  </a:lnTo>
                  <a:cubicBezTo>
                    <a:pt x="25615" y="1312"/>
                    <a:pt x="25731" y="656"/>
                    <a:pt x="25847"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0" name="Google Shape;4492;p19">
              <a:extLst>
                <a:ext uri="{FF2B5EF4-FFF2-40B4-BE49-F238E27FC236}">
                  <a16:creationId xmlns:a16="http://schemas.microsoft.com/office/drawing/2014/main" id="{E8D74ECA-2A4C-BC40-8FD7-9E4C97AF2D38}"/>
                </a:ext>
              </a:extLst>
            </p:cNvPr>
            <p:cNvSpPr/>
            <p:nvPr/>
          </p:nvSpPr>
          <p:spPr>
            <a:xfrm>
              <a:off x="6566425" y="3763222"/>
              <a:ext cx="404074" cy="437012"/>
            </a:xfrm>
            <a:custGeom>
              <a:avLst/>
              <a:gdLst/>
              <a:ahLst/>
              <a:cxnLst/>
              <a:rect l="l" t="t" r="r" b="b"/>
              <a:pathLst>
                <a:path w="23186" h="25076" extrusionOk="0">
                  <a:moveTo>
                    <a:pt x="11535" y="1"/>
                  </a:moveTo>
                  <a:lnTo>
                    <a:pt x="6675" y="21025"/>
                  </a:lnTo>
                  <a:lnTo>
                    <a:pt x="3434" y="194"/>
                  </a:lnTo>
                  <a:lnTo>
                    <a:pt x="1" y="10841"/>
                  </a:lnTo>
                  <a:cubicBezTo>
                    <a:pt x="117" y="11265"/>
                    <a:pt x="232" y="11690"/>
                    <a:pt x="387" y="12076"/>
                  </a:cubicBezTo>
                  <a:lnTo>
                    <a:pt x="3203" y="3434"/>
                  </a:lnTo>
                  <a:lnTo>
                    <a:pt x="6019" y="21720"/>
                  </a:lnTo>
                  <a:lnTo>
                    <a:pt x="6559" y="24999"/>
                  </a:lnTo>
                  <a:lnTo>
                    <a:pt x="7138" y="22453"/>
                  </a:lnTo>
                  <a:lnTo>
                    <a:pt x="11535" y="3319"/>
                  </a:lnTo>
                  <a:lnTo>
                    <a:pt x="16087" y="22453"/>
                  </a:lnTo>
                  <a:lnTo>
                    <a:pt x="16705" y="25076"/>
                  </a:lnTo>
                  <a:lnTo>
                    <a:pt x="17206" y="21681"/>
                  </a:lnTo>
                  <a:lnTo>
                    <a:pt x="19752" y="3589"/>
                  </a:lnTo>
                  <a:lnTo>
                    <a:pt x="22838" y="12191"/>
                  </a:lnTo>
                  <a:lnTo>
                    <a:pt x="23186" y="11034"/>
                  </a:lnTo>
                  <a:lnTo>
                    <a:pt x="19405" y="502"/>
                  </a:lnTo>
                  <a:lnTo>
                    <a:pt x="16512" y="21025"/>
                  </a:lnTo>
                  <a:lnTo>
                    <a:pt x="11535"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71" name="Google Shape;4493;p19">
            <a:extLst>
              <a:ext uri="{FF2B5EF4-FFF2-40B4-BE49-F238E27FC236}">
                <a16:creationId xmlns:a16="http://schemas.microsoft.com/office/drawing/2014/main" id="{F1851CC8-0054-6C40-826D-A35FABDEA481}"/>
              </a:ext>
            </a:extLst>
          </p:cNvPr>
          <p:cNvGrpSpPr/>
          <p:nvPr/>
        </p:nvGrpSpPr>
        <p:grpSpPr>
          <a:xfrm>
            <a:off x="9797796" y="4442691"/>
            <a:ext cx="898213" cy="326168"/>
            <a:chOff x="6891151" y="3374641"/>
            <a:chExt cx="673660" cy="255330"/>
          </a:xfrm>
        </p:grpSpPr>
        <p:sp>
          <p:nvSpPr>
            <p:cNvPr id="172" name="Google Shape;4494;p19">
              <a:extLst>
                <a:ext uri="{FF2B5EF4-FFF2-40B4-BE49-F238E27FC236}">
                  <a16:creationId xmlns:a16="http://schemas.microsoft.com/office/drawing/2014/main" id="{E2B97B23-C0BE-0943-95C8-9BEA15B12A5E}"/>
                </a:ext>
              </a:extLst>
            </p:cNvPr>
            <p:cNvSpPr/>
            <p:nvPr/>
          </p:nvSpPr>
          <p:spPr>
            <a:xfrm>
              <a:off x="6891151" y="3374641"/>
              <a:ext cx="673660" cy="255156"/>
            </a:xfrm>
            <a:custGeom>
              <a:avLst/>
              <a:gdLst/>
              <a:ahLst/>
              <a:cxnLst/>
              <a:rect l="l" t="t" r="r" b="b"/>
              <a:pathLst>
                <a:path w="38655" h="14641" extrusionOk="0">
                  <a:moveTo>
                    <a:pt x="1" y="0"/>
                  </a:moveTo>
                  <a:cubicBezTo>
                    <a:pt x="78" y="348"/>
                    <a:pt x="193" y="656"/>
                    <a:pt x="348" y="1081"/>
                  </a:cubicBezTo>
                  <a:cubicBezTo>
                    <a:pt x="502" y="1505"/>
                    <a:pt x="656" y="1891"/>
                    <a:pt x="811" y="2315"/>
                  </a:cubicBezTo>
                  <a:cubicBezTo>
                    <a:pt x="1235" y="3280"/>
                    <a:pt x="1698" y="4205"/>
                    <a:pt x="2277" y="5093"/>
                  </a:cubicBezTo>
                  <a:cubicBezTo>
                    <a:pt x="2431" y="5401"/>
                    <a:pt x="2624" y="5710"/>
                    <a:pt x="2855" y="5980"/>
                  </a:cubicBezTo>
                  <a:lnTo>
                    <a:pt x="2894" y="6096"/>
                  </a:lnTo>
                  <a:cubicBezTo>
                    <a:pt x="3048" y="6289"/>
                    <a:pt x="3164" y="6481"/>
                    <a:pt x="3395" y="6751"/>
                  </a:cubicBezTo>
                  <a:cubicBezTo>
                    <a:pt x="3588" y="7021"/>
                    <a:pt x="3820" y="7292"/>
                    <a:pt x="4051" y="7562"/>
                  </a:cubicBezTo>
                  <a:cubicBezTo>
                    <a:pt x="4745" y="8372"/>
                    <a:pt x="5478" y="9143"/>
                    <a:pt x="6289" y="9838"/>
                  </a:cubicBezTo>
                  <a:cubicBezTo>
                    <a:pt x="6636" y="10108"/>
                    <a:pt x="6983" y="10378"/>
                    <a:pt x="7330" y="10648"/>
                  </a:cubicBezTo>
                  <a:cubicBezTo>
                    <a:pt x="10879" y="13310"/>
                    <a:pt x="15094" y="14640"/>
                    <a:pt x="19313" y="14640"/>
                  </a:cubicBezTo>
                  <a:cubicBezTo>
                    <a:pt x="23532" y="14640"/>
                    <a:pt x="27757" y="13310"/>
                    <a:pt x="31325" y="10648"/>
                  </a:cubicBezTo>
                  <a:cubicBezTo>
                    <a:pt x="31672" y="10378"/>
                    <a:pt x="32019" y="10108"/>
                    <a:pt x="32328" y="9838"/>
                  </a:cubicBezTo>
                  <a:cubicBezTo>
                    <a:pt x="33138" y="9105"/>
                    <a:pt x="33910" y="8372"/>
                    <a:pt x="34604" y="7562"/>
                  </a:cubicBezTo>
                  <a:cubicBezTo>
                    <a:pt x="34835" y="7292"/>
                    <a:pt x="35028" y="7021"/>
                    <a:pt x="35260" y="6751"/>
                  </a:cubicBezTo>
                  <a:lnTo>
                    <a:pt x="35723" y="6057"/>
                  </a:lnTo>
                  <a:cubicBezTo>
                    <a:pt x="35954" y="5748"/>
                    <a:pt x="36186" y="5440"/>
                    <a:pt x="36379" y="5093"/>
                  </a:cubicBezTo>
                  <a:cubicBezTo>
                    <a:pt x="36919" y="4205"/>
                    <a:pt x="37420" y="3280"/>
                    <a:pt x="37806" y="2315"/>
                  </a:cubicBezTo>
                  <a:cubicBezTo>
                    <a:pt x="37999" y="1891"/>
                    <a:pt x="38192" y="1428"/>
                    <a:pt x="38307" y="1081"/>
                  </a:cubicBezTo>
                  <a:cubicBezTo>
                    <a:pt x="38423" y="733"/>
                    <a:pt x="38539" y="348"/>
                    <a:pt x="38655" y="0"/>
                  </a:cubicBezTo>
                  <a:close/>
                </a:path>
              </a:pathLst>
            </a:custGeom>
            <a:solidFill>
              <a:srgbClr val="FFA63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3" name="Google Shape;4495;p19">
              <a:extLst>
                <a:ext uri="{FF2B5EF4-FFF2-40B4-BE49-F238E27FC236}">
                  <a16:creationId xmlns:a16="http://schemas.microsoft.com/office/drawing/2014/main" id="{4FBE7FDE-B830-734C-9A50-C531E73511ED}"/>
                </a:ext>
              </a:extLst>
            </p:cNvPr>
            <p:cNvSpPr/>
            <p:nvPr/>
          </p:nvSpPr>
          <p:spPr>
            <a:xfrm>
              <a:off x="7034353" y="3570945"/>
              <a:ext cx="387256" cy="59027"/>
            </a:xfrm>
            <a:custGeom>
              <a:avLst/>
              <a:gdLst/>
              <a:ahLst/>
              <a:cxnLst/>
              <a:rect l="l" t="t" r="r" b="b"/>
              <a:pathLst>
                <a:path w="22221" h="3387" extrusionOk="0">
                  <a:moveTo>
                    <a:pt x="0" y="1"/>
                  </a:moveTo>
                  <a:cubicBezTo>
                    <a:pt x="3357" y="2258"/>
                    <a:pt x="7234" y="3386"/>
                    <a:pt x="11111" y="3386"/>
                  </a:cubicBezTo>
                  <a:cubicBezTo>
                    <a:pt x="14988" y="3386"/>
                    <a:pt x="18865" y="2258"/>
                    <a:pt x="22221" y="1"/>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4" name="Google Shape;4496;p19">
              <a:extLst>
                <a:ext uri="{FF2B5EF4-FFF2-40B4-BE49-F238E27FC236}">
                  <a16:creationId xmlns:a16="http://schemas.microsoft.com/office/drawing/2014/main" id="{2540626E-A286-FB40-A3F4-940F8D15F4F4}"/>
                </a:ext>
              </a:extLst>
            </p:cNvPr>
            <p:cNvSpPr/>
            <p:nvPr/>
          </p:nvSpPr>
          <p:spPr>
            <a:xfrm>
              <a:off x="6897199" y="3393463"/>
              <a:ext cx="661565" cy="21540"/>
            </a:xfrm>
            <a:custGeom>
              <a:avLst/>
              <a:gdLst/>
              <a:ahLst/>
              <a:cxnLst/>
              <a:rect l="l" t="t" r="r" b="b"/>
              <a:pathLst>
                <a:path w="37961" h="1236" extrusionOk="0">
                  <a:moveTo>
                    <a:pt x="1" y="1"/>
                  </a:moveTo>
                  <a:cubicBezTo>
                    <a:pt x="155" y="425"/>
                    <a:pt x="309" y="811"/>
                    <a:pt x="464" y="1235"/>
                  </a:cubicBezTo>
                  <a:lnTo>
                    <a:pt x="37459" y="1235"/>
                  </a:lnTo>
                  <a:cubicBezTo>
                    <a:pt x="37652" y="811"/>
                    <a:pt x="37806" y="425"/>
                    <a:pt x="37960" y="1"/>
                  </a:cubicBez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5" name="Google Shape;4497;p19">
              <a:extLst>
                <a:ext uri="{FF2B5EF4-FFF2-40B4-BE49-F238E27FC236}">
                  <a16:creationId xmlns:a16="http://schemas.microsoft.com/office/drawing/2014/main" id="{EC895BB0-8BB5-9644-A1C0-0748868A761A}"/>
                </a:ext>
              </a:extLst>
            </p:cNvPr>
            <p:cNvSpPr/>
            <p:nvPr/>
          </p:nvSpPr>
          <p:spPr>
            <a:xfrm>
              <a:off x="6930137" y="3463382"/>
              <a:ext cx="595689" cy="17497"/>
            </a:xfrm>
            <a:custGeom>
              <a:avLst/>
              <a:gdLst/>
              <a:ahLst/>
              <a:cxnLst/>
              <a:rect l="l" t="t" r="r" b="b"/>
              <a:pathLst>
                <a:path w="34181" h="1004" extrusionOk="0">
                  <a:moveTo>
                    <a:pt x="1" y="1"/>
                  </a:moveTo>
                  <a:lnTo>
                    <a:pt x="40" y="39"/>
                  </a:lnTo>
                  <a:lnTo>
                    <a:pt x="618" y="888"/>
                  </a:lnTo>
                  <a:lnTo>
                    <a:pt x="657" y="1004"/>
                  </a:lnTo>
                  <a:lnTo>
                    <a:pt x="33524" y="1004"/>
                  </a:lnTo>
                  <a:lnTo>
                    <a:pt x="34180"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6" name="Google Shape;4498;p19">
              <a:extLst>
                <a:ext uri="{FF2B5EF4-FFF2-40B4-BE49-F238E27FC236}">
                  <a16:creationId xmlns:a16="http://schemas.microsoft.com/office/drawing/2014/main" id="{16146880-1CED-5D49-B120-E3232F5BEDDC}"/>
                </a:ext>
              </a:extLst>
            </p:cNvPr>
            <p:cNvSpPr/>
            <p:nvPr/>
          </p:nvSpPr>
          <p:spPr>
            <a:xfrm>
              <a:off x="6936201" y="3419692"/>
              <a:ext cx="33618" cy="33618"/>
            </a:xfrm>
            <a:custGeom>
              <a:avLst/>
              <a:gdLst/>
              <a:ahLst/>
              <a:cxnLst/>
              <a:rect l="l" t="t" r="r" b="b"/>
              <a:pathLst>
                <a:path w="1929" h="1929" extrusionOk="0">
                  <a:moveTo>
                    <a:pt x="965" y="0"/>
                  </a:moveTo>
                  <a:lnTo>
                    <a:pt x="0" y="965"/>
                  </a:lnTo>
                  <a:lnTo>
                    <a:pt x="965" y="1929"/>
                  </a:lnTo>
                  <a:lnTo>
                    <a:pt x="1929" y="965"/>
                  </a:lnTo>
                  <a:lnTo>
                    <a:pt x="965" y="0"/>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7" name="Google Shape;4499;p19">
              <a:extLst>
                <a:ext uri="{FF2B5EF4-FFF2-40B4-BE49-F238E27FC236}">
                  <a16:creationId xmlns:a16="http://schemas.microsoft.com/office/drawing/2014/main" id="{A78A29C1-4F92-434B-9CFD-68442FE81AA5}"/>
                </a:ext>
              </a:extLst>
            </p:cNvPr>
            <p:cNvSpPr/>
            <p:nvPr/>
          </p:nvSpPr>
          <p:spPr>
            <a:xfrm>
              <a:off x="7004779" y="3419692"/>
              <a:ext cx="33618" cy="33618"/>
            </a:xfrm>
            <a:custGeom>
              <a:avLst/>
              <a:gdLst/>
              <a:ahLst/>
              <a:cxnLst/>
              <a:rect l="l" t="t" r="r" b="b"/>
              <a:pathLst>
                <a:path w="1929" h="1929" extrusionOk="0">
                  <a:moveTo>
                    <a:pt x="964" y="0"/>
                  </a:moveTo>
                  <a:lnTo>
                    <a:pt x="0" y="965"/>
                  </a:lnTo>
                  <a:lnTo>
                    <a:pt x="964" y="1929"/>
                  </a:lnTo>
                  <a:lnTo>
                    <a:pt x="1929" y="965"/>
                  </a:lnTo>
                  <a:lnTo>
                    <a:pt x="964" y="0"/>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8" name="Google Shape;4500;p19">
              <a:extLst>
                <a:ext uri="{FF2B5EF4-FFF2-40B4-BE49-F238E27FC236}">
                  <a16:creationId xmlns:a16="http://schemas.microsoft.com/office/drawing/2014/main" id="{E9336F60-440A-7045-AC20-A7AC2B5F3068}"/>
                </a:ext>
              </a:extLst>
            </p:cNvPr>
            <p:cNvSpPr/>
            <p:nvPr/>
          </p:nvSpPr>
          <p:spPr>
            <a:xfrm>
              <a:off x="7073338" y="3420354"/>
              <a:ext cx="33635" cy="32955"/>
            </a:xfrm>
            <a:custGeom>
              <a:avLst/>
              <a:gdLst/>
              <a:ahLst/>
              <a:cxnLst/>
              <a:rect l="l" t="t" r="r" b="b"/>
              <a:pathLst>
                <a:path w="1930" h="1891" extrusionOk="0">
                  <a:moveTo>
                    <a:pt x="965" y="1"/>
                  </a:moveTo>
                  <a:lnTo>
                    <a:pt x="1" y="927"/>
                  </a:lnTo>
                  <a:lnTo>
                    <a:pt x="965" y="1891"/>
                  </a:lnTo>
                  <a:lnTo>
                    <a:pt x="1930" y="927"/>
                  </a:lnTo>
                  <a:lnTo>
                    <a:pt x="965"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79" name="Google Shape;4501;p19">
              <a:extLst>
                <a:ext uri="{FF2B5EF4-FFF2-40B4-BE49-F238E27FC236}">
                  <a16:creationId xmlns:a16="http://schemas.microsoft.com/office/drawing/2014/main" id="{97142DE6-2BF5-C947-AFCA-D2ADB2FC15B2}"/>
                </a:ext>
              </a:extLst>
            </p:cNvPr>
            <p:cNvSpPr/>
            <p:nvPr/>
          </p:nvSpPr>
          <p:spPr>
            <a:xfrm>
              <a:off x="7141253" y="3420354"/>
              <a:ext cx="33618" cy="32955"/>
            </a:xfrm>
            <a:custGeom>
              <a:avLst/>
              <a:gdLst/>
              <a:ahLst/>
              <a:cxnLst/>
              <a:rect l="l" t="t" r="r" b="b"/>
              <a:pathLst>
                <a:path w="1929" h="1891" extrusionOk="0">
                  <a:moveTo>
                    <a:pt x="965" y="1"/>
                  </a:moveTo>
                  <a:lnTo>
                    <a:pt x="0" y="927"/>
                  </a:lnTo>
                  <a:lnTo>
                    <a:pt x="965" y="1891"/>
                  </a:lnTo>
                  <a:lnTo>
                    <a:pt x="1929" y="927"/>
                  </a:lnTo>
                  <a:lnTo>
                    <a:pt x="965"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0" name="Google Shape;4502;p19">
              <a:extLst>
                <a:ext uri="{FF2B5EF4-FFF2-40B4-BE49-F238E27FC236}">
                  <a16:creationId xmlns:a16="http://schemas.microsoft.com/office/drawing/2014/main" id="{86F2AB44-6A98-AF45-B38B-7F045895F26F}"/>
                </a:ext>
              </a:extLst>
            </p:cNvPr>
            <p:cNvSpPr/>
            <p:nvPr/>
          </p:nvSpPr>
          <p:spPr>
            <a:xfrm>
              <a:off x="7209813" y="3420354"/>
              <a:ext cx="33635" cy="32955"/>
            </a:xfrm>
            <a:custGeom>
              <a:avLst/>
              <a:gdLst/>
              <a:ahLst/>
              <a:cxnLst/>
              <a:rect l="l" t="t" r="r" b="b"/>
              <a:pathLst>
                <a:path w="1930" h="1891" extrusionOk="0">
                  <a:moveTo>
                    <a:pt x="965" y="1"/>
                  </a:moveTo>
                  <a:lnTo>
                    <a:pt x="1" y="965"/>
                  </a:lnTo>
                  <a:lnTo>
                    <a:pt x="965" y="1891"/>
                  </a:lnTo>
                  <a:lnTo>
                    <a:pt x="1930" y="965"/>
                  </a:lnTo>
                  <a:lnTo>
                    <a:pt x="965"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1" name="Google Shape;4503;p19">
              <a:extLst>
                <a:ext uri="{FF2B5EF4-FFF2-40B4-BE49-F238E27FC236}">
                  <a16:creationId xmlns:a16="http://schemas.microsoft.com/office/drawing/2014/main" id="{83DB1565-798C-9548-BF15-5CD3B3AAE305}"/>
                </a:ext>
              </a:extLst>
            </p:cNvPr>
            <p:cNvSpPr/>
            <p:nvPr/>
          </p:nvSpPr>
          <p:spPr>
            <a:xfrm>
              <a:off x="7278390" y="3419692"/>
              <a:ext cx="33635" cy="33618"/>
            </a:xfrm>
            <a:custGeom>
              <a:avLst/>
              <a:gdLst/>
              <a:ahLst/>
              <a:cxnLst/>
              <a:rect l="l" t="t" r="r" b="b"/>
              <a:pathLst>
                <a:path w="1930" h="1929" extrusionOk="0">
                  <a:moveTo>
                    <a:pt x="965" y="0"/>
                  </a:moveTo>
                  <a:lnTo>
                    <a:pt x="1" y="965"/>
                  </a:lnTo>
                  <a:lnTo>
                    <a:pt x="965" y="1929"/>
                  </a:lnTo>
                  <a:lnTo>
                    <a:pt x="1930" y="965"/>
                  </a:lnTo>
                  <a:lnTo>
                    <a:pt x="965" y="0"/>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2" name="Google Shape;4504;p19">
              <a:extLst>
                <a:ext uri="{FF2B5EF4-FFF2-40B4-BE49-F238E27FC236}">
                  <a16:creationId xmlns:a16="http://schemas.microsoft.com/office/drawing/2014/main" id="{535C4F50-6580-7248-8CBD-D2B1E877822C}"/>
                </a:ext>
              </a:extLst>
            </p:cNvPr>
            <p:cNvSpPr/>
            <p:nvPr/>
          </p:nvSpPr>
          <p:spPr>
            <a:xfrm>
              <a:off x="7346305" y="3419692"/>
              <a:ext cx="33618" cy="33618"/>
            </a:xfrm>
            <a:custGeom>
              <a:avLst/>
              <a:gdLst/>
              <a:ahLst/>
              <a:cxnLst/>
              <a:rect l="l" t="t" r="r" b="b"/>
              <a:pathLst>
                <a:path w="1929" h="1929" extrusionOk="0">
                  <a:moveTo>
                    <a:pt x="965" y="0"/>
                  </a:moveTo>
                  <a:lnTo>
                    <a:pt x="0" y="965"/>
                  </a:lnTo>
                  <a:lnTo>
                    <a:pt x="965" y="1929"/>
                  </a:lnTo>
                  <a:lnTo>
                    <a:pt x="1929" y="965"/>
                  </a:lnTo>
                  <a:lnTo>
                    <a:pt x="965" y="0"/>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3" name="Google Shape;4505;p19">
              <a:extLst>
                <a:ext uri="{FF2B5EF4-FFF2-40B4-BE49-F238E27FC236}">
                  <a16:creationId xmlns:a16="http://schemas.microsoft.com/office/drawing/2014/main" id="{2D40FC42-239B-3C46-9D06-827FE4B2E31F}"/>
                </a:ext>
              </a:extLst>
            </p:cNvPr>
            <p:cNvSpPr/>
            <p:nvPr/>
          </p:nvSpPr>
          <p:spPr>
            <a:xfrm>
              <a:off x="7414865" y="3420354"/>
              <a:ext cx="33635" cy="32955"/>
            </a:xfrm>
            <a:custGeom>
              <a:avLst/>
              <a:gdLst/>
              <a:ahLst/>
              <a:cxnLst/>
              <a:rect l="l" t="t" r="r" b="b"/>
              <a:pathLst>
                <a:path w="1930" h="1891" extrusionOk="0">
                  <a:moveTo>
                    <a:pt x="965" y="1"/>
                  </a:moveTo>
                  <a:lnTo>
                    <a:pt x="1" y="965"/>
                  </a:lnTo>
                  <a:lnTo>
                    <a:pt x="965" y="1891"/>
                  </a:lnTo>
                  <a:lnTo>
                    <a:pt x="1930" y="965"/>
                  </a:lnTo>
                  <a:lnTo>
                    <a:pt x="965" y="1"/>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4" name="Google Shape;4506;p19">
              <a:extLst>
                <a:ext uri="{FF2B5EF4-FFF2-40B4-BE49-F238E27FC236}">
                  <a16:creationId xmlns:a16="http://schemas.microsoft.com/office/drawing/2014/main" id="{69A32CD1-0820-5241-9A7D-E7D356A5C847}"/>
                </a:ext>
              </a:extLst>
            </p:cNvPr>
            <p:cNvSpPr/>
            <p:nvPr/>
          </p:nvSpPr>
          <p:spPr>
            <a:xfrm>
              <a:off x="7483442" y="3419692"/>
              <a:ext cx="33635" cy="33618"/>
            </a:xfrm>
            <a:custGeom>
              <a:avLst/>
              <a:gdLst/>
              <a:ahLst/>
              <a:cxnLst/>
              <a:rect l="l" t="t" r="r" b="b"/>
              <a:pathLst>
                <a:path w="1930" h="1929" extrusionOk="0">
                  <a:moveTo>
                    <a:pt x="965" y="0"/>
                  </a:moveTo>
                  <a:lnTo>
                    <a:pt x="1" y="965"/>
                  </a:lnTo>
                  <a:lnTo>
                    <a:pt x="965" y="1929"/>
                  </a:lnTo>
                  <a:lnTo>
                    <a:pt x="1930" y="965"/>
                  </a:lnTo>
                  <a:lnTo>
                    <a:pt x="965" y="0"/>
                  </a:lnTo>
                  <a:close/>
                </a:path>
              </a:pathLst>
            </a:custGeom>
            <a:solidFill>
              <a:srgbClr val="A00E16"/>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5" name="Google Shape;4507;p19">
              <a:extLst>
                <a:ext uri="{FF2B5EF4-FFF2-40B4-BE49-F238E27FC236}">
                  <a16:creationId xmlns:a16="http://schemas.microsoft.com/office/drawing/2014/main" id="{10185BCA-B1BE-0C4C-82CB-B1A38D89ED7A}"/>
                </a:ext>
              </a:extLst>
            </p:cNvPr>
            <p:cNvSpPr/>
            <p:nvPr/>
          </p:nvSpPr>
          <p:spPr>
            <a:xfrm>
              <a:off x="7001415" y="3546076"/>
              <a:ext cx="453812" cy="14134"/>
            </a:xfrm>
            <a:custGeom>
              <a:avLst/>
              <a:gdLst/>
              <a:ahLst/>
              <a:cxnLst/>
              <a:rect l="l" t="t" r="r" b="b"/>
              <a:pathLst>
                <a:path w="26040" h="811" extrusionOk="0">
                  <a:moveTo>
                    <a:pt x="0" y="1"/>
                  </a:moveTo>
                  <a:lnTo>
                    <a:pt x="1003" y="811"/>
                  </a:lnTo>
                  <a:lnTo>
                    <a:pt x="24998" y="811"/>
                  </a:lnTo>
                  <a:cubicBezTo>
                    <a:pt x="25345" y="541"/>
                    <a:pt x="25692" y="271"/>
                    <a:pt x="26040"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6" name="Google Shape;4508;p19">
              <a:extLst>
                <a:ext uri="{FF2B5EF4-FFF2-40B4-BE49-F238E27FC236}">
                  <a16:creationId xmlns:a16="http://schemas.microsoft.com/office/drawing/2014/main" id="{2A2B605F-A557-DC4C-AA15-9BCA636123B8}"/>
                </a:ext>
              </a:extLst>
            </p:cNvPr>
            <p:cNvSpPr/>
            <p:nvPr/>
          </p:nvSpPr>
          <p:spPr>
            <a:xfrm>
              <a:off x="6950318" y="3492294"/>
              <a:ext cx="555327" cy="14134"/>
            </a:xfrm>
            <a:custGeom>
              <a:avLst/>
              <a:gdLst/>
              <a:ahLst/>
              <a:cxnLst/>
              <a:rect l="l" t="t" r="r" b="b"/>
              <a:pathLst>
                <a:path w="31865" h="811" extrusionOk="0">
                  <a:moveTo>
                    <a:pt x="0" y="0"/>
                  </a:moveTo>
                  <a:lnTo>
                    <a:pt x="618" y="733"/>
                  </a:lnTo>
                  <a:lnTo>
                    <a:pt x="656" y="811"/>
                  </a:lnTo>
                  <a:lnTo>
                    <a:pt x="31209" y="811"/>
                  </a:lnTo>
                  <a:lnTo>
                    <a:pt x="31865" y="0"/>
                  </a:ln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87" name="Google Shape;4509;p19">
              <a:extLst>
                <a:ext uri="{FF2B5EF4-FFF2-40B4-BE49-F238E27FC236}">
                  <a16:creationId xmlns:a16="http://schemas.microsoft.com/office/drawing/2014/main" id="{689E0334-7345-BD4A-B560-18A7EA05883F}"/>
                </a:ext>
              </a:extLst>
            </p:cNvPr>
            <p:cNvSpPr/>
            <p:nvPr/>
          </p:nvSpPr>
          <p:spPr>
            <a:xfrm>
              <a:off x="6975866" y="3521869"/>
              <a:ext cx="504230" cy="9428"/>
            </a:xfrm>
            <a:custGeom>
              <a:avLst/>
              <a:gdLst/>
              <a:ahLst/>
              <a:cxnLst/>
              <a:rect l="l" t="t" r="r" b="b"/>
              <a:pathLst>
                <a:path w="28933" h="541" extrusionOk="0">
                  <a:moveTo>
                    <a:pt x="0" y="1"/>
                  </a:moveTo>
                  <a:lnTo>
                    <a:pt x="39" y="78"/>
                  </a:lnTo>
                  <a:lnTo>
                    <a:pt x="502" y="502"/>
                  </a:lnTo>
                  <a:lnTo>
                    <a:pt x="502" y="541"/>
                  </a:lnTo>
                  <a:lnTo>
                    <a:pt x="28431" y="541"/>
                  </a:lnTo>
                  <a:lnTo>
                    <a:pt x="28933" y="1"/>
                  </a:lnTo>
                  <a:close/>
                </a:path>
              </a:pathLst>
            </a:custGeom>
            <a:solidFill>
              <a:srgbClr val="FDD54B"/>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88" name="Google Shape;4510;p19">
            <a:extLst>
              <a:ext uri="{FF2B5EF4-FFF2-40B4-BE49-F238E27FC236}">
                <a16:creationId xmlns:a16="http://schemas.microsoft.com/office/drawing/2014/main" id="{AB6ED868-C559-6841-B2BB-3778066B4968}"/>
              </a:ext>
            </a:extLst>
          </p:cNvPr>
          <p:cNvGrpSpPr/>
          <p:nvPr/>
        </p:nvGrpSpPr>
        <p:grpSpPr>
          <a:xfrm>
            <a:off x="8862845" y="2130440"/>
            <a:ext cx="2216824" cy="746329"/>
            <a:chOff x="6189938" y="1626663"/>
            <a:chExt cx="1662618" cy="584240"/>
          </a:xfrm>
        </p:grpSpPr>
        <p:sp>
          <p:nvSpPr>
            <p:cNvPr id="189" name="Google Shape;4511;p19">
              <a:extLst>
                <a:ext uri="{FF2B5EF4-FFF2-40B4-BE49-F238E27FC236}">
                  <a16:creationId xmlns:a16="http://schemas.microsoft.com/office/drawing/2014/main" id="{31B98845-7FCF-734A-8786-A14B9D0F0A8D}"/>
                </a:ext>
              </a:extLst>
            </p:cNvPr>
            <p:cNvSpPr/>
            <p:nvPr/>
          </p:nvSpPr>
          <p:spPr>
            <a:xfrm>
              <a:off x="6680052" y="1626663"/>
              <a:ext cx="980227" cy="584240"/>
            </a:xfrm>
            <a:custGeom>
              <a:avLst/>
              <a:gdLst/>
              <a:ahLst/>
              <a:cxnLst/>
              <a:rect l="l" t="t" r="r" b="b"/>
              <a:pathLst>
                <a:path w="56246" h="33524" extrusionOk="0">
                  <a:moveTo>
                    <a:pt x="28123" y="0"/>
                  </a:moveTo>
                  <a:lnTo>
                    <a:pt x="0" y="33524"/>
                  </a:lnTo>
                  <a:lnTo>
                    <a:pt x="56246" y="33524"/>
                  </a:lnTo>
                  <a:lnTo>
                    <a:pt x="28123" y="0"/>
                  </a:lnTo>
                  <a:close/>
                </a:path>
              </a:pathLst>
            </a:custGeom>
            <a:solidFill>
              <a:srgbClr val="FB96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0" name="Google Shape;4512;p19">
              <a:extLst>
                <a:ext uri="{FF2B5EF4-FFF2-40B4-BE49-F238E27FC236}">
                  <a16:creationId xmlns:a16="http://schemas.microsoft.com/office/drawing/2014/main" id="{876F4892-250E-6943-BE90-347C2C27B5F6}"/>
                </a:ext>
              </a:extLst>
            </p:cNvPr>
            <p:cNvSpPr/>
            <p:nvPr/>
          </p:nvSpPr>
          <p:spPr>
            <a:xfrm>
              <a:off x="6680052" y="1626663"/>
              <a:ext cx="490114" cy="584240"/>
            </a:xfrm>
            <a:custGeom>
              <a:avLst/>
              <a:gdLst/>
              <a:ahLst/>
              <a:cxnLst/>
              <a:rect l="l" t="t" r="r" b="b"/>
              <a:pathLst>
                <a:path w="28123" h="33524" extrusionOk="0">
                  <a:moveTo>
                    <a:pt x="28123" y="0"/>
                  </a:moveTo>
                  <a:lnTo>
                    <a:pt x="0" y="33524"/>
                  </a:lnTo>
                  <a:lnTo>
                    <a:pt x="17514" y="33524"/>
                  </a:lnTo>
                  <a:lnTo>
                    <a:pt x="28123" y="0"/>
                  </a:lnTo>
                  <a:close/>
                </a:path>
              </a:pathLst>
            </a:custGeom>
            <a:solidFill>
              <a:srgbClr val="C662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1" name="Google Shape;4513;p19">
              <a:extLst>
                <a:ext uri="{FF2B5EF4-FFF2-40B4-BE49-F238E27FC236}">
                  <a16:creationId xmlns:a16="http://schemas.microsoft.com/office/drawing/2014/main" id="{EF6E207A-B0AE-5044-86D7-33720F2C71C8}"/>
                </a:ext>
              </a:extLst>
            </p:cNvPr>
            <p:cNvSpPr/>
            <p:nvPr/>
          </p:nvSpPr>
          <p:spPr>
            <a:xfrm>
              <a:off x="6680052" y="1911045"/>
              <a:ext cx="560033" cy="299858"/>
            </a:xfrm>
            <a:custGeom>
              <a:avLst/>
              <a:gdLst/>
              <a:ahLst/>
              <a:cxnLst/>
              <a:rect l="l" t="t" r="r" b="b"/>
              <a:pathLst>
                <a:path w="32135" h="17206" extrusionOk="0">
                  <a:moveTo>
                    <a:pt x="14428" y="0"/>
                  </a:moveTo>
                  <a:lnTo>
                    <a:pt x="0" y="17206"/>
                  </a:lnTo>
                  <a:lnTo>
                    <a:pt x="32135" y="17206"/>
                  </a:lnTo>
                  <a:lnTo>
                    <a:pt x="14428" y="0"/>
                  </a:lnTo>
                  <a:close/>
                </a:path>
              </a:pathLst>
            </a:custGeom>
            <a:solidFill>
              <a:srgbClr val="C662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2" name="Google Shape;4514;p19">
              <a:extLst>
                <a:ext uri="{FF2B5EF4-FFF2-40B4-BE49-F238E27FC236}">
                  <a16:creationId xmlns:a16="http://schemas.microsoft.com/office/drawing/2014/main" id="{D37588EF-C13F-B14A-9B44-74B9DAFB6918}"/>
                </a:ext>
              </a:extLst>
            </p:cNvPr>
            <p:cNvSpPr/>
            <p:nvPr/>
          </p:nvSpPr>
          <p:spPr>
            <a:xfrm>
              <a:off x="7121752" y="1855922"/>
              <a:ext cx="730805" cy="354981"/>
            </a:xfrm>
            <a:custGeom>
              <a:avLst/>
              <a:gdLst/>
              <a:ahLst/>
              <a:cxnLst/>
              <a:rect l="l" t="t" r="r" b="b"/>
              <a:pathLst>
                <a:path w="41934" h="20369" extrusionOk="0">
                  <a:moveTo>
                    <a:pt x="20948" y="0"/>
                  </a:moveTo>
                  <a:lnTo>
                    <a:pt x="0" y="20369"/>
                  </a:lnTo>
                  <a:lnTo>
                    <a:pt x="41934" y="20369"/>
                  </a:lnTo>
                  <a:lnTo>
                    <a:pt x="20948" y="0"/>
                  </a:lnTo>
                  <a:close/>
                </a:path>
              </a:pathLst>
            </a:custGeom>
            <a:solidFill>
              <a:srgbClr val="FB96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3" name="Google Shape;4515;p19">
              <a:extLst>
                <a:ext uri="{FF2B5EF4-FFF2-40B4-BE49-F238E27FC236}">
                  <a16:creationId xmlns:a16="http://schemas.microsoft.com/office/drawing/2014/main" id="{BD9DFED4-87EE-814D-AD1C-951E94082100}"/>
                </a:ext>
              </a:extLst>
            </p:cNvPr>
            <p:cNvSpPr/>
            <p:nvPr/>
          </p:nvSpPr>
          <p:spPr>
            <a:xfrm>
              <a:off x="7121752" y="1855922"/>
              <a:ext cx="365071" cy="354981"/>
            </a:xfrm>
            <a:custGeom>
              <a:avLst/>
              <a:gdLst/>
              <a:ahLst/>
              <a:cxnLst/>
              <a:rect l="l" t="t" r="r" b="b"/>
              <a:pathLst>
                <a:path w="20948" h="20369" extrusionOk="0">
                  <a:moveTo>
                    <a:pt x="20948" y="0"/>
                  </a:moveTo>
                  <a:lnTo>
                    <a:pt x="0" y="20369"/>
                  </a:lnTo>
                  <a:lnTo>
                    <a:pt x="13078" y="20369"/>
                  </a:lnTo>
                  <a:lnTo>
                    <a:pt x="20948" y="0"/>
                  </a:lnTo>
                  <a:close/>
                </a:path>
              </a:pathLst>
            </a:custGeom>
            <a:solidFill>
              <a:srgbClr val="C662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4" name="Google Shape;4516;p19">
              <a:extLst>
                <a:ext uri="{FF2B5EF4-FFF2-40B4-BE49-F238E27FC236}">
                  <a16:creationId xmlns:a16="http://schemas.microsoft.com/office/drawing/2014/main" id="{487AAA48-F04B-C44B-BB05-FF05168D1AB8}"/>
                </a:ext>
              </a:extLst>
            </p:cNvPr>
            <p:cNvSpPr/>
            <p:nvPr/>
          </p:nvSpPr>
          <p:spPr>
            <a:xfrm>
              <a:off x="6189938" y="1734226"/>
              <a:ext cx="980227" cy="476677"/>
            </a:xfrm>
            <a:custGeom>
              <a:avLst/>
              <a:gdLst/>
              <a:ahLst/>
              <a:cxnLst/>
              <a:rect l="l" t="t" r="r" b="b"/>
              <a:pathLst>
                <a:path w="56246" h="27352" extrusionOk="0">
                  <a:moveTo>
                    <a:pt x="28123" y="1"/>
                  </a:moveTo>
                  <a:lnTo>
                    <a:pt x="1" y="27352"/>
                  </a:lnTo>
                  <a:lnTo>
                    <a:pt x="56246" y="27352"/>
                  </a:lnTo>
                  <a:lnTo>
                    <a:pt x="28123" y="1"/>
                  </a:lnTo>
                  <a:close/>
                </a:path>
              </a:pathLst>
            </a:custGeom>
            <a:solidFill>
              <a:srgbClr val="FB96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5" name="Google Shape;4517;p19">
              <a:extLst>
                <a:ext uri="{FF2B5EF4-FFF2-40B4-BE49-F238E27FC236}">
                  <a16:creationId xmlns:a16="http://schemas.microsoft.com/office/drawing/2014/main" id="{3FB63DA5-410D-0343-882F-946AFC600ED7}"/>
                </a:ext>
              </a:extLst>
            </p:cNvPr>
            <p:cNvSpPr/>
            <p:nvPr/>
          </p:nvSpPr>
          <p:spPr>
            <a:xfrm>
              <a:off x="6189938" y="1734226"/>
              <a:ext cx="490131" cy="476677"/>
            </a:xfrm>
            <a:custGeom>
              <a:avLst/>
              <a:gdLst/>
              <a:ahLst/>
              <a:cxnLst/>
              <a:rect l="l" t="t" r="r" b="b"/>
              <a:pathLst>
                <a:path w="28124" h="27352" extrusionOk="0">
                  <a:moveTo>
                    <a:pt x="28123" y="1"/>
                  </a:moveTo>
                  <a:lnTo>
                    <a:pt x="1" y="27352"/>
                  </a:lnTo>
                  <a:lnTo>
                    <a:pt x="17553" y="27352"/>
                  </a:lnTo>
                  <a:lnTo>
                    <a:pt x="28123" y="1"/>
                  </a:lnTo>
                  <a:close/>
                </a:path>
              </a:pathLst>
            </a:custGeom>
            <a:solidFill>
              <a:srgbClr val="C662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196" name="Google Shape;4518;p19">
            <a:extLst>
              <a:ext uri="{FF2B5EF4-FFF2-40B4-BE49-F238E27FC236}">
                <a16:creationId xmlns:a16="http://schemas.microsoft.com/office/drawing/2014/main" id="{65179554-07AA-7D42-A523-D09544865D96}"/>
              </a:ext>
            </a:extLst>
          </p:cNvPr>
          <p:cNvGrpSpPr/>
          <p:nvPr/>
        </p:nvGrpSpPr>
        <p:grpSpPr>
          <a:xfrm>
            <a:off x="10388402" y="3140450"/>
            <a:ext cx="886688" cy="876542"/>
            <a:chOff x="7334106" y="2379897"/>
            <a:chExt cx="665016" cy="686173"/>
          </a:xfrm>
        </p:grpSpPr>
        <p:sp>
          <p:nvSpPr>
            <p:cNvPr id="197" name="Google Shape;4519;p19">
              <a:extLst>
                <a:ext uri="{FF2B5EF4-FFF2-40B4-BE49-F238E27FC236}">
                  <a16:creationId xmlns:a16="http://schemas.microsoft.com/office/drawing/2014/main" id="{4F32F0D3-7966-634C-ADCF-3B5C3156B451}"/>
                </a:ext>
              </a:extLst>
            </p:cNvPr>
            <p:cNvSpPr/>
            <p:nvPr/>
          </p:nvSpPr>
          <p:spPr>
            <a:xfrm>
              <a:off x="7558067" y="2540997"/>
              <a:ext cx="188269" cy="525073"/>
            </a:xfrm>
            <a:custGeom>
              <a:avLst/>
              <a:gdLst/>
              <a:ahLst/>
              <a:cxnLst/>
              <a:rect l="l" t="t" r="r" b="b"/>
              <a:pathLst>
                <a:path w="10803" h="30129" extrusionOk="0">
                  <a:moveTo>
                    <a:pt x="6559" y="0"/>
                  </a:moveTo>
                  <a:lnTo>
                    <a:pt x="5787" y="193"/>
                  </a:lnTo>
                  <a:cubicBezTo>
                    <a:pt x="5787" y="193"/>
                    <a:pt x="1" y="16550"/>
                    <a:pt x="3396" y="30090"/>
                  </a:cubicBezTo>
                  <a:lnTo>
                    <a:pt x="10802" y="30129"/>
                  </a:lnTo>
                  <a:cubicBezTo>
                    <a:pt x="6868" y="23108"/>
                    <a:pt x="3434" y="12615"/>
                    <a:pt x="7330" y="154"/>
                  </a:cubicBezTo>
                  <a:lnTo>
                    <a:pt x="6559" y="0"/>
                  </a:ln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8" name="Google Shape;4520;p19">
              <a:extLst>
                <a:ext uri="{FF2B5EF4-FFF2-40B4-BE49-F238E27FC236}">
                  <a16:creationId xmlns:a16="http://schemas.microsoft.com/office/drawing/2014/main" id="{B08859A9-03F7-0B4B-A308-8E912531A0E6}"/>
                </a:ext>
              </a:extLst>
            </p:cNvPr>
            <p:cNvSpPr/>
            <p:nvPr/>
          </p:nvSpPr>
          <p:spPr>
            <a:xfrm>
              <a:off x="7334106" y="2540265"/>
              <a:ext cx="338947" cy="293863"/>
            </a:xfrm>
            <a:custGeom>
              <a:avLst/>
              <a:gdLst/>
              <a:ahLst/>
              <a:cxnLst/>
              <a:rect l="l" t="t" r="r" b="b"/>
              <a:pathLst>
                <a:path w="19449" h="16862" extrusionOk="0">
                  <a:moveTo>
                    <a:pt x="17292" y="1"/>
                  </a:moveTo>
                  <a:cubicBezTo>
                    <a:pt x="1" y="1"/>
                    <a:pt x="9110" y="16862"/>
                    <a:pt x="9110" y="16862"/>
                  </a:cubicBezTo>
                  <a:cubicBezTo>
                    <a:pt x="9110" y="15550"/>
                    <a:pt x="9264" y="14238"/>
                    <a:pt x="9534" y="13004"/>
                  </a:cubicBezTo>
                  <a:lnTo>
                    <a:pt x="8763" y="11847"/>
                  </a:lnTo>
                  <a:lnTo>
                    <a:pt x="9804" y="11885"/>
                  </a:lnTo>
                  <a:cubicBezTo>
                    <a:pt x="9959" y="11422"/>
                    <a:pt x="10113" y="10959"/>
                    <a:pt x="10306" y="10496"/>
                  </a:cubicBezTo>
                  <a:lnTo>
                    <a:pt x="8184" y="8066"/>
                  </a:lnTo>
                  <a:lnTo>
                    <a:pt x="11154" y="8606"/>
                  </a:lnTo>
                  <a:cubicBezTo>
                    <a:pt x="11425" y="8066"/>
                    <a:pt x="11733" y="7526"/>
                    <a:pt x="12080" y="7024"/>
                  </a:cubicBezTo>
                  <a:lnTo>
                    <a:pt x="10730" y="4903"/>
                  </a:lnTo>
                  <a:lnTo>
                    <a:pt x="12968" y="5751"/>
                  </a:lnTo>
                  <a:cubicBezTo>
                    <a:pt x="13508" y="5018"/>
                    <a:pt x="14125" y="4363"/>
                    <a:pt x="14742" y="3707"/>
                  </a:cubicBezTo>
                  <a:lnTo>
                    <a:pt x="13971" y="1547"/>
                  </a:lnTo>
                  <a:lnTo>
                    <a:pt x="15822" y="2704"/>
                  </a:lnTo>
                  <a:cubicBezTo>
                    <a:pt x="16941" y="1701"/>
                    <a:pt x="18137" y="814"/>
                    <a:pt x="19449" y="81"/>
                  </a:cubicBezTo>
                  <a:cubicBezTo>
                    <a:pt x="18688" y="27"/>
                    <a:pt x="17969" y="1"/>
                    <a:pt x="17292"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199" name="Google Shape;4521;p19">
              <a:extLst>
                <a:ext uri="{FF2B5EF4-FFF2-40B4-BE49-F238E27FC236}">
                  <a16:creationId xmlns:a16="http://schemas.microsoft.com/office/drawing/2014/main" id="{D1301211-2B45-1F47-8A0D-3361EA848B27}"/>
                </a:ext>
              </a:extLst>
            </p:cNvPr>
            <p:cNvSpPr/>
            <p:nvPr/>
          </p:nvSpPr>
          <p:spPr>
            <a:xfrm>
              <a:off x="7334193" y="2453598"/>
              <a:ext cx="339540" cy="139176"/>
            </a:xfrm>
            <a:custGeom>
              <a:avLst/>
              <a:gdLst/>
              <a:ahLst/>
              <a:cxnLst/>
              <a:rect l="l" t="t" r="r" b="b"/>
              <a:pathLst>
                <a:path w="19483" h="7986" extrusionOk="0">
                  <a:moveTo>
                    <a:pt x="9245" y="0"/>
                  </a:moveTo>
                  <a:cubicBezTo>
                    <a:pt x="5990" y="0"/>
                    <a:pt x="2572" y="1893"/>
                    <a:pt x="1" y="7985"/>
                  </a:cubicBezTo>
                  <a:cubicBezTo>
                    <a:pt x="1" y="7985"/>
                    <a:pt x="579" y="7600"/>
                    <a:pt x="1621" y="7021"/>
                  </a:cubicBezTo>
                  <a:lnTo>
                    <a:pt x="2007" y="5748"/>
                  </a:lnTo>
                  <a:lnTo>
                    <a:pt x="2933" y="6365"/>
                  </a:lnTo>
                  <a:cubicBezTo>
                    <a:pt x="3434" y="6172"/>
                    <a:pt x="3936" y="5941"/>
                    <a:pt x="4514" y="5709"/>
                  </a:cubicBezTo>
                  <a:lnTo>
                    <a:pt x="4514" y="3202"/>
                  </a:lnTo>
                  <a:lnTo>
                    <a:pt x="5942" y="5169"/>
                  </a:lnTo>
                  <a:cubicBezTo>
                    <a:pt x="6443" y="5015"/>
                    <a:pt x="6983" y="4861"/>
                    <a:pt x="7562" y="4706"/>
                  </a:cubicBezTo>
                  <a:lnTo>
                    <a:pt x="8025" y="2816"/>
                  </a:lnTo>
                  <a:lnTo>
                    <a:pt x="9298" y="4321"/>
                  </a:lnTo>
                  <a:cubicBezTo>
                    <a:pt x="10031" y="4166"/>
                    <a:pt x="10764" y="4051"/>
                    <a:pt x="11535" y="3973"/>
                  </a:cubicBezTo>
                  <a:lnTo>
                    <a:pt x="11844" y="2199"/>
                  </a:lnTo>
                  <a:lnTo>
                    <a:pt x="12808" y="3935"/>
                  </a:lnTo>
                  <a:cubicBezTo>
                    <a:pt x="13000" y="3924"/>
                    <a:pt x="13192" y="3919"/>
                    <a:pt x="13385" y="3919"/>
                  </a:cubicBezTo>
                  <a:cubicBezTo>
                    <a:pt x="13848" y="3919"/>
                    <a:pt x="14312" y="3946"/>
                    <a:pt x="14776" y="3973"/>
                  </a:cubicBezTo>
                  <a:lnTo>
                    <a:pt x="15316" y="3048"/>
                  </a:lnTo>
                  <a:lnTo>
                    <a:pt x="15663" y="4089"/>
                  </a:lnTo>
                  <a:cubicBezTo>
                    <a:pt x="16975" y="4244"/>
                    <a:pt x="18248" y="4591"/>
                    <a:pt x="19482" y="5092"/>
                  </a:cubicBezTo>
                  <a:cubicBezTo>
                    <a:pt x="19482" y="5092"/>
                    <a:pt x="14584" y="0"/>
                    <a:pt x="9245"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0" name="Google Shape;4522;p19">
              <a:extLst>
                <a:ext uri="{FF2B5EF4-FFF2-40B4-BE49-F238E27FC236}">
                  <a16:creationId xmlns:a16="http://schemas.microsoft.com/office/drawing/2014/main" id="{1FB5FD43-B9F7-DF47-8609-E2ACDBE3931F}"/>
                </a:ext>
              </a:extLst>
            </p:cNvPr>
            <p:cNvSpPr/>
            <p:nvPr/>
          </p:nvSpPr>
          <p:spPr>
            <a:xfrm>
              <a:off x="7400087" y="2379897"/>
              <a:ext cx="282099" cy="163121"/>
            </a:xfrm>
            <a:custGeom>
              <a:avLst/>
              <a:gdLst/>
              <a:ahLst/>
              <a:cxnLst/>
              <a:rect l="l" t="t" r="r" b="b"/>
              <a:pathLst>
                <a:path w="16187" h="9360" extrusionOk="0">
                  <a:moveTo>
                    <a:pt x="8478" y="0"/>
                  </a:moveTo>
                  <a:cubicBezTo>
                    <a:pt x="6351" y="0"/>
                    <a:pt x="3588" y="713"/>
                    <a:pt x="0" y="2532"/>
                  </a:cubicBezTo>
                  <a:cubicBezTo>
                    <a:pt x="861" y="2370"/>
                    <a:pt x="1722" y="2303"/>
                    <a:pt x="2582" y="2303"/>
                  </a:cubicBezTo>
                  <a:cubicBezTo>
                    <a:pt x="2956" y="2303"/>
                    <a:pt x="3330" y="2315"/>
                    <a:pt x="3704" y="2339"/>
                  </a:cubicBezTo>
                  <a:lnTo>
                    <a:pt x="4977" y="1644"/>
                  </a:lnTo>
                  <a:lnTo>
                    <a:pt x="4861" y="2493"/>
                  </a:lnTo>
                  <a:cubicBezTo>
                    <a:pt x="5401" y="2570"/>
                    <a:pt x="5941" y="2686"/>
                    <a:pt x="6481" y="2802"/>
                  </a:cubicBezTo>
                  <a:lnTo>
                    <a:pt x="8101" y="1567"/>
                  </a:lnTo>
                  <a:lnTo>
                    <a:pt x="7716" y="3187"/>
                  </a:lnTo>
                  <a:cubicBezTo>
                    <a:pt x="8256" y="3380"/>
                    <a:pt x="8796" y="3573"/>
                    <a:pt x="9297" y="3843"/>
                  </a:cubicBezTo>
                  <a:lnTo>
                    <a:pt x="10223" y="3149"/>
                  </a:lnTo>
                  <a:lnTo>
                    <a:pt x="10223" y="3149"/>
                  </a:lnTo>
                  <a:lnTo>
                    <a:pt x="9953" y="4190"/>
                  </a:lnTo>
                  <a:cubicBezTo>
                    <a:pt x="10648" y="4538"/>
                    <a:pt x="11303" y="4962"/>
                    <a:pt x="11882" y="5425"/>
                  </a:cubicBezTo>
                  <a:lnTo>
                    <a:pt x="13502" y="4345"/>
                  </a:lnTo>
                  <a:lnTo>
                    <a:pt x="12962" y="6312"/>
                  </a:lnTo>
                  <a:cubicBezTo>
                    <a:pt x="13271" y="6582"/>
                    <a:pt x="13541" y="6891"/>
                    <a:pt x="13849" y="7199"/>
                  </a:cubicBezTo>
                  <a:lnTo>
                    <a:pt x="14582" y="6775"/>
                  </a:lnTo>
                  <a:lnTo>
                    <a:pt x="14389" y="7778"/>
                  </a:lnTo>
                  <a:cubicBezTo>
                    <a:pt x="14775" y="8280"/>
                    <a:pt x="15200" y="8820"/>
                    <a:pt x="15547" y="9360"/>
                  </a:cubicBezTo>
                  <a:cubicBezTo>
                    <a:pt x="15547" y="9360"/>
                    <a:pt x="16187" y="0"/>
                    <a:pt x="8478"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1" name="Google Shape;4523;p19">
              <a:extLst>
                <a:ext uri="{FF2B5EF4-FFF2-40B4-BE49-F238E27FC236}">
                  <a16:creationId xmlns:a16="http://schemas.microsoft.com/office/drawing/2014/main" id="{883E9C7C-74A2-BD44-9832-3D013ECB7B7B}"/>
                </a:ext>
              </a:extLst>
            </p:cNvPr>
            <p:cNvSpPr/>
            <p:nvPr/>
          </p:nvSpPr>
          <p:spPr>
            <a:xfrm>
              <a:off x="7653848" y="2384498"/>
              <a:ext cx="288129" cy="157179"/>
            </a:xfrm>
            <a:custGeom>
              <a:avLst/>
              <a:gdLst/>
              <a:ahLst/>
              <a:cxnLst/>
              <a:rect l="l" t="t" r="r" b="b"/>
              <a:pathLst>
                <a:path w="16533" h="9019" extrusionOk="0">
                  <a:moveTo>
                    <a:pt x="8182" y="1"/>
                  </a:moveTo>
                  <a:cubicBezTo>
                    <a:pt x="1" y="1"/>
                    <a:pt x="1024" y="9019"/>
                    <a:pt x="1024" y="9019"/>
                  </a:cubicBezTo>
                  <a:cubicBezTo>
                    <a:pt x="1410" y="8440"/>
                    <a:pt x="1834" y="7900"/>
                    <a:pt x="2297" y="7360"/>
                  </a:cubicBezTo>
                  <a:lnTo>
                    <a:pt x="2027" y="6473"/>
                  </a:lnTo>
                  <a:lnTo>
                    <a:pt x="2915" y="6665"/>
                  </a:lnTo>
                  <a:cubicBezTo>
                    <a:pt x="3223" y="6318"/>
                    <a:pt x="3570" y="6010"/>
                    <a:pt x="3879" y="5701"/>
                  </a:cubicBezTo>
                  <a:lnTo>
                    <a:pt x="3532" y="4081"/>
                  </a:lnTo>
                  <a:lnTo>
                    <a:pt x="4805" y="4929"/>
                  </a:lnTo>
                  <a:cubicBezTo>
                    <a:pt x="5191" y="4621"/>
                    <a:pt x="5654" y="4351"/>
                    <a:pt x="6078" y="4081"/>
                  </a:cubicBezTo>
                  <a:lnTo>
                    <a:pt x="6078" y="3116"/>
                  </a:lnTo>
                  <a:lnTo>
                    <a:pt x="7081" y="3541"/>
                  </a:lnTo>
                  <a:cubicBezTo>
                    <a:pt x="7660" y="3271"/>
                    <a:pt x="8277" y="3001"/>
                    <a:pt x="8933" y="2769"/>
                  </a:cubicBezTo>
                  <a:lnTo>
                    <a:pt x="8817" y="1033"/>
                  </a:lnTo>
                  <a:lnTo>
                    <a:pt x="9781" y="2538"/>
                  </a:lnTo>
                  <a:cubicBezTo>
                    <a:pt x="10476" y="2345"/>
                    <a:pt x="11170" y="2191"/>
                    <a:pt x="11903" y="2075"/>
                  </a:cubicBezTo>
                  <a:lnTo>
                    <a:pt x="12173" y="1612"/>
                  </a:lnTo>
                  <a:lnTo>
                    <a:pt x="12713" y="1959"/>
                  </a:lnTo>
                  <a:cubicBezTo>
                    <a:pt x="13170" y="1918"/>
                    <a:pt x="13627" y="1896"/>
                    <a:pt x="14084" y="1896"/>
                  </a:cubicBezTo>
                  <a:cubicBezTo>
                    <a:pt x="14900" y="1896"/>
                    <a:pt x="15716" y="1965"/>
                    <a:pt x="16532" y="2113"/>
                  </a:cubicBezTo>
                  <a:cubicBezTo>
                    <a:pt x="13018" y="602"/>
                    <a:pt x="10294" y="1"/>
                    <a:pt x="8182"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2" name="Google Shape;4524;p19">
              <a:extLst>
                <a:ext uri="{FF2B5EF4-FFF2-40B4-BE49-F238E27FC236}">
                  <a16:creationId xmlns:a16="http://schemas.microsoft.com/office/drawing/2014/main" id="{0F78591D-29BB-854D-A958-C46CEC16CE14}"/>
                </a:ext>
              </a:extLst>
            </p:cNvPr>
            <p:cNvSpPr/>
            <p:nvPr/>
          </p:nvSpPr>
          <p:spPr>
            <a:xfrm>
              <a:off x="7669010" y="2492061"/>
              <a:ext cx="330112" cy="184749"/>
            </a:xfrm>
            <a:custGeom>
              <a:avLst/>
              <a:gdLst/>
              <a:ahLst/>
              <a:cxnLst/>
              <a:rect l="l" t="t" r="r" b="b"/>
              <a:pathLst>
                <a:path w="18942" h="10601" extrusionOk="0">
                  <a:moveTo>
                    <a:pt x="9236" y="0"/>
                  </a:moveTo>
                  <a:cubicBezTo>
                    <a:pt x="4546" y="0"/>
                    <a:pt x="0" y="2885"/>
                    <a:pt x="0" y="2885"/>
                  </a:cubicBezTo>
                  <a:cubicBezTo>
                    <a:pt x="796" y="2765"/>
                    <a:pt x="1576" y="2704"/>
                    <a:pt x="2361" y="2704"/>
                  </a:cubicBezTo>
                  <a:cubicBezTo>
                    <a:pt x="2831" y="2704"/>
                    <a:pt x="3303" y="2726"/>
                    <a:pt x="3781" y="2769"/>
                  </a:cubicBezTo>
                  <a:lnTo>
                    <a:pt x="4552" y="1805"/>
                  </a:lnTo>
                  <a:lnTo>
                    <a:pt x="4822" y="2885"/>
                  </a:lnTo>
                  <a:cubicBezTo>
                    <a:pt x="5594" y="3001"/>
                    <a:pt x="6327" y="3155"/>
                    <a:pt x="7060" y="3348"/>
                  </a:cubicBezTo>
                  <a:lnTo>
                    <a:pt x="8063" y="2114"/>
                  </a:lnTo>
                  <a:lnTo>
                    <a:pt x="8294" y="3734"/>
                  </a:lnTo>
                  <a:cubicBezTo>
                    <a:pt x="8950" y="3965"/>
                    <a:pt x="9567" y="4197"/>
                    <a:pt x="10184" y="4467"/>
                  </a:cubicBezTo>
                  <a:lnTo>
                    <a:pt x="12152" y="2037"/>
                  </a:lnTo>
                  <a:lnTo>
                    <a:pt x="11959" y="5316"/>
                  </a:lnTo>
                  <a:cubicBezTo>
                    <a:pt x="12422" y="5586"/>
                    <a:pt x="12923" y="5894"/>
                    <a:pt x="13386" y="6164"/>
                  </a:cubicBezTo>
                  <a:lnTo>
                    <a:pt x="14466" y="5547"/>
                  </a:lnTo>
                  <a:lnTo>
                    <a:pt x="14466" y="6859"/>
                  </a:lnTo>
                  <a:cubicBezTo>
                    <a:pt x="15006" y="7206"/>
                    <a:pt x="15508" y="7592"/>
                    <a:pt x="15932" y="7939"/>
                  </a:cubicBezTo>
                  <a:lnTo>
                    <a:pt x="17360" y="7167"/>
                  </a:lnTo>
                  <a:lnTo>
                    <a:pt x="16935" y="8749"/>
                  </a:lnTo>
                  <a:cubicBezTo>
                    <a:pt x="17630" y="9328"/>
                    <a:pt x="18324" y="9945"/>
                    <a:pt x="18941" y="10601"/>
                  </a:cubicBezTo>
                  <a:cubicBezTo>
                    <a:pt x="17588" y="2228"/>
                    <a:pt x="13357" y="0"/>
                    <a:pt x="9236"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3" name="Google Shape;4525;p19">
              <a:extLst>
                <a:ext uri="{FF2B5EF4-FFF2-40B4-BE49-F238E27FC236}">
                  <a16:creationId xmlns:a16="http://schemas.microsoft.com/office/drawing/2014/main" id="{A29F494F-6A14-5D4A-99EA-3CADE126B84F}"/>
                </a:ext>
              </a:extLst>
            </p:cNvPr>
            <p:cNvSpPr/>
            <p:nvPr/>
          </p:nvSpPr>
          <p:spPr>
            <a:xfrm>
              <a:off x="7670352" y="2541659"/>
              <a:ext cx="295832" cy="258188"/>
            </a:xfrm>
            <a:custGeom>
              <a:avLst/>
              <a:gdLst/>
              <a:ahLst/>
              <a:cxnLst/>
              <a:rect l="l" t="t" r="r" b="b"/>
              <a:pathLst>
                <a:path w="16975" h="14815" extrusionOk="0">
                  <a:moveTo>
                    <a:pt x="0" y="1"/>
                  </a:moveTo>
                  <a:lnTo>
                    <a:pt x="0" y="1"/>
                  </a:lnTo>
                  <a:cubicBezTo>
                    <a:pt x="386" y="271"/>
                    <a:pt x="810" y="579"/>
                    <a:pt x="1196" y="926"/>
                  </a:cubicBezTo>
                  <a:lnTo>
                    <a:pt x="1852" y="618"/>
                  </a:lnTo>
                  <a:lnTo>
                    <a:pt x="1775" y="1428"/>
                  </a:lnTo>
                  <a:cubicBezTo>
                    <a:pt x="2083" y="1737"/>
                    <a:pt x="2431" y="2084"/>
                    <a:pt x="2816" y="2470"/>
                  </a:cubicBezTo>
                  <a:lnTo>
                    <a:pt x="4282" y="2045"/>
                  </a:lnTo>
                  <a:lnTo>
                    <a:pt x="4282" y="2045"/>
                  </a:lnTo>
                  <a:lnTo>
                    <a:pt x="3549" y="3280"/>
                  </a:lnTo>
                  <a:cubicBezTo>
                    <a:pt x="3819" y="3627"/>
                    <a:pt x="4128" y="4013"/>
                    <a:pt x="4398" y="4398"/>
                  </a:cubicBezTo>
                  <a:lnTo>
                    <a:pt x="6327" y="4167"/>
                  </a:lnTo>
                  <a:lnTo>
                    <a:pt x="6327" y="4167"/>
                  </a:lnTo>
                  <a:lnTo>
                    <a:pt x="5092" y="5401"/>
                  </a:lnTo>
                  <a:cubicBezTo>
                    <a:pt x="5285" y="5749"/>
                    <a:pt x="5517" y="6134"/>
                    <a:pt x="5748" y="6559"/>
                  </a:cubicBezTo>
                  <a:lnTo>
                    <a:pt x="8449" y="6289"/>
                  </a:lnTo>
                  <a:lnTo>
                    <a:pt x="6211" y="7600"/>
                  </a:lnTo>
                  <a:cubicBezTo>
                    <a:pt x="6481" y="8256"/>
                    <a:pt x="6713" y="8912"/>
                    <a:pt x="6905" y="9568"/>
                  </a:cubicBezTo>
                  <a:lnTo>
                    <a:pt x="8449" y="9838"/>
                  </a:lnTo>
                  <a:lnTo>
                    <a:pt x="7098" y="10455"/>
                  </a:lnTo>
                  <a:cubicBezTo>
                    <a:pt x="7368" y="11882"/>
                    <a:pt x="7484" y="13348"/>
                    <a:pt x="7330" y="14814"/>
                  </a:cubicBezTo>
                  <a:cubicBezTo>
                    <a:pt x="7330" y="14814"/>
                    <a:pt x="16974" y="386"/>
                    <a:pt x="0"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204" name="Google Shape;4526;p19">
            <a:extLst>
              <a:ext uri="{FF2B5EF4-FFF2-40B4-BE49-F238E27FC236}">
                <a16:creationId xmlns:a16="http://schemas.microsoft.com/office/drawing/2014/main" id="{60CEA6D8-6BC8-714B-8305-E8C57F15F0D9}"/>
              </a:ext>
            </a:extLst>
          </p:cNvPr>
          <p:cNvGrpSpPr/>
          <p:nvPr/>
        </p:nvGrpSpPr>
        <p:grpSpPr>
          <a:xfrm>
            <a:off x="8698818" y="1571779"/>
            <a:ext cx="710856" cy="946424"/>
            <a:chOff x="6066918" y="1201101"/>
            <a:chExt cx="533142" cy="740878"/>
          </a:xfrm>
        </p:grpSpPr>
        <p:sp>
          <p:nvSpPr>
            <p:cNvPr id="205" name="Google Shape;4527;p19">
              <a:extLst>
                <a:ext uri="{FF2B5EF4-FFF2-40B4-BE49-F238E27FC236}">
                  <a16:creationId xmlns:a16="http://schemas.microsoft.com/office/drawing/2014/main" id="{4A82A86E-9A2C-0C44-977D-551A55690A8D}"/>
                </a:ext>
              </a:extLst>
            </p:cNvPr>
            <p:cNvSpPr/>
            <p:nvPr/>
          </p:nvSpPr>
          <p:spPr>
            <a:xfrm>
              <a:off x="6182549" y="1476072"/>
              <a:ext cx="314654" cy="465907"/>
            </a:xfrm>
            <a:custGeom>
              <a:avLst/>
              <a:gdLst/>
              <a:ahLst/>
              <a:cxnLst/>
              <a:rect l="l" t="t" r="r" b="b"/>
              <a:pathLst>
                <a:path w="18055" h="26734" extrusionOk="0">
                  <a:moveTo>
                    <a:pt x="10030" y="0"/>
                  </a:moveTo>
                  <a:lnTo>
                    <a:pt x="8294" y="193"/>
                  </a:lnTo>
                  <a:cubicBezTo>
                    <a:pt x="8294" y="193"/>
                    <a:pt x="8719" y="3781"/>
                    <a:pt x="7484" y="3896"/>
                  </a:cubicBezTo>
                  <a:cubicBezTo>
                    <a:pt x="7461" y="3899"/>
                    <a:pt x="7437" y="3901"/>
                    <a:pt x="7411" y="3901"/>
                  </a:cubicBezTo>
                  <a:cubicBezTo>
                    <a:pt x="6094" y="3901"/>
                    <a:pt x="1196" y="116"/>
                    <a:pt x="1196" y="116"/>
                  </a:cubicBezTo>
                  <a:lnTo>
                    <a:pt x="0" y="1389"/>
                  </a:lnTo>
                  <a:cubicBezTo>
                    <a:pt x="656" y="1813"/>
                    <a:pt x="4823" y="5247"/>
                    <a:pt x="4823" y="5247"/>
                  </a:cubicBezTo>
                  <a:cubicBezTo>
                    <a:pt x="7021" y="7677"/>
                    <a:pt x="7793" y="11072"/>
                    <a:pt x="6906" y="14196"/>
                  </a:cubicBezTo>
                  <a:cubicBezTo>
                    <a:pt x="5517" y="18864"/>
                    <a:pt x="5247" y="24226"/>
                    <a:pt x="6790" y="26734"/>
                  </a:cubicBezTo>
                  <a:lnTo>
                    <a:pt x="13078" y="26734"/>
                  </a:lnTo>
                  <a:cubicBezTo>
                    <a:pt x="14621" y="24226"/>
                    <a:pt x="14351" y="18864"/>
                    <a:pt x="12962" y="14196"/>
                  </a:cubicBezTo>
                  <a:cubicBezTo>
                    <a:pt x="12036" y="11072"/>
                    <a:pt x="12808" y="7677"/>
                    <a:pt x="15007" y="5247"/>
                  </a:cubicBezTo>
                  <a:lnTo>
                    <a:pt x="18054" y="1813"/>
                  </a:lnTo>
                  <a:lnTo>
                    <a:pt x="16396" y="1235"/>
                  </a:lnTo>
                  <a:cubicBezTo>
                    <a:pt x="16396" y="1235"/>
                    <a:pt x="12924" y="4707"/>
                    <a:pt x="12461" y="4707"/>
                  </a:cubicBezTo>
                  <a:cubicBezTo>
                    <a:pt x="12036" y="4707"/>
                    <a:pt x="10030" y="0"/>
                    <a:pt x="10030" y="0"/>
                  </a:cubicBezTo>
                  <a:close/>
                </a:path>
              </a:pathLst>
            </a:custGeom>
            <a:solidFill>
              <a:srgbClr val="CA6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6" name="Google Shape;4528;p19">
              <a:extLst>
                <a:ext uri="{FF2B5EF4-FFF2-40B4-BE49-F238E27FC236}">
                  <a16:creationId xmlns:a16="http://schemas.microsoft.com/office/drawing/2014/main" id="{925015C2-2786-B14F-94DE-6B7652B6957F}"/>
                </a:ext>
              </a:extLst>
            </p:cNvPr>
            <p:cNvSpPr/>
            <p:nvPr/>
          </p:nvSpPr>
          <p:spPr>
            <a:xfrm>
              <a:off x="6067580" y="1370514"/>
              <a:ext cx="217844" cy="191633"/>
            </a:xfrm>
            <a:custGeom>
              <a:avLst/>
              <a:gdLst/>
              <a:ahLst/>
              <a:cxnLst/>
              <a:rect l="l" t="t" r="r" b="b"/>
              <a:pathLst>
                <a:path w="12500" h="10996" extrusionOk="0">
                  <a:moveTo>
                    <a:pt x="6250" y="1"/>
                  </a:moveTo>
                  <a:cubicBezTo>
                    <a:pt x="2778" y="1"/>
                    <a:pt x="1" y="2470"/>
                    <a:pt x="1" y="5479"/>
                  </a:cubicBezTo>
                  <a:cubicBezTo>
                    <a:pt x="1" y="8526"/>
                    <a:pt x="2778" y="10995"/>
                    <a:pt x="6250" y="10995"/>
                  </a:cubicBezTo>
                  <a:cubicBezTo>
                    <a:pt x="9684" y="10995"/>
                    <a:pt x="12500" y="8526"/>
                    <a:pt x="12500" y="5479"/>
                  </a:cubicBezTo>
                  <a:cubicBezTo>
                    <a:pt x="12500" y="2470"/>
                    <a:pt x="9684" y="1"/>
                    <a:pt x="6250" y="1"/>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7" name="Google Shape;4529;p19">
              <a:extLst>
                <a:ext uri="{FF2B5EF4-FFF2-40B4-BE49-F238E27FC236}">
                  <a16:creationId xmlns:a16="http://schemas.microsoft.com/office/drawing/2014/main" id="{1B50D369-E8E0-3E48-8B98-EA6D8C66FA04}"/>
                </a:ext>
              </a:extLst>
            </p:cNvPr>
            <p:cNvSpPr/>
            <p:nvPr/>
          </p:nvSpPr>
          <p:spPr>
            <a:xfrm>
              <a:off x="6066918" y="1376561"/>
              <a:ext cx="218506" cy="185585"/>
            </a:xfrm>
            <a:custGeom>
              <a:avLst/>
              <a:gdLst/>
              <a:ahLst/>
              <a:cxnLst/>
              <a:rect l="l" t="t" r="r" b="b"/>
              <a:pathLst>
                <a:path w="12538" h="10649" extrusionOk="0">
                  <a:moveTo>
                    <a:pt x="8449" y="1"/>
                  </a:moveTo>
                  <a:lnTo>
                    <a:pt x="8449" y="1"/>
                  </a:lnTo>
                  <a:cubicBezTo>
                    <a:pt x="9529" y="734"/>
                    <a:pt x="10184" y="1968"/>
                    <a:pt x="10184" y="3280"/>
                  </a:cubicBezTo>
                  <a:cubicBezTo>
                    <a:pt x="10184" y="5633"/>
                    <a:pt x="8024" y="7562"/>
                    <a:pt x="5324" y="7562"/>
                  </a:cubicBezTo>
                  <a:cubicBezTo>
                    <a:pt x="2623" y="7562"/>
                    <a:pt x="425" y="5633"/>
                    <a:pt x="425" y="3280"/>
                  </a:cubicBezTo>
                  <a:lnTo>
                    <a:pt x="425" y="3164"/>
                  </a:lnTo>
                  <a:cubicBezTo>
                    <a:pt x="154" y="3781"/>
                    <a:pt x="0" y="4476"/>
                    <a:pt x="0" y="5132"/>
                  </a:cubicBezTo>
                  <a:cubicBezTo>
                    <a:pt x="0" y="8179"/>
                    <a:pt x="2816" y="10648"/>
                    <a:pt x="6288" y="10648"/>
                  </a:cubicBezTo>
                  <a:cubicBezTo>
                    <a:pt x="9760" y="10648"/>
                    <a:pt x="12538" y="8179"/>
                    <a:pt x="12538" y="5132"/>
                  </a:cubicBezTo>
                  <a:cubicBezTo>
                    <a:pt x="12538" y="2778"/>
                    <a:pt x="10840" y="772"/>
                    <a:pt x="8449"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8" name="Google Shape;4530;p19">
              <a:extLst>
                <a:ext uri="{FF2B5EF4-FFF2-40B4-BE49-F238E27FC236}">
                  <a16:creationId xmlns:a16="http://schemas.microsoft.com/office/drawing/2014/main" id="{702BA81C-256B-F747-9C2E-070F8A3B15DE}"/>
                </a:ext>
              </a:extLst>
            </p:cNvPr>
            <p:cNvSpPr/>
            <p:nvPr/>
          </p:nvSpPr>
          <p:spPr>
            <a:xfrm>
              <a:off x="6372143" y="1351692"/>
              <a:ext cx="217844" cy="191615"/>
            </a:xfrm>
            <a:custGeom>
              <a:avLst/>
              <a:gdLst/>
              <a:ahLst/>
              <a:cxnLst/>
              <a:rect l="l" t="t" r="r" b="b"/>
              <a:pathLst>
                <a:path w="12500" h="10995" extrusionOk="0">
                  <a:moveTo>
                    <a:pt x="6250" y="0"/>
                  </a:moveTo>
                  <a:cubicBezTo>
                    <a:pt x="2816" y="0"/>
                    <a:pt x="0" y="2469"/>
                    <a:pt x="0" y="5478"/>
                  </a:cubicBezTo>
                  <a:cubicBezTo>
                    <a:pt x="0" y="8526"/>
                    <a:pt x="2816" y="10995"/>
                    <a:pt x="6250" y="10995"/>
                  </a:cubicBezTo>
                  <a:cubicBezTo>
                    <a:pt x="9721" y="10995"/>
                    <a:pt x="12499" y="8526"/>
                    <a:pt x="12499" y="5478"/>
                  </a:cubicBezTo>
                  <a:cubicBezTo>
                    <a:pt x="12499" y="2469"/>
                    <a:pt x="9721" y="0"/>
                    <a:pt x="6250"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09" name="Google Shape;4531;p19">
              <a:extLst>
                <a:ext uri="{FF2B5EF4-FFF2-40B4-BE49-F238E27FC236}">
                  <a16:creationId xmlns:a16="http://schemas.microsoft.com/office/drawing/2014/main" id="{BF99B2B3-AA8B-B245-9202-22022422CC89}"/>
                </a:ext>
              </a:extLst>
            </p:cNvPr>
            <p:cNvSpPr/>
            <p:nvPr/>
          </p:nvSpPr>
          <p:spPr>
            <a:xfrm>
              <a:off x="6381554" y="1357739"/>
              <a:ext cx="218506" cy="185568"/>
            </a:xfrm>
            <a:custGeom>
              <a:avLst/>
              <a:gdLst/>
              <a:ahLst/>
              <a:cxnLst/>
              <a:rect l="l" t="t" r="r" b="b"/>
              <a:pathLst>
                <a:path w="12538" h="10648" extrusionOk="0">
                  <a:moveTo>
                    <a:pt x="8449" y="1"/>
                  </a:moveTo>
                  <a:lnTo>
                    <a:pt x="8449" y="1"/>
                  </a:lnTo>
                  <a:cubicBezTo>
                    <a:pt x="9490" y="734"/>
                    <a:pt x="10146" y="1968"/>
                    <a:pt x="10184" y="3280"/>
                  </a:cubicBezTo>
                  <a:cubicBezTo>
                    <a:pt x="10184" y="5633"/>
                    <a:pt x="7986" y="7562"/>
                    <a:pt x="5285" y="7562"/>
                  </a:cubicBezTo>
                  <a:cubicBezTo>
                    <a:pt x="2585" y="7562"/>
                    <a:pt x="425" y="5633"/>
                    <a:pt x="425" y="3280"/>
                  </a:cubicBezTo>
                  <a:lnTo>
                    <a:pt x="425" y="3164"/>
                  </a:lnTo>
                  <a:cubicBezTo>
                    <a:pt x="154" y="3781"/>
                    <a:pt x="0" y="4476"/>
                    <a:pt x="0" y="5170"/>
                  </a:cubicBezTo>
                  <a:cubicBezTo>
                    <a:pt x="0" y="8179"/>
                    <a:pt x="2778" y="10648"/>
                    <a:pt x="6250" y="10648"/>
                  </a:cubicBezTo>
                  <a:cubicBezTo>
                    <a:pt x="9722" y="10648"/>
                    <a:pt x="12538" y="8179"/>
                    <a:pt x="12538" y="5170"/>
                  </a:cubicBezTo>
                  <a:cubicBezTo>
                    <a:pt x="12499" y="2778"/>
                    <a:pt x="10840" y="772"/>
                    <a:pt x="8449"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0" name="Google Shape;4532;p19">
              <a:extLst>
                <a:ext uri="{FF2B5EF4-FFF2-40B4-BE49-F238E27FC236}">
                  <a16:creationId xmlns:a16="http://schemas.microsoft.com/office/drawing/2014/main" id="{89BE086A-6497-2D44-8109-46E750ED5B6A}"/>
                </a:ext>
              </a:extLst>
            </p:cNvPr>
            <p:cNvSpPr/>
            <p:nvPr/>
          </p:nvSpPr>
          <p:spPr>
            <a:xfrm>
              <a:off x="6399696" y="1267657"/>
              <a:ext cx="176837" cy="155314"/>
            </a:xfrm>
            <a:custGeom>
              <a:avLst/>
              <a:gdLst/>
              <a:ahLst/>
              <a:cxnLst/>
              <a:rect l="l" t="t" r="r" b="b"/>
              <a:pathLst>
                <a:path w="10147" h="8912" extrusionOk="0">
                  <a:moveTo>
                    <a:pt x="5093" y="0"/>
                  </a:moveTo>
                  <a:cubicBezTo>
                    <a:pt x="2277" y="0"/>
                    <a:pt x="1" y="2006"/>
                    <a:pt x="1" y="4475"/>
                  </a:cubicBezTo>
                  <a:cubicBezTo>
                    <a:pt x="1" y="6944"/>
                    <a:pt x="2277" y="8912"/>
                    <a:pt x="5093" y="8912"/>
                  </a:cubicBezTo>
                  <a:cubicBezTo>
                    <a:pt x="7870" y="8912"/>
                    <a:pt x="10146" y="6944"/>
                    <a:pt x="10146" y="4475"/>
                  </a:cubicBezTo>
                  <a:cubicBezTo>
                    <a:pt x="10146" y="2006"/>
                    <a:pt x="7870" y="0"/>
                    <a:pt x="5093"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1" name="Google Shape;4533;p19">
              <a:extLst>
                <a:ext uri="{FF2B5EF4-FFF2-40B4-BE49-F238E27FC236}">
                  <a16:creationId xmlns:a16="http://schemas.microsoft.com/office/drawing/2014/main" id="{F0F4FF30-19FA-B344-BEEF-20F1378DC9C0}"/>
                </a:ext>
              </a:extLst>
            </p:cNvPr>
            <p:cNvSpPr/>
            <p:nvPr/>
          </p:nvSpPr>
          <p:spPr>
            <a:xfrm>
              <a:off x="6399696" y="1272362"/>
              <a:ext cx="176837" cy="151288"/>
            </a:xfrm>
            <a:custGeom>
              <a:avLst/>
              <a:gdLst/>
              <a:ahLst/>
              <a:cxnLst/>
              <a:rect l="l" t="t" r="r" b="b"/>
              <a:pathLst>
                <a:path w="10147" h="8681" extrusionOk="0">
                  <a:moveTo>
                    <a:pt x="6867" y="0"/>
                  </a:moveTo>
                  <a:lnTo>
                    <a:pt x="6867" y="0"/>
                  </a:lnTo>
                  <a:cubicBezTo>
                    <a:pt x="7716" y="618"/>
                    <a:pt x="8256" y="1621"/>
                    <a:pt x="8256" y="2662"/>
                  </a:cubicBezTo>
                  <a:cubicBezTo>
                    <a:pt x="8256" y="4591"/>
                    <a:pt x="6482" y="6134"/>
                    <a:pt x="4283" y="6134"/>
                  </a:cubicBezTo>
                  <a:cubicBezTo>
                    <a:pt x="2122" y="6134"/>
                    <a:pt x="348" y="4591"/>
                    <a:pt x="348" y="2662"/>
                  </a:cubicBezTo>
                  <a:lnTo>
                    <a:pt x="348" y="2624"/>
                  </a:lnTo>
                  <a:cubicBezTo>
                    <a:pt x="116" y="3125"/>
                    <a:pt x="1" y="3665"/>
                    <a:pt x="1" y="4205"/>
                  </a:cubicBezTo>
                  <a:cubicBezTo>
                    <a:pt x="1" y="6674"/>
                    <a:pt x="2277" y="8680"/>
                    <a:pt x="5093" y="8680"/>
                  </a:cubicBezTo>
                  <a:cubicBezTo>
                    <a:pt x="7870" y="8680"/>
                    <a:pt x="10146" y="6674"/>
                    <a:pt x="10146" y="4205"/>
                  </a:cubicBezTo>
                  <a:cubicBezTo>
                    <a:pt x="10146" y="2276"/>
                    <a:pt x="8796" y="656"/>
                    <a:pt x="6867"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2" name="Google Shape;4534;p19">
              <a:extLst>
                <a:ext uri="{FF2B5EF4-FFF2-40B4-BE49-F238E27FC236}">
                  <a16:creationId xmlns:a16="http://schemas.microsoft.com/office/drawing/2014/main" id="{41B1412A-25B6-314D-87D6-57E2640D8BB3}"/>
                </a:ext>
              </a:extLst>
            </p:cNvPr>
            <p:cNvSpPr/>
            <p:nvPr/>
          </p:nvSpPr>
          <p:spPr>
            <a:xfrm>
              <a:off x="6221535" y="1201101"/>
              <a:ext cx="221207" cy="194299"/>
            </a:xfrm>
            <a:custGeom>
              <a:avLst/>
              <a:gdLst/>
              <a:ahLst/>
              <a:cxnLst/>
              <a:rect l="l" t="t" r="r" b="b"/>
              <a:pathLst>
                <a:path w="12693" h="11149" extrusionOk="0">
                  <a:moveTo>
                    <a:pt x="6366" y="0"/>
                  </a:moveTo>
                  <a:cubicBezTo>
                    <a:pt x="2856" y="0"/>
                    <a:pt x="1" y="2508"/>
                    <a:pt x="1" y="5594"/>
                  </a:cubicBezTo>
                  <a:cubicBezTo>
                    <a:pt x="1" y="8680"/>
                    <a:pt x="2856" y="11149"/>
                    <a:pt x="6366" y="11149"/>
                  </a:cubicBezTo>
                  <a:cubicBezTo>
                    <a:pt x="9877" y="11149"/>
                    <a:pt x="12693" y="8680"/>
                    <a:pt x="12693" y="5594"/>
                  </a:cubicBezTo>
                  <a:cubicBezTo>
                    <a:pt x="12693" y="2508"/>
                    <a:pt x="9877" y="0"/>
                    <a:pt x="6366"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3" name="Google Shape;4535;p19">
              <a:extLst>
                <a:ext uri="{FF2B5EF4-FFF2-40B4-BE49-F238E27FC236}">
                  <a16:creationId xmlns:a16="http://schemas.microsoft.com/office/drawing/2014/main" id="{59982AFB-ED29-C44A-AECB-CE9FC2F398A6}"/>
                </a:ext>
              </a:extLst>
            </p:cNvPr>
            <p:cNvSpPr/>
            <p:nvPr/>
          </p:nvSpPr>
          <p:spPr>
            <a:xfrm>
              <a:off x="6222214" y="1207811"/>
              <a:ext cx="221207" cy="188269"/>
            </a:xfrm>
            <a:custGeom>
              <a:avLst/>
              <a:gdLst/>
              <a:ahLst/>
              <a:cxnLst/>
              <a:rect l="l" t="t" r="r" b="b"/>
              <a:pathLst>
                <a:path w="12693" h="10803" extrusionOk="0">
                  <a:moveTo>
                    <a:pt x="8565" y="1"/>
                  </a:moveTo>
                  <a:lnTo>
                    <a:pt x="8565" y="1"/>
                  </a:lnTo>
                  <a:cubicBezTo>
                    <a:pt x="9645" y="734"/>
                    <a:pt x="10300" y="1968"/>
                    <a:pt x="10339" y="3319"/>
                  </a:cubicBezTo>
                  <a:cubicBezTo>
                    <a:pt x="10339" y="5710"/>
                    <a:pt x="8102" y="7639"/>
                    <a:pt x="5363" y="7639"/>
                  </a:cubicBezTo>
                  <a:cubicBezTo>
                    <a:pt x="2624" y="7639"/>
                    <a:pt x="425" y="5710"/>
                    <a:pt x="425" y="3319"/>
                  </a:cubicBezTo>
                  <a:lnTo>
                    <a:pt x="425" y="3203"/>
                  </a:lnTo>
                  <a:cubicBezTo>
                    <a:pt x="155" y="3820"/>
                    <a:pt x="0" y="4514"/>
                    <a:pt x="0" y="5209"/>
                  </a:cubicBezTo>
                  <a:cubicBezTo>
                    <a:pt x="0" y="8295"/>
                    <a:pt x="2855" y="10803"/>
                    <a:pt x="6327" y="10803"/>
                  </a:cubicBezTo>
                  <a:cubicBezTo>
                    <a:pt x="9838" y="10803"/>
                    <a:pt x="12692" y="8295"/>
                    <a:pt x="12692" y="5209"/>
                  </a:cubicBezTo>
                  <a:cubicBezTo>
                    <a:pt x="12654" y="2817"/>
                    <a:pt x="10956" y="773"/>
                    <a:pt x="8565" y="1"/>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4" name="Google Shape;4536;p19">
              <a:extLst>
                <a:ext uri="{FF2B5EF4-FFF2-40B4-BE49-F238E27FC236}">
                  <a16:creationId xmlns:a16="http://schemas.microsoft.com/office/drawing/2014/main" id="{1E72ADA9-B0C0-D446-AE4D-3595274D854A}"/>
                </a:ext>
              </a:extLst>
            </p:cNvPr>
            <p:cNvSpPr/>
            <p:nvPr/>
          </p:nvSpPr>
          <p:spPr>
            <a:xfrm>
              <a:off x="6089103" y="1261609"/>
              <a:ext cx="191615" cy="168088"/>
            </a:xfrm>
            <a:custGeom>
              <a:avLst/>
              <a:gdLst/>
              <a:ahLst/>
              <a:cxnLst/>
              <a:rect l="l" t="t" r="r" b="b"/>
              <a:pathLst>
                <a:path w="10995" h="9645" extrusionOk="0">
                  <a:moveTo>
                    <a:pt x="5517" y="0"/>
                  </a:moveTo>
                  <a:cubicBezTo>
                    <a:pt x="2508" y="0"/>
                    <a:pt x="39" y="2122"/>
                    <a:pt x="39" y="4822"/>
                  </a:cubicBezTo>
                  <a:cubicBezTo>
                    <a:pt x="0" y="7523"/>
                    <a:pt x="2469" y="9644"/>
                    <a:pt x="5478" y="9644"/>
                  </a:cubicBezTo>
                  <a:cubicBezTo>
                    <a:pt x="8526" y="9644"/>
                    <a:pt x="10995" y="7484"/>
                    <a:pt x="10995" y="4822"/>
                  </a:cubicBezTo>
                  <a:cubicBezTo>
                    <a:pt x="10995" y="2160"/>
                    <a:pt x="8564" y="0"/>
                    <a:pt x="5517"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5" name="Google Shape;4537;p19">
              <a:extLst>
                <a:ext uri="{FF2B5EF4-FFF2-40B4-BE49-F238E27FC236}">
                  <a16:creationId xmlns:a16="http://schemas.microsoft.com/office/drawing/2014/main" id="{C24975A1-004D-294C-BCC4-0F0FB0971E18}"/>
                </a:ext>
              </a:extLst>
            </p:cNvPr>
            <p:cNvSpPr/>
            <p:nvPr/>
          </p:nvSpPr>
          <p:spPr>
            <a:xfrm>
              <a:off x="6089765" y="1264973"/>
              <a:ext cx="191633" cy="164045"/>
            </a:xfrm>
            <a:custGeom>
              <a:avLst/>
              <a:gdLst/>
              <a:ahLst/>
              <a:cxnLst/>
              <a:rect l="l" t="t" r="r" b="b"/>
              <a:pathLst>
                <a:path w="10996" h="9413" extrusionOk="0">
                  <a:moveTo>
                    <a:pt x="7022" y="0"/>
                  </a:moveTo>
                  <a:lnTo>
                    <a:pt x="7022" y="0"/>
                  </a:lnTo>
                  <a:cubicBezTo>
                    <a:pt x="8102" y="694"/>
                    <a:pt x="8719" y="1852"/>
                    <a:pt x="8758" y="3086"/>
                  </a:cubicBezTo>
                  <a:cubicBezTo>
                    <a:pt x="8758" y="5262"/>
                    <a:pt x="6794" y="7022"/>
                    <a:pt x="4324" y="7022"/>
                  </a:cubicBezTo>
                  <a:cubicBezTo>
                    <a:pt x="4298" y="7022"/>
                    <a:pt x="4271" y="7021"/>
                    <a:pt x="4244" y="7021"/>
                  </a:cubicBezTo>
                  <a:cubicBezTo>
                    <a:pt x="4183" y="7024"/>
                    <a:pt x="4122" y="7025"/>
                    <a:pt x="4062" y="7025"/>
                  </a:cubicBezTo>
                  <a:cubicBezTo>
                    <a:pt x="2318" y="7025"/>
                    <a:pt x="709" y="5962"/>
                    <a:pt x="1" y="4359"/>
                  </a:cubicBezTo>
                  <a:lnTo>
                    <a:pt x="1" y="4591"/>
                  </a:lnTo>
                  <a:cubicBezTo>
                    <a:pt x="1" y="7252"/>
                    <a:pt x="2470" y="9413"/>
                    <a:pt x="5479" y="9413"/>
                  </a:cubicBezTo>
                  <a:cubicBezTo>
                    <a:pt x="8526" y="9413"/>
                    <a:pt x="10957" y="7291"/>
                    <a:pt x="10995" y="4591"/>
                  </a:cubicBezTo>
                  <a:cubicBezTo>
                    <a:pt x="10957" y="2430"/>
                    <a:pt x="9298" y="579"/>
                    <a:pt x="7022"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6" name="Google Shape;4538;p19">
              <a:extLst>
                <a:ext uri="{FF2B5EF4-FFF2-40B4-BE49-F238E27FC236}">
                  <a16:creationId xmlns:a16="http://schemas.microsoft.com/office/drawing/2014/main" id="{4C620919-CB37-BD42-B4C4-03DE645BB100}"/>
                </a:ext>
              </a:extLst>
            </p:cNvPr>
            <p:cNvSpPr/>
            <p:nvPr/>
          </p:nvSpPr>
          <p:spPr>
            <a:xfrm>
              <a:off x="6177164" y="1274384"/>
              <a:ext cx="103554" cy="154634"/>
            </a:xfrm>
            <a:custGeom>
              <a:avLst/>
              <a:gdLst/>
              <a:ahLst/>
              <a:cxnLst/>
              <a:rect l="l" t="t" r="r" b="b"/>
              <a:pathLst>
                <a:path w="5942" h="8873" extrusionOk="0">
                  <a:moveTo>
                    <a:pt x="3396" y="0"/>
                  </a:moveTo>
                  <a:cubicBezTo>
                    <a:pt x="1312" y="1389"/>
                    <a:pt x="39" y="3703"/>
                    <a:pt x="1" y="6250"/>
                  </a:cubicBezTo>
                  <a:cubicBezTo>
                    <a:pt x="1" y="7137"/>
                    <a:pt x="194" y="8063"/>
                    <a:pt x="541" y="8873"/>
                  </a:cubicBezTo>
                  <a:cubicBezTo>
                    <a:pt x="3511" y="8873"/>
                    <a:pt x="5942" y="6712"/>
                    <a:pt x="5942" y="4051"/>
                  </a:cubicBezTo>
                  <a:cubicBezTo>
                    <a:pt x="5903" y="2353"/>
                    <a:pt x="4939" y="772"/>
                    <a:pt x="3396"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7" name="Google Shape;4539;p19">
              <a:extLst>
                <a:ext uri="{FF2B5EF4-FFF2-40B4-BE49-F238E27FC236}">
                  <a16:creationId xmlns:a16="http://schemas.microsoft.com/office/drawing/2014/main" id="{B25936C2-77B2-0B49-82E4-DE2B846A868A}"/>
                </a:ext>
              </a:extLst>
            </p:cNvPr>
            <p:cNvSpPr/>
            <p:nvPr/>
          </p:nvSpPr>
          <p:spPr>
            <a:xfrm>
              <a:off x="6199349" y="1262951"/>
              <a:ext cx="272984" cy="240029"/>
            </a:xfrm>
            <a:custGeom>
              <a:avLst/>
              <a:gdLst/>
              <a:ahLst/>
              <a:cxnLst/>
              <a:rect l="l" t="t" r="r" b="b"/>
              <a:pathLst>
                <a:path w="15664" h="13773" extrusionOk="0">
                  <a:moveTo>
                    <a:pt x="7832" y="0"/>
                  </a:moveTo>
                  <a:cubicBezTo>
                    <a:pt x="3511" y="0"/>
                    <a:pt x="1" y="3086"/>
                    <a:pt x="1" y="6906"/>
                  </a:cubicBezTo>
                  <a:cubicBezTo>
                    <a:pt x="1" y="10686"/>
                    <a:pt x="3511" y="13772"/>
                    <a:pt x="7832" y="13772"/>
                  </a:cubicBezTo>
                  <a:cubicBezTo>
                    <a:pt x="12153" y="13772"/>
                    <a:pt x="15663" y="10686"/>
                    <a:pt x="15663" y="6906"/>
                  </a:cubicBezTo>
                  <a:cubicBezTo>
                    <a:pt x="15663" y="3086"/>
                    <a:pt x="12153" y="0"/>
                    <a:pt x="7832" y="0"/>
                  </a:cubicBezTo>
                  <a:close/>
                </a:path>
              </a:pathLst>
            </a:custGeom>
            <a:solidFill>
              <a:srgbClr val="3787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18" name="Google Shape;4540;p19">
              <a:extLst>
                <a:ext uri="{FF2B5EF4-FFF2-40B4-BE49-F238E27FC236}">
                  <a16:creationId xmlns:a16="http://schemas.microsoft.com/office/drawing/2014/main" id="{85AA4E17-FE26-FB4C-924D-D1CFE34F666A}"/>
                </a:ext>
              </a:extLst>
            </p:cNvPr>
            <p:cNvSpPr/>
            <p:nvPr/>
          </p:nvSpPr>
          <p:spPr>
            <a:xfrm>
              <a:off x="6199349" y="1262951"/>
              <a:ext cx="272984" cy="239349"/>
            </a:xfrm>
            <a:custGeom>
              <a:avLst/>
              <a:gdLst/>
              <a:ahLst/>
              <a:cxnLst/>
              <a:rect l="l" t="t" r="r" b="b"/>
              <a:pathLst>
                <a:path w="15664" h="13734" extrusionOk="0">
                  <a:moveTo>
                    <a:pt x="7678" y="0"/>
                  </a:moveTo>
                  <a:cubicBezTo>
                    <a:pt x="9568" y="733"/>
                    <a:pt x="10841" y="2546"/>
                    <a:pt x="10918" y="4591"/>
                  </a:cubicBezTo>
                  <a:cubicBezTo>
                    <a:pt x="10918" y="7407"/>
                    <a:pt x="8295" y="9722"/>
                    <a:pt x="5093" y="9722"/>
                  </a:cubicBezTo>
                  <a:cubicBezTo>
                    <a:pt x="5054" y="9722"/>
                    <a:pt x="5014" y="9723"/>
                    <a:pt x="4975" y="9723"/>
                  </a:cubicBezTo>
                  <a:cubicBezTo>
                    <a:pt x="2976" y="9723"/>
                    <a:pt x="1136" y="8763"/>
                    <a:pt x="1" y="7098"/>
                  </a:cubicBezTo>
                  <a:lnTo>
                    <a:pt x="1" y="7098"/>
                  </a:lnTo>
                  <a:cubicBezTo>
                    <a:pt x="155" y="10802"/>
                    <a:pt x="3588" y="13734"/>
                    <a:pt x="7832" y="13734"/>
                  </a:cubicBezTo>
                  <a:cubicBezTo>
                    <a:pt x="12191" y="13734"/>
                    <a:pt x="15663" y="10686"/>
                    <a:pt x="15663" y="6867"/>
                  </a:cubicBezTo>
                  <a:cubicBezTo>
                    <a:pt x="15663" y="3086"/>
                    <a:pt x="12153" y="0"/>
                    <a:pt x="7832" y="0"/>
                  </a:cubicBezTo>
                  <a:close/>
                </a:path>
              </a:pathLst>
            </a:custGeom>
            <a:solidFill>
              <a:srgbClr val="2C6D0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pic>
        <p:nvPicPr>
          <p:cNvPr id="1028" name="Picture 4" descr="African Gold Logo PNG Transparent &amp;amp; SVG Vector - Freebie Supply">
            <a:extLst>
              <a:ext uri="{FF2B5EF4-FFF2-40B4-BE49-F238E27FC236}">
                <a16:creationId xmlns:a16="http://schemas.microsoft.com/office/drawing/2014/main" id="{E077576A-BB67-9047-AFA8-81C8DB2A7B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503947" cy="1503947"/>
          </a:xfrm>
          <a:prstGeom prst="rect">
            <a:avLst/>
          </a:prstGeom>
          <a:noFill/>
          <a:extLst>
            <a:ext uri="{909E8E84-426E-40DD-AFC4-6F175D3DCCD1}">
              <a14:hiddenFill xmlns:a14="http://schemas.microsoft.com/office/drawing/2010/main">
                <a:solidFill>
                  <a:srgbClr val="FFFFFF"/>
                </a:solidFill>
              </a14:hiddenFill>
            </a:ext>
          </a:extLst>
        </p:spPr>
      </p:pic>
      <p:pic>
        <p:nvPicPr>
          <p:cNvPr id="219" name="Picture 2">
            <a:extLst>
              <a:ext uri="{FF2B5EF4-FFF2-40B4-BE49-F238E27FC236}">
                <a16:creationId xmlns:a16="http://schemas.microsoft.com/office/drawing/2014/main" id="{2638A096-0BAC-794C-BDA4-C45E88883C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111737" y="2427315"/>
            <a:ext cx="2917281" cy="45995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8594903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14:presetBounceEnd="50000">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14:bounceEnd="50000">
                                          <p:cBhvr additive="base">
                                            <p:cTn id="7" dur="500" fill="hold"/>
                                            <p:tgtEl>
                                              <p:spTgt spid="102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1" accel="50000" fill="hold" grpId="0" nodeType="withEffect" p14:presetBounceEnd="50000">
                                      <p:stCondLst>
                                        <p:cond delay="0"/>
                                      </p:stCondLst>
                                      <p:iterate type="lt">
                                        <p:tmPct val="0"/>
                                      </p:iterate>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accel="50000" fill="hold" nodeType="with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accel="50000" fill="hold" nodeType="withEffect" p14:presetBounceEnd="50000">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14:bounceEnd="50000">
                                          <p:cBhvr additive="base">
                                            <p:cTn id="19"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accel="50000" fill="hold" nodeType="withEffect" p14:presetBounceEnd="50000">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14:bounceEnd="50000">
                                          <p:cBhvr additive="base">
                                            <p:cTn id="23" dur="500" fill="hold"/>
                                            <p:tgtEl>
                                              <p:spTgt spid="30"/>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30"/>
                                            </p:tgtEl>
                                            <p:attrNameLst>
                                              <p:attrName>ppt_y</p:attrName>
                                            </p:attrNameLst>
                                          </p:cBhvr>
                                          <p:tavLst>
                                            <p:tav tm="0">
                                              <p:val>
                                                <p:strVal val="0-#ppt_h/2"/>
                                              </p:val>
                                            </p:tav>
                                            <p:tav tm="100000">
                                              <p:val>
                                                <p:strVal val="#ppt_y"/>
                                              </p:val>
                                            </p:tav>
                                          </p:tavLst>
                                        </p:anim>
                                      </p:childTnLst>
                                    </p:cTn>
                                  </p:par>
                                  <p:par>
                                    <p:cTn id="25" presetID="2" presetClass="entr" presetSubtype="3" accel="50000" fill="hold" nodeType="withEffect" p14:presetBounceEnd="50000">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14:bounceEnd="50000">
                                          <p:cBhvr additive="base">
                                            <p:cTn id="27" dur="500" fill="hold"/>
                                            <p:tgtEl>
                                              <p:spTgt spid="38"/>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38"/>
                                            </p:tgtEl>
                                            <p:attrNameLst>
                                              <p:attrName>ppt_y</p:attrName>
                                            </p:attrNameLst>
                                          </p:cBhvr>
                                          <p:tavLst>
                                            <p:tav tm="0">
                                              <p:val>
                                                <p:strVal val="0-#ppt_h/2"/>
                                              </p:val>
                                            </p:tav>
                                            <p:tav tm="100000">
                                              <p:val>
                                                <p:strVal val="#ppt_y"/>
                                              </p:val>
                                            </p:tav>
                                          </p:tavLst>
                                        </p:anim>
                                      </p:childTnLst>
                                    </p:cTn>
                                  </p:par>
                                  <p:par>
                                    <p:cTn id="29" presetID="2" presetClass="entr" presetSubtype="3" accel="50000" fill="hold" nodeType="withEffect" p14:presetBounceEnd="50000">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14:bounceEnd="50000">
                                          <p:cBhvr additive="base">
                                            <p:cTn id="31" dur="500" fill="hold"/>
                                            <p:tgtEl>
                                              <p:spTgt spid="45"/>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45"/>
                                            </p:tgtEl>
                                            <p:attrNameLst>
                                              <p:attrName>ppt_y</p:attrName>
                                            </p:attrNameLst>
                                          </p:cBhvr>
                                          <p:tavLst>
                                            <p:tav tm="0">
                                              <p:val>
                                                <p:strVal val="0-#ppt_h/2"/>
                                              </p:val>
                                            </p:tav>
                                            <p:tav tm="100000">
                                              <p:val>
                                                <p:strVal val="#ppt_y"/>
                                              </p:val>
                                            </p:tav>
                                          </p:tavLst>
                                        </p:anim>
                                      </p:childTnLst>
                                    </p:cTn>
                                  </p:par>
                                  <p:par>
                                    <p:cTn id="33" presetID="2" presetClass="entr" presetSubtype="3" accel="50000" fill="hold" nodeType="withEffect" p14:presetBounceEnd="50000">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14:bounceEnd="50000">
                                          <p:cBhvr additive="base">
                                            <p:cTn id="35" dur="500" fill="hold"/>
                                            <p:tgtEl>
                                              <p:spTgt spid="73"/>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73"/>
                                            </p:tgtEl>
                                            <p:attrNameLst>
                                              <p:attrName>ppt_y</p:attrName>
                                            </p:attrNameLst>
                                          </p:cBhvr>
                                          <p:tavLst>
                                            <p:tav tm="0">
                                              <p:val>
                                                <p:strVal val="0-#ppt_h/2"/>
                                              </p:val>
                                            </p:tav>
                                            <p:tav tm="100000">
                                              <p:val>
                                                <p:strVal val="#ppt_y"/>
                                              </p:val>
                                            </p:tav>
                                          </p:tavLst>
                                        </p:anim>
                                      </p:childTnLst>
                                    </p:cTn>
                                  </p:par>
                                  <p:par>
                                    <p:cTn id="37" presetID="2" presetClass="entr" presetSubtype="3" accel="50000" fill="hold" nodeType="withEffect" p14:presetBounceEnd="50000">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14:bounceEnd="50000">
                                          <p:cBhvr additive="base">
                                            <p:cTn id="39" dur="500" fill="hold"/>
                                            <p:tgtEl>
                                              <p:spTgt spid="88"/>
                                            </p:tgtEl>
                                            <p:attrNameLst>
                                              <p:attrName>ppt_x</p:attrName>
                                            </p:attrNameLst>
                                          </p:cBhvr>
                                          <p:tavLst>
                                            <p:tav tm="0">
                                              <p:val>
                                                <p:strVal val="1+#ppt_w/2"/>
                                              </p:val>
                                            </p:tav>
                                            <p:tav tm="100000">
                                              <p:val>
                                                <p:strVal val="#ppt_x"/>
                                              </p:val>
                                            </p:tav>
                                          </p:tavLst>
                                        </p:anim>
                                        <p:anim calcmode="lin" valueType="num" p14:bounceEnd="50000">
                                          <p:cBhvr additive="base">
                                            <p:cTn id="40" dur="500" fill="hold"/>
                                            <p:tgtEl>
                                              <p:spTgt spid="88"/>
                                            </p:tgtEl>
                                            <p:attrNameLst>
                                              <p:attrName>ppt_y</p:attrName>
                                            </p:attrNameLst>
                                          </p:cBhvr>
                                          <p:tavLst>
                                            <p:tav tm="0">
                                              <p:val>
                                                <p:strVal val="0-#ppt_h/2"/>
                                              </p:val>
                                            </p:tav>
                                            <p:tav tm="100000">
                                              <p:val>
                                                <p:strVal val="#ppt_y"/>
                                              </p:val>
                                            </p:tav>
                                          </p:tavLst>
                                        </p:anim>
                                      </p:childTnLst>
                                    </p:cTn>
                                  </p:par>
                                  <p:par>
                                    <p:cTn id="41" presetID="2" presetClass="entr" presetSubtype="3" accel="50000" fill="hold" nodeType="withEffect" p14:presetBounceEnd="50000">
                                      <p:stCondLst>
                                        <p:cond delay="0"/>
                                      </p:stCondLst>
                                      <p:childTnLst>
                                        <p:set>
                                          <p:cBhvr>
                                            <p:cTn id="42" dur="1" fill="hold">
                                              <p:stCondLst>
                                                <p:cond delay="0"/>
                                              </p:stCondLst>
                                            </p:cTn>
                                            <p:tgtEl>
                                              <p:spTgt spid="120"/>
                                            </p:tgtEl>
                                            <p:attrNameLst>
                                              <p:attrName>style.visibility</p:attrName>
                                            </p:attrNameLst>
                                          </p:cBhvr>
                                          <p:to>
                                            <p:strVal val="visible"/>
                                          </p:to>
                                        </p:set>
                                        <p:anim calcmode="lin" valueType="num" p14:bounceEnd="50000">
                                          <p:cBhvr additive="base">
                                            <p:cTn id="43" dur="500" fill="hold"/>
                                            <p:tgtEl>
                                              <p:spTgt spid="120"/>
                                            </p:tgtEl>
                                            <p:attrNameLst>
                                              <p:attrName>ppt_x</p:attrName>
                                            </p:attrNameLst>
                                          </p:cBhvr>
                                          <p:tavLst>
                                            <p:tav tm="0">
                                              <p:val>
                                                <p:strVal val="1+#ppt_w/2"/>
                                              </p:val>
                                            </p:tav>
                                            <p:tav tm="100000">
                                              <p:val>
                                                <p:strVal val="#ppt_x"/>
                                              </p:val>
                                            </p:tav>
                                          </p:tavLst>
                                        </p:anim>
                                        <p:anim calcmode="lin" valueType="num" p14:bounceEnd="50000">
                                          <p:cBhvr additive="base">
                                            <p:cTn id="44" dur="500" fill="hold"/>
                                            <p:tgtEl>
                                              <p:spTgt spid="120"/>
                                            </p:tgtEl>
                                            <p:attrNameLst>
                                              <p:attrName>ppt_y</p:attrName>
                                            </p:attrNameLst>
                                          </p:cBhvr>
                                          <p:tavLst>
                                            <p:tav tm="0">
                                              <p:val>
                                                <p:strVal val="0-#ppt_h/2"/>
                                              </p:val>
                                            </p:tav>
                                            <p:tav tm="100000">
                                              <p:val>
                                                <p:strVal val="#ppt_y"/>
                                              </p:val>
                                            </p:tav>
                                          </p:tavLst>
                                        </p:anim>
                                      </p:childTnLst>
                                    </p:cTn>
                                  </p:par>
                                  <p:par>
                                    <p:cTn id="45" presetID="2" presetClass="entr" presetSubtype="3" accel="50000" fill="hold" nodeType="withEffect" p14:presetBounceEnd="50000">
                                      <p:stCondLst>
                                        <p:cond delay="0"/>
                                      </p:stCondLst>
                                      <p:childTnLst>
                                        <p:set>
                                          <p:cBhvr>
                                            <p:cTn id="46" dur="1" fill="hold">
                                              <p:stCondLst>
                                                <p:cond delay="0"/>
                                              </p:stCondLst>
                                            </p:cTn>
                                            <p:tgtEl>
                                              <p:spTgt spid="143"/>
                                            </p:tgtEl>
                                            <p:attrNameLst>
                                              <p:attrName>style.visibility</p:attrName>
                                            </p:attrNameLst>
                                          </p:cBhvr>
                                          <p:to>
                                            <p:strVal val="visible"/>
                                          </p:to>
                                        </p:set>
                                        <p:anim calcmode="lin" valueType="num" p14:bounceEnd="50000">
                                          <p:cBhvr additive="base">
                                            <p:cTn id="47" dur="500" fill="hold"/>
                                            <p:tgtEl>
                                              <p:spTgt spid="143"/>
                                            </p:tgtEl>
                                            <p:attrNameLst>
                                              <p:attrName>ppt_x</p:attrName>
                                            </p:attrNameLst>
                                          </p:cBhvr>
                                          <p:tavLst>
                                            <p:tav tm="0">
                                              <p:val>
                                                <p:strVal val="1+#ppt_w/2"/>
                                              </p:val>
                                            </p:tav>
                                            <p:tav tm="100000">
                                              <p:val>
                                                <p:strVal val="#ppt_x"/>
                                              </p:val>
                                            </p:tav>
                                          </p:tavLst>
                                        </p:anim>
                                        <p:anim calcmode="lin" valueType="num" p14:bounceEnd="50000">
                                          <p:cBhvr additive="base">
                                            <p:cTn id="48" dur="500" fill="hold"/>
                                            <p:tgtEl>
                                              <p:spTgt spid="143"/>
                                            </p:tgtEl>
                                            <p:attrNameLst>
                                              <p:attrName>ppt_y</p:attrName>
                                            </p:attrNameLst>
                                          </p:cBhvr>
                                          <p:tavLst>
                                            <p:tav tm="0">
                                              <p:val>
                                                <p:strVal val="0-#ppt_h/2"/>
                                              </p:val>
                                            </p:tav>
                                            <p:tav tm="100000">
                                              <p:val>
                                                <p:strVal val="#ppt_y"/>
                                              </p:val>
                                            </p:tav>
                                          </p:tavLst>
                                        </p:anim>
                                      </p:childTnLst>
                                    </p:cTn>
                                  </p:par>
                                  <p:par>
                                    <p:cTn id="49" presetID="2" presetClass="entr" presetSubtype="3" accel="50000" fill="hold" nodeType="withEffect" p14:presetBounceEnd="50000">
                                      <p:stCondLst>
                                        <p:cond delay="0"/>
                                      </p:stCondLst>
                                      <p:childTnLst>
                                        <p:set>
                                          <p:cBhvr>
                                            <p:cTn id="50" dur="1" fill="hold">
                                              <p:stCondLst>
                                                <p:cond delay="0"/>
                                              </p:stCondLst>
                                            </p:cTn>
                                            <p:tgtEl>
                                              <p:spTgt spid="158"/>
                                            </p:tgtEl>
                                            <p:attrNameLst>
                                              <p:attrName>style.visibility</p:attrName>
                                            </p:attrNameLst>
                                          </p:cBhvr>
                                          <p:to>
                                            <p:strVal val="visible"/>
                                          </p:to>
                                        </p:set>
                                        <p:anim calcmode="lin" valueType="num" p14:bounceEnd="50000">
                                          <p:cBhvr additive="base">
                                            <p:cTn id="51" dur="500" fill="hold"/>
                                            <p:tgtEl>
                                              <p:spTgt spid="158"/>
                                            </p:tgtEl>
                                            <p:attrNameLst>
                                              <p:attrName>ppt_x</p:attrName>
                                            </p:attrNameLst>
                                          </p:cBhvr>
                                          <p:tavLst>
                                            <p:tav tm="0">
                                              <p:val>
                                                <p:strVal val="1+#ppt_w/2"/>
                                              </p:val>
                                            </p:tav>
                                            <p:tav tm="100000">
                                              <p:val>
                                                <p:strVal val="#ppt_x"/>
                                              </p:val>
                                            </p:tav>
                                          </p:tavLst>
                                        </p:anim>
                                        <p:anim calcmode="lin" valueType="num" p14:bounceEnd="50000">
                                          <p:cBhvr additive="base">
                                            <p:cTn id="52" dur="500" fill="hold"/>
                                            <p:tgtEl>
                                              <p:spTgt spid="158"/>
                                            </p:tgtEl>
                                            <p:attrNameLst>
                                              <p:attrName>ppt_y</p:attrName>
                                            </p:attrNameLst>
                                          </p:cBhvr>
                                          <p:tavLst>
                                            <p:tav tm="0">
                                              <p:val>
                                                <p:strVal val="0-#ppt_h/2"/>
                                              </p:val>
                                            </p:tav>
                                            <p:tav tm="100000">
                                              <p:val>
                                                <p:strVal val="#ppt_y"/>
                                              </p:val>
                                            </p:tav>
                                          </p:tavLst>
                                        </p:anim>
                                      </p:childTnLst>
                                    </p:cTn>
                                  </p:par>
                                  <p:par>
                                    <p:cTn id="53" presetID="2" presetClass="entr" presetSubtype="3" accel="50000" fill="hold" nodeType="withEffect" p14:presetBounceEnd="50000">
                                      <p:stCondLst>
                                        <p:cond delay="0"/>
                                      </p:stCondLst>
                                      <p:childTnLst>
                                        <p:set>
                                          <p:cBhvr>
                                            <p:cTn id="54" dur="1" fill="hold">
                                              <p:stCondLst>
                                                <p:cond delay="0"/>
                                              </p:stCondLst>
                                            </p:cTn>
                                            <p:tgtEl>
                                              <p:spTgt spid="171"/>
                                            </p:tgtEl>
                                            <p:attrNameLst>
                                              <p:attrName>style.visibility</p:attrName>
                                            </p:attrNameLst>
                                          </p:cBhvr>
                                          <p:to>
                                            <p:strVal val="visible"/>
                                          </p:to>
                                        </p:set>
                                        <p:anim calcmode="lin" valueType="num" p14:bounceEnd="50000">
                                          <p:cBhvr additive="base">
                                            <p:cTn id="55" dur="500" fill="hold"/>
                                            <p:tgtEl>
                                              <p:spTgt spid="171"/>
                                            </p:tgtEl>
                                            <p:attrNameLst>
                                              <p:attrName>ppt_x</p:attrName>
                                            </p:attrNameLst>
                                          </p:cBhvr>
                                          <p:tavLst>
                                            <p:tav tm="0">
                                              <p:val>
                                                <p:strVal val="1+#ppt_w/2"/>
                                              </p:val>
                                            </p:tav>
                                            <p:tav tm="100000">
                                              <p:val>
                                                <p:strVal val="#ppt_x"/>
                                              </p:val>
                                            </p:tav>
                                          </p:tavLst>
                                        </p:anim>
                                        <p:anim calcmode="lin" valueType="num" p14:bounceEnd="50000">
                                          <p:cBhvr additive="base">
                                            <p:cTn id="56" dur="500" fill="hold"/>
                                            <p:tgtEl>
                                              <p:spTgt spid="171"/>
                                            </p:tgtEl>
                                            <p:attrNameLst>
                                              <p:attrName>ppt_y</p:attrName>
                                            </p:attrNameLst>
                                          </p:cBhvr>
                                          <p:tavLst>
                                            <p:tav tm="0">
                                              <p:val>
                                                <p:strVal val="0-#ppt_h/2"/>
                                              </p:val>
                                            </p:tav>
                                            <p:tav tm="100000">
                                              <p:val>
                                                <p:strVal val="#ppt_y"/>
                                              </p:val>
                                            </p:tav>
                                          </p:tavLst>
                                        </p:anim>
                                      </p:childTnLst>
                                    </p:cTn>
                                  </p:par>
                                  <p:par>
                                    <p:cTn id="57" presetID="2" presetClass="entr" presetSubtype="3" accel="50000" fill="hold" nodeType="withEffect" p14:presetBounceEnd="50000">
                                      <p:stCondLst>
                                        <p:cond delay="0"/>
                                      </p:stCondLst>
                                      <p:childTnLst>
                                        <p:set>
                                          <p:cBhvr>
                                            <p:cTn id="58" dur="1" fill="hold">
                                              <p:stCondLst>
                                                <p:cond delay="0"/>
                                              </p:stCondLst>
                                            </p:cTn>
                                            <p:tgtEl>
                                              <p:spTgt spid="188"/>
                                            </p:tgtEl>
                                            <p:attrNameLst>
                                              <p:attrName>style.visibility</p:attrName>
                                            </p:attrNameLst>
                                          </p:cBhvr>
                                          <p:to>
                                            <p:strVal val="visible"/>
                                          </p:to>
                                        </p:set>
                                        <p:anim calcmode="lin" valueType="num" p14:bounceEnd="50000">
                                          <p:cBhvr additive="base">
                                            <p:cTn id="59" dur="500" fill="hold"/>
                                            <p:tgtEl>
                                              <p:spTgt spid="188"/>
                                            </p:tgtEl>
                                            <p:attrNameLst>
                                              <p:attrName>ppt_x</p:attrName>
                                            </p:attrNameLst>
                                          </p:cBhvr>
                                          <p:tavLst>
                                            <p:tav tm="0">
                                              <p:val>
                                                <p:strVal val="1+#ppt_w/2"/>
                                              </p:val>
                                            </p:tav>
                                            <p:tav tm="100000">
                                              <p:val>
                                                <p:strVal val="#ppt_x"/>
                                              </p:val>
                                            </p:tav>
                                          </p:tavLst>
                                        </p:anim>
                                        <p:anim calcmode="lin" valueType="num" p14:bounceEnd="50000">
                                          <p:cBhvr additive="base">
                                            <p:cTn id="60" dur="500" fill="hold"/>
                                            <p:tgtEl>
                                              <p:spTgt spid="188"/>
                                            </p:tgtEl>
                                            <p:attrNameLst>
                                              <p:attrName>ppt_y</p:attrName>
                                            </p:attrNameLst>
                                          </p:cBhvr>
                                          <p:tavLst>
                                            <p:tav tm="0">
                                              <p:val>
                                                <p:strVal val="0-#ppt_h/2"/>
                                              </p:val>
                                            </p:tav>
                                            <p:tav tm="100000">
                                              <p:val>
                                                <p:strVal val="#ppt_y"/>
                                              </p:val>
                                            </p:tav>
                                          </p:tavLst>
                                        </p:anim>
                                      </p:childTnLst>
                                    </p:cTn>
                                  </p:par>
                                  <p:par>
                                    <p:cTn id="61" presetID="2" presetClass="entr" presetSubtype="3" accel="50000" fill="hold" nodeType="withEffect" p14:presetBounceEnd="50000">
                                      <p:stCondLst>
                                        <p:cond delay="0"/>
                                      </p:stCondLst>
                                      <p:childTnLst>
                                        <p:set>
                                          <p:cBhvr>
                                            <p:cTn id="62" dur="1" fill="hold">
                                              <p:stCondLst>
                                                <p:cond delay="0"/>
                                              </p:stCondLst>
                                            </p:cTn>
                                            <p:tgtEl>
                                              <p:spTgt spid="196"/>
                                            </p:tgtEl>
                                            <p:attrNameLst>
                                              <p:attrName>style.visibility</p:attrName>
                                            </p:attrNameLst>
                                          </p:cBhvr>
                                          <p:to>
                                            <p:strVal val="visible"/>
                                          </p:to>
                                        </p:set>
                                        <p:anim calcmode="lin" valueType="num" p14:bounceEnd="50000">
                                          <p:cBhvr additive="base">
                                            <p:cTn id="63" dur="500" fill="hold"/>
                                            <p:tgtEl>
                                              <p:spTgt spid="196"/>
                                            </p:tgtEl>
                                            <p:attrNameLst>
                                              <p:attrName>ppt_x</p:attrName>
                                            </p:attrNameLst>
                                          </p:cBhvr>
                                          <p:tavLst>
                                            <p:tav tm="0">
                                              <p:val>
                                                <p:strVal val="1+#ppt_w/2"/>
                                              </p:val>
                                            </p:tav>
                                            <p:tav tm="100000">
                                              <p:val>
                                                <p:strVal val="#ppt_x"/>
                                              </p:val>
                                            </p:tav>
                                          </p:tavLst>
                                        </p:anim>
                                        <p:anim calcmode="lin" valueType="num" p14:bounceEnd="50000">
                                          <p:cBhvr additive="base">
                                            <p:cTn id="64" dur="500" fill="hold"/>
                                            <p:tgtEl>
                                              <p:spTgt spid="196"/>
                                            </p:tgtEl>
                                            <p:attrNameLst>
                                              <p:attrName>ppt_y</p:attrName>
                                            </p:attrNameLst>
                                          </p:cBhvr>
                                          <p:tavLst>
                                            <p:tav tm="0">
                                              <p:val>
                                                <p:strVal val="0-#ppt_h/2"/>
                                              </p:val>
                                            </p:tav>
                                            <p:tav tm="100000">
                                              <p:val>
                                                <p:strVal val="#ppt_y"/>
                                              </p:val>
                                            </p:tav>
                                          </p:tavLst>
                                        </p:anim>
                                      </p:childTnLst>
                                    </p:cTn>
                                  </p:par>
                                  <p:par>
                                    <p:cTn id="65" presetID="2" presetClass="entr" presetSubtype="3" accel="50000" fill="hold" nodeType="withEffect" p14:presetBounceEnd="50000">
                                      <p:stCondLst>
                                        <p:cond delay="0"/>
                                      </p:stCondLst>
                                      <p:childTnLst>
                                        <p:set>
                                          <p:cBhvr>
                                            <p:cTn id="66" dur="1" fill="hold">
                                              <p:stCondLst>
                                                <p:cond delay="0"/>
                                              </p:stCondLst>
                                            </p:cTn>
                                            <p:tgtEl>
                                              <p:spTgt spid="204"/>
                                            </p:tgtEl>
                                            <p:attrNameLst>
                                              <p:attrName>style.visibility</p:attrName>
                                            </p:attrNameLst>
                                          </p:cBhvr>
                                          <p:to>
                                            <p:strVal val="visible"/>
                                          </p:to>
                                        </p:set>
                                        <p:anim calcmode="lin" valueType="num" p14:bounceEnd="50000">
                                          <p:cBhvr additive="base">
                                            <p:cTn id="67" dur="500" fill="hold"/>
                                            <p:tgtEl>
                                              <p:spTgt spid="204"/>
                                            </p:tgtEl>
                                            <p:attrNameLst>
                                              <p:attrName>ppt_x</p:attrName>
                                            </p:attrNameLst>
                                          </p:cBhvr>
                                          <p:tavLst>
                                            <p:tav tm="0">
                                              <p:val>
                                                <p:strVal val="1+#ppt_w/2"/>
                                              </p:val>
                                            </p:tav>
                                            <p:tav tm="100000">
                                              <p:val>
                                                <p:strVal val="#ppt_x"/>
                                              </p:val>
                                            </p:tav>
                                          </p:tavLst>
                                        </p:anim>
                                        <p:anim calcmode="lin" valueType="num" p14:bounceEnd="50000">
                                          <p:cBhvr additive="base">
                                            <p:cTn id="68" dur="500" fill="hold"/>
                                            <p:tgtEl>
                                              <p:spTgt spid="204"/>
                                            </p:tgtEl>
                                            <p:attrNameLst>
                                              <p:attrName>ppt_y</p:attrName>
                                            </p:attrNameLst>
                                          </p:cBhvr>
                                          <p:tavLst>
                                            <p:tav tm="0">
                                              <p:val>
                                                <p:strVal val="0-#ppt_h/2"/>
                                              </p:val>
                                            </p:tav>
                                            <p:tav tm="100000">
                                              <p:val>
                                                <p:strVal val="#ppt_y"/>
                                              </p:val>
                                            </p:tav>
                                          </p:tavLst>
                                        </p:anim>
                                      </p:childTnLst>
                                    </p:cTn>
                                  </p:par>
                                  <p:par>
                                    <p:cTn id="69" presetID="2" presetClass="entr" presetSubtype="3" accel="50000" fill="hold" nodeType="withEffect" p14:presetBounceEnd="50000">
                                      <p:stCondLst>
                                        <p:cond delay="0"/>
                                      </p:stCondLst>
                                      <p:childTnLst>
                                        <p:set>
                                          <p:cBhvr>
                                            <p:cTn id="70" dur="1" fill="hold">
                                              <p:stCondLst>
                                                <p:cond delay="0"/>
                                              </p:stCondLst>
                                            </p:cTn>
                                            <p:tgtEl>
                                              <p:spTgt spid="1028"/>
                                            </p:tgtEl>
                                            <p:attrNameLst>
                                              <p:attrName>style.visibility</p:attrName>
                                            </p:attrNameLst>
                                          </p:cBhvr>
                                          <p:to>
                                            <p:strVal val="visible"/>
                                          </p:to>
                                        </p:set>
                                        <p:anim calcmode="lin" valueType="num" p14:bounceEnd="50000">
                                          <p:cBhvr additive="base">
                                            <p:cTn id="71" dur="500" fill="hold"/>
                                            <p:tgtEl>
                                              <p:spTgt spid="1028"/>
                                            </p:tgtEl>
                                            <p:attrNameLst>
                                              <p:attrName>ppt_x</p:attrName>
                                            </p:attrNameLst>
                                          </p:cBhvr>
                                          <p:tavLst>
                                            <p:tav tm="0">
                                              <p:val>
                                                <p:strVal val="1+#ppt_w/2"/>
                                              </p:val>
                                            </p:tav>
                                            <p:tav tm="100000">
                                              <p:val>
                                                <p:strVal val="#ppt_x"/>
                                              </p:val>
                                            </p:tav>
                                          </p:tavLst>
                                        </p:anim>
                                        <p:anim calcmode="lin" valueType="num" p14:bounceEnd="50000">
                                          <p:cBhvr additive="base">
                                            <p:cTn id="72" dur="500" fill="hold"/>
                                            <p:tgtEl>
                                              <p:spTgt spid="1028"/>
                                            </p:tgtEl>
                                            <p:attrNameLst>
                                              <p:attrName>ppt_y</p:attrName>
                                            </p:attrNameLst>
                                          </p:cBhvr>
                                          <p:tavLst>
                                            <p:tav tm="0">
                                              <p:val>
                                                <p:strVal val="0-#ppt_h/2"/>
                                              </p:val>
                                            </p:tav>
                                            <p:tav tm="100000">
                                              <p:val>
                                                <p:strVal val="#ppt_y"/>
                                              </p:val>
                                            </p:tav>
                                          </p:tavLst>
                                        </p:anim>
                                      </p:childTnLst>
                                    </p:cTn>
                                  </p:par>
                                  <p:par>
                                    <p:cTn id="73" presetID="22" presetClass="entr" presetSubtype="4" fill="hold" nodeType="withEffect">
                                      <p:stCondLst>
                                        <p:cond delay="0"/>
                                      </p:stCondLst>
                                      <p:childTnLst>
                                        <p:set>
                                          <p:cBhvr>
                                            <p:cTn id="74" dur="1" fill="hold">
                                              <p:stCondLst>
                                                <p:cond delay="0"/>
                                              </p:stCondLst>
                                            </p:cTn>
                                            <p:tgtEl>
                                              <p:spTgt spid="219"/>
                                            </p:tgtEl>
                                            <p:attrNameLst>
                                              <p:attrName>style.visibility</p:attrName>
                                            </p:attrNameLst>
                                          </p:cBhvr>
                                          <p:to>
                                            <p:strVal val="visible"/>
                                          </p:to>
                                        </p:set>
                                        <p:animEffect transition="in" filter="wipe(down)">
                                          <p:cBhvr>
                                            <p:cTn id="75" dur="500"/>
                                            <p:tgtEl>
                                              <p:spTgt spid="219"/>
                                            </p:tgtEl>
                                          </p:cBhvr>
                                        </p:animEffect>
                                      </p:childTnLst>
                                    </p:cTn>
                                  </p:par>
                                </p:childTnLst>
                              </p:cTn>
                            </p:par>
                            <p:par>
                              <p:cTn id="76" fill="hold">
                                <p:stCondLst>
                                  <p:cond delay="500"/>
                                </p:stCondLst>
                                <p:childTnLst>
                                  <p:par>
                                    <p:cTn id="77" presetID="32" presetClass="emph" presetSubtype="0" repeatCount="4000" fill="hold" grpId="1" nodeType="afterEffect">
                                      <p:stCondLst>
                                        <p:cond delay="0"/>
                                      </p:stCondLst>
                                      <p:iterate type="lt">
                                        <p:tmPct val="0"/>
                                      </p:iterate>
                                      <p:childTnLst>
                                        <p:animRot by="120000">
                                          <p:cBhvr>
                                            <p:cTn id="78" dur="100" fill="hold">
                                              <p:stCondLst>
                                                <p:cond delay="0"/>
                                              </p:stCondLst>
                                            </p:cTn>
                                            <p:tgtEl>
                                              <p:spTgt spid="4"/>
                                            </p:tgtEl>
                                            <p:attrNameLst>
                                              <p:attrName>r</p:attrName>
                                            </p:attrNameLst>
                                          </p:cBhvr>
                                        </p:animRot>
                                        <p:animRot by="-240000">
                                          <p:cBhvr>
                                            <p:cTn id="79" dur="200" fill="hold">
                                              <p:stCondLst>
                                                <p:cond delay="200"/>
                                              </p:stCondLst>
                                            </p:cTn>
                                            <p:tgtEl>
                                              <p:spTgt spid="4"/>
                                            </p:tgtEl>
                                            <p:attrNameLst>
                                              <p:attrName>r</p:attrName>
                                            </p:attrNameLst>
                                          </p:cBhvr>
                                        </p:animRot>
                                        <p:animRot by="240000">
                                          <p:cBhvr>
                                            <p:cTn id="80" dur="200" fill="hold">
                                              <p:stCondLst>
                                                <p:cond delay="400"/>
                                              </p:stCondLst>
                                            </p:cTn>
                                            <p:tgtEl>
                                              <p:spTgt spid="4"/>
                                            </p:tgtEl>
                                            <p:attrNameLst>
                                              <p:attrName>r</p:attrName>
                                            </p:attrNameLst>
                                          </p:cBhvr>
                                        </p:animRot>
                                        <p:animRot by="-240000">
                                          <p:cBhvr>
                                            <p:cTn id="81" dur="200" fill="hold">
                                              <p:stCondLst>
                                                <p:cond delay="600"/>
                                              </p:stCondLst>
                                            </p:cTn>
                                            <p:tgtEl>
                                              <p:spTgt spid="4"/>
                                            </p:tgtEl>
                                            <p:attrNameLst>
                                              <p:attrName>r</p:attrName>
                                            </p:attrNameLst>
                                          </p:cBhvr>
                                        </p:animRot>
                                        <p:animRot by="120000">
                                          <p:cBhvr>
                                            <p:cTn id="82"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additive="base">
                                            <p:cTn id="7" dur="500" fill="hold"/>
                                            <p:tgtEl>
                                              <p:spTgt spid="1026"/>
                                            </p:tgtEl>
                                            <p:attrNameLst>
                                              <p:attrName>ppt_x</p:attrName>
                                            </p:attrNameLst>
                                          </p:cBhvr>
                                          <p:tavLst>
                                            <p:tav tm="0">
                                              <p:val>
                                                <p:strVal val="0-#ppt_w/2"/>
                                              </p:val>
                                            </p:tav>
                                            <p:tav tm="100000">
                                              <p:val>
                                                <p:strVal val="#ppt_x"/>
                                              </p:val>
                                            </p:tav>
                                          </p:tavLst>
                                        </p:anim>
                                        <p:anim calcmode="lin" valueType="num">
                                          <p:cBhvr additive="base">
                                            <p:cTn id="8" dur="500" fill="hold"/>
                                            <p:tgtEl>
                                              <p:spTgt spid="1026"/>
                                            </p:tgtEl>
                                            <p:attrNameLst>
                                              <p:attrName>ppt_y</p:attrName>
                                            </p:attrNameLst>
                                          </p:cBhvr>
                                          <p:tavLst>
                                            <p:tav tm="0">
                                              <p:val>
                                                <p:strVal val="#ppt_y"/>
                                              </p:val>
                                            </p:tav>
                                            <p:tav tm="100000">
                                              <p:val>
                                                <p:strVal val="#ppt_y"/>
                                              </p:val>
                                            </p:tav>
                                          </p:tavLst>
                                        </p:anim>
                                      </p:childTnLst>
                                    </p:cTn>
                                  </p:par>
                                  <p:par>
                                    <p:cTn id="9" presetID="2" presetClass="entr" presetSubtype="1" accel="50000" fill="hold" grpId="0" nodeType="withEffect">
                                      <p:stCondLst>
                                        <p:cond delay="0"/>
                                      </p:stCondLst>
                                      <p:iterate type="lt">
                                        <p:tmPct val="0"/>
                                      </p:iterate>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3" accel="5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3" accel="5000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par>
                                    <p:cTn id="21" presetID="2" presetClass="entr" presetSubtype="3" accel="50000"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1+#ppt_w/2"/>
                                              </p:val>
                                            </p:tav>
                                            <p:tav tm="100000">
                                              <p:val>
                                                <p:strVal val="#ppt_x"/>
                                              </p:val>
                                            </p:tav>
                                          </p:tavLst>
                                        </p:anim>
                                        <p:anim calcmode="lin" valueType="num">
                                          <p:cBhvr additive="base">
                                            <p:cTn id="24" dur="500" fill="hold"/>
                                            <p:tgtEl>
                                              <p:spTgt spid="30"/>
                                            </p:tgtEl>
                                            <p:attrNameLst>
                                              <p:attrName>ppt_y</p:attrName>
                                            </p:attrNameLst>
                                          </p:cBhvr>
                                          <p:tavLst>
                                            <p:tav tm="0">
                                              <p:val>
                                                <p:strVal val="0-#ppt_h/2"/>
                                              </p:val>
                                            </p:tav>
                                            <p:tav tm="100000">
                                              <p:val>
                                                <p:strVal val="#ppt_y"/>
                                              </p:val>
                                            </p:tav>
                                          </p:tavLst>
                                        </p:anim>
                                      </p:childTnLst>
                                    </p:cTn>
                                  </p:par>
                                  <p:par>
                                    <p:cTn id="25" presetID="2" presetClass="entr" presetSubtype="3" accel="50000" fill="hold"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1+#ppt_w/2"/>
                                              </p:val>
                                            </p:tav>
                                            <p:tav tm="100000">
                                              <p:val>
                                                <p:strVal val="#ppt_x"/>
                                              </p:val>
                                            </p:tav>
                                          </p:tavLst>
                                        </p:anim>
                                        <p:anim calcmode="lin" valueType="num">
                                          <p:cBhvr additive="base">
                                            <p:cTn id="28" dur="500" fill="hold"/>
                                            <p:tgtEl>
                                              <p:spTgt spid="38"/>
                                            </p:tgtEl>
                                            <p:attrNameLst>
                                              <p:attrName>ppt_y</p:attrName>
                                            </p:attrNameLst>
                                          </p:cBhvr>
                                          <p:tavLst>
                                            <p:tav tm="0">
                                              <p:val>
                                                <p:strVal val="0-#ppt_h/2"/>
                                              </p:val>
                                            </p:tav>
                                            <p:tav tm="100000">
                                              <p:val>
                                                <p:strVal val="#ppt_y"/>
                                              </p:val>
                                            </p:tav>
                                          </p:tavLst>
                                        </p:anim>
                                      </p:childTnLst>
                                    </p:cTn>
                                  </p:par>
                                  <p:par>
                                    <p:cTn id="29" presetID="2" presetClass="entr" presetSubtype="3" accel="50000" fill="hold" nodeType="with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500" fill="hold"/>
                                            <p:tgtEl>
                                              <p:spTgt spid="45"/>
                                            </p:tgtEl>
                                            <p:attrNameLst>
                                              <p:attrName>ppt_x</p:attrName>
                                            </p:attrNameLst>
                                          </p:cBhvr>
                                          <p:tavLst>
                                            <p:tav tm="0">
                                              <p:val>
                                                <p:strVal val="1+#ppt_w/2"/>
                                              </p:val>
                                            </p:tav>
                                            <p:tav tm="100000">
                                              <p:val>
                                                <p:strVal val="#ppt_x"/>
                                              </p:val>
                                            </p:tav>
                                          </p:tavLst>
                                        </p:anim>
                                        <p:anim calcmode="lin" valueType="num">
                                          <p:cBhvr additive="base">
                                            <p:cTn id="32" dur="500" fill="hold"/>
                                            <p:tgtEl>
                                              <p:spTgt spid="45"/>
                                            </p:tgtEl>
                                            <p:attrNameLst>
                                              <p:attrName>ppt_y</p:attrName>
                                            </p:attrNameLst>
                                          </p:cBhvr>
                                          <p:tavLst>
                                            <p:tav tm="0">
                                              <p:val>
                                                <p:strVal val="0-#ppt_h/2"/>
                                              </p:val>
                                            </p:tav>
                                            <p:tav tm="100000">
                                              <p:val>
                                                <p:strVal val="#ppt_y"/>
                                              </p:val>
                                            </p:tav>
                                          </p:tavLst>
                                        </p:anim>
                                      </p:childTnLst>
                                    </p:cTn>
                                  </p:par>
                                  <p:par>
                                    <p:cTn id="33" presetID="2" presetClass="entr" presetSubtype="3" accel="50000" fill="hold" nodeType="withEffect">
                                      <p:stCondLst>
                                        <p:cond delay="0"/>
                                      </p:stCondLst>
                                      <p:childTnLst>
                                        <p:set>
                                          <p:cBhvr>
                                            <p:cTn id="34" dur="1" fill="hold">
                                              <p:stCondLst>
                                                <p:cond delay="0"/>
                                              </p:stCondLst>
                                            </p:cTn>
                                            <p:tgtEl>
                                              <p:spTgt spid="73"/>
                                            </p:tgtEl>
                                            <p:attrNameLst>
                                              <p:attrName>style.visibility</p:attrName>
                                            </p:attrNameLst>
                                          </p:cBhvr>
                                          <p:to>
                                            <p:strVal val="visible"/>
                                          </p:to>
                                        </p:set>
                                        <p:anim calcmode="lin" valueType="num">
                                          <p:cBhvr additive="base">
                                            <p:cTn id="35" dur="500" fill="hold"/>
                                            <p:tgtEl>
                                              <p:spTgt spid="73"/>
                                            </p:tgtEl>
                                            <p:attrNameLst>
                                              <p:attrName>ppt_x</p:attrName>
                                            </p:attrNameLst>
                                          </p:cBhvr>
                                          <p:tavLst>
                                            <p:tav tm="0">
                                              <p:val>
                                                <p:strVal val="1+#ppt_w/2"/>
                                              </p:val>
                                            </p:tav>
                                            <p:tav tm="100000">
                                              <p:val>
                                                <p:strVal val="#ppt_x"/>
                                              </p:val>
                                            </p:tav>
                                          </p:tavLst>
                                        </p:anim>
                                        <p:anim calcmode="lin" valueType="num">
                                          <p:cBhvr additive="base">
                                            <p:cTn id="36" dur="500" fill="hold"/>
                                            <p:tgtEl>
                                              <p:spTgt spid="73"/>
                                            </p:tgtEl>
                                            <p:attrNameLst>
                                              <p:attrName>ppt_y</p:attrName>
                                            </p:attrNameLst>
                                          </p:cBhvr>
                                          <p:tavLst>
                                            <p:tav tm="0">
                                              <p:val>
                                                <p:strVal val="0-#ppt_h/2"/>
                                              </p:val>
                                            </p:tav>
                                            <p:tav tm="100000">
                                              <p:val>
                                                <p:strVal val="#ppt_y"/>
                                              </p:val>
                                            </p:tav>
                                          </p:tavLst>
                                        </p:anim>
                                      </p:childTnLst>
                                    </p:cTn>
                                  </p:par>
                                  <p:par>
                                    <p:cTn id="37" presetID="2" presetClass="entr" presetSubtype="3" accel="50000" fill="hold" nodeType="withEffect">
                                      <p:stCondLst>
                                        <p:cond delay="0"/>
                                      </p:stCondLst>
                                      <p:childTnLst>
                                        <p:set>
                                          <p:cBhvr>
                                            <p:cTn id="38" dur="1" fill="hold">
                                              <p:stCondLst>
                                                <p:cond delay="0"/>
                                              </p:stCondLst>
                                            </p:cTn>
                                            <p:tgtEl>
                                              <p:spTgt spid="88"/>
                                            </p:tgtEl>
                                            <p:attrNameLst>
                                              <p:attrName>style.visibility</p:attrName>
                                            </p:attrNameLst>
                                          </p:cBhvr>
                                          <p:to>
                                            <p:strVal val="visible"/>
                                          </p:to>
                                        </p:set>
                                        <p:anim calcmode="lin" valueType="num">
                                          <p:cBhvr additive="base">
                                            <p:cTn id="39" dur="500" fill="hold"/>
                                            <p:tgtEl>
                                              <p:spTgt spid="88"/>
                                            </p:tgtEl>
                                            <p:attrNameLst>
                                              <p:attrName>ppt_x</p:attrName>
                                            </p:attrNameLst>
                                          </p:cBhvr>
                                          <p:tavLst>
                                            <p:tav tm="0">
                                              <p:val>
                                                <p:strVal val="1+#ppt_w/2"/>
                                              </p:val>
                                            </p:tav>
                                            <p:tav tm="100000">
                                              <p:val>
                                                <p:strVal val="#ppt_x"/>
                                              </p:val>
                                            </p:tav>
                                          </p:tavLst>
                                        </p:anim>
                                        <p:anim calcmode="lin" valueType="num">
                                          <p:cBhvr additive="base">
                                            <p:cTn id="40" dur="500" fill="hold"/>
                                            <p:tgtEl>
                                              <p:spTgt spid="88"/>
                                            </p:tgtEl>
                                            <p:attrNameLst>
                                              <p:attrName>ppt_y</p:attrName>
                                            </p:attrNameLst>
                                          </p:cBhvr>
                                          <p:tavLst>
                                            <p:tav tm="0">
                                              <p:val>
                                                <p:strVal val="0-#ppt_h/2"/>
                                              </p:val>
                                            </p:tav>
                                            <p:tav tm="100000">
                                              <p:val>
                                                <p:strVal val="#ppt_y"/>
                                              </p:val>
                                            </p:tav>
                                          </p:tavLst>
                                        </p:anim>
                                      </p:childTnLst>
                                    </p:cTn>
                                  </p:par>
                                  <p:par>
                                    <p:cTn id="41" presetID="2" presetClass="entr" presetSubtype="3" accel="50000" fill="hold" nodeType="withEffect">
                                      <p:stCondLst>
                                        <p:cond delay="0"/>
                                      </p:stCondLst>
                                      <p:childTnLst>
                                        <p:set>
                                          <p:cBhvr>
                                            <p:cTn id="42" dur="1" fill="hold">
                                              <p:stCondLst>
                                                <p:cond delay="0"/>
                                              </p:stCondLst>
                                            </p:cTn>
                                            <p:tgtEl>
                                              <p:spTgt spid="120"/>
                                            </p:tgtEl>
                                            <p:attrNameLst>
                                              <p:attrName>style.visibility</p:attrName>
                                            </p:attrNameLst>
                                          </p:cBhvr>
                                          <p:to>
                                            <p:strVal val="visible"/>
                                          </p:to>
                                        </p:set>
                                        <p:anim calcmode="lin" valueType="num">
                                          <p:cBhvr additive="base">
                                            <p:cTn id="43" dur="500" fill="hold"/>
                                            <p:tgtEl>
                                              <p:spTgt spid="120"/>
                                            </p:tgtEl>
                                            <p:attrNameLst>
                                              <p:attrName>ppt_x</p:attrName>
                                            </p:attrNameLst>
                                          </p:cBhvr>
                                          <p:tavLst>
                                            <p:tav tm="0">
                                              <p:val>
                                                <p:strVal val="1+#ppt_w/2"/>
                                              </p:val>
                                            </p:tav>
                                            <p:tav tm="100000">
                                              <p:val>
                                                <p:strVal val="#ppt_x"/>
                                              </p:val>
                                            </p:tav>
                                          </p:tavLst>
                                        </p:anim>
                                        <p:anim calcmode="lin" valueType="num">
                                          <p:cBhvr additive="base">
                                            <p:cTn id="44" dur="500" fill="hold"/>
                                            <p:tgtEl>
                                              <p:spTgt spid="120"/>
                                            </p:tgtEl>
                                            <p:attrNameLst>
                                              <p:attrName>ppt_y</p:attrName>
                                            </p:attrNameLst>
                                          </p:cBhvr>
                                          <p:tavLst>
                                            <p:tav tm="0">
                                              <p:val>
                                                <p:strVal val="0-#ppt_h/2"/>
                                              </p:val>
                                            </p:tav>
                                            <p:tav tm="100000">
                                              <p:val>
                                                <p:strVal val="#ppt_y"/>
                                              </p:val>
                                            </p:tav>
                                          </p:tavLst>
                                        </p:anim>
                                      </p:childTnLst>
                                    </p:cTn>
                                  </p:par>
                                  <p:par>
                                    <p:cTn id="45" presetID="2" presetClass="entr" presetSubtype="3" accel="50000" fill="hold" nodeType="withEffect">
                                      <p:stCondLst>
                                        <p:cond delay="0"/>
                                      </p:stCondLst>
                                      <p:childTnLst>
                                        <p:set>
                                          <p:cBhvr>
                                            <p:cTn id="46" dur="1" fill="hold">
                                              <p:stCondLst>
                                                <p:cond delay="0"/>
                                              </p:stCondLst>
                                            </p:cTn>
                                            <p:tgtEl>
                                              <p:spTgt spid="143"/>
                                            </p:tgtEl>
                                            <p:attrNameLst>
                                              <p:attrName>style.visibility</p:attrName>
                                            </p:attrNameLst>
                                          </p:cBhvr>
                                          <p:to>
                                            <p:strVal val="visible"/>
                                          </p:to>
                                        </p:set>
                                        <p:anim calcmode="lin" valueType="num">
                                          <p:cBhvr additive="base">
                                            <p:cTn id="47" dur="500" fill="hold"/>
                                            <p:tgtEl>
                                              <p:spTgt spid="143"/>
                                            </p:tgtEl>
                                            <p:attrNameLst>
                                              <p:attrName>ppt_x</p:attrName>
                                            </p:attrNameLst>
                                          </p:cBhvr>
                                          <p:tavLst>
                                            <p:tav tm="0">
                                              <p:val>
                                                <p:strVal val="1+#ppt_w/2"/>
                                              </p:val>
                                            </p:tav>
                                            <p:tav tm="100000">
                                              <p:val>
                                                <p:strVal val="#ppt_x"/>
                                              </p:val>
                                            </p:tav>
                                          </p:tavLst>
                                        </p:anim>
                                        <p:anim calcmode="lin" valueType="num">
                                          <p:cBhvr additive="base">
                                            <p:cTn id="48" dur="500" fill="hold"/>
                                            <p:tgtEl>
                                              <p:spTgt spid="143"/>
                                            </p:tgtEl>
                                            <p:attrNameLst>
                                              <p:attrName>ppt_y</p:attrName>
                                            </p:attrNameLst>
                                          </p:cBhvr>
                                          <p:tavLst>
                                            <p:tav tm="0">
                                              <p:val>
                                                <p:strVal val="0-#ppt_h/2"/>
                                              </p:val>
                                            </p:tav>
                                            <p:tav tm="100000">
                                              <p:val>
                                                <p:strVal val="#ppt_y"/>
                                              </p:val>
                                            </p:tav>
                                          </p:tavLst>
                                        </p:anim>
                                      </p:childTnLst>
                                    </p:cTn>
                                  </p:par>
                                  <p:par>
                                    <p:cTn id="49" presetID="2" presetClass="entr" presetSubtype="3" accel="50000" fill="hold" nodeType="withEffect">
                                      <p:stCondLst>
                                        <p:cond delay="0"/>
                                      </p:stCondLst>
                                      <p:childTnLst>
                                        <p:set>
                                          <p:cBhvr>
                                            <p:cTn id="50" dur="1" fill="hold">
                                              <p:stCondLst>
                                                <p:cond delay="0"/>
                                              </p:stCondLst>
                                            </p:cTn>
                                            <p:tgtEl>
                                              <p:spTgt spid="158"/>
                                            </p:tgtEl>
                                            <p:attrNameLst>
                                              <p:attrName>style.visibility</p:attrName>
                                            </p:attrNameLst>
                                          </p:cBhvr>
                                          <p:to>
                                            <p:strVal val="visible"/>
                                          </p:to>
                                        </p:set>
                                        <p:anim calcmode="lin" valueType="num">
                                          <p:cBhvr additive="base">
                                            <p:cTn id="51" dur="500" fill="hold"/>
                                            <p:tgtEl>
                                              <p:spTgt spid="158"/>
                                            </p:tgtEl>
                                            <p:attrNameLst>
                                              <p:attrName>ppt_x</p:attrName>
                                            </p:attrNameLst>
                                          </p:cBhvr>
                                          <p:tavLst>
                                            <p:tav tm="0">
                                              <p:val>
                                                <p:strVal val="1+#ppt_w/2"/>
                                              </p:val>
                                            </p:tav>
                                            <p:tav tm="100000">
                                              <p:val>
                                                <p:strVal val="#ppt_x"/>
                                              </p:val>
                                            </p:tav>
                                          </p:tavLst>
                                        </p:anim>
                                        <p:anim calcmode="lin" valueType="num">
                                          <p:cBhvr additive="base">
                                            <p:cTn id="52" dur="500" fill="hold"/>
                                            <p:tgtEl>
                                              <p:spTgt spid="158"/>
                                            </p:tgtEl>
                                            <p:attrNameLst>
                                              <p:attrName>ppt_y</p:attrName>
                                            </p:attrNameLst>
                                          </p:cBhvr>
                                          <p:tavLst>
                                            <p:tav tm="0">
                                              <p:val>
                                                <p:strVal val="0-#ppt_h/2"/>
                                              </p:val>
                                            </p:tav>
                                            <p:tav tm="100000">
                                              <p:val>
                                                <p:strVal val="#ppt_y"/>
                                              </p:val>
                                            </p:tav>
                                          </p:tavLst>
                                        </p:anim>
                                      </p:childTnLst>
                                    </p:cTn>
                                  </p:par>
                                  <p:par>
                                    <p:cTn id="53" presetID="2" presetClass="entr" presetSubtype="3" accel="50000" fill="hold" nodeType="withEffect">
                                      <p:stCondLst>
                                        <p:cond delay="0"/>
                                      </p:stCondLst>
                                      <p:childTnLst>
                                        <p:set>
                                          <p:cBhvr>
                                            <p:cTn id="54" dur="1" fill="hold">
                                              <p:stCondLst>
                                                <p:cond delay="0"/>
                                              </p:stCondLst>
                                            </p:cTn>
                                            <p:tgtEl>
                                              <p:spTgt spid="171"/>
                                            </p:tgtEl>
                                            <p:attrNameLst>
                                              <p:attrName>style.visibility</p:attrName>
                                            </p:attrNameLst>
                                          </p:cBhvr>
                                          <p:to>
                                            <p:strVal val="visible"/>
                                          </p:to>
                                        </p:set>
                                        <p:anim calcmode="lin" valueType="num">
                                          <p:cBhvr additive="base">
                                            <p:cTn id="55" dur="500" fill="hold"/>
                                            <p:tgtEl>
                                              <p:spTgt spid="171"/>
                                            </p:tgtEl>
                                            <p:attrNameLst>
                                              <p:attrName>ppt_x</p:attrName>
                                            </p:attrNameLst>
                                          </p:cBhvr>
                                          <p:tavLst>
                                            <p:tav tm="0">
                                              <p:val>
                                                <p:strVal val="1+#ppt_w/2"/>
                                              </p:val>
                                            </p:tav>
                                            <p:tav tm="100000">
                                              <p:val>
                                                <p:strVal val="#ppt_x"/>
                                              </p:val>
                                            </p:tav>
                                          </p:tavLst>
                                        </p:anim>
                                        <p:anim calcmode="lin" valueType="num">
                                          <p:cBhvr additive="base">
                                            <p:cTn id="56" dur="500" fill="hold"/>
                                            <p:tgtEl>
                                              <p:spTgt spid="171"/>
                                            </p:tgtEl>
                                            <p:attrNameLst>
                                              <p:attrName>ppt_y</p:attrName>
                                            </p:attrNameLst>
                                          </p:cBhvr>
                                          <p:tavLst>
                                            <p:tav tm="0">
                                              <p:val>
                                                <p:strVal val="0-#ppt_h/2"/>
                                              </p:val>
                                            </p:tav>
                                            <p:tav tm="100000">
                                              <p:val>
                                                <p:strVal val="#ppt_y"/>
                                              </p:val>
                                            </p:tav>
                                          </p:tavLst>
                                        </p:anim>
                                      </p:childTnLst>
                                    </p:cTn>
                                  </p:par>
                                  <p:par>
                                    <p:cTn id="57" presetID="2" presetClass="entr" presetSubtype="3" accel="50000" fill="hold" nodeType="withEffect">
                                      <p:stCondLst>
                                        <p:cond delay="0"/>
                                      </p:stCondLst>
                                      <p:childTnLst>
                                        <p:set>
                                          <p:cBhvr>
                                            <p:cTn id="58" dur="1" fill="hold">
                                              <p:stCondLst>
                                                <p:cond delay="0"/>
                                              </p:stCondLst>
                                            </p:cTn>
                                            <p:tgtEl>
                                              <p:spTgt spid="188"/>
                                            </p:tgtEl>
                                            <p:attrNameLst>
                                              <p:attrName>style.visibility</p:attrName>
                                            </p:attrNameLst>
                                          </p:cBhvr>
                                          <p:to>
                                            <p:strVal val="visible"/>
                                          </p:to>
                                        </p:set>
                                        <p:anim calcmode="lin" valueType="num">
                                          <p:cBhvr additive="base">
                                            <p:cTn id="59" dur="500" fill="hold"/>
                                            <p:tgtEl>
                                              <p:spTgt spid="188"/>
                                            </p:tgtEl>
                                            <p:attrNameLst>
                                              <p:attrName>ppt_x</p:attrName>
                                            </p:attrNameLst>
                                          </p:cBhvr>
                                          <p:tavLst>
                                            <p:tav tm="0">
                                              <p:val>
                                                <p:strVal val="1+#ppt_w/2"/>
                                              </p:val>
                                            </p:tav>
                                            <p:tav tm="100000">
                                              <p:val>
                                                <p:strVal val="#ppt_x"/>
                                              </p:val>
                                            </p:tav>
                                          </p:tavLst>
                                        </p:anim>
                                        <p:anim calcmode="lin" valueType="num">
                                          <p:cBhvr additive="base">
                                            <p:cTn id="60" dur="500" fill="hold"/>
                                            <p:tgtEl>
                                              <p:spTgt spid="188"/>
                                            </p:tgtEl>
                                            <p:attrNameLst>
                                              <p:attrName>ppt_y</p:attrName>
                                            </p:attrNameLst>
                                          </p:cBhvr>
                                          <p:tavLst>
                                            <p:tav tm="0">
                                              <p:val>
                                                <p:strVal val="0-#ppt_h/2"/>
                                              </p:val>
                                            </p:tav>
                                            <p:tav tm="100000">
                                              <p:val>
                                                <p:strVal val="#ppt_y"/>
                                              </p:val>
                                            </p:tav>
                                          </p:tavLst>
                                        </p:anim>
                                      </p:childTnLst>
                                    </p:cTn>
                                  </p:par>
                                  <p:par>
                                    <p:cTn id="61" presetID="2" presetClass="entr" presetSubtype="3" accel="50000" fill="hold" nodeType="withEffect">
                                      <p:stCondLst>
                                        <p:cond delay="0"/>
                                      </p:stCondLst>
                                      <p:childTnLst>
                                        <p:set>
                                          <p:cBhvr>
                                            <p:cTn id="62" dur="1" fill="hold">
                                              <p:stCondLst>
                                                <p:cond delay="0"/>
                                              </p:stCondLst>
                                            </p:cTn>
                                            <p:tgtEl>
                                              <p:spTgt spid="196"/>
                                            </p:tgtEl>
                                            <p:attrNameLst>
                                              <p:attrName>style.visibility</p:attrName>
                                            </p:attrNameLst>
                                          </p:cBhvr>
                                          <p:to>
                                            <p:strVal val="visible"/>
                                          </p:to>
                                        </p:set>
                                        <p:anim calcmode="lin" valueType="num">
                                          <p:cBhvr additive="base">
                                            <p:cTn id="63" dur="500" fill="hold"/>
                                            <p:tgtEl>
                                              <p:spTgt spid="196"/>
                                            </p:tgtEl>
                                            <p:attrNameLst>
                                              <p:attrName>ppt_x</p:attrName>
                                            </p:attrNameLst>
                                          </p:cBhvr>
                                          <p:tavLst>
                                            <p:tav tm="0">
                                              <p:val>
                                                <p:strVal val="1+#ppt_w/2"/>
                                              </p:val>
                                            </p:tav>
                                            <p:tav tm="100000">
                                              <p:val>
                                                <p:strVal val="#ppt_x"/>
                                              </p:val>
                                            </p:tav>
                                          </p:tavLst>
                                        </p:anim>
                                        <p:anim calcmode="lin" valueType="num">
                                          <p:cBhvr additive="base">
                                            <p:cTn id="64" dur="500" fill="hold"/>
                                            <p:tgtEl>
                                              <p:spTgt spid="196"/>
                                            </p:tgtEl>
                                            <p:attrNameLst>
                                              <p:attrName>ppt_y</p:attrName>
                                            </p:attrNameLst>
                                          </p:cBhvr>
                                          <p:tavLst>
                                            <p:tav tm="0">
                                              <p:val>
                                                <p:strVal val="0-#ppt_h/2"/>
                                              </p:val>
                                            </p:tav>
                                            <p:tav tm="100000">
                                              <p:val>
                                                <p:strVal val="#ppt_y"/>
                                              </p:val>
                                            </p:tav>
                                          </p:tavLst>
                                        </p:anim>
                                      </p:childTnLst>
                                    </p:cTn>
                                  </p:par>
                                  <p:par>
                                    <p:cTn id="65" presetID="2" presetClass="entr" presetSubtype="3" accel="50000" fill="hold" nodeType="withEffect">
                                      <p:stCondLst>
                                        <p:cond delay="0"/>
                                      </p:stCondLst>
                                      <p:childTnLst>
                                        <p:set>
                                          <p:cBhvr>
                                            <p:cTn id="66" dur="1" fill="hold">
                                              <p:stCondLst>
                                                <p:cond delay="0"/>
                                              </p:stCondLst>
                                            </p:cTn>
                                            <p:tgtEl>
                                              <p:spTgt spid="204"/>
                                            </p:tgtEl>
                                            <p:attrNameLst>
                                              <p:attrName>style.visibility</p:attrName>
                                            </p:attrNameLst>
                                          </p:cBhvr>
                                          <p:to>
                                            <p:strVal val="visible"/>
                                          </p:to>
                                        </p:set>
                                        <p:anim calcmode="lin" valueType="num">
                                          <p:cBhvr additive="base">
                                            <p:cTn id="67" dur="500" fill="hold"/>
                                            <p:tgtEl>
                                              <p:spTgt spid="204"/>
                                            </p:tgtEl>
                                            <p:attrNameLst>
                                              <p:attrName>ppt_x</p:attrName>
                                            </p:attrNameLst>
                                          </p:cBhvr>
                                          <p:tavLst>
                                            <p:tav tm="0">
                                              <p:val>
                                                <p:strVal val="1+#ppt_w/2"/>
                                              </p:val>
                                            </p:tav>
                                            <p:tav tm="100000">
                                              <p:val>
                                                <p:strVal val="#ppt_x"/>
                                              </p:val>
                                            </p:tav>
                                          </p:tavLst>
                                        </p:anim>
                                        <p:anim calcmode="lin" valueType="num">
                                          <p:cBhvr additive="base">
                                            <p:cTn id="68" dur="500" fill="hold"/>
                                            <p:tgtEl>
                                              <p:spTgt spid="204"/>
                                            </p:tgtEl>
                                            <p:attrNameLst>
                                              <p:attrName>ppt_y</p:attrName>
                                            </p:attrNameLst>
                                          </p:cBhvr>
                                          <p:tavLst>
                                            <p:tav tm="0">
                                              <p:val>
                                                <p:strVal val="0-#ppt_h/2"/>
                                              </p:val>
                                            </p:tav>
                                            <p:tav tm="100000">
                                              <p:val>
                                                <p:strVal val="#ppt_y"/>
                                              </p:val>
                                            </p:tav>
                                          </p:tavLst>
                                        </p:anim>
                                      </p:childTnLst>
                                    </p:cTn>
                                  </p:par>
                                  <p:par>
                                    <p:cTn id="69" presetID="2" presetClass="entr" presetSubtype="3" accel="50000" fill="hold" nodeType="withEffect">
                                      <p:stCondLst>
                                        <p:cond delay="0"/>
                                      </p:stCondLst>
                                      <p:childTnLst>
                                        <p:set>
                                          <p:cBhvr>
                                            <p:cTn id="70" dur="1" fill="hold">
                                              <p:stCondLst>
                                                <p:cond delay="0"/>
                                              </p:stCondLst>
                                            </p:cTn>
                                            <p:tgtEl>
                                              <p:spTgt spid="1028"/>
                                            </p:tgtEl>
                                            <p:attrNameLst>
                                              <p:attrName>style.visibility</p:attrName>
                                            </p:attrNameLst>
                                          </p:cBhvr>
                                          <p:to>
                                            <p:strVal val="visible"/>
                                          </p:to>
                                        </p:set>
                                        <p:anim calcmode="lin" valueType="num">
                                          <p:cBhvr additive="base">
                                            <p:cTn id="71" dur="500" fill="hold"/>
                                            <p:tgtEl>
                                              <p:spTgt spid="1028"/>
                                            </p:tgtEl>
                                            <p:attrNameLst>
                                              <p:attrName>ppt_x</p:attrName>
                                            </p:attrNameLst>
                                          </p:cBhvr>
                                          <p:tavLst>
                                            <p:tav tm="0">
                                              <p:val>
                                                <p:strVal val="1+#ppt_w/2"/>
                                              </p:val>
                                            </p:tav>
                                            <p:tav tm="100000">
                                              <p:val>
                                                <p:strVal val="#ppt_x"/>
                                              </p:val>
                                            </p:tav>
                                          </p:tavLst>
                                        </p:anim>
                                        <p:anim calcmode="lin" valueType="num">
                                          <p:cBhvr additive="base">
                                            <p:cTn id="72" dur="500" fill="hold"/>
                                            <p:tgtEl>
                                              <p:spTgt spid="1028"/>
                                            </p:tgtEl>
                                            <p:attrNameLst>
                                              <p:attrName>ppt_y</p:attrName>
                                            </p:attrNameLst>
                                          </p:cBhvr>
                                          <p:tavLst>
                                            <p:tav tm="0">
                                              <p:val>
                                                <p:strVal val="0-#ppt_h/2"/>
                                              </p:val>
                                            </p:tav>
                                            <p:tav tm="100000">
                                              <p:val>
                                                <p:strVal val="#ppt_y"/>
                                              </p:val>
                                            </p:tav>
                                          </p:tavLst>
                                        </p:anim>
                                      </p:childTnLst>
                                    </p:cTn>
                                  </p:par>
                                  <p:par>
                                    <p:cTn id="73" presetID="22" presetClass="entr" presetSubtype="4" fill="hold" nodeType="withEffect">
                                      <p:stCondLst>
                                        <p:cond delay="0"/>
                                      </p:stCondLst>
                                      <p:childTnLst>
                                        <p:set>
                                          <p:cBhvr>
                                            <p:cTn id="74" dur="1" fill="hold">
                                              <p:stCondLst>
                                                <p:cond delay="0"/>
                                              </p:stCondLst>
                                            </p:cTn>
                                            <p:tgtEl>
                                              <p:spTgt spid="219"/>
                                            </p:tgtEl>
                                            <p:attrNameLst>
                                              <p:attrName>style.visibility</p:attrName>
                                            </p:attrNameLst>
                                          </p:cBhvr>
                                          <p:to>
                                            <p:strVal val="visible"/>
                                          </p:to>
                                        </p:set>
                                        <p:animEffect transition="in" filter="wipe(down)">
                                          <p:cBhvr>
                                            <p:cTn id="75" dur="500"/>
                                            <p:tgtEl>
                                              <p:spTgt spid="219"/>
                                            </p:tgtEl>
                                          </p:cBhvr>
                                        </p:animEffect>
                                      </p:childTnLst>
                                    </p:cTn>
                                  </p:par>
                                </p:childTnLst>
                              </p:cTn>
                            </p:par>
                            <p:par>
                              <p:cTn id="76" fill="hold">
                                <p:stCondLst>
                                  <p:cond delay="500"/>
                                </p:stCondLst>
                                <p:childTnLst>
                                  <p:par>
                                    <p:cTn id="77" presetID="32" presetClass="emph" presetSubtype="0" repeatCount="4000" fill="hold" grpId="1" nodeType="afterEffect">
                                      <p:stCondLst>
                                        <p:cond delay="0"/>
                                      </p:stCondLst>
                                      <p:iterate type="lt">
                                        <p:tmPct val="0"/>
                                      </p:iterate>
                                      <p:childTnLst>
                                        <p:animRot by="120000">
                                          <p:cBhvr>
                                            <p:cTn id="78" dur="100" fill="hold">
                                              <p:stCondLst>
                                                <p:cond delay="0"/>
                                              </p:stCondLst>
                                            </p:cTn>
                                            <p:tgtEl>
                                              <p:spTgt spid="4"/>
                                            </p:tgtEl>
                                            <p:attrNameLst>
                                              <p:attrName>r</p:attrName>
                                            </p:attrNameLst>
                                          </p:cBhvr>
                                        </p:animRot>
                                        <p:animRot by="-240000">
                                          <p:cBhvr>
                                            <p:cTn id="79" dur="200" fill="hold">
                                              <p:stCondLst>
                                                <p:cond delay="200"/>
                                              </p:stCondLst>
                                            </p:cTn>
                                            <p:tgtEl>
                                              <p:spTgt spid="4"/>
                                            </p:tgtEl>
                                            <p:attrNameLst>
                                              <p:attrName>r</p:attrName>
                                            </p:attrNameLst>
                                          </p:cBhvr>
                                        </p:animRot>
                                        <p:animRot by="240000">
                                          <p:cBhvr>
                                            <p:cTn id="80" dur="200" fill="hold">
                                              <p:stCondLst>
                                                <p:cond delay="400"/>
                                              </p:stCondLst>
                                            </p:cTn>
                                            <p:tgtEl>
                                              <p:spTgt spid="4"/>
                                            </p:tgtEl>
                                            <p:attrNameLst>
                                              <p:attrName>r</p:attrName>
                                            </p:attrNameLst>
                                          </p:cBhvr>
                                        </p:animRot>
                                        <p:animRot by="-240000">
                                          <p:cBhvr>
                                            <p:cTn id="81" dur="200" fill="hold">
                                              <p:stCondLst>
                                                <p:cond delay="600"/>
                                              </p:stCondLst>
                                            </p:cTn>
                                            <p:tgtEl>
                                              <p:spTgt spid="4"/>
                                            </p:tgtEl>
                                            <p:attrNameLst>
                                              <p:attrName>r</p:attrName>
                                            </p:attrNameLst>
                                          </p:cBhvr>
                                        </p:animRot>
                                        <p:animRot by="120000">
                                          <p:cBhvr>
                                            <p:cTn id="82"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rgbClr val="FCF1ED"/>
        </a:solidFill>
        <a:effectLst/>
      </p:bgPr>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CA4F92-6A72-B74C-9462-65E0A29FC85E}"/>
              </a:ext>
            </a:extLst>
          </p:cNvPr>
          <p:cNvSpPr>
            <a:spLocks noGrp="1"/>
          </p:cNvSpPr>
          <p:nvPr>
            <p:ph type="sldNum" idx="12"/>
          </p:nvPr>
        </p:nvSpPr>
        <p:spPr/>
        <p:txBody>
          <a:bodyPr/>
          <a:lstStyle/>
          <a:p>
            <a:fld id="{00000000-1234-1234-1234-123412341234}" type="slidenum">
              <a:rPr lang="en" smtClean="0"/>
              <a:pPr/>
              <a:t>10</a:t>
            </a:fld>
            <a:endParaRPr lang="en"/>
          </a:p>
        </p:txBody>
      </p:sp>
      <p:pic>
        <p:nvPicPr>
          <p:cNvPr id="9218" name="Picture 2" descr="Records of the Canned Historian: Battle of Adwa: Africa&amp;#39;s Victory over  Europe">
            <a:extLst>
              <a:ext uri="{FF2B5EF4-FFF2-40B4-BE49-F238E27FC236}">
                <a16:creationId xmlns:a16="http://schemas.microsoft.com/office/drawing/2014/main" id="{C03FA335-CD9B-0C4B-B589-399C825F27B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290441" cy="685800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a:extLst>
              <a:ext uri="{FF2B5EF4-FFF2-40B4-BE49-F238E27FC236}">
                <a16:creationId xmlns:a16="http://schemas.microsoft.com/office/drawing/2014/main" id="{D67EE7E0-72D3-A244-A69F-B00856FDA5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32513" y="-21404"/>
            <a:ext cx="6290441" cy="6330524"/>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CD4465AA-0277-5F4F-A5CE-B60A492F0A05}"/>
              </a:ext>
            </a:extLst>
          </p:cNvPr>
          <p:cNvSpPr/>
          <p:nvPr/>
        </p:nvSpPr>
        <p:spPr>
          <a:xfrm>
            <a:off x="4608785" y="6286141"/>
            <a:ext cx="7583215" cy="522500"/>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dirty="0" err="1">
                <a:solidFill>
                  <a:srgbClr val="FF0000"/>
                </a:solidFill>
                <a:latin typeface="Times New Roman" panose="02020603050405020304" pitchFamily="18" charset="0"/>
                <a:cs typeface="Times New Roman" panose="02020603050405020304" pitchFamily="18" charset="0"/>
              </a:rPr>
              <a:t>Bản</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đồ</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thuộc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địa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Châu</a:t>
            </a:r>
            <a:r>
              <a:rPr lang="en-US" sz="2800" dirty="0">
                <a:solidFill>
                  <a:srgbClr val="FF0000"/>
                </a:solidFill>
                <a:latin typeface="Times New Roman" panose="02020603050405020304" pitchFamily="18" charset="0"/>
                <a:cs typeface="Times New Roman" panose="02020603050405020304" pitchFamily="18" charset="0"/>
              </a:rPr>
              <a:t> Phi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các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nước</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đế</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quốc</a:t>
            </a:r>
            <a:endParaRPr lang="en-US" sz="28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3915966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0000" fill="hold" nodeType="withEffect" p14:presetBounceEnd="50000">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14:bounceEnd="50000">
                                          <p:cBhvr additive="base">
                                            <p:cTn id="7" dur="500" fill="hold"/>
                                            <p:tgtEl>
                                              <p:spTgt spid="9218"/>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9218"/>
                                            </p:tgtEl>
                                            <p:attrNameLst>
                                              <p:attrName>ppt_y</p:attrName>
                                            </p:attrNameLst>
                                          </p:cBhvr>
                                          <p:tavLst>
                                            <p:tav tm="0">
                                              <p:val>
                                                <p:strVal val="0-#ppt_h/2"/>
                                              </p:val>
                                            </p:tav>
                                            <p:tav tm="100000">
                                              <p:val>
                                                <p:strVal val="#ppt_y"/>
                                              </p:val>
                                            </p:tav>
                                          </p:tavLst>
                                        </p:anim>
                                      </p:childTnLst>
                                    </p:cTn>
                                  </p:par>
                                  <p:par>
                                    <p:cTn id="9" presetID="2" presetClass="entr" presetSubtype="3" accel="50000" fill="hold" nodeType="withEffect" p14:presetBounceEnd="50000">
                                      <p:stCondLst>
                                        <p:cond delay="0"/>
                                      </p:stCondLst>
                                      <p:childTnLst>
                                        <p:set>
                                          <p:cBhvr>
                                            <p:cTn id="10" dur="1" fill="hold">
                                              <p:stCondLst>
                                                <p:cond delay="0"/>
                                              </p:stCondLst>
                                            </p:cTn>
                                            <p:tgtEl>
                                              <p:spTgt spid="9220"/>
                                            </p:tgtEl>
                                            <p:attrNameLst>
                                              <p:attrName>style.visibility</p:attrName>
                                            </p:attrNameLst>
                                          </p:cBhvr>
                                          <p:to>
                                            <p:strVal val="visible"/>
                                          </p:to>
                                        </p:set>
                                        <p:anim calcmode="lin" valueType="num" p14:bounceEnd="50000">
                                          <p:cBhvr additive="base">
                                            <p:cTn id="11" dur="500" fill="hold"/>
                                            <p:tgtEl>
                                              <p:spTgt spid="9220"/>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9220"/>
                                            </p:tgtEl>
                                            <p:attrNameLst>
                                              <p:attrName>ppt_y</p:attrName>
                                            </p:attrNameLst>
                                          </p:cBhvr>
                                          <p:tavLst>
                                            <p:tav tm="0">
                                              <p:val>
                                                <p:strVal val="0-#ppt_h/2"/>
                                              </p:val>
                                            </p:tav>
                                            <p:tav tm="100000">
                                              <p:val>
                                                <p:strVal val="#ppt_y"/>
                                              </p:val>
                                            </p:tav>
                                          </p:tavLst>
                                        </p:anim>
                                      </p:childTnLst>
                                    </p:cTn>
                                  </p:par>
                                  <p:par>
                                    <p:cTn id="13" presetID="2" presetClass="entr" presetSubtype="2" accel="50000" fill="hold" grpId="0"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0000" fill="hold" nodeType="withEffect">
                                      <p:stCondLst>
                                        <p:cond delay="0"/>
                                      </p:stCondLst>
                                      <p:childTnLst>
                                        <p:set>
                                          <p:cBhvr>
                                            <p:cTn id="6" dur="1" fill="hold">
                                              <p:stCondLst>
                                                <p:cond delay="0"/>
                                              </p:stCondLst>
                                            </p:cTn>
                                            <p:tgtEl>
                                              <p:spTgt spid="9218"/>
                                            </p:tgtEl>
                                            <p:attrNameLst>
                                              <p:attrName>style.visibility</p:attrName>
                                            </p:attrNameLst>
                                          </p:cBhvr>
                                          <p:to>
                                            <p:strVal val="visible"/>
                                          </p:to>
                                        </p:set>
                                        <p:anim calcmode="lin" valueType="num">
                                          <p:cBhvr additive="base">
                                            <p:cTn id="7" dur="500" fill="hold"/>
                                            <p:tgtEl>
                                              <p:spTgt spid="9218"/>
                                            </p:tgtEl>
                                            <p:attrNameLst>
                                              <p:attrName>ppt_x</p:attrName>
                                            </p:attrNameLst>
                                          </p:cBhvr>
                                          <p:tavLst>
                                            <p:tav tm="0">
                                              <p:val>
                                                <p:strVal val="0-#ppt_w/2"/>
                                              </p:val>
                                            </p:tav>
                                            <p:tav tm="100000">
                                              <p:val>
                                                <p:strVal val="#ppt_x"/>
                                              </p:val>
                                            </p:tav>
                                          </p:tavLst>
                                        </p:anim>
                                        <p:anim calcmode="lin" valueType="num">
                                          <p:cBhvr additive="base">
                                            <p:cTn id="8" dur="500" fill="hold"/>
                                            <p:tgtEl>
                                              <p:spTgt spid="9218"/>
                                            </p:tgtEl>
                                            <p:attrNameLst>
                                              <p:attrName>ppt_y</p:attrName>
                                            </p:attrNameLst>
                                          </p:cBhvr>
                                          <p:tavLst>
                                            <p:tav tm="0">
                                              <p:val>
                                                <p:strVal val="0-#ppt_h/2"/>
                                              </p:val>
                                            </p:tav>
                                            <p:tav tm="100000">
                                              <p:val>
                                                <p:strVal val="#ppt_y"/>
                                              </p:val>
                                            </p:tav>
                                          </p:tavLst>
                                        </p:anim>
                                      </p:childTnLst>
                                    </p:cTn>
                                  </p:par>
                                  <p:par>
                                    <p:cTn id="9" presetID="2" presetClass="entr" presetSubtype="3" accel="50000" fill="hold" nodeType="withEffect">
                                      <p:stCondLst>
                                        <p:cond delay="0"/>
                                      </p:stCondLst>
                                      <p:childTnLst>
                                        <p:set>
                                          <p:cBhvr>
                                            <p:cTn id="10" dur="1" fill="hold">
                                              <p:stCondLst>
                                                <p:cond delay="0"/>
                                              </p:stCondLst>
                                            </p:cTn>
                                            <p:tgtEl>
                                              <p:spTgt spid="9220"/>
                                            </p:tgtEl>
                                            <p:attrNameLst>
                                              <p:attrName>style.visibility</p:attrName>
                                            </p:attrNameLst>
                                          </p:cBhvr>
                                          <p:to>
                                            <p:strVal val="visible"/>
                                          </p:to>
                                        </p:set>
                                        <p:anim calcmode="lin" valueType="num">
                                          <p:cBhvr additive="base">
                                            <p:cTn id="11" dur="500" fill="hold"/>
                                            <p:tgtEl>
                                              <p:spTgt spid="9220"/>
                                            </p:tgtEl>
                                            <p:attrNameLst>
                                              <p:attrName>ppt_x</p:attrName>
                                            </p:attrNameLst>
                                          </p:cBhvr>
                                          <p:tavLst>
                                            <p:tav tm="0">
                                              <p:val>
                                                <p:strVal val="1+#ppt_w/2"/>
                                              </p:val>
                                            </p:tav>
                                            <p:tav tm="100000">
                                              <p:val>
                                                <p:strVal val="#ppt_x"/>
                                              </p:val>
                                            </p:tav>
                                          </p:tavLst>
                                        </p:anim>
                                        <p:anim calcmode="lin" valueType="num">
                                          <p:cBhvr additive="base">
                                            <p:cTn id="12" dur="500" fill="hold"/>
                                            <p:tgtEl>
                                              <p:spTgt spid="9220"/>
                                            </p:tgtEl>
                                            <p:attrNameLst>
                                              <p:attrName>ppt_y</p:attrName>
                                            </p:attrNameLst>
                                          </p:cBhvr>
                                          <p:tavLst>
                                            <p:tav tm="0">
                                              <p:val>
                                                <p:strVal val="0-#ppt_h/2"/>
                                              </p:val>
                                            </p:tav>
                                            <p:tav tm="100000">
                                              <p:val>
                                                <p:strVal val="#ppt_y"/>
                                              </p:val>
                                            </p:tav>
                                          </p:tavLst>
                                        </p:anim>
                                      </p:childTnLst>
                                    </p:cTn>
                                  </p:par>
                                  <p:par>
                                    <p:cTn id="13" presetID="2" presetClass="entr" presetSubtype="2" accel="50000"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CF1ED">
            <a:alpha val="59125"/>
          </a:srgbClr>
        </a:solidFill>
        <a:effectLst/>
      </p:bgPr>
    </p:bg>
    <p:spTree>
      <p:nvGrpSpPr>
        <p:cNvPr id="1" name="Shape 322"/>
        <p:cNvGrpSpPr/>
        <p:nvPr/>
      </p:nvGrpSpPr>
      <p:grpSpPr>
        <a:xfrm>
          <a:off x="0" y="0"/>
          <a:ext cx="0" cy="0"/>
          <a:chOff x="0" y="0"/>
          <a:chExt cx="0" cy="0"/>
        </a:xfrm>
      </p:grpSpPr>
      <p:pic>
        <p:nvPicPr>
          <p:cNvPr id="1026" name="Picture 2">
            <a:extLst>
              <a:ext uri="{FF2B5EF4-FFF2-40B4-BE49-F238E27FC236}">
                <a16:creationId xmlns:a16="http://schemas.microsoft.com/office/drawing/2014/main" id="{1C5E0CF4-3246-694F-9419-F2DD11ECBC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58608" y="1368215"/>
            <a:ext cx="3810000" cy="5678424"/>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668BEDA3-7F0A-AA47-8E2D-BBD7A665DD4E}"/>
              </a:ext>
            </a:extLst>
          </p:cNvPr>
          <p:cNvGrpSpPr/>
          <p:nvPr/>
        </p:nvGrpSpPr>
        <p:grpSpPr>
          <a:xfrm>
            <a:off x="2046225" y="101599"/>
            <a:ext cx="6345936" cy="2918515"/>
            <a:chOff x="4261104" y="-1"/>
            <a:chExt cx="6345936" cy="2918515"/>
          </a:xfrm>
        </p:grpSpPr>
        <p:sp>
          <p:nvSpPr>
            <p:cNvPr id="2" name="Rounded Rectangular Callout 1">
              <a:extLst>
                <a:ext uri="{FF2B5EF4-FFF2-40B4-BE49-F238E27FC236}">
                  <a16:creationId xmlns:a16="http://schemas.microsoft.com/office/drawing/2014/main" id="{2572642A-2F87-A14E-957B-2D92AAADB85F}"/>
                </a:ext>
              </a:extLst>
            </p:cNvPr>
            <p:cNvSpPr/>
            <p:nvPr/>
          </p:nvSpPr>
          <p:spPr>
            <a:xfrm>
              <a:off x="4261104" y="-1"/>
              <a:ext cx="6345936" cy="2800767"/>
            </a:xfrm>
            <a:prstGeom prst="wedgeRoundRectCallout">
              <a:avLst>
                <a:gd name="adj1" fmla="val 51455"/>
                <a:gd name="adj2" fmla="val 66359"/>
                <a:gd name="adj3" fmla="val 16667"/>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 name="Rectangle 10">
              <a:extLst>
                <a:ext uri="{FF2B5EF4-FFF2-40B4-BE49-F238E27FC236}">
                  <a16:creationId xmlns:a16="http://schemas.microsoft.com/office/drawing/2014/main" id="{0544E5ED-53E8-3D43-A9B0-EB1C46E74048}"/>
                </a:ext>
              </a:extLst>
            </p:cNvPr>
            <p:cNvSpPr/>
            <p:nvPr/>
          </p:nvSpPr>
          <p:spPr>
            <a:xfrm>
              <a:off x="4261104" y="117747"/>
              <a:ext cx="6096000" cy="2800767"/>
            </a:xfrm>
            <a:prstGeom prst="rect">
              <a:avLst/>
            </a:prstGeom>
          </p:spPr>
          <p:txBody>
            <a:bodyPr>
              <a:spAutoFit/>
            </a:bodyPr>
            <a:lstStyle/>
            <a:p>
              <a:pPr algn="ctr"/>
              <a:r>
                <a:rPr lang="vi-VN" sz="4400" dirty="0">
                  <a:latin typeface="Times New Roman" panose="02020603050405020304" pitchFamily="18" charset="0"/>
                  <a:cs typeface="Times New Roman" panose="02020603050405020304" pitchFamily="18" charset="0"/>
                </a:rPr>
                <a:t>Phong trào đấu tranh giải phóng dân tộc sau chiến tranh thế giới thứ II diễn ra như thế nào?</a:t>
              </a:r>
              <a:endParaRPr lang="en-VN" sz="44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9184003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EEBDF"/>
        </a:solidFill>
        <a:effectLst/>
      </p:bgPr>
    </p:bg>
    <p:spTree>
      <p:nvGrpSpPr>
        <p:cNvPr id="1" name=""/>
        <p:cNvGrpSpPr/>
        <p:nvPr/>
      </p:nvGrpSpPr>
      <p:grpSpPr>
        <a:xfrm>
          <a:off x="0" y="0"/>
          <a:ext cx="0" cy="0"/>
          <a:chOff x="0" y="0"/>
          <a:chExt cx="0" cy="0"/>
        </a:xfrm>
      </p:grpSpPr>
      <p:grpSp>
        <p:nvGrpSpPr>
          <p:cNvPr id="44" name="Google Shape;6715;p30">
            <a:extLst>
              <a:ext uri="{FF2B5EF4-FFF2-40B4-BE49-F238E27FC236}">
                <a16:creationId xmlns:a16="http://schemas.microsoft.com/office/drawing/2014/main" id="{CA431657-7AA5-4B40-9412-03E847ECE950}"/>
              </a:ext>
            </a:extLst>
          </p:cNvPr>
          <p:cNvGrpSpPr/>
          <p:nvPr/>
        </p:nvGrpSpPr>
        <p:grpSpPr>
          <a:xfrm>
            <a:off x="5905500" y="152400"/>
            <a:ext cx="6286497" cy="6705599"/>
            <a:chOff x="439225" y="1262550"/>
            <a:chExt cx="3034228" cy="3287950"/>
          </a:xfrm>
        </p:grpSpPr>
        <p:sp>
          <p:nvSpPr>
            <p:cNvPr id="45" name="Google Shape;6716;p30">
              <a:extLst>
                <a:ext uri="{FF2B5EF4-FFF2-40B4-BE49-F238E27FC236}">
                  <a16:creationId xmlns:a16="http://schemas.microsoft.com/office/drawing/2014/main" id="{63F8A41E-E718-B348-82FC-856C8805FA04}"/>
                </a:ext>
              </a:extLst>
            </p:cNvPr>
            <p:cNvSpPr/>
            <p:nvPr/>
          </p:nvSpPr>
          <p:spPr>
            <a:xfrm>
              <a:off x="439225" y="1262550"/>
              <a:ext cx="3033618" cy="3244360"/>
            </a:xfrm>
            <a:custGeom>
              <a:avLst/>
              <a:gdLst/>
              <a:ahLst/>
              <a:cxnLst/>
              <a:rect l="l" t="t" r="r" b="b"/>
              <a:pathLst>
                <a:path w="194307" h="207772" extrusionOk="0">
                  <a:moveTo>
                    <a:pt x="138531" y="23750"/>
                  </a:moveTo>
                  <a:lnTo>
                    <a:pt x="138612" y="23790"/>
                  </a:lnTo>
                  <a:lnTo>
                    <a:pt x="139176" y="24355"/>
                  </a:lnTo>
                  <a:cubicBezTo>
                    <a:pt x="139176" y="24556"/>
                    <a:pt x="139217" y="24798"/>
                    <a:pt x="139257" y="25000"/>
                  </a:cubicBezTo>
                  <a:lnTo>
                    <a:pt x="139217" y="24960"/>
                  </a:lnTo>
                  <a:cubicBezTo>
                    <a:pt x="139217" y="24758"/>
                    <a:pt x="139136" y="24556"/>
                    <a:pt x="138975" y="24435"/>
                  </a:cubicBezTo>
                  <a:cubicBezTo>
                    <a:pt x="138733" y="24274"/>
                    <a:pt x="138571" y="24032"/>
                    <a:pt x="138531" y="23750"/>
                  </a:cubicBezTo>
                  <a:close/>
                  <a:moveTo>
                    <a:pt x="4195" y="55852"/>
                  </a:moveTo>
                  <a:lnTo>
                    <a:pt x="4235" y="55973"/>
                  </a:lnTo>
                  <a:lnTo>
                    <a:pt x="4114" y="55932"/>
                  </a:lnTo>
                  <a:cubicBezTo>
                    <a:pt x="4155" y="55892"/>
                    <a:pt x="4155" y="55852"/>
                    <a:pt x="4195" y="55852"/>
                  </a:cubicBezTo>
                  <a:close/>
                  <a:moveTo>
                    <a:pt x="79755" y="1"/>
                  </a:moveTo>
                  <a:cubicBezTo>
                    <a:pt x="79235" y="1"/>
                    <a:pt x="78693" y="124"/>
                    <a:pt x="78199" y="480"/>
                  </a:cubicBezTo>
                  <a:cubicBezTo>
                    <a:pt x="77715" y="803"/>
                    <a:pt x="77150" y="964"/>
                    <a:pt x="76586" y="964"/>
                  </a:cubicBezTo>
                  <a:cubicBezTo>
                    <a:pt x="76263" y="964"/>
                    <a:pt x="75900" y="1004"/>
                    <a:pt x="75577" y="1085"/>
                  </a:cubicBezTo>
                  <a:cubicBezTo>
                    <a:pt x="75497" y="1004"/>
                    <a:pt x="75416" y="924"/>
                    <a:pt x="75335" y="883"/>
                  </a:cubicBezTo>
                  <a:cubicBezTo>
                    <a:pt x="75174" y="722"/>
                    <a:pt x="74972" y="641"/>
                    <a:pt x="74730" y="561"/>
                  </a:cubicBezTo>
                  <a:cubicBezTo>
                    <a:pt x="74650" y="561"/>
                    <a:pt x="74569" y="520"/>
                    <a:pt x="74488" y="480"/>
                  </a:cubicBezTo>
                  <a:cubicBezTo>
                    <a:pt x="74355" y="413"/>
                    <a:pt x="74210" y="383"/>
                    <a:pt x="74066" y="383"/>
                  </a:cubicBezTo>
                  <a:cubicBezTo>
                    <a:pt x="73948" y="383"/>
                    <a:pt x="73831" y="403"/>
                    <a:pt x="73722" y="440"/>
                  </a:cubicBezTo>
                  <a:cubicBezTo>
                    <a:pt x="73561" y="520"/>
                    <a:pt x="73480" y="641"/>
                    <a:pt x="73440" y="762"/>
                  </a:cubicBezTo>
                  <a:cubicBezTo>
                    <a:pt x="73440" y="803"/>
                    <a:pt x="73440" y="803"/>
                    <a:pt x="73440" y="843"/>
                  </a:cubicBezTo>
                  <a:lnTo>
                    <a:pt x="73359" y="803"/>
                  </a:lnTo>
                  <a:lnTo>
                    <a:pt x="73279" y="803"/>
                  </a:lnTo>
                  <a:cubicBezTo>
                    <a:pt x="73198" y="803"/>
                    <a:pt x="73117" y="803"/>
                    <a:pt x="72996" y="762"/>
                  </a:cubicBezTo>
                  <a:cubicBezTo>
                    <a:pt x="72916" y="762"/>
                    <a:pt x="72835" y="762"/>
                    <a:pt x="72795" y="722"/>
                  </a:cubicBezTo>
                  <a:cubicBezTo>
                    <a:pt x="72652" y="436"/>
                    <a:pt x="72388" y="272"/>
                    <a:pt x="72103" y="272"/>
                  </a:cubicBezTo>
                  <a:cubicBezTo>
                    <a:pt x="71985" y="272"/>
                    <a:pt x="71864" y="300"/>
                    <a:pt x="71746" y="359"/>
                  </a:cubicBezTo>
                  <a:lnTo>
                    <a:pt x="71665" y="278"/>
                  </a:lnTo>
                  <a:lnTo>
                    <a:pt x="71343" y="520"/>
                  </a:lnTo>
                  <a:lnTo>
                    <a:pt x="71262" y="561"/>
                  </a:lnTo>
                  <a:cubicBezTo>
                    <a:pt x="71141" y="641"/>
                    <a:pt x="71020" y="722"/>
                    <a:pt x="70980" y="883"/>
                  </a:cubicBezTo>
                  <a:cubicBezTo>
                    <a:pt x="70819" y="883"/>
                    <a:pt x="70698" y="924"/>
                    <a:pt x="70577" y="924"/>
                  </a:cubicBezTo>
                  <a:cubicBezTo>
                    <a:pt x="70399" y="983"/>
                    <a:pt x="70222" y="1020"/>
                    <a:pt x="70061" y="1020"/>
                  </a:cubicBezTo>
                  <a:cubicBezTo>
                    <a:pt x="70002" y="1020"/>
                    <a:pt x="69945" y="1015"/>
                    <a:pt x="69891" y="1004"/>
                  </a:cubicBezTo>
                  <a:cubicBezTo>
                    <a:pt x="69862" y="1000"/>
                    <a:pt x="69833" y="998"/>
                    <a:pt x="69805" y="998"/>
                  </a:cubicBezTo>
                  <a:cubicBezTo>
                    <a:pt x="69553" y="998"/>
                    <a:pt x="69318" y="1154"/>
                    <a:pt x="69246" y="1407"/>
                  </a:cubicBezTo>
                  <a:lnTo>
                    <a:pt x="69004" y="1407"/>
                  </a:lnTo>
                  <a:cubicBezTo>
                    <a:pt x="68963" y="1246"/>
                    <a:pt x="68883" y="1166"/>
                    <a:pt x="68802" y="1085"/>
                  </a:cubicBezTo>
                  <a:cubicBezTo>
                    <a:pt x="68721" y="1004"/>
                    <a:pt x="68600" y="924"/>
                    <a:pt x="68479" y="924"/>
                  </a:cubicBezTo>
                  <a:cubicBezTo>
                    <a:pt x="68399" y="803"/>
                    <a:pt x="68237" y="762"/>
                    <a:pt x="68076" y="762"/>
                  </a:cubicBezTo>
                  <a:cubicBezTo>
                    <a:pt x="67373" y="594"/>
                    <a:pt x="66670" y="523"/>
                    <a:pt x="65967" y="523"/>
                  </a:cubicBezTo>
                  <a:cubicBezTo>
                    <a:pt x="65662" y="523"/>
                    <a:pt x="65357" y="536"/>
                    <a:pt x="65051" y="561"/>
                  </a:cubicBezTo>
                  <a:cubicBezTo>
                    <a:pt x="64971" y="561"/>
                    <a:pt x="64890" y="641"/>
                    <a:pt x="64850" y="682"/>
                  </a:cubicBezTo>
                  <a:cubicBezTo>
                    <a:pt x="64677" y="768"/>
                    <a:pt x="64492" y="808"/>
                    <a:pt x="64309" y="808"/>
                  </a:cubicBezTo>
                  <a:cubicBezTo>
                    <a:pt x="64150" y="808"/>
                    <a:pt x="63991" y="778"/>
                    <a:pt x="63842" y="722"/>
                  </a:cubicBezTo>
                  <a:cubicBezTo>
                    <a:pt x="63697" y="656"/>
                    <a:pt x="63544" y="625"/>
                    <a:pt x="63394" y="625"/>
                  </a:cubicBezTo>
                  <a:cubicBezTo>
                    <a:pt x="63082" y="625"/>
                    <a:pt x="62782" y="759"/>
                    <a:pt x="62591" y="1004"/>
                  </a:cubicBezTo>
                  <a:lnTo>
                    <a:pt x="62551" y="1085"/>
                  </a:lnTo>
                  <a:lnTo>
                    <a:pt x="62470" y="1125"/>
                  </a:lnTo>
                  <a:lnTo>
                    <a:pt x="62390" y="1125"/>
                  </a:lnTo>
                  <a:cubicBezTo>
                    <a:pt x="62087" y="1085"/>
                    <a:pt x="61775" y="1065"/>
                    <a:pt x="61457" y="1065"/>
                  </a:cubicBezTo>
                  <a:cubicBezTo>
                    <a:pt x="61140" y="1065"/>
                    <a:pt x="60817" y="1085"/>
                    <a:pt x="60494" y="1125"/>
                  </a:cubicBezTo>
                  <a:cubicBezTo>
                    <a:pt x="60234" y="1172"/>
                    <a:pt x="59961" y="1192"/>
                    <a:pt x="59689" y="1192"/>
                  </a:cubicBezTo>
                  <a:cubicBezTo>
                    <a:pt x="59498" y="1192"/>
                    <a:pt x="59307" y="1182"/>
                    <a:pt x="59123" y="1166"/>
                  </a:cubicBezTo>
                  <a:lnTo>
                    <a:pt x="59042" y="1166"/>
                  </a:lnTo>
                  <a:cubicBezTo>
                    <a:pt x="58948" y="1139"/>
                    <a:pt x="58859" y="1125"/>
                    <a:pt x="58772" y="1125"/>
                  </a:cubicBezTo>
                  <a:cubicBezTo>
                    <a:pt x="58599" y="1125"/>
                    <a:pt x="58437" y="1179"/>
                    <a:pt x="58276" y="1287"/>
                  </a:cubicBezTo>
                  <a:cubicBezTo>
                    <a:pt x="58155" y="1287"/>
                    <a:pt x="58034" y="1367"/>
                    <a:pt x="57954" y="1448"/>
                  </a:cubicBezTo>
                  <a:lnTo>
                    <a:pt x="57792" y="1488"/>
                  </a:lnTo>
                  <a:cubicBezTo>
                    <a:pt x="57550" y="1488"/>
                    <a:pt x="57349" y="1569"/>
                    <a:pt x="57187" y="1730"/>
                  </a:cubicBezTo>
                  <a:lnTo>
                    <a:pt x="57026" y="1730"/>
                  </a:lnTo>
                  <a:cubicBezTo>
                    <a:pt x="56865" y="1770"/>
                    <a:pt x="56663" y="1851"/>
                    <a:pt x="56542" y="1932"/>
                  </a:cubicBezTo>
                  <a:cubicBezTo>
                    <a:pt x="56421" y="1972"/>
                    <a:pt x="56340" y="2012"/>
                    <a:pt x="56260" y="2053"/>
                  </a:cubicBezTo>
                  <a:cubicBezTo>
                    <a:pt x="56098" y="2093"/>
                    <a:pt x="55977" y="2214"/>
                    <a:pt x="55856" y="2335"/>
                  </a:cubicBezTo>
                  <a:cubicBezTo>
                    <a:pt x="55735" y="2416"/>
                    <a:pt x="55655" y="2577"/>
                    <a:pt x="55614" y="2738"/>
                  </a:cubicBezTo>
                  <a:lnTo>
                    <a:pt x="55574" y="2779"/>
                  </a:lnTo>
                  <a:cubicBezTo>
                    <a:pt x="55534" y="2819"/>
                    <a:pt x="55453" y="2859"/>
                    <a:pt x="55372" y="2900"/>
                  </a:cubicBezTo>
                  <a:cubicBezTo>
                    <a:pt x="55211" y="2698"/>
                    <a:pt x="55010" y="2617"/>
                    <a:pt x="54768" y="2577"/>
                  </a:cubicBezTo>
                  <a:cubicBezTo>
                    <a:pt x="54485" y="2617"/>
                    <a:pt x="54243" y="2738"/>
                    <a:pt x="54082" y="2980"/>
                  </a:cubicBezTo>
                  <a:cubicBezTo>
                    <a:pt x="54042" y="3021"/>
                    <a:pt x="53921" y="3021"/>
                    <a:pt x="53800" y="3021"/>
                  </a:cubicBezTo>
                  <a:lnTo>
                    <a:pt x="53517" y="3021"/>
                  </a:lnTo>
                  <a:cubicBezTo>
                    <a:pt x="53457" y="3003"/>
                    <a:pt x="53397" y="2995"/>
                    <a:pt x="53337" y="2995"/>
                  </a:cubicBezTo>
                  <a:cubicBezTo>
                    <a:pt x="53118" y="2995"/>
                    <a:pt x="52910" y="3104"/>
                    <a:pt x="52751" y="3263"/>
                  </a:cubicBezTo>
                  <a:cubicBezTo>
                    <a:pt x="52590" y="3303"/>
                    <a:pt x="52469" y="3384"/>
                    <a:pt x="52388" y="3545"/>
                  </a:cubicBezTo>
                  <a:cubicBezTo>
                    <a:pt x="52227" y="3626"/>
                    <a:pt x="52146" y="3747"/>
                    <a:pt x="52106" y="3908"/>
                  </a:cubicBezTo>
                  <a:lnTo>
                    <a:pt x="52065" y="3989"/>
                  </a:lnTo>
                  <a:lnTo>
                    <a:pt x="52065" y="4029"/>
                  </a:lnTo>
                  <a:cubicBezTo>
                    <a:pt x="51985" y="4069"/>
                    <a:pt x="51945" y="4069"/>
                    <a:pt x="51904" y="4069"/>
                  </a:cubicBezTo>
                  <a:cubicBezTo>
                    <a:pt x="51662" y="4069"/>
                    <a:pt x="51461" y="4150"/>
                    <a:pt x="51299" y="4352"/>
                  </a:cubicBezTo>
                  <a:cubicBezTo>
                    <a:pt x="51178" y="4352"/>
                    <a:pt x="51057" y="4432"/>
                    <a:pt x="50977" y="4513"/>
                  </a:cubicBezTo>
                  <a:cubicBezTo>
                    <a:pt x="50869" y="4544"/>
                    <a:pt x="50761" y="4557"/>
                    <a:pt x="50655" y="4557"/>
                  </a:cubicBezTo>
                  <a:cubicBezTo>
                    <a:pt x="50485" y="4557"/>
                    <a:pt x="50320" y="4522"/>
                    <a:pt x="50170" y="4473"/>
                  </a:cubicBezTo>
                  <a:cubicBezTo>
                    <a:pt x="49928" y="4432"/>
                    <a:pt x="49686" y="4392"/>
                    <a:pt x="49484" y="4392"/>
                  </a:cubicBezTo>
                  <a:cubicBezTo>
                    <a:pt x="49409" y="4397"/>
                    <a:pt x="49341" y="4399"/>
                    <a:pt x="49279" y="4399"/>
                  </a:cubicBezTo>
                  <a:cubicBezTo>
                    <a:pt x="48812" y="4399"/>
                    <a:pt x="48709" y="4255"/>
                    <a:pt x="48638" y="3827"/>
                  </a:cubicBezTo>
                  <a:cubicBezTo>
                    <a:pt x="48597" y="3585"/>
                    <a:pt x="48436" y="3424"/>
                    <a:pt x="48194" y="3384"/>
                  </a:cubicBezTo>
                  <a:cubicBezTo>
                    <a:pt x="47992" y="3384"/>
                    <a:pt x="47791" y="3505"/>
                    <a:pt x="47710" y="3706"/>
                  </a:cubicBezTo>
                  <a:cubicBezTo>
                    <a:pt x="47629" y="3827"/>
                    <a:pt x="47549" y="3868"/>
                    <a:pt x="47307" y="3948"/>
                  </a:cubicBezTo>
                  <a:cubicBezTo>
                    <a:pt x="47226" y="3948"/>
                    <a:pt x="47145" y="3989"/>
                    <a:pt x="47065" y="4029"/>
                  </a:cubicBezTo>
                  <a:cubicBezTo>
                    <a:pt x="46864" y="3895"/>
                    <a:pt x="46636" y="3817"/>
                    <a:pt x="46403" y="3817"/>
                  </a:cubicBezTo>
                  <a:cubicBezTo>
                    <a:pt x="46355" y="3817"/>
                    <a:pt x="46307" y="3820"/>
                    <a:pt x="46258" y="3827"/>
                  </a:cubicBezTo>
                  <a:lnTo>
                    <a:pt x="45452" y="3827"/>
                  </a:lnTo>
                  <a:cubicBezTo>
                    <a:pt x="45320" y="3837"/>
                    <a:pt x="45192" y="3842"/>
                    <a:pt x="45065" y="3842"/>
                  </a:cubicBezTo>
                  <a:cubicBezTo>
                    <a:pt x="44683" y="3842"/>
                    <a:pt x="44312" y="3797"/>
                    <a:pt x="43919" y="3706"/>
                  </a:cubicBezTo>
                  <a:lnTo>
                    <a:pt x="43717" y="3424"/>
                  </a:lnTo>
                  <a:cubicBezTo>
                    <a:pt x="43475" y="3182"/>
                    <a:pt x="43274" y="2940"/>
                    <a:pt x="43072" y="2658"/>
                  </a:cubicBezTo>
                  <a:cubicBezTo>
                    <a:pt x="43032" y="2537"/>
                    <a:pt x="43032" y="2456"/>
                    <a:pt x="43032" y="2375"/>
                  </a:cubicBezTo>
                  <a:cubicBezTo>
                    <a:pt x="43072" y="2012"/>
                    <a:pt x="42870" y="1690"/>
                    <a:pt x="42508" y="1569"/>
                  </a:cubicBezTo>
                  <a:cubicBezTo>
                    <a:pt x="42415" y="1538"/>
                    <a:pt x="42317" y="1525"/>
                    <a:pt x="42217" y="1525"/>
                  </a:cubicBezTo>
                  <a:cubicBezTo>
                    <a:pt x="42056" y="1525"/>
                    <a:pt x="41891" y="1559"/>
                    <a:pt x="41741" y="1609"/>
                  </a:cubicBezTo>
                  <a:cubicBezTo>
                    <a:pt x="41627" y="1638"/>
                    <a:pt x="41513" y="1666"/>
                    <a:pt x="41399" y="1666"/>
                  </a:cubicBezTo>
                  <a:cubicBezTo>
                    <a:pt x="41352" y="1666"/>
                    <a:pt x="41305" y="1661"/>
                    <a:pt x="41257" y="1649"/>
                  </a:cubicBezTo>
                  <a:cubicBezTo>
                    <a:pt x="41221" y="1644"/>
                    <a:pt x="41186" y="1642"/>
                    <a:pt x="41152" y="1642"/>
                  </a:cubicBezTo>
                  <a:cubicBezTo>
                    <a:pt x="40916" y="1642"/>
                    <a:pt x="40723" y="1761"/>
                    <a:pt x="40652" y="1972"/>
                  </a:cubicBezTo>
                  <a:cubicBezTo>
                    <a:pt x="40330" y="2617"/>
                    <a:pt x="40007" y="3222"/>
                    <a:pt x="39644" y="3827"/>
                  </a:cubicBezTo>
                  <a:cubicBezTo>
                    <a:pt x="39322" y="4311"/>
                    <a:pt x="39039" y="4755"/>
                    <a:pt x="38797" y="5279"/>
                  </a:cubicBezTo>
                  <a:cubicBezTo>
                    <a:pt x="38354" y="5561"/>
                    <a:pt x="38031" y="6005"/>
                    <a:pt x="37829" y="6489"/>
                  </a:cubicBezTo>
                  <a:cubicBezTo>
                    <a:pt x="37749" y="6529"/>
                    <a:pt x="37708" y="6570"/>
                    <a:pt x="37628" y="6650"/>
                  </a:cubicBezTo>
                  <a:cubicBezTo>
                    <a:pt x="37426" y="6731"/>
                    <a:pt x="37265" y="6892"/>
                    <a:pt x="37103" y="7054"/>
                  </a:cubicBezTo>
                  <a:cubicBezTo>
                    <a:pt x="36821" y="7094"/>
                    <a:pt x="36498" y="7215"/>
                    <a:pt x="36216" y="7376"/>
                  </a:cubicBezTo>
                  <a:cubicBezTo>
                    <a:pt x="36095" y="7457"/>
                    <a:pt x="35934" y="7497"/>
                    <a:pt x="35813" y="7578"/>
                  </a:cubicBezTo>
                  <a:cubicBezTo>
                    <a:pt x="35490" y="7699"/>
                    <a:pt x="35168" y="7779"/>
                    <a:pt x="34845" y="7860"/>
                  </a:cubicBezTo>
                  <a:cubicBezTo>
                    <a:pt x="33837" y="8142"/>
                    <a:pt x="32829" y="8384"/>
                    <a:pt x="32062" y="9312"/>
                  </a:cubicBezTo>
                  <a:cubicBezTo>
                    <a:pt x="31901" y="9514"/>
                    <a:pt x="31699" y="9675"/>
                    <a:pt x="31498" y="9796"/>
                  </a:cubicBezTo>
                  <a:cubicBezTo>
                    <a:pt x="31014" y="9998"/>
                    <a:pt x="30651" y="10401"/>
                    <a:pt x="30489" y="10885"/>
                  </a:cubicBezTo>
                  <a:lnTo>
                    <a:pt x="30409" y="11086"/>
                  </a:lnTo>
                  <a:cubicBezTo>
                    <a:pt x="30368" y="11369"/>
                    <a:pt x="30247" y="11611"/>
                    <a:pt x="30167" y="11893"/>
                  </a:cubicBezTo>
                  <a:lnTo>
                    <a:pt x="29159" y="12901"/>
                  </a:lnTo>
                  <a:cubicBezTo>
                    <a:pt x="28594" y="13426"/>
                    <a:pt x="28271" y="14111"/>
                    <a:pt x="28231" y="14837"/>
                  </a:cubicBezTo>
                  <a:cubicBezTo>
                    <a:pt x="28191" y="15039"/>
                    <a:pt x="28150" y="15240"/>
                    <a:pt x="28110" y="15402"/>
                  </a:cubicBezTo>
                  <a:lnTo>
                    <a:pt x="28110" y="15482"/>
                  </a:lnTo>
                  <a:cubicBezTo>
                    <a:pt x="27908" y="15926"/>
                    <a:pt x="27949" y="16450"/>
                    <a:pt x="28191" y="16854"/>
                  </a:cubicBezTo>
                  <a:cubicBezTo>
                    <a:pt x="28392" y="17055"/>
                    <a:pt x="28392" y="17337"/>
                    <a:pt x="28191" y="17539"/>
                  </a:cubicBezTo>
                  <a:cubicBezTo>
                    <a:pt x="27989" y="17821"/>
                    <a:pt x="27787" y="18063"/>
                    <a:pt x="27586" y="18346"/>
                  </a:cubicBezTo>
                  <a:cubicBezTo>
                    <a:pt x="26739" y="19354"/>
                    <a:pt x="25973" y="20362"/>
                    <a:pt x="24763" y="20846"/>
                  </a:cubicBezTo>
                  <a:lnTo>
                    <a:pt x="24521" y="20927"/>
                  </a:lnTo>
                  <a:cubicBezTo>
                    <a:pt x="24158" y="21048"/>
                    <a:pt x="23835" y="21209"/>
                    <a:pt x="23593" y="21451"/>
                  </a:cubicBezTo>
                  <a:cubicBezTo>
                    <a:pt x="22585" y="22379"/>
                    <a:pt x="21294" y="22943"/>
                    <a:pt x="19923" y="22984"/>
                  </a:cubicBezTo>
                  <a:lnTo>
                    <a:pt x="19560" y="22984"/>
                  </a:lnTo>
                  <a:cubicBezTo>
                    <a:pt x="19448" y="22975"/>
                    <a:pt x="19328" y="22966"/>
                    <a:pt x="19203" y="22966"/>
                  </a:cubicBezTo>
                  <a:cubicBezTo>
                    <a:pt x="18745" y="22966"/>
                    <a:pt x="18241" y="23083"/>
                    <a:pt x="17987" y="23750"/>
                  </a:cubicBezTo>
                  <a:lnTo>
                    <a:pt x="17745" y="23992"/>
                  </a:lnTo>
                  <a:cubicBezTo>
                    <a:pt x="17100" y="24798"/>
                    <a:pt x="16576" y="25686"/>
                    <a:pt x="16132" y="26654"/>
                  </a:cubicBezTo>
                  <a:lnTo>
                    <a:pt x="15810" y="26815"/>
                  </a:lnTo>
                  <a:cubicBezTo>
                    <a:pt x="15487" y="26976"/>
                    <a:pt x="15124" y="27137"/>
                    <a:pt x="14801" y="27258"/>
                  </a:cubicBezTo>
                  <a:lnTo>
                    <a:pt x="14600" y="27339"/>
                  </a:lnTo>
                  <a:cubicBezTo>
                    <a:pt x="14035" y="27500"/>
                    <a:pt x="13350" y="27742"/>
                    <a:pt x="13188" y="28630"/>
                  </a:cubicBezTo>
                  <a:cubicBezTo>
                    <a:pt x="13148" y="28670"/>
                    <a:pt x="13148" y="28751"/>
                    <a:pt x="13067" y="28791"/>
                  </a:cubicBezTo>
                  <a:cubicBezTo>
                    <a:pt x="13027" y="28872"/>
                    <a:pt x="12946" y="28952"/>
                    <a:pt x="12906" y="29033"/>
                  </a:cubicBezTo>
                  <a:cubicBezTo>
                    <a:pt x="12785" y="29275"/>
                    <a:pt x="12664" y="29477"/>
                    <a:pt x="12503" y="29719"/>
                  </a:cubicBezTo>
                  <a:cubicBezTo>
                    <a:pt x="12019" y="30283"/>
                    <a:pt x="11777" y="31009"/>
                    <a:pt x="11696" y="31735"/>
                  </a:cubicBezTo>
                  <a:cubicBezTo>
                    <a:pt x="11696" y="32179"/>
                    <a:pt x="11414" y="32582"/>
                    <a:pt x="11051" y="32743"/>
                  </a:cubicBezTo>
                  <a:cubicBezTo>
                    <a:pt x="10567" y="33026"/>
                    <a:pt x="10123" y="33348"/>
                    <a:pt x="9720" y="33751"/>
                  </a:cubicBezTo>
                  <a:cubicBezTo>
                    <a:pt x="9397" y="34034"/>
                    <a:pt x="9034" y="34316"/>
                    <a:pt x="8631" y="34558"/>
                  </a:cubicBezTo>
                  <a:lnTo>
                    <a:pt x="8349" y="34881"/>
                  </a:lnTo>
                  <a:cubicBezTo>
                    <a:pt x="8147" y="35002"/>
                    <a:pt x="7986" y="35244"/>
                    <a:pt x="7986" y="35486"/>
                  </a:cubicBezTo>
                  <a:cubicBezTo>
                    <a:pt x="7905" y="35889"/>
                    <a:pt x="7704" y="36252"/>
                    <a:pt x="7462" y="36574"/>
                  </a:cubicBezTo>
                  <a:cubicBezTo>
                    <a:pt x="7260" y="36897"/>
                    <a:pt x="7099" y="37260"/>
                    <a:pt x="6978" y="37583"/>
                  </a:cubicBezTo>
                  <a:cubicBezTo>
                    <a:pt x="6776" y="37704"/>
                    <a:pt x="6655" y="37905"/>
                    <a:pt x="6655" y="38107"/>
                  </a:cubicBezTo>
                  <a:lnTo>
                    <a:pt x="6534" y="38228"/>
                  </a:lnTo>
                  <a:cubicBezTo>
                    <a:pt x="6413" y="38430"/>
                    <a:pt x="6292" y="38591"/>
                    <a:pt x="6211" y="38793"/>
                  </a:cubicBezTo>
                  <a:cubicBezTo>
                    <a:pt x="6131" y="38833"/>
                    <a:pt x="6131" y="38954"/>
                    <a:pt x="6090" y="39035"/>
                  </a:cubicBezTo>
                  <a:cubicBezTo>
                    <a:pt x="6090" y="39075"/>
                    <a:pt x="6050" y="39115"/>
                    <a:pt x="6090" y="39115"/>
                  </a:cubicBezTo>
                  <a:lnTo>
                    <a:pt x="6050" y="39115"/>
                  </a:lnTo>
                  <a:cubicBezTo>
                    <a:pt x="5566" y="39115"/>
                    <a:pt x="5163" y="39398"/>
                    <a:pt x="4961" y="39841"/>
                  </a:cubicBezTo>
                  <a:lnTo>
                    <a:pt x="4921" y="39881"/>
                  </a:lnTo>
                  <a:cubicBezTo>
                    <a:pt x="4477" y="40688"/>
                    <a:pt x="4114" y="41575"/>
                    <a:pt x="3913" y="42503"/>
                  </a:cubicBezTo>
                  <a:cubicBezTo>
                    <a:pt x="3872" y="42745"/>
                    <a:pt x="3792" y="43027"/>
                    <a:pt x="3711" y="43229"/>
                  </a:cubicBezTo>
                  <a:cubicBezTo>
                    <a:pt x="3711" y="43269"/>
                    <a:pt x="3671" y="43350"/>
                    <a:pt x="3671" y="43390"/>
                  </a:cubicBezTo>
                  <a:cubicBezTo>
                    <a:pt x="3550" y="43592"/>
                    <a:pt x="3509" y="43874"/>
                    <a:pt x="3590" y="44116"/>
                  </a:cubicBezTo>
                  <a:cubicBezTo>
                    <a:pt x="3671" y="44277"/>
                    <a:pt x="3792" y="44358"/>
                    <a:pt x="3953" y="44398"/>
                  </a:cubicBezTo>
                  <a:cubicBezTo>
                    <a:pt x="3996" y="44409"/>
                    <a:pt x="4039" y="44414"/>
                    <a:pt x="4083" y="44414"/>
                  </a:cubicBezTo>
                  <a:cubicBezTo>
                    <a:pt x="4201" y="44414"/>
                    <a:pt x="4319" y="44377"/>
                    <a:pt x="4437" y="44318"/>
                  </a:cubicBezTo>
                  <a:cubicBezTo>
                    <a:pt x="4437" y="44277"/>
                    <a:pt x="4477" y="44277"/>
                    <a:pt x="4518" y="44237"/>
                  </a:cubicBezTo>
                  <a:cubicBezTo>
                    <a:pt x="4558" y="44600"/>
                    <a:pt x="4719" y="45084"/>
                    <a:pt x="5082" y="45165"/>
                  </a:cubicBezTo>
                  <a:cubicBezTo>
                    <a:pt x="5243" y="45165"/>
                    <a:pt x="5284" y="45245"/>
                    <a:pt x="5364" y="45407"/>
                  </a:cubicBezTo>
                  <a:cubicBezTo>
                    <a:pt x="5364" y="45487"/>
                    <a:pt x="5405" y="45528"/>
                    <a:pt x="5445" y="45608"/>
                  </a:cubicBezTo>
                  <a:cubicBezTo>
                    <a:pt x="5485" y="45649"/>
                    <a:pt x="5445" y="45729"/>
                    <a:pt x="5485" y="45810"/>
                  </a:cubicBezTo>
                  <a:cubicBezTo>
                    <a:pt x="5526" y="45971"/>
                    <a:pt x="5526" y="46132"/>
                    <a:pt x="5526" y="46294"/>
                  </a:cubicBezTo>
                  <a:cubicBezTo>
                    <a:pt x="5526" y="46415"/>
                    <a:pt x="5445" y="46455"/>
                    <a:pt x="5284" y="46576"/>
                  </a:cubicBezTo>
                  <a:cubicBezTo>
                    <a:pt x="5082" y="46697"/>
                    <a:pt x="4921" y="46899"/>
                    <a:pt x="4880" y="47141"/>
                  </a:cubicBezTo>
                  <a:cubicBezTo>
                    <a:pt x="4759" y="47342"/>
                    <a:pt x="4719" y="47544"/>
                    <a:pt x="4759" y="47786"/>
                  </a:cubicBezTo>
                  <a:lnTo>
                    <a:pt x="4759" y="47947"/>
                  </a:lnTo>
                  <a:cubicBezTo>
                    <a:pt x="4397" y="48270"/>
                    <a:pt x="4356" y="48835"/>
                    <a:pt x="4679" y="49238"/>
                  </a:cubicBezTo>
                  <a:cubicBezTo>
                    <a:pt x="4759" y="49318"/>
                    <a:pt x="4840" y="49439"/>
                    <a:pt x="4880" y="49560"/>
                  </a:cubicBezTo>
                  <a:cubicBezTo>
                    <a:pt x="4961" y="49681"/>
                    <a:pt x="5042" y="49843"/>
                    <a:pt x="5163" y="49964"/>
                  </a:cubicBezTo>
                  <a:cubicBezTo>
                    <a:pt x="5163" y="50327"/>
                    <a:pt x="5203" y="50730"/>
                    <a:pt x="5243" y="51133"/>
                  </a:cubicBezTo>
                  <a:cubicBezTo>
                    <a:pt x="5324" y="51577"/>
                    <a:pt x="5324" y="52061"/>
                    <a:pt x="5284" y="52545"/>
                  </a:cubicBezTo>
                  <a:cubicBezTo>
                    <a:pt x="5122" y="52908"/>
                    <a:pt x="5042" y="53311"/>
                    <a:pt x="5001" y="53714"/>
                  </a:cubicBezTo>
                  <a:cubicBezTo>
                    <a:pt x="4921" y="53835"/>
                    <a:pt x="4880" y="53997"/>
                    <a:pt x="4880" y="54118"/>
                  </a:cubicBezTo>
                  <a:cubicBezTo>
                    <a:pt x="4638" y="54521"/>
                    <a:pt x="4397" y="54924"/>
                    <a:pt x="4276" y="55368"/>
                  </a:cubicBezTo>
                  <a:cubicBezTo>
                    <a:pt x="4155" y="55448"/>
                    <a:pt x="4114" y="55569"/>
                    <a:pt x="4074" y="55690"/>
                  </a:cubicBezTo>
                  <a:cubicBezTo>
                    <a:pt x="3993" y="55771"/>
                    <a:pt x="3953" y="55892"/>
                    <a:pt x="3953" y="56013"/>
                  </a:cubicBezTo>
                  <a:cubicBezTo>
                    <a:pt x="3832" y="56134"/>
                    <a:pt x="3751" y="56295"/>
                    <a:pt x="3711" y="56497"/>
                  </a:cubicBezTo>
                  <a:cubicBezTo>
                    <a:pt x="3590" y="56618"/>
                    <a:pt x="3550" y="56779"/>
                    <a:pt x="3550" y="56941"/>
                  </a:cubicBezTo>
                  <a:cubicBezTo>
                    <a:pt x="3429" y="57021"/>
                    <a:pt x="3388" y="57183"/>
                    <a:pt x="3429" y="57344"/>
                  </a:cubicBezTo>
                  <a:cubicBezTo>
                    <a:pt x="3227" y="57586"/>
                    <a:pt x="3146" y="57828"/>
                    <a:pt x="3146" y="58110"/>
                  </a:cubicBezTo>
                  <a:cubicBezTo>
                    <a:pt x="3025" y="59723"/>
                    <a:pt x="2017" y="61175"/>
                    <a:pt x="525" y="61861"/>
                  </a:cubicBezTo>
                  <a:lnTo>
                    <a:pt x="485" y="61861"/>
                  </a:lnTo>
                  <a:cubicBezTo>
                    <a:pt x="202" y="61901"/>
                    <a:pt x="1" y="62143"/>
                    <a:pt x="41" y="62425"/>
                  </a:cubicBezTo>
                  <a:cubicBezTo>
                    <a:pt x="41" y="62627"/>
                    <a:pt x="122" y="62788"/>
                    <a:pt x="283" y="62950"/>
                  </a:cubicBezTo>
                  <a:cubicBezTo>
                    <a:pt x="404" y="63030"/>
                    <a:pt x="565" y="63071"/>
                    <a:pt x="727" y="63071"/>
                  </a:cubicBezTo>
                  <a:cubicBezTo>
                    <a:pt x="848" y="63071"/>
                    <a:pt x="888" y="63071"/>
                    <a:pt x="969" y="63353"/>
                  </a:cubicBezTo>
                  <a:cubicBezTo>
                    <a:pt x="1090" y="63635"/>
                    <a:pt x="1211" y="63877"/>
                    <a:pt x="1332" y="64119"/>
                  </a:cubicBezTo>
                  <a:cubicBezTo>
                    <a:pt x="1614" y="64442"/>
                    <a:pt x="1735" y="64885"/>
                    <a:pt x="1694" y="65289"/>
                  </a:cubicBezTo>
                  <a:lnTo>
                    <a:pt x="1614" y="65571"/>
                  </a:lnTo>
                  <a:lnTo>
                    <a:pt x="1936" y="65652"/>
                  </a:lnTo>
                  <a:cubicBezTo>
                    <a:pt x="1936" y="65652"/>
                    <a:pt x="1936" y="65692"/>
                    <a:pt x="1936" y="65732"/>
                  </a:cubicBezTo>
                  <a:cubicBezTo>
                    <a:pt x="1936" y="65853"/>
                    <a:pt x="1936" y="65974"/>
                    <a:pt x="1936" y="66095"/>
                  </a:cubicBezTo>
                  <a:cubicBezTo>
                    <a:pt x="1815" y="66095"/>
                    <a:pt x="1694" y="66136"/>
                    <a:pt x="1573" y="66216"/>
                  </a:cubicBezTo>
                  <a:cubicBezTo>
                    <a:pt x="1493" y="66297"/>
                    <a:pt x="1452" y="66418"/>
                    <a:pt x="1452" y="66499"/>
                  </a:cubicBezTo>
                  <a:cubicBezTo>
                    <a:pt x="1412" y="66620"/>
                    <a:pt x="1412" y="66700"/>
                    <a:pt x="1372" y="66821"/>
                  </a:cubicBezTo>
                  <a:lnTo>
                    <a:pt x="1372" y="66862"/>
                  </a:lnTo>
                  <a:cubicBezTo>
                    <a:pt x="1412" y="67467"/>
                    <a:pt x="1372" y="68031"/>
                    <a:pt x="1332" y="68636"/>
                  </a:cubicBezTo>
                  <a:cubicBezTo>
                    <a:pt x="1251" y="69120"/>
                    <a:pt x="1049" y="70370"/>
                    <a:pt x="2299" y="70854"/>
                  </a:cubicBezTo>
                  <a:cubicBezTo>
                    <a:pt x="2299" y="70895"/>
                    <a:pt x="2299" y="70895"/>
                    <a:pt x="2299" y="70935"/>
                  </a:cubicBezTo>
                  <a:cubicBezTo>
                    <a:pt x="2299" y="70975"/>
                    <a:pt x="2299" y="71016"/>
                    <a:pt x="2299" y="71016"/>
                  </a:cubicBezTo>
                  <a:cubicBezTo>
                    <a:pt x="2299" y="71338"/>
                    <a:pt x="2420" y="71620"/>
                    <a:pt x="2662" y="71862"/>
                  </a:cubicBezTo>
                  <a:cubicBezTo>
                    <a:pt x="2501" y="71862"/>
                    <a:pt x="2380" y="71903"/>
                    <a:pt x="2259" y="71983"/>
                  </a:cubicBezTo>
                  <a:cubicBezTo>
                    <a:pt x="2098" y="72064"/>
                    <a:pt x="1977" y="72225"/>
                    <a:pt x="1936" y="72387"/>
                  </a:cubicBezTo>
                  <a:cubicBezTo>
                    <a:pt x="1936" y="72508"/>
                    <a:pt x="1936" y="72629"/>
                    <a:pt x="1977" y="72709"/>
                  </a:cubicBezTo>
                  <a:cubicBezTo>
                    <a:pt x="1815" y="72750"/>
                    <a:pt x="1654" y="72951"/>
                    <a:pt x="1694" y="73153"/>
                  </a:cubicBezTo>
                  <a:cubicBezTo>
                    <a:pt x="1694" y="73395"/>
                    <a:pt x="1735" y="73637"/>
                    <a:pt x="2178" y="73718"/>
                  </a:cubicBezTo>
                  <a:lnTo>
                    <a:pt x="2219" y="73718"/>
                  </a:lnTo>
                  <a:cubicBezTo>
                    <a:pt x="2259" y="73758"/>
                    <a:pt x="2299" y="73798"/>
                    <a:pt x="2380" y="73798"/>
                  </a:cubicBezTo>
                  <a:cubicBezTo>
                    <a:pt x="2340" y="74000"/>
                    <a:pt x="2420" y="74202"/>
                    <a:pt x="2582" y="74363"/>
                  </a:cubicBezTo>
                  <a:cubicBezTo>
                    <a:pt x="2728" y="74461"/>
                    <a:pt x="2890" y="74514"/>
                    <a:pt x="3057" y="74514"/>
                  </a:cubicBezTo>
                  <a:cubicBezTo>
                    <a:pt x="3166" y="74514"/>
                    <a:pt x="3277" y="74491"/>
                    <a:pt x="3388" y="74443"/>
                  </a:cubicBezTo>
                  <a:lnTo>
                    <a:pt x="3509" y="74443"/>
                  </a:lnTo>
                  <a:cubicBezTo>
                    <a:pt x="3671" y="74403"/>
                    <a:pt x="3872" y="74323"/>
                    <a:pt x="3993" y="74202"/>
                  </a:cubicBezTo>
                  <a:cubicBezTo>
                    <a:pt x="4114" y="74081"/>
                    <a:pt x="4235" y="74040"/>
                    <a:pt x="4397" y="74000"/>
                  </a:cubicBezTo>
                  <a:cubicBezTo>
                    <a:pt x="4558" y="74000"/>
                    <a:pt x="4719" y="73919"/>
                    <a:pt x="4800" y="73798"/>
                  </a:cubicBezTo>
                  <a:cubicBezTo>
                    <a:pt x="4880" y="74081"/>
                    <a:pt x="5082" y="74363"/>
                    <a:pt x="5364" y="74524"/>
                  </a:cubicBezTo>
                  <a:cubicBezTo>
                    <a:pt x="5526" y="74685"/>
                    <a:pt x="5687" y="74806"/>
                    <a:pt x="5727" y="75008"/>
                  </a:cubicBezTo>
                  <a:cubicBezTo>
                    <a:pt x="5768" y="75129"/>
                    <a:pt x="5889" y="75250"/>
                    <a:pt x="6010" y="75290"/>
                  </a:cubicBezTo>
                  <a:cubicBezTo>
                    <a:pt x="6044" y="75297"/>
                    <a:pt x="6079" y="75301"/>
                    <a:pt x="6113" y="75301"/>
                  </a:cubicBezTo>
                  <a:cubicBezTo>
                    <a:pt x="6278" y="75301"/>
                    <a:pt x="6434" y="75222"/>
                    <a:pt x="6534" y="75089"/>
                  </a:cubicBezTo>
                  <a:lnTo>
                    <a:pt x="6574" y="75048"/>
                  </a:lnTo>
                  <a:cubicBezTo>
                    <a:pt x="6655" y="75331"/>
                    <a:pt x="6695" y="75613"/>
                    <a:pt x="6695" y="75895"/>
                  </a:cubicBezTo>
                  <a:cubicBezTo>
                    <a:pt x="6695" y="76016"/>
                    <a:pt x="6736" y="76137"/>
                    <a:pt x="6816" y="76178"/>
                  </a:cubicBezTo>
                  <a:cubicBezTo>
                    <a:pt x="6978" y="76339"/>
                    <a:pt x="7099" y="76460"/>
                    <a:pt x="7179" y="76621"/>
                  </a:cubicBezTo>
                  <a:cubicBezTo>
                    <a:pt x="7421" y="77025"/>
                    <a:pt x="7744" y="77347"/>
                    <a:pt x="8147" y="77549"/>
                  </a:cubicBezTo>
                  <a:cubicBezTo>
                    <a:pt x="8429" y="77710"/>
                    <a:pt x="8671" y="77912"/>
                    <a:pt x="8913" y="78113"/>
                  </a:cubicBezTo>
                  <a:cubicBezTo>
                    <a:pt x="8994" y="78234"/>
                    <a:pt x="9115" y="78355"/>
                    <a:pt x="9236" y="78476"/>
                  </a:cubicBezTo>
                  <a:cubicBezTo>
                    <a:pt x="9115" y="78476"/>
                    <a:pt x="8994" y="78557"/>
                    <a:pt x="8913" y="78678"/>
                  </a:cubicBezTo>
                  <a:cubicBezTo>
                    <a:pt x="8833" y="78799"/>
                    <a:pt x="8792" y="78960"/>
                    <a:pt x="8873" y="79122"/>
                  </a:cubicBezTo>
                  <a:lnTo>
                    <a:pt x="8913" y="79404"/>
                  </a:lnTo>
                  <a:lnTo>
                    <a:pt x="9236" y="79323"/>
                  </a:lnTo>
                  <a:cubicBezTo>
                    <a:pt x="9326" y="79301"/>
                    <a:pt x="9403" y="79290"/>
                    <a:pt x="9471" y="79290"/>
                  </a:cubicBezTo>
                  <a:cubicBezTo>
                    <a:pt x="9768" y="79290"/>
                    <a:pt x="9878" y="79509"/>
                    <a:pt x="10043" y="79969"/>
                  </a:cubicBezTo>
                  <a:lnTo>
                    <a:pt x="10164" y="80251"/>
                  </a:lnTo>
                  <a:cubicBezTo>
                    <a:pt x="10244" y="80493"/>
                    <a:pt x="10285" y="80695"/>
                    <a:pt x="10244" y="80936"/>
                  </a:cubicBezTo>
                  <a:cubicBezTo>
                    <a:pt x="10244" y="81219"/>
                    <a:pt x="10285" y="81501"/>
                    <a:pt x="10365" y="81783"/>
                  </a:cubicBezTo>
                  <a:cubicBezTo>
                    <a:pt x="10285" y="81824"/>
                    <a:pt x="10204" y="81864"/>
                    <a:pt x="10164" y="81945"/>
                  </a:cubicBezTo>
                  <a:cubicBezTo>
                    <a:pt x="10083" y="82187"/>
                    <a:pt x="10123" y="82429"/>
                    <a:pt x="10285" y="82590"/>
                  </a:cubicBezTo>
                  <a:cubicBezTo>
                    <a:pt x="10406" y="82671"/>
                    <a:pt x="10446" y="82711"/>
                    <a:pt x="10285" y="83114"/>
                  </a:cubicBezTo>
                  <a:lnTo>
                    <a:pt x="9962" y="83760"/>
                  </a:lnTo>
                  <a:lnTo>
                    <a:pt x="10648" y="83518"/>
                  </a:lnTo>
                  <a:cubicBezTo>
                    <a:pt x="10809" y="83477"/>
                    <a:pt x="11010" y="83397"/>
                    <a:pt x="11172" y="83397"/>
                  </a:cubicBezTo>
                  <a:cubicBezTo>
                    <a:pt x="11172" y="83518"/>
                    <a:pt x="11172" y="83598"/>
                    <a:pt x="11131" y="83719"/>
                  </a:cubicBezTo>
                  <a:cubicBezTo>
                    <a:pt x="11051" y="83840"/>
                    <a:pt x="11091" y="84001"/>
                    <a:pt x="11172" y="84122"/>
                  </a:cubicBezTo>
                  <a:cubicBezTo>
                    <a:pt x="11051" y="84163"/>
                    <a:pt x="10970" y="84163"/>
                    <a:pt x="10890" y="84203"/>
                  </a:cubicBezTo>
                  <a:lnTo>
                    <a:pt x="10648" y="84324"/>
                  </a:lnTo>
                  <a:lnTo>
                    <a:pt x="10728" y="84647"/>
                  </a:lnTo>
                  <a:cubicBezTo>
                    <a:pt x="10769" y="84808"/>
                    <a:pt x="10849" y="85211"/>
                    <a:pt x="11212" y="85252"/>
                  </a:cubicBezTo>
                  <a:cubicBezTo>
                    <a:pt x="11575" y="85332"/>
                    <a:pt x="11898" y="85453"/>
                    <a:pt x="12180" y="85655"/>
                  </a:cubicBezTo>
                  <a:cubicBezTo>
                    <a:pt x="12382" y="85776"/>
                    <a:pt x="12583" y="85857"/>
                    <a:pt x="12785" y="85937"/>
                  </a:cubicBezTo>
                  <a:lnTo>
                    <a:pt x="13269" y="86139"/>
                  </a:lnTo>
                  <a:cubicBezTo>
                    <a:pt x="13874" y="86341"/>
                    <a:pt x="14438" y="86663"/>
                    <a:pt x="14882" y="87107"/>
                  </a:cubicBezTo>
                  <a:cubicBezTo>
                    <a:pt x="15406" y="87792"/>
                    <a:pt x="16052" y="88276"/>
                    <a:pt x="16818" y="88639"/>
                  </a:cubicBezTo>
                  <a:cubicBezTo>
                    <a:pt x="16818" y="89123"/>
                    <a:pt x="17100" y="89406"/>
                    <a:pt x="17705" y="89527"/>
                  </a:cubicBezTo>
                  <a:cubicBezTo>
                    <a:pt x="18149" y="89648"/>
                    <a:pt x="18512" y="89890"/>
                    <a:pt x="18794" y="90212"/>
                  </a:cubicBezTo>
                  <a:cubicBezTo>
                    <a:pt x="18915" y="90333"/>
                    <a:pt x="19036" y="90454"/>
                    <a:pt x="19157" y="90535"/>
                  </a:cubicBezTo>
                  <a:cubicBezTo>
                    <a:pt x="19560" y="90857"/>
                    <a:pt x="19883" y="91220"/>
                    <a:pt x="20206" y="91624"/>
                  </a:cubicBezTo>
                  <a:cubicBezTo>
                    <a:pt x="20649" y="92148"/>
                    <a:pt x="21133" y="92632"/>
                    <a:pt x="21698" y="93035"/>
                  </a:cubicBezTo>
                  <a:cubicBezTo>
                    <a:pt x="22545" y="93559"/>
                    <a:pt x="23392" y="94043"/>
                    <a:pt x="24319" y="94406"/>
                  </a:cubicBezTo>
                  <a:cubicBezTo>
                    <a:pt x="24843" y="94648"/>
                    <a:pt x="25327" y="94890"/>
                    <a:pt x="25852" y="95132"/>
                  </a:cubicBezTo>
                  <a:cubicBezTo>
                    <a:pt x="26015" y="95223"/>
                    <a:pt x="26203" y="95265"/>
                    <a:pt x="26394" y="95265"/>
                  </a:cubicBezTo>
                  <a:cubicBezTo>
                    <a:pt x="26626" y="95265"/>
                    <a:pt x="26862" y="95203"/>
                    <a:pt x="27061" y="95092"/>
                  </a:cubicBezTo>
                  <a:lnTo>
                    <a:pt x="27586" y="94850"/>
                  </a:lnTo>
                  <a:cubicBezTo>
                    <a:pt x="28150" y="94568"/>
                    <a:pt x="28715" y="94326"/>
                    <a:pt x="29320" y="94124"/>
                  </a:cubicBezTo>
                  <a:cubicBezTo>
                    <a:pt x="29683" y="94003"/>
                    <a:pt x="30046" y="93842"/>
                    <a:pt x="30368" y="93680"/>
                  </a:cubicBezTo>
                  <a:cubicBezTo>
                    <a:pt x="30772" y="93519"/>
                    <a:pt x="31135" y="93358"/>
                    <a:pt x="31538" y="93237"/>
                  </a:cubicBezTo>
                  <a:cubicBezTo>
                    <a:pt x="32506" y="93076"/>
                    <a:pt x="33433" y="92995"/>
                    <a:pt x="34361" y="92914"/>
                  </a:cubicBezTo>
                  <a:cubicBezTo>
                    <a:pt x="34845" y="92874"/>
                    <a:pt x="35329" y="92874"/>
                    <a:pt x="35813" y="92793"/>
                  </a:cubicBezTo>
                  <a:cubicBezTo>
                    <a:pt x="35931" y="92788"/>
                    <a:pt x="36049" y="92786"/>
                    <a:pt x="36166" y="92786"/>
                  </a:cubicBezTo>
                  <a:cubicBezTo>
                    <a:pt x="36975" y="92786"/>
                    <a:pt x="37781" y="92905"/>
                    <a:pt x="38555" y="93116"/>
                  </a:cubicBezTo>
                  <a:lnTo>
                    <a:pt x="39281" y="93237"/>
                  </a:lnTo>
                  <a:lnTo>
                    <a:pt x="39765" y="93318"/>
                  </a:lnTo>
                  <a:cubicBezTo>
                    <a:pt x="40330" y="93358"/>
                    <a:pt x="40854" y="93559"/>
                    <a:pt x="41338" y="93842"/>
                  </a:cubicBezTo>
                  <a:cubicBezTo>
                    <a:pt x="41536" y="94039"/>
                    <a:pt x="41812" y="94138"/>
                    <a:pt x="42085" y="94138"/>
                  </a:cubicBezTo>
                  <a:cubicBezTo>
                    <a:pt x="42202" y="94138"/>
                    <a:pt x="42318" y="94120"/>
                    <a:pt x="42427" y="94084"/>
                  </a:cubicBezTo>
                  <a:lnTo>
                    <a:pt x="42548" y="94084"/>
                  </a:lnTo>
                  <a:cubicBezTo>
                    <a:pt x="42830" y="94003"/>
                    <a:pt x="43112" y="93842"/>
                    <a:pt x="43354" y="93640"/>
                  </a:cubicBezTo>
                  <a:cubicBezTo>
                    <a:pt x="43556" y="93519"/>
                    <a:pt x="43758" y="93398"/>
                    <a:pt x="43959" y="93318"/>
                  </a:cubicBezTo>
                  <a:cubicBezTo>
                    <a:pt x="44968" y="93197"/>
                    <a:pt x="45935" y="92874"/>
                    <a:pt x="46863" y="92430"/>
                  </a:cubicBezTo>
                  <a:lnTo>
                    <a:pt x="46944" y="92390"/>
                  </a:lnTo>
                  <a:cubicBezTo>
                    <a:pt x="47880" y="91835"/>
                    <a:pt x="48756" y="91340"/>
                    <a:pt x="49778" y="91340"/>
                  </a:cubicBezTo>
                  <a:cubicBezTo>
                    <a:pt x="49945" y="91340"/>
                    <a:pt x="50115" y="91353"/>
                    <a:pt x="50291" y="91382"/>
                  </a:cubicBezTo>
                  <a:cubicBezTo>
                    <a:pt x="50354" y="91398"/>
                    <a:pt x="50419" y="91405"/>
                    <a:pt x="50483" y="91405"/>
                  </a:cubicBezTo>
                  <a:cubicBezTo>
                    <a:pt x="50913" y="91405"/>
                    <a:pt x="51340" y="91071"/>
                    <a:pt x="51340" y="90615"/>
                  </a:cubicBezTo>
                  <a:cubicBezTo>
                    <a:pt x="51380" y="90454"/>
                    <a:pt x="51461" y="90333"/>
                    <a:pt x="51541" y="90333"/>
                  </a:cubicBezTo>
                  <a:cubicBezTo>
                    <a:pt x="51904" y="90293"/>
                    <a:pt x="52227" y="90212"/>
                    <a:pt x="52590" y="90091"/>
                  </a:cubicBezTo>
                  <a:cubicBezTo>
                    <a:pt x="52872" y="90011"/>
                    <a:pt x="53154" y="89930"/>
                    <a:pt x="53437" y="89890"/>
                  </a:cubicBezTo>
                  <a:lnTo>
                    <a:pt x="53800" y="89890"/>
                  </a:lnTo>
                  <a:cubicBezTo>
                    <a:pt x="55354" y="89687"/>
                    <a:pt x="56936" y="89597"/>
                    <a:pt x="58499" y="89597"/>
                  </a:cubicBezTo>
                  <a:cubicBezTo>
                    <a:pt x="58802" y="89597"/>
                    <a:pt x="59104" y="89601"/>
                    <a:pt x="59405" y="89607"/>
                  </a:cubicBezTo>
                  <a:cubicBezTo>
                    <a:pt x="60131" y="89607"/>
                    <a:pt x="60817" y="89890"/>
                    <a:pt x="61341" y="90373"/>
                  </a:cubicBezTo>
                  <a:cubicBezTo>
                    <a:pt x="62188" y="91422"/>
                    <a:pt x="62874" y="92632"/>
                    <a:pt x="63277" y="93922"/>
                  </a:cubicBezTo>
                  <a:cubicBezTo>
                    <a:pt x="63519" y="94890"/>
                    <a:pt x="64285" y="95616"/>
                    <a:pt x="65293" y="95778"/>
                  </a:cubicBezTo>
                  <a:cubicBezTo>
                    <a:pt x="65535" y="95804"/>
                    <a:pt x="65777" y="95818"/>
                    <a:pt x="66019" y="95818"/>
                  </a:cubicBezTo>
                  <a:cubicBezTo>
                    <a:pt x="66503" y="95818"/>
                    <a:pt x="66987" y="95764"/>
                    <a:pt x="67471" y="95657"/>
                  </a:cubicBezTo>
                  <a:cubicBezTo>
                    <a:pt x="67955" y="95576"/>
                    <a:pt x="68399" y="95536"/>
                    <a:pt x="68883" y="95495"/>
                  </a:cubicBezTo>
                  <a:cubicBezTo>
                    <a:pt x="69205" y="95495"/>
                    <a:pt x="69528" y="95415"/>
                    <a:pt x="69851" y="95294"/>
                  </a:cubicBezTo>
                  <a:cubicBezTo>
                    <a:pt x="70133" y="95213"/>
                    <a:pt x="70456" y="95173"/>
                    <a:pt x="70738" y="95132"/>
                  </a:cubicBezTo>
                  <a:lnTo>
                    <a:pt x="70940" y="95132"/>
                  </a:lnTo>
                  <a:cubicBezTo>
                    <a:pt x="71037" y="95154"/>
                    <a:pt x="71131" y="95164"/>
                    <a:pt x="71223" y="95164"/>
                  </a:cubicBezTo>
                  <a:cubicBezTo>
                    <a:pt x="71472" y="95164"/>
                    <a:pt x="71701" y="95089"/>
                    <a:pt x="71907" y="94971"/>
                  </a:cubicBezTo>
                  <a:cubicBezTo>
                    <a:pt x="71988" y="95092"/>
                    <a:pt x="72069" y="95173"/>
                    <a:pt x="72190" y="95213"/>
                  </a:cubicBezTo>
                  <a:cubicBezTo>
                    <a:pt x="72311" y="95273"/>
                    <a:pt x="72442" y="95304"/>
                    <a:pt x="72573" y="95304"/>
                  </a:cubicBezTo>
                  <a:cubicBezTo>
                    <a:pt x="72704" y="95304"/>
                    <a:pt x="72835" y="95273"/>
                    <a:pt x="72956" y="95213"/>
                  </a:cubicBezTo>
                  <a:cubicBezTo>
                    <a:pt x="72996" y="95334"/>
                    <a:pt x="73037" y="95455"/>
                    <a:pt x="73037" y="95576"/>
                  </a:cubicBezTo>
                  <a:cubicBezTo>
                    <a:pt x="73077" y="95939"/>
                    <a:pt x="73279" y="96302"/>
                    <a:pt x="73601" y="96463"/>
                  </a:cubicBezTo>
                  <a:cubicBezTo>
                    <a:pt x="73963" y="96717"/>
                    <a:pt x="74358" y="96873"/>
                    <a:pt x="74785" y="96873"/>
                  </a:cubicBezTo>
                  <a:cubicBezTo>
                    <a:pt x="74834" y="96873"/>
                    <a:pt x="74883" y="96871"/>
                    <a:pt x="74932" y="96866"/>
                  </a:cubicBezTo>
                  <a:lnTo>
                    <a:pt x="74932" y="96866"/>
                  </a:lnTo>
                  <a:cubicBezTo>
                    <a:pt x="74892" y="97350"/>
                    <a:pt x="75093" y="97794"/>
                    <a:pt x="75456" y="98117"/>
                  </a:cubicBezTo>
                  <a:cubicBezTo>
                    <a:pt x="75779" y="98359"/>
                    <a:pt x="75940" y="98762"/>
                    <a:pt x="75819" y="99125"/>
                  </a:cubicBezTo>
                  <a:cubicBezTo>
                    <a:pt x="75577" y="100012"/>
                    <a:pt x="75456" y="100940"/>
                    <a:pt x="75497" y="101827"/>
                  </a:cubicBezTo>
                  <a:cubicBezTo>
                    <a:pt x="75497" y="102029"/>
                    <a:pt x="75456" y="102271"/>
                    <a:pt x="75335" y="102432"/>
                  </a:cubicBezTo>
                  <a:cubicBezTo>
                    <a:pt x="75255" y="102593"/>
                    <a:pt x="75093" y="102795"/>
                    <a:pt x="74972" y="102956"/>
                  </a:cubicBezTo>
                  <a:cubicBezTo>
                    <a:pt x="74851" y="103158"/>
                    <a:pt x="74650" y="103480"/>
                    <a:pt x="74488" y="103722"/>
                  </a:cubicBezTo>
                  <a:lnTo>
                    <a:pt x="74448" y="103803"/>
                  </a:lnTo>
                  <a:cubicBezTo>
                    <a:pt x="74246" y="104005"/>
                    <a:pt x="74166" y="104327"/>
                    <a:pt x="74246" y="104610"/>
                  </a:cubicBezTo>
                  <a:cubicBezTo>
                    <a:pt x="74367" y="104811"/>
                    <a:pt x="74569" y="104932"/>
                    <a:pt x="74811" y="104932"/>
                  </a:cubicBezTo>
                  <a:cubicBezTo>
                    <a:pt x="74771" y="105134"/>
                    <a:pt x="74811" y="105295"/>
                    <a:pt x="74851" y="105457"/>
                  </a:cubicBezTo>
                  <a:cubicBezTo>
                    <a:pt x="74824" y="105453"/>
                    <a:pt x="74797" y="105451"/>
                    <a:pt x="74770" y="105451"/>
                  </a:cubicBezTo>
                  <a:cubicBezTo>
                    <a:pt x="74482" y="105451"/>
                    <a:pt x="74240" y="105645"/>
                    <a:pt x="74166" y="105941"/>
                  </a:cubicBezTo>
                  <a:cubicBezTo>
                    <a:pt x="74085" y="106223"/>
                    <a:pt x="74126" y="106545"/>
                    <a:pt x="74246" y="106787"/>
                  </a:cubicBezTo>
                  <a:lnTo>
                    <a:pt x="74126" y="106787"/>
                  </a:lnTo>
                  <a:lnTo>
                    <a:pt x="74126" y="107070"/>
                  </a:lnTo>
                  <a:lnTo>
                    <a:pt x="74126" y="107312"/>
                  </a:lnTo>
                  <a:cubicBezTo>
                    <a:pt x="74126" y="107513"/>
                    <a:pt x="74126" y="107675"/>
                    <a:pt x="74126" y="107836"/>
                  </a:cubicBezTo>
                  <a:cubicBezTo>
                    <a:pt x="74085" y="108522"/>
                    <a:pt x="73924" y="108965"/>
                    <a:pt x="73642" y="109127"/>
                  </a:cubicBezTo>
                  <a:cubicBezTo>
                    <a:pt x="73521" y="109187"/>
                    <a:pt x="73379" y="109217"/>
                    <a:pt x="73233" y="109217"/>
                  </a:cubicBezTo>
                  <a:cubicBezTo>
                    <a:pt x="73087" y="109217"/>
                    <a:pt x="72936" y="109187"/>
                    <a:pt x="72795" y="109127"/>
                  </a:cubicBezTo>
                  <a:lnTo>
                    <a:pt x="72553" y="109046"/>
                  </a:lnTo>
                  <a:lnTo>
                    <a:pt x="72432" y="109328"/>
                  </a:lnTo>
                  <a:cubicBezTo>
                    <a:pt x="72311" y="109691"/>
                    <a:pt x="72391" y="110135"/>
                    <a:pt x="72633" y="110457"/>
                  </a:cubicBezTo>
                  <a:cubicBezTo>
                    <a:pt x="73117" y="111143"/>
                    <a:pt x="73521" y="111909"/>
                    <a:pt x="73803" y="112675"/>
                  </a:cubicBezTo>
                  <a:cubicBezTo>
                    <a:pt x="74166" y="113643"/>
                    <a:pt x="74730" y="114490"/>
                    <a:pt x="75416" y="115216"/>
                  </a:cubicBezTo>
                  <a:lnTo>
                    <a:pt x="75577" y="115418"/>
                  </a:lnTo>
                  <a:cubicBezTo>
                    <a:pt x="75981" y="115821"/>
                    <a:pt x="76384" y="116184"/>
                    <a:pt x="76787" y="116547"/>
                  </a:cubicBezTo>
                  <a:cubicBezTo>
                    <a:pt x="77150" y="116829"/>
                    <a:pt x="77513" y="117112"/>
                    <a:pt x="77795" y="117434"/>
                  </a:cubicBezTo>
                  <a:cubicBezTo>
                    <a:pt x="78279" y="117918"/>
                    <a:pt x="78683" y="118402"/>
                    <a:pt x="79126" y="118886"/>
                  </a:cubicBezTo>
                  <a:cubicBezTo>
                    <a:pt x="79691" y="119531"/>
                    <a:pt x="80296" y="120177"/>
                    <a:pt x="80901" y="120822"/>
                  </a:cubicBezTo>
                  <a:cubicBezTo>
                    <a:pt x="81143" y="121104"/>
                    <a:pt x="81344" y="121387"/>
                    <a:pt x="81465" y="121709"/>
                  </a:cubicBezTo>
                  <a:cubicBezTo>
                    <a:pt x="81627" y="122032"/>
                    <a:pt x="81788" y="122314"/>
                    <a:pt x="82030" y="122596"/>
                  </a:cubicBezTo>
                  <a:cubicBezTo>
                    <a:pt x="82191" y="122838"/>
                    <a:pt x="82353" y="123121"/>
                    <a:pt x="82433" y="123403"/>
                  </a:cubicBezTo>
                  <a:cubicBezTo>
                    <a:pt x="82393" y="123443"/>
                    <a:pt x="82393" y="123484"/>
                    <a:pt x="82353" y="123484"/>
                  </a:cubicBezTo>
                  <a:cubicBezTo>
                    <a:pt x="82111" y="123685"/>
                    <a:pt x="82111" y="124048"/>
                    <a:pt x="82353" y="124250"/>
                  </a:cubicBezTo>
                  <a:cubicBezTo>
                    <a:pt x="82635" y="124573"/>
                    <a:pt x="82796" y="124976"/>
                    <a:pt x="82837" y="125379"/>
                  </a:cubicBezTo>
                  <a:cubicBezTo>
                    <a:pt x="82877" y="125621"/>
                    <a:pt x="82917" y="125823"/>
                    <a:pt x="82998" y="126065"/>
                  </a:cubicBezTo>
                  <a:cubicBezTo>
                    <a:pt x="83119" y="126428"/>
                    <a:pt x="83361" y="126791"/>
                    <a:pt x="83643" y="127073"/>
                  </a:cubicBezTo>
                  <a:cubicBezTo>
                    <a:pt x="83845" y="127275"/>
                    <a:pt x="84006" y="127557"/>
                    <a:pt x="84127" y="127839"/>
                  </a:cubicBezTo>
                  <a:lnTo>
                    <a:pt x="84288" y="128283"/>
                  </a:lnTo>
                  <a:cubicBezTo>
                    <a:pt x="84692" y="129533"/>
                    <a:pt x="85216" y="130743"/>
                    <a:pt x="85902" y="131872"/>
                  </a:cubicBezTo>
                  <a:cubicBezTo>
                    <a:pt x="85942" y="132074"/>
                    <a:pt x="85982" y="132275"/>
                    <a:pt x="85942" y="132437"/>
                  </a:cubicBezTo>
                  <a:cubicBezTo>
                    <a:pt x="85458" y="132759"/>
                    <a:pt x="85135" y="133203"/>
                    <a:pt x="84974" y="133768"/>
                  </a:cubicBezTo>
                  <a:cubicBezTo>
                    <a:pt x="84934" y="134211"/>
                    <a:pt x="85055" y="134615"/>
                    <a:pt x="85337" y="134977"/>
                  </a:cubicBezTo>
                  <a:cubicBezTo>
                    <a:pt x="85579" y="136026"/>
                    <a:pt x="86023" y="137034"/>
                    <a:pt x="86668" y="137881"/>
                  </a:cubicBezTo>
                  <a:cubicBezTo>
                    <a:pt x="87152" y="138486"/>
                    <a:pt x="87353" y="139212"/>
                    <a:pt x="87273" y="139978"/>
                  </a:cubicBezTo>
                  <a:cubicBezTo>
                    <a:pt x="87273" y="140059"/>
                    <a:pt x="87273" y="140140"/>
                    <a:pt x="87232" y="140180"/>
                  </a:cubicBezTo>
                  <a:cubicBezTo>
                    <a:pt x="87152" y="140462"/>
                    <a:pt x="87152" y="140745"/>
                    <a:pt x="87152" y="141027"/>
                  </a:cubicBezTo>
                  <a:cubicBezTo>
                    <a:pt x="87192" y="142398"/>
                    <a:pt x="86910" y="142882"/>
                    <a:pt x="85781" y="143608"/>
                  </a:cubicBezTo>
                  <a:cubicBezTo>
                    <a:pt x="85014" y="144092"/>
                    <a:pt x="85014" y="144414"/>
                    <a:pt x="85014" y="144535"/>
                  </a:cubicBezTo>
                  <a:cubicBezTo>
                    <a:pt x="85014" y="144898"/>
                    <a:pt x="84853" y="145060"/>
                    <a:pt x="84530" y="145342"/>
                  </a:cubicBezTo>
                  <a:cubicBezTo>
                    <a:pt x="84369" y="145463"/>
                    <a:pt x="84248" y="145584"/>
                    <a:pt x="84127" y="145705"/>
                  </a:cubicBezTo>
                  <a:lnTo>
                    <a:pt x="84087" y="145745"/>
                  </a:lnTo>
                  <a:cubicBezTo>
                    <a:pt x="83885" y="145826"/>
                    <a:pt x="83764" y="146028"/>
                    <a:pt x="83764" y="146270"/>
                  </a:cubicBezTo>
                  <a:cubicBezTo>
                    <a:pt x="83764" y="146552"/>
                    <a:pt x="83724" y="146834"/>
                    <a:pt x="83603" y="147117"/>
                  </a:cubicBezTo>
                  <a:cubicBezTo>
                    <a:pt x="83482" y="147359"/>
                    <a:pt x="83401" y="147641"/>
                    <a:pt x="83401" y="147923"/>
                  </a:cubicBezTo>
                  <a:cubicBezTo>
                    <a:pt x="83361" y="148689"/>
                    <a:pt x="83240" y="149456"/>
                    <a:pt x="82958" y="150222"/>
                  </a:cubicBezTo>
                  <a:cubicBezTo>
                    <a:pt x="82756" y="150786"/>
                    <a:pt x="82595" y="151432"/>
                    <a:pt x="82514" y="152037"/>
                  </a:cubicBezTo>
                  <a:lnTo>
                    <a:pt x="82514" y="152117"/>
                  </a:lnTo>
                  <a:cubicBezTo>
                    <a:pt x="82514" y="152238"/>
                    <a:pt x="82474" y="152440"/>
                    <a:pt x="82393" y="152480"/>
                  </a:cubicBezTo>
                  <a:cubicBezTo>
                    <a:pt x="81869" y="152642"/>
                    <a:pt x="81586" y="153206"/>
                    <a:pt x="81828" y="153731"/>
                  </a:cubicBezTo>
                  <a:lnTo>
                    <a:pt x="81828" y="153892"/>
                  </a:lnTo>
                  <a:cubicBezTo>
                    <a:pt x="81869" y="154053"/>
                    <a:pt x="81909" y="154174"/>
                    <a:pt x="81949" y="154295"/>
                  </a:cubicBezTo>
                  <a:cubicBezTo>
                    <a:pt x="81990" y="154456"/>
                    <a:pt x="82030" y="154618"/>
                    <a:pt x="82030" y="154739"/>
                  </a:cubicBezTo>
                  <a:cubicBezTo>
                    <a:pt x="81586" y="154900"/>
                    <a:pt x="81425" y="155424"/>
                    <a:pt x="81707" y="155828"/>
                  </a:cubicBezTo>
                  <a:lnTo>
                    <a:pt x="81707" y="155868"/>
                  </a:lnTo>
                  <a:cubicBezTo>
                    <a:pt x="81949" y="156433"/>
                    <a:pt x="81949" y="156997"/>
                    <a:pt x="81788" y="157562"/>
                  </a:cubicBezTo>
                  <a:cubicBezTo>
                    <a:pt x="81707" y="157844"/>
                    <a:pt x="81707" y="158126"/>
                    <a:pt x="81748" y="158449"/>
                  </a:cubicBezTo>
                  <a:cubicBezTo>
                    <a:pt x="81949" y="159699"/>
                    <a:pt x="82554" y="160909"/>
                    <a:pt x="83522" y="161756"/>
                  </a:cubicBezTo>
                  <a:cubicBezTo>
                    <a:pt x="83643" y="161877"/>
                    <a:pt x="83724" y="161998"/>
                    <a:pt x="83804" y="162119"/>
                  </a:cubicBezTo>
                  <a:lnTo>
                    <a:pt x="83804" y="162159"/>
                  </a:lnTo>
                  <a:cubicBezTo>
                    <a:pt x="84530" y="163289"/>
                    <a:pt x="85176" y="164498"/>
                    <a:pt x="85740" y="165708"/>
                  </a:cubicBezTo>
                  <a:cubicBezTo>
                    <a:pt x="86184" y="166636"/>
                    <a:pt x="86668" y="167604"/>
                    <a:pt x="87192" y="168491"/>
                  </a:cubicBezTo>
                  <a:cubicBezTo>
                    <a:pt x="87273" y="168652"/>
                    <a:pt x="87394" y="168854"/>
                    <a:pt x="87474" y="169015"/>
                  </a:cubicBezTo>
                  <a:cubicBezTo>
                    <a:pt x="87878" y="169701"/>
                    <a:pt x="88281" y="170386"/>
                    <a:pt x="88805" y="171032"/>
                  </a:cubicBezTo>
                  <a:lnTo>
                    <a:pt x="88926" y="171193"/>
                  </a:lnTo>
                  <a:cubicBezTo>
                    <a:pt x="89612" y="171959"/>
                    <a:pt x="90217" y="172685"/>
                    <a:pt x="89733" y="173693"/>
                  </a:cubicBezTo>
                  <a:cubicBezTo>
                    <a:pt x="89652" y="173895"/>
                    <a:pt x="89652" y="174097"/>
                    <a:pt x="89733" y="174298"/>
                  </a:cubicBezTo>
                  <a:lnTo>
                    <a:pt x="89733" y="174379"/>
                  </a:lnTo>
                  <a:cubicBezTo>
                    <a:pt x="89733" y="174540"/>
                    <a:pt x="89773" y="174702"/>
                    <a:pt x="89814" y="174823"/>
                  </a:cubicBezTo>
                  <a:cubicBezTo>
                    <a:pt x="89935" y="175226"/>
                    <a:pt x="89975" y="175629"/>
                    <a:pt x="89894" y="175992"/>
                  </a:cubicBezTo>
                  <a:cubicBezTo>
                    <a:pt x="89693" y="176758"/>
                    <a:pt x="89814" y="177605"/>
                    <a:pt x="90257" y="178251"/>
                  </a:cubicBezTo>
                  <a:lnTo>
                    <a:pt x="90378" y="178533"/>
                  </a:lnTo>
                  <a:cubicBezTo>
                    <a:pt x="90660" y="179017"/>
                    <a:pt x="90822" y="179541"/>
                    <a:pt x="90862" y="180106"/>
                  </a:cubicBezTo>
                  <a:cubicBezTo>
                    <a:pt x="90862" y="181396"/>
                    <a:pt x="91185" y="182687"/>
                    <a:pt x="91709" y="183816"/>
                  </a:cubicBezTo>
                  <a:cubicBezTo>
                    <a:pt x="91749" y="183897"/>
                    <a:pt x="91749" y="183897"/>
                    <a:pt x="91709" y="183897"/>
                  </a:cubicBezTo>
                  <a:cubicBezTo>
                    <a:pt x="91709" y="184744"/>
                    <a:pt x="91951" y="185590"/>
                    <a:pt x="92395" y="186316"/>
                  </a:cubicBezTo>
                  <a:lnTo>
                    <a:pt x="92475" y="186518"/>
                  </a:lnTo>
                  <a:cubicBezTo>
                    <a:pt x="93201" y="187970"/>
                    <a:pt x="94290" y="189260"/>
                    <a:pt x="95621" y="190228"/>
                  </a:cubicBezTo>
                  <a:cubicBezTo>
                    <a:pt x="95661" y="190269"/>
                    <a:pt x="95702" y="190309"/>
                    <a:pt x="95742" y="190349"/>
                  </a:cubicBezTo>
                  <a:cubicBezTo>
                    <a:pt x="96387" y="191438"/>
                    <a:pt x="96911" y="192648"/>
                    <a:pt x="97315" y="193858"/>
                  </a:cubicBezTo>
                  <a:lnTo>
                    <a:pt x="97516" y="194382"/>
                  </a:lnTo>
                  <a:cubicBezTo>
                    <a:pt x="97960" y="195713"/>
                    <a:pt x="98646" y="196963"/>
                    <a:pt x="99573" y="198052"/>
                  </a:cubicBezTo>
                  <a:cubicBezTo>
                    <a:pt x="100138" y="198778"/>
                    <a:pt x="100460" y="199706"/>
                    <a:pt x="100380" y="200674"/>
                  </a:cubicBezTo>
                  <a:cubicBezTo>
                    <a:pt x="100380" y="200916"/>
                    <a:pt x="100339" y="200996"/>
                    <a:pt x="100299" y="201037"/>
                  </a:cubicBezTo>
                  <a:cubicBezTo>
                    <a:pt x="100259" y="201057"/>
                    <a:pt x="100218" y="201067"/>
                    <a:pt x="100178" y="201067"/>
                  </a:cubicBezTo>
                  <a:cubicBezTo>
                    <a:pt x="100138" y="201067"/>
                    <a:pt x="100097" y="201057"/>
                    <a:pt x="100057" y="201037"/>
                  </a:cubicBezTo>
                  <a:cubicBezTo>
                    <a:pt x="99983" y="201022"/>
                    <a:pt x="99909" y="201012"/>
                    <a:pt x="99838" y="201012"/>
                  </a:cubicBezTo>
                  <a:cubicBezTo>
                    <a:pt x="99713" y="201012"/>
                    <a:pt x="99595" y="201040"/>
                    <a:pt x="99493" y="201117"/>
                  </a:cubicBezTo>
                  <a:cubicBezTo>
                    <a:pt x="99331" y="201279"/>
                    <a:pt x="99210" y="201561"/>
                    <a:pt x="99210" y="201803"/>
                  </a:cubicBezTo>
                  <a:cubicBezTo>
                    <a:pt x="99210" y="201843"/>
                    <a:pt x="99210" y="201883"/>
                    <a:pt x="99210" y="201924"/>
                  </a:cubicBezTo>
                  <a:cubicBezTo>
                    <a:pt x="99170" y="202287"/>
                    <a:pt x="99331" y="202650"/>
                    <a:pt x="99613" y="202932"/>
                  </a:cubicBezTo>
                  <a:cubicBezTo>
                    <a:pt x="99815" y="203174"/>
                    <a:pt x="99896" y="203295"/>
                    <a:pt x="99815" y="203456"/>
                  </a:cubicBezTo>
                  <a:cubicBezTo>
                    <a:pt x="99775" y="203577"/>
                    <a:pt x="99815" y="203658"/>
                    <a:pt x="99855" y="203779"/>
                  </a:cubicBezTo>
                  <a:cubicBezTo>
                    <a:pt x="99976" y="203900"/>
                    <a:pt x="100097" y="203940"/>
                    <a:pt x="100259" y="203940"/>
                  </a:cubicBezTo>
                  <a:lnTo>
                    <a:pt x="100299" y="203940"/>
                  </a:lnTo>
                  <a:cubicBezTo>
                    <a:pt x="100460" y="203981"/>
                    <a:pt x="100581" y="204061"/>
                    <a:pt x="100662" y="204223"/>
                  </a:cubicBezTo>
                  <a:cubicBezTo>
                    <a:pt x="100743" y="204344"/>
                    <a:pt x="100743" y="204505"/>
                    <a:pt x="100662" y="204626"/>
                  </a:cubicBezTo>
                  <a:cubicBezTo>
                    <a:pt x="100380" y="205110"/>
                    <a:pt x="100420" y="205674"/>
                    <a:pt x="100702" y="206158"/>
                  </a:cubicBezTo>
                  <a:cubicBezTo>
                    <a:pt x="100743" y="206320"/>
                    <a:pt x="100904" y="206481"/>
                    <a:pt x="101065" y="206562"/>
                  </a:cubicBezTo>
                  <a:cubicBezTo>
                    <a:pt x="101146" y="206602"/>
                    <a:pt x="101217" y="206622"/>
                    <a:pt x="101287" y="206622"/>
                  </a:cubicBezTo>
                  <a:cubicBezTo>
                    <a:pt x="101358" y="206622"/>
                    <a:pt x="101428" y="206602"/>
                    <a:pt x="101509" y="206562"/>
                  </a:cubicBezTo>
                  <a:cubicBezTo>
                    <a:pt x="101670" y="206521"/>
                    <a:pt x="101791" y="206360"/>
                    <a:pt x="101832" y="206199"/>
                  </a:cubicBezTo>
                  <a:lnTo>
                    <a:pt x="101832" y="206158"/>
                  </a:lnTo>
                  <a:cubicBezTo>
                    <a:pt x="102033" y="206360"/>
                    <a:pt x="102275" y="206521"/>
                    <a:pt x="102598" y="206562"/>
                  </a:cubicBezTo>
                  <a:lnTo>
                    <a:pt x="102679" y="206562"/>
                  </a:lnTo>
                  <a:cubicBezTo>
                    <a:pt x="102799" y="206602"/>
                    <a:pt x="102880" y="206683"/>
                    <a:pt x="103001" y="206844"/>
                  </a:cubicBezTo>
                  <a:cubicBezTo>
                    <a:pt x="103082" y="207046"/>
                    <a:pt x="103203" y="207167"/>
                    <a:pt x="103404" y="207288"/>
                  </a:cubicBezTo>
                  <a:cubicBezTo>
                    <a:pt x="103808" y="207570"/>
                    <a:pt x="104332" y="207731"/>
                    <a:pt x="104856" y="207772"/>
                  </a:cubicBezTo>
                  <a:cubicBezTo>
                    <a:pt x="105421" y="207731"/>
                    <a:pt x="105945" y="207489"/>
                    <a:pt x="106348" y="207126"/>
                  </a:cubicBezTo>
                  <a:cubicBezTo>
                    <a:pt x="106913" y="206884"/>
                    <a:pt x="107518" y="206763"/>
                    <a:pt x="108123" y="206683"/>
                  </a:cubicBezTo>
                  <a:cubicBezTo>
                    <a:pt x="108224" y="206662"/>
                    <a:pt x="108325" y="206652"/>
                    <a:pt x="108425" y="206652"/>
                  </a:cubicBezTo>
                  <a:cubicBezTo>
                    <a:pt x="108526" y="206652"/>
                    <a:pt x="108627" y="206662"/>
                    <a:pt x="108728" y="206683"/>
                  </a:cubicBezTo>
                  <a:cubicBezTo>
                    <a:pt x="108784" y="206683"/>
                    <a:pt x="108843" y="206683"/>
                    <a:pt x="108903" y="206683"/>
                  </a:cubicBezTo>
                  <a:cubicBezTo>
                    <a:pt x="109443" y="206683"/>
                    <a:pt x="110111" y="206650"/>
                    <a:pt x="110583" y="205997"/>
                  </a:cubicBezTo>
                  <a:cubicBezTo>
                    <a:pt x="110785" y="205755"/>
                    <a:pt x="111107" y="205634"/>
                    <a:pt x="111390" y="205634"/>
                  </a:cubicBezTo>
                  <a:cubicBezTo>
                    <a:pt x="111476" y="205623"/>
                    <a:pt x="111562" y="205618"/>
                    <a:pt x="111648" y="205618"/>
                  </a:cubicBezTo>
                  <a:cubicBezTo>
                    <a:pt x="111882" y="205618"/>
                    <a:pt x="112110" y="205656"/>
                    <a:pt x="112317" y="205715"/>
                  </a:cubicBezTo>
                  <a:cubicBezTo>
                    <a:pt x="112640" y="205795"/>
                    <a:pt x="112922" y="205836"/>
                    <a:pt x="113245" y="205836"/>
                  </a:cubicBezTo>
                  <a:cubicBezTo>
                    <a:pt x="113446" y="205795"/>
                    <a:pt x="113688" y="205755"/>
                    <a:pt x="113890" y="205634"/>
                  </a:cubicBezTo>
                  <a:cubicBezTo>
                    <a:pt x="114051" y="205553"/>
                    <a:pt x="114172" y="205513"/>
                    <a:pt x="114253" y="205513"/>
                  </a:cubicBezTo>
                  <a:cubicBezTo>
                    <a:pt x="114535" y="205594"/>
                    <a:pt x="114777" y="205634"/>
                    <a:pt x="115019" y="205674"/>
                  </a:cubicBezTo>
                  <a:cubicBezTo>
                    <a:pt x="115503" y="205755"/>
                    <a:pt x="115947" y="205876"/>
                    <a:pt x="116390" y="206078"/>
                  </a:cubicBezTo>
                  <a:cubicBezTo>
                    <a:pt x="116579" y="206185"/>
                    <a:pt x="116803" y="206239"/>
                    <a:pt x="117027" y="206239"/>
                  </a:cubicBezTo>
                  <a:cubicBezTo>
                    <a:pt x="117139" y="206239"/>
                    <a:pt x="117251" y="206226"/>
                    <a:pt x="117358" y="206199"/>
                  </a:cubicBezTo>
                  <a:cubicBezTo>
                    <a:pt x="117479" y="206158"/>
                    <a:pt x="117560" y="206078"/>
                    <a:pt x="117641" y="205957"/>
                  </a:cubicBezTo>
                  <a:cubicBezTo>
                    <a:pt x="117758" y="205698"/>
                    <a:pt x="117876" y="205576"/>
                    <a:pt x="118074" y="205576"/>
                  </a:cubicBezTo>
                  <a:cubicBezTo>
                    <a:pt x="118215" y="205576"/>
                    <a:pt x="118397" y="205638"/>
                    <a:pt x="118649" y="205755"/>
                  </a:cubicBezTo>
                  <a:cubicBezTo>
                    <a:pt x="118763" y="205784"/>
                    <a:pt x="118897" y="205812"/>
                    <a:pt x="119023" y="205812"/>
                  </a:cubicBezTo>
                  <a:cubicBezTo>
                    <a:pt x="119075" y="205812"/>
                    <a:pt x="119126" y="205807"/>
                    <a:pt x="119173" y="205795"/>
                  </a:cubicBezTo>
                  <a:lnTo>
                    <a:pt x="119375" y="205795"/>
                  </a:lnTo>
                  <a:cubicBezTo>
                    <a:pt x="119496" y="205795"/>
                    <a:pt x="119657" y="205755"/>
                    <a:pt x="119738" y="205674"/>
                  </a:cubicBezTo>
                  <a:cubicBezTo>
                    <a:pt x="119859" y="205553"/>
                    <a:pt x="119899" y="205392"/>
                    <a:pt x="119899" y="205271"/>
                  </a:cubicBezTo>
                  <a:cubicBezTo>
                    <a:pt x="119899" y="205110"/>
                    <a:pt x="119939" y="204948"/>
                    <a:pt x="120060" y="204827"/>
                  </a:cubicBezTo>
                  <a:cubicBezTo>
                    <a:pt x="120101" y="204807"/>
                    <a:pt x="120141" y="204797"/>
                    <a:pt x="120181" y="204797"/>
                  </a:cubicBezTo>
                  <a:cubicBezTo>
                    <a:pt x="120222" y="204797"/>
                    <a:pt x="120262" y="204807"/>
                    <a:pt x="120302" y="204827"/>
                  </a:cubicBezTo>
                  <a:cubicBezTo>
                    <a:pt x="120651" y="204984"/>
                    <a:pt x="120977" y="205047"/>
                    <a:pt x="121286" y="205047"/>
                  </a:cubicBezTo>
                  <a:cubicBezTo>
                    <a:pt x="122013" y="205047"/>
                    <a:pt x="122640" y="204695"/>
                    <a:pt x="123206" y="204384"/>
                  </a:cubicBezTo>
                  <a:lnTo>
                    <a:pt x="123448" y="204263"/>
                  </a:lnTo>
                  <a:cubicBezTo>
                    <a:pt x="124214" y="203779"/>
                    <a:pt x="124980" y="203255"/>
                    <a:pt x="125666" y="202690"/>
                  </a:cubicBezTo>
                  <a:cubicBezTo>
                    <a:pt x="125989" y="202448"/>
                    <a:pt x="126311" y="202206"/>
                    <a:pt x="126634" y="201964"/>
                  </a:cubicBezTo>
                  <a:lnTo>
                    <a:pt x="126674" y="201924"/>
                  </a:lnTo>
                  <a:cubicBezTo>
                    <a:pt x="127521" y="201400"/>
                    <a:pt x="128287" y="200714"/>
                    <a:pt x="128933" y="199907"/>
                  </a:cubicBezTo>
                  <a:cubicBezTo>
                    <a:pt x="129175" y="199585"/>
                    <a:pt x="129457" y="199302"/>
                    <a:pt x="129820" y="199101"/>
                  </a:cubicBezTo>
                  <a:cubicBezTo>
                    <a:pt x="131352" y="198173"/>
                    <a:pt x="132361" y="196762"/>
                    <a:pt x="133288" y="195390"/>
                  </a:cubicBezTo>
                  <a:lnTo>
                    <a:pt x="133611" y="194907"/>
                  </a:lnTo>
                  <a:cubicBezTo>
                    <a:pt x="133813" y="194624"/>
                    <a:pt x="133974" y="194302"/>
                    <a:pt x="134176" y="193979"/>
                  </a:cubicBezTo>
                  <a:cubicBezTo>
                    <a:pt x="134458" y="193374"/>
                    <a:pt x="134861" y="192809"/>
                    <a:pt x="135385" y="192325"/>
                  </a:cubicBezTo>
                  <a:lnTo>
                    <a:pt x="135668" y="192083"/>
                  </a:lnTo>
                  <a:cubicBezTo>
                    <a:pt x="135990" y="191801"/>
                    <a:pt x="136353" y="191519"/>
                    <a:pt x="136757" y="191358"/>
                  </a:cubicBezTo>
                  <a:cubicBezTo>
                    <a:pt x="137684" y="190874"/>
                    <a:pt x="138370" y="189986"/>
                    <a:pt x="138531" y="188938"/>
                  </a:cubicBezTo>
                  <a:cubicBezTo>
                    <a:pt x="138692" y="188373"/>
                    <a:pt x="138854" y="187809"/>
                    <a:pt x="139096" y="187244"/>
                  </a:cubicBezTo>
                  <a:cubicBezTo>
                    <a:pt x="139499" y="186397"/>
                    <a:pt x="139701" y="185510"/>
                    <a:pt x="139781" y="184582"/>
                  </a:cubicBezTo>
                  <a:cubicBezTo>
                    <a:pt x="139822" y="184340"/>
                    <a:pt x="139822" y="184139"/>
                    <a:pt x="139862" y="183937"/>
                  </a:cubicBezTo>
                  <a:cubicBezTo>
                    <a:pt x="139983" y="183413"/>
                    <a:pt x="139983" y="182929"/>
                    <a:pt x="139862" y="182404"/>
                  </a:cubicBezTo>
                  <a:lnTo>
                    <a:pt x="139741" y="181961"/>
                  </a:lnTo>
                  <a:cubicBezTo>
                    <a:pt x="139943" y="181759"/>
                    <a:pt x="140185" y="181598"/>
                    <a:pt x="140467" y="181477"/>
                  </a:cubicBezTo>
                  <a:cubicBezTo>
                    <a:pt x="141757" y="180832"/>
                    <a:pt x="143129" y="180307"/>
                    <a:pt x="144540" y="179985"/>
                  </a:cubicBezTo>
                  <a:lnTo>
                    <a:pt x="144701" y="179944"/>
                  </a:lnTo>
                  <a:cubicBezTo>
                    <a:pt x="145508" y="179662"/>
                    <a:pt x="146194" y="179138"/>
                    <a:pt x="146678" y="178452"/>
                  </a:cubicBezTo>
                  <a:cubicBezTo>
                    <a:pt x="146718" y="178412"/>
                    <a:pt x="146758" y="178331"/>
                    <a:pt x="146839" y="178251"/>
                  </a:cubicBezTo>
                  <a:cubicBezTo>
                    <a:pt x="147202" y="177968"/>
                    <a:pt x="147363" y="177484"/>
                    <a:pt x="147242" y="177041"/>
                  </a:cubicBezTo>
                  <a:cubicBezTo>
                    <a:pt x="147081" y="176194"/>
                    <a:pt x="147242" y="175266"/>
                    <a:pt x="147686" y="174500"/>
                  </a:cubicBezTo>
                  <a:cubicBezTo>
                    <a:pt x="147726" y="174419"/>
                    <a:pt x="147887" y="174056"/>
                    <a:pt x="147686" y="173855"/>
                  </a:cubicBezTo>
                  <a:cubicBezTo>
                    <a:pt x="147484" y="173613"/>
                    <a:pt x="147524" y="173492"/>
                    <a:pt x="147645" y="173088"/>
                  </a:cubicBezTo>
                  <a:cubicBezTo>
                    <a:pt x="147686" y="173008"/>
                    <a:pt x="147726" y="172887"/>
                    <a:pt x="147766" y="172766"/>
                  </a:cubicBezTo>
                  <a:cubicBezTo>
                    <a:pt x="147847" y="172484"/>
                    <a:pt x="148008" y="171879"/>
                    <a:pt x="147242" y="171637"/>
                  </a:cubicBezTo>
                  <a:cubicBezTo>
                    <a:pt x="147242" y="171637"/>
                    <a:pt x="147242" y="171596"/>
                    <a:pt x="147242" y="171596"/>
                  </a:cubicBezTo>
                  <a:cubicBezTo>
                    <a:pt x="147726" y="171516"/>
                    <a:pt x="147968" y="171032"/>
                    <a:pt x="147847" y="170588"/>
                  </a:cubicBezTo>
                  <a:cubicBezTo>
                    <a:pt x="147847" y="170507"/>
                    <a:pt x="147847" y="170427"/>
                    <a:pt x="147847" y="170346"/>
                  </a:cubicBezTo>
                  <a:lnTo>
                    <a:pt x="147847" y="170265"/>
                  </a:lnTo>
                  <a:cubicBezTo>
                    <a:pt x="147928" y="169822"/>
                    <a:pt x="147807" y="169580"/>
                    <a:pt x="147484" y="169499"/>
                  </a:cubicBezTo>
                  <a:cubicBezTo>
                    <a:pt x="147450" y="169492"/>
                    <a:pt x="147415" y="169489"/>
                    <a:pt x="147381" y="169489"/>
                  </a:cubicBezTo>
                  <a:cubicBezTo>
                    <a:pt x="147216" y="169489"/>
                    <a:pt x="147060" y="169567"/>
                    <a:pt x="146960" y="169701"/>
                  </a:cubicBezTo>
                  <a:cubicBezTo>
                    <a:pt x="146718" y="169378"/>
                    <a:pt x="146597" y="169136"/>
                    <a:pt x="146718" y="168733"/>
                  </a:cubicBezTo>
                  <a:cubicBezTo>
                    <a:pt x="146920" y="168168"/>
                    <a:pt x="146758" y="167563"/>
                    <a:pt x="146274" y="167160"/>
                  </a:cubicBezTo>
                  <a:cubicBezTo>
                    <a:pt x="145871" y="166918"/>
                    <a:pt x="145911" y="166797"/>
                    <a:pt x="145992" y="166273"/>
                  </a:cubicBezTo>
                  <a:lnTo>
                    <a:pt x="145992" y="166192"/>
                  </a:lnTo>
                  <a:cubicBezTo>
                    <a:pt x="146113" y="165668"/>
                    <a:pt x="146153" y="165466"/>
                    <a:pt x="146678" y="165265"/>
                  </a:cubicBezTo>
                  <a:cubicBezTo>
                    <a:pt x="147323" y="164942"/>
                    <a:pt x="147887" y="164458"/>
                    <a:pt x="148291" y="163813"/>
                  </a:cubicBezTo>
                  <a:lnTo>
                    <a:pt x="148412" y="163651"/>
                  </a:lnTo>
                  <a:cubicBezTo>
                    <a:pt x="148613" y="163369"/>
                    <a:pt x="148896" y="163127"/>
                    <a:pt x="149259" y="163006"/>
                  </a:cubicBezTo>
                  <a:cubicBezTo>
                    <a:pt x="149864" y="162966"/>
                    <a:pt x="150468" y="162643"/>
                    <a:pt x="150791" y="162079"/>
                  </a:cubicBezTo>
                  <a:lnTo>
                    <a:pt x="150993" y="161877"/>
                  </a:lnTo>
                  <a:lnTo>
                    <a:pt x="151154" y="161675"/>
                  </a:lnTo>
                  <a:cubicBezTo>
                    <a:pt x="152001" y="160627"/>
                    <a:pt x="153009" y="159699"/>
                    <a:pt x="154219" y="158973"/>
                  </a:cubicBezTo>
                  <a:cubicBezTo>
                    <a:pt x="154380" y="158893"/>
                    <a:pt x="154542" y="158812"/>
                    <a:pt x="154703" y="158691"/>
                  </a:cubicBezTo>
                  <a:cubicBezTo>
                    <a:pt x="155026" y="158489"/>
                    <a:pt x="155348" y="158328"/>
                    <a:pt x="155711" y="158247"/>
                  </a:cubicBezTo>
                  <a:lnTo>
                    <a:pt x="156074" y="158167"/>
                  </a:lnTo>
                  <a:cubicBezTo>
                    <a:pt x="157082" y="158005"/>
                    <a:pt x="158010" y="157642"/>
                    <a:pt x="158897" y="157158"/>
                  </a:cubicBezTo>
                  <a:cubicBezTo>
                    <a:pt x="159784" y="156554"/>
                    <a:pt x="160591" y="155868"/>
                    <a:pt x="161317" y="155061"/>
                  </a:cubicBezTo>
                  <a:lnTo>
                    <a:pt x="161519" y="154860"/>
                  </a:lnTo>
                  <a:cubicBezTo>
                    <a:pt x="162406" y="153972"/>
                    <a:pt x="163293" y="153045"/>
                    <a:pt x="163575" y="151674"/>
                  </a:cubicBezTo>
                  <a:cubicBezTo>
                    <a:pt x="163616" y="151553"/>
                    <a:pt x="163656" y="151432"/>
                    <a:pt x="163696" y="151311"/>
                  </a:cubicBezTo>
                  <a:cubicBezTo>
                    <a:pt x="163817" y="151109"/>
                    <a:pt x="163858" y="150907"/>
                    <a:pt x="163898" y="150665"/>
                  </a:cubicBezTo>
                  <a:cubicBezTo>
                    <a:pt x="163938" y="150101"/>
                    <a:pt x="163817" y="149577"/>
                    <a:pt x="163535" y="149093"/>
                  </a:cubicBezTo>
                  <a:cubicBezTo>
                    <a:pt x="163333" y="148689"/>
                    <a:pt x="163253" y="148286"/>
                    <a:pt x="163253" y="147842"/>
                  </a:cubicBezTo>
                  <a:cubicBezTo>
                    <a:pt x="163253" y="147721"/>
                    <a:pt x="163253" y="147560"/>
                    <a:pt x="163293" y="147439"/>
                  </a:cubicBezTo>
                  <a:cubicBezTo>
                    <a:pt x="163374" y="147117"/>
                    <a:pt x="163374" y="146834"/>
                    <a:pt x="163374" y="146512"/>
                  </a:cubicBezTo>
                  <a:cubicBezTo>
                    <a:pt x="163333" y="146229"/>
                    <a:pt x="163293" y="145947"/>
                    <a:pt x="163132" y="145705"/>
                  </a:cubicBezTo>
                  <a:cubicBezTo>
                    <a:pt x="163495" y="145503"/>
                    <a:pt x="163656" y="145140"/>
                    <a:pt x="163616" y="144777"/>
                  </a:cubicBezTo>
                  <a:cubicBezTo>
                    <a:pt x="163616" y="144173"/>
                    <a:pt x="163575" y="143608"/>
                    <a:pt x="163454" y="143043"/>
                  </a:cubicBezTo>
                  <a:cubicBezTo>
                    <a:pt x="163293" y="142398"/>
                    <a:pt x="163253" y="141793"/>
                    <a:pt x="163293" y="141148"/>
                  </a:cubicBezTo>
                  <a:lnTo>
                    <a:pt x="163293" y="140987"/>
                  </a:lnTo>
                  <a:lnTo>
                    <a:pt x="163293" y="140946"/>
                  </a:lnTo>
                  <a:lnTo>
                    <a:pt x="163374" y="140946"/>
                  </a:lnTo>
                  <a:cubicBezTo>
                    <a:pt x="163414" y="140956"/>
                    <a:pt x="163457" y="140961"/>
                    <a:pt x="163500" y="140961"/>
                  </a:cubicBezTo>
                  <a:cubicBezTo>
                    <a:pt x="163631" y="140961"/>
                    <a:pt x="163767" y="140916"/>
                    <a:pt x="163858" y="140825"/>
                  </a:cubicBezTo>
                  <a:cubicBezTo>
                    <a:pt x="163979" y="140704"/>
                    <a:pt x="164019" y="140543"/>
                    <a:pt x="163979" y="140422"/>
                  </a:cubicBezTo>
                  <a:cubicBezTo>
                    <a:pt x="163979" y="140382"/>
                    <a:pt x="163979" y="140341"/>
                    <a:pt x="163979" y="140301"/>
                  </a:cubicBezTo>
                  <a:cubicBezTo>
                    <a:pt x="163979" y="140140"/>
                    <a:pt x="164100" y="139656"/>
                    <a:pt x="163616" y="139575"/>
                  </a:cubicBezTo>
                  <a:lnTo>
                    <a:pt x="163575" y="139575"/>
                  </a:lnTo>
                  <a:cubicBezTo>
                    <a:pt x="163575" y="139535"/>
                    <a:pt x="163575" y="139494"/>
                    <a:pt x="163575" y="139494"/>
                  </a:cubicBezTo>
                  <a:lnTo>
                    <a:pt x="163575" y="139414"/>
                  </a:lnTo>
                  <a:cubicBezTo>
                    <a:pt x="163737" y="138042"/>
                    <a:pt x="163495" y="137559"/>
                    <a:pt x="162285" y="137034"/>
                  </a:cubicBezTo>
                  <a:cubicBezTo>
                    <a:pt x="161922" y="136913"/>
                    <a:pt x="161680" y="136631"/>
                    <a:pt x="161599" y="136268"/>
                  </a:cubicBezTo>
                  <a:cubicBezTo>
                    <a:pt x="161478" y="135865"/>
                    <a:pt x="161398" y="135461"/>
                    <a:pt x="161317" y="135018"/>
                  </a:cubicBezTo>
                  <a:cubicBezTo>
                    <a:pt x="161277" y="134332"/>
                    <a:pt x="161075" y="133647"/>
                    <a:pt x="160712" y="133042"/>
                  </a:cubicBezTo>
                  <a:cubicBezTo>
                    <a:pt x="160389" y="132638"/>
                    <a:pt x="160349" y="132074"/>
                    <a:pt x="160631" y="131630"/>
                  </a:cubicBezTo>
                  <a:cubicBezTo>
                    <a:pt x="160873" y="131187"/>
                    <a:pt x="160873" y="130622"/>
                    <a:pt x="160631" y="130178"/>
                  </a:cubicBezTo>
                  <a:cubicBezTo>
                    <a:pt x="160349" y="129735"/>
                    <a:pt x="160510" y="129452"/>
                    <a:pt x="160914" y="129009"/>
                  </a:cubicBezTo>
                  <a:cubicBezTo>
                    <a:pt x="161156" y="128726"/>
                    <a:pt x="161236" y="128364"/>
                    <a:pt x="161115" y="128001"/>
                  </a:cubicBezTo>
                  <a:cubicBezTo>
                    <a:pt x="161035" y="127718"/>
                    <a:pt x="160752" y="127517"/>
                    <a:pt x="160470" y="127436"/>
                  </a:cubicBezTo>
                  <a:cubicBezTo>
                    <a:pt x="160389" y="127436"/>
                    <a:pt x="160389" y="127436"/>
                    <a:pt x="160349" y="127275"/>
                  </a:cubicBezTo>
                  <a:cubicBezTo>
                    <a:pt x="160268" y="126831"/>
                    <a:pt x="159986" y="126508"/>
                    <a:pt x="159623" y="126347"/>
                  </a:cubicBezTo>
                  <a:cubicBezTo>
                    <a:pt x="159301" y="126226"/>
                    <a:pt x="159260" y="126145"/>
                    <a:pt x="159260" y="125863"/>
                  </a:cubicBezTo>
                  <a:cubicBezTo>
                    <a:pt x="159260" y="125742"/>
                    <a:pt x="159220" y="125621"/>
                    <a:pt x="159220" y="125500"/>
                  </a:cubicBezTo>
                  <a:cubicBezTo>
                    <a:pt x="159139" y="125339"/>
                    <a:pt x="159139" y="125137"/>
                    <a:pt x="159220" y="124976"/>
                  </a:cubicBezTo>
                  <a:lnTo>
                    <a:pt x="159381" y="124694"/>
                  </a:lnTo>
                  <a:cubicBezTo>
                    <a:pt x="159704" y="124129"/>
                    <a:pt x="159946" y="123484"/>
                    <a:pt x="160147" y="122838"/>
                  </a:cubicBezTo>
                  <a:cubicBezTo>
                    <a:pt x="160228" y="122314"/>
                    <a:pt x="160470" y="121830"/>
                    <a:pt x="160833" y="121467"/>
                  </a:cubicBezTo>
                  <a:cubicBezTo>
                    <a:pt x="161115" y="121225"/>
                    <a:pt x="161317" y="120903"/>
                    <a:pt x="161438" y="120580"/>
                  </a:cubicBezTo>
                  <a:lnTo>
                    <a:pt x="161519" y="120459"/>
                  </a:lnTo>
                  <a:cubicBezTo>
                    <a:pt x="161720" y="120096"/>
                    <a:pt x="161882" y="119693"/>
                    <a:pt x="162043" y="119330"/>
                  </a:cubicBezTo>
                  <a:cubicBezTo>
                    <a:pt x="162204" y="118886"/>
                    <a:pt x="162366" y="118483"/>
                    <a:pt x="162608" y="118120"/>
                  </a:cubicBezTo>
                  <a:lnTo>
                    <a:pt x="162648" y="118039"/>
                  </a:lnTo>
                  <a:cubicBezTo>
                    <a:pt x="163091" y="117434"/>
                    <a:pt x="163293" y="116708"/>
                    <a:pt x="163293" y="115942"/>
                  </a:cubicBezTo>
                  <a:cubicBezTo>
                    <a:pt x="163293" y="115781"/>
                    <a:pt x="163454" y="115660"/>
                    <a:pt x="163656" y="115620"/>
                  </a:cubicBezTo>
                  <a:cubicBezTo>
                    <a:pt x="164866" y="115378"/>
                    <a:pt x="165148" y="115136"/>
                    <a:pt x="165310" y="114006"/>
                  </a:cubicBezTo>
                  <a:cubicBezTo>
                    <a:pt x="165310" y="113966"/>
                    <a:pt x="165310" y="113926"/>
                    <a:pt x="165310" y="113885"/>
                  </a:cubicBezTo>
                  <a:cubicBezTo>
                    <a:pt x="165436" y="113913"/>
                    <a:pt x="165553" y="113925"/>
                    <a:pt x="165662" y="113925"/>
                  </a:cubicBezTo>
                  <a:cubicBezTo>
                    <a:pt x="166356" y="113925"/>
                    <a:pt x="166725" y="113422"/>
                    <a:pt x="167003" y="113038"/>
                  </a:cubicBezTo>
                  <a:cubicBezTo>
                    <a:pt x="167084" y="112917"/>
                    <a:pt x="167165" y="112796"/>
                    <a:pt x="167245" y="112716"/>
                  </a:cubicBezTo>
                  <a:cubicBezTo>
                    <a:pt x="167568" y="112313"/>
                    <a:pt x="167850" y="111909"/>
                    <a:pt x="168092" y="111466"/>
                  </a:cubicBezTo>
                  <a:cubicBezTo>
                    <a:pt x="168254" y="111183"/>
                    <a:pt x="168415" y="110941"/>
                    <a:pt x="168576" y="110699"/>
                  </a:cubicBezTo>
                  <a:cubicBezTo>
                    <a:pt x="168939" y="110175"/>
                    <a:pt x="169383" y="109691"/>
                    <a:pt x="169826" y="109248"/>
                  </a:cubicBezTo>
                  <a:lnTo>
                    <a:pt x="170391" y="108723"/>
                  </a:lnTo>
                  <a:cubicBezTo>
                    <a:pt x="170673" y="108401"/>
                    <a:pt x="170996" y="108038"/>
                    <a:pt x="171319" y="107715"/>
                  </a:cubicBezTo>
                  <a:cubicBezTo>
                    <a:pt x="172206" y="106707"/>
                    <a:pt x="173174" y="105739"/>
                    <a:pt x="174142" y="104852"/>
                  </a:cubicBezTo>
                  <a:lnTo>
                    <a:pt x="174343" y="104690"/>
                  </a:lnTo>
                  <a:cubicBezTo>
                    <a:pt x="175311" y="103803"/>
                    <a:pt x="176360" y="103037"/>
                    <a:pt x="177489" y="102351"/>
                  </a:cubicBezTo>
                  <a:lnTo>
                    <a:pt x="177691" y="102230"/>
                  </a:lnTo>
                  <a:cubicBezTo>
                    <a:pt x="178578" y="101827"/>
                    <a:pt x="179384" y="101303"/>
                    <a:pt x="180070" y="100617"/>
                  </a:cubicBezTo>
                  <a:lnTo>
                    <a:pt x="180836" y="99810"/>
                  </a:lnTo>
                  <a:cubicBezTo>
                    <a:pt x="182853" y="97713"/>
                    <a:pt x="184910" y="95576"/>
                    <a:pt x="186402" y="92955"/>
                  </a:cubicBezTo>
                  <a:cubicBezTo>
                    <a:pt x="186603" y="92592"/>
                    <a:pt x="186845" y="92229"/>
                    <a:pt x="187047" y="91866"/>
                  </a:cubicBezTo>
                  <a:cubicBezTo>
                    <a:pt x="187813" y="90777"/>
                    <a:pt x="188337" y="89607"/>
                    <a:pt x="188620" y="88317"/>
                  </a:cubicBezTo>
                  <a:cubicBezTo>
                    <a:pt x="188821" y="87470"/>
                    <a:pt x="189265" y="86663"/>
                    <a:pt x="189870" y="85978"/>
                  </a:cubicBezTo>
                  <a:cubicBezTo>
                    <a:pt x="190112" y="85615"/>
                    <a:pt x="190273" y="85211"/>
                    <a:pt x="190354" y="84768"/>
                  </a:cubicBezTo>
                  <a:cubicBezTo>
                    <a:pt x="190435" y="84284"/>
                    <a:pt x="190636" y="83840"/>
                    <a:pt x="190999" y="83518"/>
                  </a:cubicBezTo>
                  <a:cubicBezTo>
                    <a:pt x="191443" y="83074"/>
                    <a:pt x="191725" y="82550"/>
                    <a:pt x="191886" y="81945"/>
                  </a:cubicBezTo>
                  <a:cubicBezTo>
                    <a:pt x="192007" y="81501"/>
                    <a:pt x="192209" y="81098"/>
                    <a:pt x="192451" y="80735"/>
                  </a:cubicBezTo>
                  <a:cubicBezTo>
                    <a:pt x="193016" y="79928"/>
                    <a:pt x="193016" y="79001"/>
                    <a:pt x="193016" y="78073"/>
                  </a:cubicBezTo>
                  <a:lnTo>
                    <a:pt x="193016" y="77226"/>
                  </a:lnTo>
                  <a:cubicBezTo>
                    <a:pt x="193016" y="76944"/>
                    <a:pt x="193056" y="76984"/>
                    <a:pt x="193258" y="76944"/>
                  </a:cubicBezTo>
                  <a:cubicBezTo>
                    <a:pt x="193278" y="76924"/>
                    <a:pt x="193308" y="76914"/>
                    <a:pt x="193338" y="76914"/>
                  </a:cubicBezTo>
                  <a:cubicBezTo>
                    <a:pt x="193369" y="76914"/>
                    <a:pt x="193399" y="76924"/>
                    <a:pt x="193419" y="76944"/>
                  </a:cubicBezTo>
                  <a:lnTo>
                    <a:pt x="193701" y="76944"/>
                  </a:lnTo>
                  <a:cubicBezTo>
                    <a:pt x="193863" y="76944"/>
                    <a:pt x="193984" y="76904"/>
                    <a:pt x="194105" y="76823"/>
                  </a:cubicBezTo>
                  <a:cubicBezTo>
                    <a:pt x="194226" y="76742"/>
                    <a:pt x="194266" y="76621"/>
                    <a:pt x="194266" y="76460"/>
                  </a:cubicBezTo>
                  <a:lnTo>
                    <a:pt x="194266" y="76420"/>
                  </a:lnTo>
                  <a:cubicBezTo>
                    <a:pt x="194306" y="76258"/>
                    <a:pt x="194306" y="76097"/>
                    <a:pt x="194226" y="75936"/>
                  </a:cubicBezTo>
                  <a:cubicBezTo>
                    <a:pt x="194145" y="75855"/>
                    <a:pt x="193984" y="75774"/>
                    <a:pt x="193822" y="75774"/>
                  </a:cubicBezTo>
                  <a:cubicBezTo>
                    <a:pt x="193782" y="75774"/>
                    <a:pt x="193742" y="75774"/>
                    <a:pt x="193742" y="75734"/>
                  </a:cubicBezTo>
                  <a:cubicBezTo>
                    <a:pt x="193701" y="75452"/>
                    <a:pt x="193661" y="75210"/>
                    <a:pt x="193580" y="74927"/>
                  </a:cubicBezTo>
                  <a:cubicBezTo>
                    <a:pt x="193379" y="74323"/>
                    <a:pt x="193379" y="73718"/>
                    <a:pt x="193580" y="73113"/>
                  </a:cubicBezTo>
                  <a:cubicBezTo>
                    <a:pt x="193863" y="72669"/>
                    <a:pt x="193742" y="72145"/>
                    <a:pt x="193379" y="71822"/>
                  </a:cubicBezTo>
                  <a:cubicBezTo>
                    <a:pt x="193078" y="71582"/>
                    <a:pt x="192711" y="71453"/>
                    <a:pt x="192343" y="71453"/>
                  </a:cubicBezTo>
                  <a:cubicBezTo>
                    <a:pt x="192217" y="71453"/>
                    <a:pt x="192091" y="71469"/>
                    <a:pt x="191967" y="71499"/>
                  </a:cubicBezTo>
                  <a:cubicBezTo>
                    <a:pt x="191483" y="71620"/>
                    <a:pt x="191080" y="71903"/>
                    <a:pt x="190798" y="72346"/>
                  </a:cubicBezTo>
                  <a:cubicBezTo>
                    <a:pt x="190757" y="72387"/>
                    <a:pt x="190717" y="72427"/>
                    <a:pt x="190677" y="72467"/>
                  </a:cubicBezTo>
                  <a:cubicBezTo>
                    <a:pt x="190233" y="72709"/>
                    <a:pt x="189749" y="72871"/>
                    <a:pt x="189265" y="72992"/>
                  </a:cubicBezTo>
                  <a:cubicBezTo>
                    <a:pt x="188741" y="73072"/>
                    <a:pt x="188216" y="73274"/>
                    <a:pt x="187773" y="73516"/>
                  </a:cubicBezTo>
                  <a:cubicBezTo>
                    <a:pt x="187458" y="73661"/>
                    <a:pt x="187129" y="73734"/>
                    <a:pt x="186803" y="73734"/>
                  </a:cubicBezTo>
                  <a:cubicBezTo>
                    <a:pt x="186586" y="73734"/>
                    <a:pt x="186369" y="73701"/>
                    <a:pt x="186160" y="73637"/>
                  </a:cubicBezTo>
                  <a:cubicBezTo>
                    <a:pt x="186053" y="73620"/>
                    <a:pt x="185947" y="73612"/>
                    <a:pt x="185844" y="73612"/>
                  </a:cubicBezTo>
                  <a:cubicBezTo>
                    <a:pt x="185441" y="73612"/>
                    <a:pt x="185069" y="73735"/>
                    <a:pt x="184748" y="73960"/>
                  </a:cubicBezTo>
                  <a:cubicBezTo>
                    <a:pt x="184351" y="74183"/>
                    <a:pt x="184030" y="74300"/>
                    <a:pt x="183748" y="74300"/>
                  </a:cubicBezTo>
                  <a:cubicBezTo>
                    <a:pt x="183572" y="74300"/>
                    <a:pt x="183411" y="74254"/>
                    <a:pt x="183256" y="74161"/>
                  </a:cubicBezTo>
                  <a:cubicBezTo>
                    <a:pt x="183104" y="74085"/>
                    <a:pt x="182942" y="74045"/>
                    <a:pt x="182785" y="74045"/>
                  </a:cubicBezTo>
                  <a:cubicBezTo>
                    <a:pt x="182609" y="74045"/>
                    <a:pt x="182437" y="74095"/>
                    <a:pt x="182288" y="74202"/>
                  </a:cubicBezTo>
                  <a:cubicBezTo>
                    <a:pt x="182046" y="74363"/>
                    <a:pt x="181844" y="74524"/>
                    <a:pt x="181603" y="74645"/>
                  </a:cubicBezTo>
                  <a:cubicBezTo>
                    <a:pt x="181280" y="74887"/>
                    <a:pt x="180917" y="75169"/>
                    <a:pt x="180514" y="75371"/>
                  </a:cubicBezTo>
                  <a:cubicBezTo>
                    <a:pt x="180282" y="75500"/>
                    <a:pt x="180116" y="75596"/>
                    <a:pt x="179921" y="75596"/>
                  </a:cubicBezTo>
                  <a:cubicBezTo>
                    <a:pt x="179811" y="75596"/>
                    <a:pt x="179692" y="75565"/>
                    <a:pt x="179546" y="75492"/>
                  </a:cubicBezTo>
                  <a:cubicBezTo>
                    <a:pt x="179233" y="75299"/>
                    <a:pt x="178877" y="75207"/>
                    <a:pt x="178512" y="75207"/>
                  </a:cubicBezTo>
                  <a:cubicBezTo>
                    <a:pt x="178266" y="75207"/>
                    <a:pt x="178015" y="75249"/>
                    <a:pt x="177771" y="75331"/>
                  </a:cubicBezTo>
                  <a:cubicBezTo>
                    <a:pt x="177328" y="75532"/>
                    <a:pt x="176924" y="75774"/>
                    <a:pt x="176561" y="76016"/>
                  </a:cubicBezTo>
                  <a:lnTo>
                    <a:pt x="176440" y="76097"/>
                  </a:lnTo>
                  <a:cubicBezTo>
                    <a:pt x="175993" y="76441"/>
                    <a:pt x="175427" y="76639"/>
                    <a:pt x="174845" y="76639"/>
                  </a:cubicBezTo>
                  <a:cubicBezTo>
                    <a:pt x="174745" y="76639"/>
                    <a:pt x="174645" y="76633"/>
                    <a:pt x="174545" y="76621"/>
                  </a:cubicBezTo>
                  <a:cubicBezTo>
                    <a:pt x="173537" y="76420"/>
                    <a:pt x="172690" y="75774"/>
                    <a:pt x="172206" y="74887"/>
                  </a:cubicBezTo>
                  <a:cubicBezTo>
                    <a:pt x="172166" y="74766"/>
                    <a:pt x="172085" y="74685"/>
                    <a:pt x="172045" y="74564"/>
                  </a:cubicBezTo>
                  <a:cubicBezTo>
                    <a:pt x="171803" y="74040"/>
                    <a:pt x="171399" y="73597"/>
                    <a:pt x="170835" y="73355"/>
                  </a:cubicBezTo>
                  <a:cubicBezTo>
                    <a:pt x="170754" y="73314"/>
                    <a:pt x="170633" y="73274"/>
                    <a:pt x="170512" y="73274"/>
                  </a:cubicBezTo>
                  <a:cubicBezTo>
                    <a:pt x="170633" y="73153"/>
                    <a:pt x="170754" y="73072"/>
                    <a:pt x="170915" y="73032"/>
                  </a:cubicBezTo>
                  <a:cubicBezTo>
                    <a:pt x="171319" y="72951"/>
                    <a:pt x="171601" y="72588"/>
                    <a:pt x="171561" y="72185"/>
                  </a:cubicBezTo>
                  <a:cubicBezTo>
                    <a:pt x="171561" y="71257"/>
                    <a:pt x="170472" y="69483"/>
                    <a:pt x="169625" y="69120"/>
                  </a:cubicBezTo>
                  <a:cubicBezTo>
                    <a:pt x="169544" y="69080"/>
                    <a:pt x="169504" y="69080"/>
                    <a:pt x="169463" y="69039"/>
                  </a:cubicBezTo>
                  <a:cubicBezTo>
                    <a:pt x="168859" y="68999"/>
                    <a:pt x="168334" y="68596"/>
                    <a:pt x="168173" y="67991"/>
                  </a:cubicBezTo>
                  <a:cubicBezTo>
                    <a:pt x="168092" y="67830"/>
                    <a:pt x="167931" y="67628"/>
                    <a:pt x="167770" y="67507"/>
                  </a:cubicBezTo>
                  <a:cubicBezTo>
                    <a:pt x="167729" y="67467"/>
                    <a:pt x="167689" y="67386"/>
                    <a:pt x="167649" y="67346"/>
                  </a:cubicBezTo>
                  <a:cubicBezTo>
                    <a:pt x="167366" y="67023"/>
                    <a:pt x="167044" y="66781"/>
                    <a:pt x="166640" y="66620"/>
                  </a:cubicBezTo>
                  <a:cubicBezTo>
                    <a:pt x="166277" y="66418"/>
                    <a:pt x="165915" y="66136"/>
                    <a:pt x="165713" y="65773"/>
                  </a:cubicBezTo>
                  <a:cubicBezTo>
                    <a:pt x="165431" y="65289"/>
                    <a:pt x="165068" y="64644"/>
                    <a:pt x="164342" y="64482"/>
                  </a:cubicBezTo>
                  <a:cubicBezTo>
                    <a:pt x="163938" y="64402"/>
                    <a:pt x="163535" y="64200"/>
                    <a:pt x="163212" y="63958"/>
                  </a:cubicBezTo>
                  <a:cubicBezTo>
                    <a:pt x="162930" y="63756"/>
                    <a:pt x="162648" y="63595"/>
                    <a:pt x="162325" y="63474"/>
                  </a:cubicBezTo>
                  <a:cubicBezTo>
                    <a:pt x="162325" y="63474"/>
                    <a:pt x="162325" y="63474"/>
                    <a:pt x="162245" y="63353"/>
                  </a:cubicBezTo>
                  <a:cubicBezTo>
                    <a:pt x="162245" y="63313"/>
                    <a:pt x="162204" y="63272"/>
                    <a:pt x="162204" y="63232"/>
                  </a:cubicBezTo>
                  <a:cubicBezTo>
                    <a:pt x="161933" y="62757"/>
                    <a:pt x="161404" y="62338"/>
                    <a:pt x="160882" y="62338"/>
                  </a:cubicBezTo>
                  <a:cubicBezTo>
                    <a:pt x="160784" y="62338"/>
                    <a:pt x="160687" y="62353"/>
                    <a:pt x="160591" y="62385"/>
                  </a:cubicBezTo>
                  <a:cubicBezTo>
                    <a:pt x="160537" y="62407"/>
                    <a:pt x="160480" y="62417"/>
                    <a:pt x="160424" y="62417"/>
                  </a:cubicBezTo>
                  <a:cubicBezTo>
                    <a:pt x="160271" y="62417"/>
                    <a:pt x="160126" y="62342"/>
                    <a:pt x="160067" y="62224"/>
                  </a:cubicBezTo>
                  <a:cubicBezTo>
                    <a:pt x="159946" y="61861"/>
                    <a:pt x="159784" y="61538"/>
                    <a:pt x="159543" y="61256"/>
                  </a:cubicBezTo>
                  <a:cubicBezTo>
                    <a:pt x="159341" y="61054"/>
                    <a:pt x="159180" y="60772"/>
                    <a:pt x="159139" y="60449"/>
                  </a:cubicBezTo>
                  <a:cubicBezTo>
                    <a:pt x="158978" y="59522"/>
                    <a:pt x="158736" y="58554"/>
                    <a:pt x="158333" y="57667"/>
                  </a:cubicBezTo>
                  <a:lnTo>
                    <a:pt x="158333" y="57626"/>
                  </a:lnTo>
                  <a:cubicBezTo>
                    <a:pt x="157889" y="56376"/>
                    <a:pt x="157324" y="55166"/>
                    <a:pt x="156074" y="54481"/>
                  </a:cubicBezTo>
                  <a:lnTo>
                    <a:pt x="155994" y="54400"/>
                  </a:lnTo>
                  <a:cubicBezTo>
                    <a:pt x="155711" y="54319"/>
                    <a:pt x="155510" y="54118"/>
                    <a:pt x="155389" y="53876"/>
                  </a:cubicBezTo>
                  <a:cubicBezTo>
                    <a:pt x="155106" y="53351"/>
                    <a:pt x="154622" y="53029"/>
                    <a:pt x="154058" y="52908"/>
                  </a:cubicBezTo>
                  <a:cubicBezTo>
                    <a:pt x="153735" y="52827"/>
                    <a:pt x="153654" y="52706"/>
                    <a:pt x="153574" y="52545"/>
                  </a:cubicBezTo>
                  <a:cubicBezTo>
                    <a:pt x="153493" y="52343"/>
                    <a:pt x="153453" y="52222"/>
                    <a:pt x="153412" y="52101"/>
                  </a:cubicBezTo>
                  <a:cubicBezTo>
                    <a:pt x="153211" y="51658"/>
                    <a:pt x="153090" y="51174"/>
                    <a:pt x="153009" y="50690"/>
                  </a:cubicBezTo>
                  <a:cubicBezTo>
                    <a:pt x="152969" y="50165"/>
                    <a:pt x="152888" y="49601"/>
                    <a:pt x="152808" y="49117"/>
                  </a:cubicBezTo>
                  <a:cubicBezTo>
                    <a:pt x="152606" y="48230"/>
                    <a:pt x="152566" y="47383"/>
                    <a:pt x="152566" y="46495"/>
                  </a:cubicBezTo>
                  <a:cubicBezTo>
                    <a:pt x="152606" y="46253"/>
                    <a:pt x="152485" y="46052"/>
                    <a:pt x="152364" y="45890"/>
                  </a:cubicBezTo>
                  <a:cubicBezTo>
                    <a:pt x="151880" y="45286"/>
                    <a:pt x="151436" y="44681"/>
                    <a:pt x="151517" y="43914"/>
                  </a:cubicBezTo>
                  <a:cubicBezTo>
                    <a:pt x="151517" y="43551"/>
                    <a:pt x="151356" y="43229"/>
                    <a:pt x="151033" y="43108"/>
                  </a:cubicBezTo>
                  <a:cubicBezTo>
                    <a:pt x="150670" y="42906"/>
                    <a:pt x="150347" y="42664"/>
                    <a:pt x="150065" y="42382"/>
                  </a:cubicBezTo>
                  <a:cubicBezTo>
                    <a:pt x="149622" y="41938"/>
                    <a:pt x="149057" y="41575"/>
                    <a:pt x="148452" y="41414"/>
                  </a:cubicBezTo>
                  <a:cubicBezTo>
                    <a:pt x="148452" y="41414"/>
                    <a:pt x="148452" y="41374"/>
                    <a:pt x="148412" y="41374"/>
                  </a:cubicBezTo>
                  <a:cubicBezTo>
                    <a:pt x="148412" y="41333"/>
                    <a:pt x="148331" y="41253"/>
                    <a:pt x="148291" y="41212"/>
                  </a:cubicBezTo>
                  <a:cubicBezTo>
                    <a:pt x="148008" y="40930"/>
                    <a:pt x="147807" y="40567"/>
                    <a:pt x="147686" y="40204"/>
                  </a:cubicBezTo>
                  <a:cubicBezTo>
                    <a:pt x="147605" y="40043"/>
                    <a:pt x="147565" y="39881"/>
                    <a:pt x="147484" y="39720"/>
                  </a:cubicBezTo>
                  <a:lnTo>
                    <a:pt x="147484" y="39599"/>
                  </a:lnTo>
                  <a:lnTo>
                    <a:pt x="147484" y="39115"/>
                  </a:lnTo>
                  <a:cubicBezTo>
                    <a:pt x="147573" y="39182"/>
                    <a:pt x="147674" y="39212"/>
                    <a:pt x="147780" y="39212"/>
                  </a:cubicBezTo>
                  <a:cubicBezTo>
                    <a:pt x="147867" y="39212"/>
                    <a:pt x="147958" y="39192"/>
                    <a:pt x="148049" y="39156"/>
                  </a:cubicBezTo>
                  <a:cubicBezTo>
                    <a:pt x="148250" y="39035"/>
                    <a:pt x="148412" y="38793"/>
                    <a:pt x="148129" y="38349"/>
                  </a:cubicBezTo>
                  <a:lnTo>
                    <a:pt x="148129" y="38309"/>
                  </a:lnTo>
                  <a:cubicBezTo>
                    <a:pt x="148049" y="38107"/>
                    <a:pt x="147928" y="37946"/>
                    <a:pt x="147766" y="37865"/>
                  </a:cubicBezTo>
                  <a:cubicBezTo>
                    <a:pt x="147000" y="37421"/>
                    <a:pt x="146436" y="36816"/>
                    <a:pt x="146032" y="36050"/>
                  </a:cubicBezTo>
                  <a:cubicBezTo>
                    <a:pt x="145952" y="35929"/>
                    <a:pt x="145911" y="35808"/>
                    <a:pt x="145831" y="35647"/>
                  </a:cubicBezTo>
                  <a:cubicBezTo>
                    <a:pt x="145669" y="35163"/>
                    <a:pt x="145387" y="34719"/>
                    <a:pt x="144984" y="34397"/>
                  </a:cubicBezTo>
                  <a:cubicBezTo>
                    <a:pt x="144661" y="33509"/>
                    <a:pt x="144137" y="32703"/>
                    <a:pt x="143492" y="32017"/>
                  </a:cubicBezTo>
                  <a:lnTo>
                    <a:pt x="143371" y="31856"/>
                  </a:lnTo>
                  <a:cubicBezTo>
                    <a:pt x="143250" y="31574"/>
                    <a:pt x="143129" y="31291"/>
                    <a:pt x="142967" y="31009"/>
                  </a:cubicBezTo>
                  <a:cubicBezTo>
                    <a:pt x="142685" y="30565"/>
                    <a:pt x="142524" y="30081"/>
                    <a:pt x="142403" y="29557"/>
                  </a:cubicBezTo>
                  <a:cubicBezTo>
                    <a:pt x="142362" y="29194"/>
                    <a:pt x="142161" y="28831"/>
                    <a:pt x="141878" y="28589"/>
                  </a:cubicBezTo>
                  <a:cubicBezTo>
                    <a:pt x="141838" y="28549"/>
                    <a:pt x="141798" y="28509"/>
                    <a:pt x="141798" y="28509"/>
                  </a:cubicBezTo>
                  <a:cubicBezTo>
                    <a:pt x="141798" y="28468"/>
                    <a:pt x="141798" y="28428"/>
                    <a:pt x="141838" y="28388"/>
                  </a:cubicBezTo>
                  <a:lnTo>
                    <a:pt x="141838" y="28347"/>
                  </a:lnTo>
                  <a:cubicBezTo>
                    <a:pt x="141919" y="28146"/>
                    <a:pt x="141959" y="27904"/>
                    <a:pt x="141878" y="27742"/>
                  </a:cubicBezTo>
                  <a:lnTo>
                    <a:pt x="141878" y="27742"/>
                  </a:lnTo>
                  <a:cubicBezTo>
                    <a:pt x="142060" y="27843"/>
                    <a:pt x="142251" y="27894"/>
                    <a:pt x="142448" y="27894"/>
                  </a:cubicBezTo>
                  <a:cubicBezTo>
                    <a:pt x="142645" y="27894"/>
                    <a:pt x="142846" y="27843"/>
                    <a:pt x="143048" y="27742"/>
                  </a:cubicBezTo>
                  <a:cubicBezTo>
                    <a:pt x="143411" y="27500"/>
                    <a:pt x="143572" y="27057"/>
                    <a:pt x="143492" y="26654"/>
                  </a:cubicBezTo>
                  <a:cubicBezTo>
                    <a:pt x="143532" y="25726"/>
                    <a:pt x="143653" y="24798"/>
                    <a:pt x="143975" y="23911"/>
                  </a:cubicBezTo>
                  <a:lnTo>
                    <a:pt x="144056" y="23588"/>
                  </a:lnTo>
                  <a:cubicBezTo>
                    <a:pt x="144459" y="22258"/>
                    <a:pt x="144177" y="21048"/>
                    <a:pt x="143250" y="19798"/>
                  </a:cubicBezTo>
                  <a:cubicBezTo>
                    <a:pt x="143088" y="19031"/>
                    <a:pt x="142766" y="18305"/>
                    <a:pt x="142322" y="17660"/>
                  </a:cubicBezTo>
                  <a:cubicBezTo>
                    <a:pt x="142322" y="17499"/>
                    <a:pt x="142282" y="17337"/>
                    <a:pt x="142161" y="17217"/>
                  </a:cubicBezTo>
                  <a:cubicBezTo>
                    <a:pt x="142040" y="17096"/>
                    <a:pt x="141878" y="17055"/>
                    <a:pt x="141717" y="17055"/>
                  </a:cubicBezTo>
                  <a:lnTo>
                    <a:pt x="141636" y="17055"/>
                  </a:lnTo>
                  <a:cubicBezTo>
                    <a:pt x="141354" y="17055"/>
                    <a:pt x="141112" y="17136"/>
                    <a:pt x="140870" y="17257"/>
                  </a:cubicBezTo>
                  <a:cubicBezTo>
                    <a:pt x="140655" y="17425"/>
                    <a:pt x="140396" y="17521"/>
                    <a:pt x="140129" y="17521"/>
                  </a:cubicBezTo>
                  <a:cubicBezTo>
                    <a:pt x="139946" y="17521"/>
                    <a:pt x="139760" y="17476"/>
                    <a:pt x="139580" y="17378"/>
                  </a:cubicBezTo>
                  <a:cubicBezTo>
                    <a:pt x="139411" y="17260"/>
                    <a:pt x="139214" y="17205"/>
                    <a:pt x="139016" y="17205"/>
                  </a:cubicBezTo>
                  <a:cubicBezTo>
                    <a:pt x="138740" y="17205"/>
                    <a:pt x="138460" y="17311"/>
                    <a:pt x="138249" y="17499"/>
                  </a:cubicBezTo>
                  <a:cubicBezTo>
                    <a:pt x="138168" y="17539"/>
                    <a:pt x="138087" y="17620"/>
                    <a:pt x="138007" y="17700"/>
                  </a:cubicBezTo>
                  <a:cubicBezTo>
                    <a:pt x="137886" y="17821"/>
                    <a:pt x="137805" y="17902"/>
                    <a:pt x="137765" y="17902"/>
                  </a:cubicBezTo>
                  <a:cubicBezTo>
                    <a:pt x="137523" y="17579"/>
                    <a:pt x="137200" y="17337"/>
                    <a:pt x="136837" y="17217"/>
                  </a:cubicBezTo>
                  <a:cubicBezTo>
                    <a:pt x="136555" y="17096"/>
                    <a:pt x="136273" y="16934"/>
                    <a:pt x="136111" y="16692"/>
                  </a:cubicBezTo>
                  <a:cubicBezTo>
                    <a:pt x="136031" y="16571"/>
                    <a:pt x="135910" y="16531"/>
                    <a:pt x="135748" y="16531"/>
                  </a:cubicBezTo>
                  <a:cubicBezTo>
                    <a:pt x="135705" y="16520"/>
                    <a:pt x="135659" y="16515"/>
                    <a:pt x="135612" y="16515"/>
                  </a:cubicBezTo>
                  <a:cubicBezTo>
                    <a:pt x="135485" y="16515"/>
                    <a:pt x="135353" y="16553"/>
                    <a:pt x="135264" y="16612"/>
                  </a:cubicBezTo>
                  <a:cubicBezTo>
                    <a:pt x="135155" y="16721"/>
                    <a:pt x="135062" y="16764"/>
                    <a:pt x="134960" y="16764"/>
                  </a:cubicBezTo>
                  <a:cubicBezTo>
                    <a:pt x="134836" y="16764"/>
                    <a:pt x="134697" y="16700"/>
                    <a:pt x="134498" y="16612"/>
                  </a:cubicBezTo>
                  <a:cubicBezTo>
                    <a:pt x="134377" y="16571"/>
                    <a:pt x="134297" y="16531"/>
                    <a:pt x="134176" y="16491"/>
                  </a:cubicBezTo>
                  <a:cubicBezTo>
                    <a:pt x="133998" y="16424"/>
                    <a:pt x="133820" y="16394"/>
                    <a:pt x="133643" y="16394"/>
                  </a:cubicBezTo>
                  <a:cubicBezTo>
                    <a:pt x="133498" y="16394"/>
                    <a:pt x="133353" y="16414"/>
                    <a:pt x="133208" y="16450"/>
                  </a:cubicBezTo>
                  <a:cubicBezTo>
                    <a:pt x="132038" y="16773"/>
                    <a:pt x="130949" y="17297"/>
                    <a:pt x="129941" y="17983"/>
                  </a:cubicBezTo>
                  <a:cubicBezTo>
                    <a:pt x="129860" y="18063"/>
                    <a:pt x="129780" y="18144"/>
                    <a:pt x="129699" y="18225"/>
                  </a:cubicBezTo>
                  <a:cubicBezTo>
                    <a:pt x="129350" y="18510"/>
                    <a:pt x="129026" y="18771"/>
                    <a:pt x="128629" y="18771"/>
                  </a:cubicBezTo>
                  <a:cubicBezTo>
                    <a:pt x="128521" y="18771"/>
                    <a:pt x="128408" y="18752"/>
                    <a:pt x="128287" y="18709"/>
                  </a:cubicBezTo>
                  <a:cubicBezTo>
                    <a:pt x="127918" y="18339"/>
                    <a:pt x="127447" y="18139"/>
                    <a:pt x="126937" y="18139"/>
                  </a:cubicBezTo>
                  <a:cubicBezTo>
                    <a:pt x="126890" y="18139"/>
                    <a:pt x="126843" y="18141"/>
                    <a:pt x="126795" y="18144"/>
                  </a:cubicBezTo>
                  <a:lnTo>
                    <a:pt x="126352" y="18144"/>
                  </a:lnTo>
                  <a:cubicBezTo>
                    <a:pt x="126308" y="18155"/>
                    <a:pt x="126262" y="18160"/>
                    <a:pt x="126215" y="18160"/>
                  </a:cubicBezTo>
                  <a:cubicBezTo>
                    <a:pt x="126085" y="18160"/>
                    <a:pt x="125945" y="18122"/>
                    <a:pt x="125827" y="18063"/>
                  </a:cubicBezTo>
                  <a:cubicBezTo>
                    <a:pt x="125545" y="17902"/>
                    <a:pt x="125222" y="17781"/>
                    <a:pt x="124900" y="17741"/>
                  </a:cubicBezTo>
                  <a:cubicBezTo>
                    <a:pt x="124618" y="17660"/>
                    <a:pt x="124376" y="17579"/>
                    <a:pt x="124134" y="17458"/>
                  </a:cubicBezTo>
                  <a:cubicBezTo>
                    <a:pt x="123448" y="17136"/>
                    <a:pt x="122762" y="16975"/>
                    <a:pt x="122036" y="16975"/>
                  </a:cubicBezTo>
                  <a:cubicBezTo>
                    <a:pt x="121754" y="16975"/>
                    <a:pt x="121432" y="16934"/>
                    <a:pt x="121190" y="16934"/>
                  </a:cubicBezTo>
                  <a:cubicBezTo>
                    <a:pt x="120860" y="16818"/>
                    <a:pt x="120530" y="16757"/>
                    <a:pt x="120205" y="16757"/>
                  </a:cubicBezTo>
                  <a:cubicBezTo>
                    <a:pt x="119854" y="16757"/>
                    <a:pt x="119508" y="16828"/>
                    <a:pt x="119173" y="16975"/>
                  </a:cubicBezTo>
                  <a:cubicBezTo>
                    <a:pt x="119045" y="17022"/>
                    <a:pt x="118962" y="17051"/>
                    <a:pt x="118903" y="17051"/>
                  </a:cubicBezTo>
                  <a:cubicBezTo>
                    <a:pt x="118812" y="17051"/>
                    <a:pt x="118778" y="16984"/>
                    <a:pt x="118729" y="16813"/>
                  </a:cubicBezTo>
                  <a:cubicBezTo>
                    <a:pt x="118339" y="15882"/>
                    <a:pt x="118038" y="15600"/>
                    <a:pt x="117393" y="15600"/>
                  </a:cubicBezTo>
                  <a:cubicBezTo>
                    <a:pt x="117172" y="15600"/>
                    <a:pt x="116911" y="15633"/>
                    <a:pt x="116592" y="15684"/>
                  </a:cubicBezTo>
                  <a:cubicBezTo>
                    <a:pt x="116481" y="15732"/>
                    <a:pt x="116357" y="15754"/>
                    <a:pt x="116230" y="15754"/>
                  </a:cubicBezTo>
                  <a:cubicBezTo>
                    <a:pt x="116036" y="15754"/>
                    <a:pt x="115835" y="15701"/>
                    <a:pt x="115664" y="15603"/>
                  </a:cubicBezTo>
                  <a:cubicBezTo>
                    <a:pt x="115302" y="15313"/>
                    <a:pt x="114874" y="15154"/>
                    <a:pt x="114411" y="15154"/>
                  </a:cubicBezTo>
                  <a:cubicBezTo>
                    <a:pt x="114358" y="15154"/>
                    <a:pt x="114306" y="15156"/>
                    <a:pt x="114253" y="15160"/>
                  </a:cubicBezTo>
                  <a:cubicBezTo>
                    <a:pt x="113809" y="15160"/>
                    <a:pt x="113608" y="14998"/>
                    <a:pt x="113608" y="14595"/>
                  </a:cubicBezTo>
                  <a:cubicBezTo>
                    <a:pt x="113608" y="14555"/>
                    <a:pt x="113608" y="14555"/>
                    <a:pt x="113608" y="14514"/>
                  </a:cubicBezTo>
                  <a:cubicBezTo>
                    <a:pt x="113608" y="14353"/>
                    <a:pt x="113608" y="13950"/>
                    <a:pt x="113164" y="13869"/>
                  </a:cubicBezTo>
                  <a:cubicBezTo>
                    <a:pt x="112841" y="13829"/>
                    <a:pt x="112559" y="13708"/>
                    <a:pt x="112277" y="13587"/>
                  </a:cubicBezTo>
                  <a:cubicBezTo>
                    <a:pt x="111954" y="13466"/>
                    <a:pt x="111632" y="13345"/>
                    <a:pt x="111309" y="13305"/>
                  </a:cubicBezTo>
                  <a:cubicBezTo>
                    <a:pt x="110944" y="13228"/>
                    <a:pt x="110572" y="13193"/>
                    <a:pt x="110202" y="13193"/>
                  </a:cubicBezTo>
                  <a:cubicBezTo>
                    <a:pt x="109591" y="13193"/>
                    <a:pt x="108983" y="13290"/>
                    <a:pt x="108405" y="13466"/>
                  </a:cubicBezTo>
                  <a:cubicBezTo>
                    <a:pt x="107397" y="13748"/>
                    <a:pt x="106429" y="14192"/>
                    <a:pt x="105582" y="14797"/>
                  </a:cubicBezTo>
                  <a:cubicBezTo>
                    <a:pt x="104493" y="15563"/>
                    <a:pt x="104171" y="17015"/>
                    <a:pt x="104816" y="18144"/>
                  </a:cubicBezTo>
                  <a:cubicBezTo>
                    <a:pt x="105179" y="18668"/>
                    <a:pt x="105058" y="18991"/>
                    <a:pt x="104695" y="19435"/>
                  </a:cubicBezTo>
                  <a:cubicBezTo>
                    <a:pt x="104018" y="20280"/>
                    <a:pt x="103486" y="20677"/>
                    <a:pt x="102934" y="20677"/>
                  </a:cubicBezTo>
                  <a:cubicBezTo>
                    <a:pt x="102565" y="20677"/>
                    <a:pt x="102187" y="20500"/>
                    <a:pt x="101751" y="20161"/>
                  </a:cubicBezTo>
                  <a:lnTo>
                    <a:pt x="101711" y="20120"/>
                  </a:lnTo>
                  <a:cubicBezTo>
                    <a:pt x="101186" y="19677"/>
                    <a:pt x="100622" y="19354"/>
                    <a:pt x="100057" y="19031"/>
                  </a:cubicBezTo>
                  <a:cubicBezTo>
                    <a:pt x="98888" y="18426"/>
                    <a:pt x="97597" y="18063"/>
                    <a:pt x="96307" y="17983"/>
                  </a:cubicBezTo>
                  <a:cubicBezTo>
                    <a:pt x="94693" y="17942"/>
                    <a:pt x="94008" y="17337"/>
                    <a:pt x="93806" y="15684"/>
                  </a:cubicBezTo>
                  <a:cubicBezTo>
                    <a:pt x="93727" y="15290"/>
                    <a:pt x="93610" y="14473"/>
                    <a:pt x="92665" y="14473"/>
                  </a:cubicBezTo>
                  <a:cubicBezTo>
                    <a:pt x="92642" y="14473"/>
                    <a:pt x="92620" y="14473"/>
                    <a:pt x="92596" y="14474"/>
                  </a:cubicBezTo>
                  <a:cubicBezTo>
                    <a:pt x="92435" y="14474"/>
                    <a:pt x="92274" y="14434"/>
                    <a:pt x="92112" y="14353"/>
                  </a:cubicBezTo>
                  <a:lnTo>
                    <a:pt x="91790" y="14272"/>
                  </a:lnTo>
                  <a:cubicBezTo>
                    <a:pt x="91507" y="14192"/>
                    <a:pt x="91225" y="14071"/>
                    <a:pt x="90943" y="13869"/>
                  </a:cubicBezTo>
                  <a:cubicBezTo>
                    <a:pt x="90580" y="13587"/>
                    <a:pt x="90096" y="13426"/>
                    <a:pt x="89652" y="13345"/>
                  </a:cubicBezTo>
                  <a:cubicBezTo>
                    <a:pt x="89370" y="13345"/>
                    <a:pt x="89128" y="13264"/>
                    <a:pt x="88886" y="13184"/>
                  </a:cubicBezTo>
                  <a:cubicBezTo>
                    <a:pt x="88591" y="13057"/>
                    <a:pt x="88285" y="12997"/>
                    <a:pt x="87979" y="12997"/>
                  </a:cubicBezTo>
                  <a:cubicBezTo>
                    <a:pt x="87700" y="12997"/>
                    <a:pt x="87421" y="13047"/>
                    <a:pt x="87152" y="13143"/>
                  </a:cubicBezTo>
                  <a:cubicBezTo>
                    <a:pt x="86960" y="13232"/>
                    <a:pt x="86773" y="13277"/>
                    <a:pt x="86580" y="13277"/>
                  </a:cubicBezTo>
                  <a:cubicBezTo>
                    <a:pt x="86246" y="13277"/>
                    <a:pt x="85892" y="13142"/>
                    <a:pt x="85458" y="12861"/>
                  </a:cubicBezTo>
                  <a:cubicBezTo>
                    <a:pt x="85055" y="12579"/>
                    <a:pt x="84571" y="12417"/>
                    <a:pt x="84127" y="12296"/>
                  </a:cubicBezTo>
                  <a:lnTo>
                    <a:pt x="83885" y="12256"/>
                  </a:lnTo>
                  <a:cubicBezTo>
                    <a:pt x="83522" y="12175"/>
                    <a:pt x="83240" y="12095"/>
                    <a:pt x="83200" y="11933"/>
                  </a:cubicBezTo>
                  <a:cubicBezTo>
                    <a:pt x="83159" y="11691"/>
                    <a:pt x="83119" y="11490"/>
                    <a:pt x="83038" y="11288"/>
                  </a:cubicBezTo>
                  <a:cubicBezTo>
                    <a:pt x="82958" y="11046"/>
                    <a:pt x="82917" y="10845"/>
                    <a:pt x="82877" y="10603"/>
                  </a:cubicBezTo>
                  <a:cubicBezTo>
                    <a:pt x="82837" y="10159"/>
                    <a:pt x="82595" y="9917"/>
                    <a:pt x="82191" y="9917"/>
                  </a:cubicBezTo>
                  <a:lnTo>
                    <a:pt x="82151" y="9917"/>
                  </a:lnTo>
                  <a:cubicBezTo>
                    <a:pt x="82104" y="9908"/>
                    <a:pt x="82058" y="9903"/>
                    <a:pt x="82014" y="9903"/>
                  </a:cubicBezTo>
                  <a:cubicBezTo>
                    <a:pt x="81677" y="9903"/>
                    <a:pt x="81425" y="10161"/>
                    <a:pt x="81425" y="10482"/>
                  </a:cubicBezTo>
                  <a:cubicBezTo>
                    <a:pt x="81425" y="10522"/>
                    <a:pt x="81425" y="10522"/>
                    <a:pt x="81385" y="10562"/>
                  </a:cubicBezTo>
                  <a:cubicBezTo>
                    <a:pt x="81358" y="10562"/>
                    <a:pt x="81331" y="10580"/>
                    <a:pt x="81316" y="10580"/>
                  </a:cubicBezTo>
                  <a:cubicBezTo>
                    <a:pt x="81309" y="10580"/>
                    <a:pt x="81304" y="10576"/>
                    <a:pt x="81304" y="10562"/>
                  </a:cubicBezTo>
                  <a:cubicBezTo>
                    <a:pt x="80981" y="10522"/>
                    <a:pt x="80780" y="10361"/>
                    <a:pt x="80618" y="9877"/>
                  </a:cubicBezTo>
                  <a:cubicBezTo>
                    <a:pt x="80578" y="9836"/>
                    <a:pt x="80498" y="9594"/>
                    <a:pt x="80860" y="9433"/>
                  </a:cubicBezTo>
                  <a:cubicBezTo>
                    <a:pt x="81707" y="9070"/>
                    <a:pt x="82474" y="8425"/>
                    <a:pt x="82998" y="7659"/>
                  </a:cubicBezTo>
                  <a:cubicBezTo>
                    <a:pt x="83321" y="7134"/>
                    <a:pt x="83482" y="6529"/>
                    <a:pt x="83361" y="5924"/>
                  </a:cubicBezTo>
                  <a:cubicBezTo>
                    <a:pt x="83321" y="5279"/>
                    <a:pt x="82958" y="4714"/>
                    <a:pt x="82353" y="4473"/>
                  </a:cubicBezTo>
                  <a:cubicBezTo>
                    <a:pt x="82232" y="4352"/>
                    <a:pt x="82151" y="4190"/>
                    <a:pt x="82151" y="4029"/>
                  </a:cubicBezTo>
                  <a:cubicBezTo>
                    <a:pt x="82111" y="3908"/>
                    <a:pt x="82111" y="3787"/>
                    <a:pt x="82191" y="3706"/>
                  </a:cubicBezTo>
                  <a:cubicBezTo>
                    <a:pt x="82595" y="3505"/>
                    <a:pt x="82958" y="3222"/>
                    <a:pt x="83200" y="2859"/>
                  </a:cubicBezTo>
                  <a:cubicBezTo>
                    <a:pt x="83280" y="2738"/>
                    <a:pt x="83401" y="2617"/>
                    <a:pt x="83482" y="2496"/>
                  </a:cubicBezTo>
                  <a:cubicBezTo>
                    <a:pt x="83804" y="2214"/>
                    <a:pt x="83925" y="1770"/>
                    <a:pt x="83804" y="1367"/>
                  </a:cubicBezTo>
                  <a:cubicBezTo>
                    <a:pt x="83684" y="1085"/>
                    <a:pt x="83442" y="843"/>
                    <a:pt x="83119" y="803"/>
                  </a:cubicBezTo>
                  <a:cubicBezTo>
                    <a:pt x="83038" y="762"/>
                    <a:pt x="82958" y="762"/>
                    <a:pt x="82877" y="682"/>
                  </a:cubicBezTo>
                  <a:cubicBezTo>
                    <a:pt x="82796" y="601"/>
                    <a:pt x="82695" y="561"/>
                    <a:pt x="82595" y="561"/>
                  </a:cubicBezTo>
                  <a:cubicBezTo>
                    <a:pt x="82494" y="561"/>
                    <a:pt x="82393" y="601"/>
                    <a:pt x="82312" y="682"/>
                  </a:cubicBezTo>
                  <a:cubicBezTo>
                    <a:pt x="82111" y="843"/>
                    <a:pt x="82111" y="1125"/>
                    <a:pt x="82272" y="1327"/>
                  </a:cubicBezTo>
                  <a:cubicBezTo>
                    <a:pt x="82070" y="1327"/>
                    <a:pt x="81909" y="1407"/>
                    <a:pt x="81788" y="1488"/>
                  </a:cubicBezTo>
                  <a:cubicBezTo>
                    <a:pt x="81788" y="1448"/>
                    <a:pt x="81788" y="1407"/>
                    <a:pt x="81748" y="1327"/>
                  </a:cubicBezTo>
                  <a:cubicBezTo>
                    <a:pt x="81707" y="1246"/>
                    <a:pt x="81707" y="1166"/>
                    <a:pt x="81707" y="1045"/>
                  </a:cubicBezTo>
                  <a:lnTo>
                    <a:pt x="81707" y="1004"/>
                  </a:lnTo>
                  <a:cubicBezTo>
                    <a:pt x="81748" y="682"/>
                    <a:pt x="81546" y="359"/>
                    <a:pt x="81223" y="278"/>
                  </a:cubicBezTo>
                  <a:cubicBezTo>
                    <a:pt x="80812" y="134"/>
                    <a:pt x="80296" y="1"/>
                    <a:pt x="79755"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6717;p30">
              <a:extLst>
                <a:ext uri="{FF2B5EF4-FFF2-40B4-BE49-F238E27FC236}">
                  <a16:creationId xmlns:a16="http://schemas.microsoft.com/office/drawing/2014/main" id="{AC1FFB1F-0F26-7F4D-9D4D-ED6CA3124306}"/>
                </a:ext>
              </a:extLst>
            </p:cNvPr>
            <p:cNvSpPr/>
            <p:nvPr/>
          </p:nvSpPr>
          <p:spPr>
            <a:xfrm>
              <a:off x="1084595" y="2365901"/>
              <a:ext cx="195843" cy="367234"/>
            </a:xfrm>
            <a:custGeom>
              <a:avLst/>
              <a:gdLst/>
              <a:ahLst/>
              <a:cxnLst/>
              <a:rect l="l" t="t" r="r" b="b"/>
              <a:pathLst>
                <a:path w="12544" h="23518" extrusionOk="0">
                  <a:moveTo>
                    <a:pt x="2842" y="0"/>
                  </a:moveTo>
                  <a:cubicBezTo>
                    <a:pt x="2424" y="0"/>
                    <a:pt x="2104" y="72"/>
                    <a:pt x="1937" y="233"/>
                  </a:cubicBezTo>
                  <a:cubicBezTo>
                    <a:pt x="1009" y="1160"/>
                    <a:pt x="1" y="23260"/>
                    <a:pt x="1" y="23260"/>
                  </a:cubicBezTo>
                  <a:cubicBezTo>
                    <a:pt x="224" y="23428"/>
                    <a:pt x="504" y="23518"/>
                    <a:pt x="776" y="23518"/>
                  </a:cubicBezTo>
                  <a:cubicBezTo>
                    <a:pt x="898" y="23518"/>
                    <a:pt x="1018" y="23500"/>
                    <a:pt x="1130" y="23462"/>
                  </a:cubicBezTo>
                  <a:lnTo>
                    <a:pt x="1251" y="23462"/>
                  </a:lnTo>
                  <a:cubicBezTo>
                    <a:pt x="1533" y="23381"/>
                    <a:pt x="1816" y="23220"/>
                    <a:pt x="2058" y="23018"/>
                  </a:cubicBezTo>
                  <a:cubicBezTo>
                    <a:pt x="2259" y="22857"/>
                    <a:pt x="2461" y="22777"/>
                    <a:pt x="2663" y="22696"/>
                  </a:cubicBezTo>
                  <a:cubicBezTo>
                    <a:pt x="3671" y="22575"/>
                    <a:pt x="4639" y="22252"/>
                    <a:pt x="5566" y="21809"/>
                  </a:cubicBezTo>
                  <a:lnTo>
                    <a:pt x="5647" y="21728"/>
                  </a:lnTo>
                  <a:cubicBezTo>
                    <a:pt x="6608" y="21194"/>
                    <a:pt x="7506" y="20692"/>
                    <a:pt x="8535" y="20692"/>
                  </a:cubicBezTo>
                  <a:cubicBezTo>
                    <a:pt x="8672" y="20692"/>
                    <a:pt x="8812" y="20701"/>
                    <a:pt x="8954" y="20720"/>
                  </a:cubicBezTo>
                  <a:cubicBezTo>
                    <a:pt x="9039" y="20746"/>
                    <a:pt x="9125" y="20758"/>
                    <a:pt x="9209" y="20758"/>
                  </a:cubicBezTo>
                  <a:cubicBezTo>
                    <a:pt x="9646" y="20758"/>
                    <a:pt x="10043" y="20427"/>
                    <a:pt x="10043" y="19953"/>
                  </a:cubicBezTo>
                  <a:cubicBezTo>
                    <a:pt x="10083" y="19832"/>
                    <a:pt x="10164" y="19671"/>
                    <a:pt x="10245" y="19671"/>
                  </a:cubicBezTo>
                  <a:cubicBezTo>
                    <a:pt x="10608" y="19671"/>
                    <a:pt x="10930" y="19591"/>
                    <a:pt x="11293" y="19470"/>
                  </a:cubicBezTo>
                  <a:cubicBezTo>
                    <a:pt x="11495" y="19389"/>
                    <a:pt x="11696" y="19349"/>
                    <a:pt x="11938" y="19308"/>
                  </a:cubicBezTo>
                  <a:cubicBezTo>
                    <a:pt x="11616" y="18340"/>
                    <a:pt x="11374" y="17372"/>
                    <a:pt x="11454" y="16848"/>
                  </a:cubicBezTo>
                  <a:cubicBezTo>
                    <a:pt x="11777" y="15517"/>
                    <a:pt x="11616" y="11888"/>
                    <a:pt x="11616" y="10678"/>
                  </a:cubicBezTo>
                  <a:cubicBezTo>
                    <a:pt x="11616" y="9468"/>
                    <a:pt x="12543" y="7935"/>
                    <a:pt x="11454" y="7492"/>
                  </a:cubicBezTo>
                  <a:cubicBezTo>
                    <a:pt x="10406" y="7048"/>
                    <a:pt x="10567" y="4790"/>
                    <a:pt x="9519" y="2975"/>
                  </a:cubicBezTo>
                  <a:cubicBezTo>
                    <a:pt x="8659" y="1488"/>
                    <a:pt x="4739" y="0"/>
                    <a:pt x="2842"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718;p30">
              <a:extLst>
                <a:ext uri="{FF2B5EF4-FFF2-40B4-BE49-F238E27FC236}">
                  <a16:creationId xmlns:a16="http://schemas.microsoft.com/office/drawing/2014/main" id="{0EC3B0A6-2A02-1F47-91F6-2780D9A2AA93}"/>
                </a:ext>
              </a:extLst>
            </p:cNvPr>
            <p:cNvSpPr/>
            <p:nvPr/>
          </p:nvSpPr>
          <p:spPr>
            <a:xfrm>
              <a:off x="1569422" y="2771909"/>
              <a:ext cx="346941" cy="344810"/>
            </a:xfrm>
            <a:custGeom>
              <a:avLst/>
              <a:gdLst/>
              <a:ahLst/>
              <a:cxnLst/>
              <a:rect l="l" t="t" r="r" b="b"/>
              <a:pathLst>
                <a:path w="22222" h="22082" extrusionOk="0">
                  <a:moveTo>
                    <a:pt x="15124" y="1"/>
                  </a:moveTo>
                  <a:lnTo>
                    <a:pt x="4114" y="485"/>
                  </a:lnTo>
                  <a:lnTo>
                    <a:pt x="3428" y="1816"/>
                  </a:lnTo>
                  <a:cubicBezTo>
                    <a:pt x="3549" y="2017"/>
                    <a:pt x="3549" y="2259"/>
                    <a:pt x="3469" y="2501"/>
                  </a:cubicBezTo>
                  <a:cubicBezTo>
                    <a:pt x="3267" y="3388"/>
                    <a:pt x="3146" y="4276"/>
                    <a:pt x="3146" y="5203"/>
                  </a:cubicBezTo>
                  <a:cubicBezTo>
                    <a:pt x="3186" y="5405"/>
                    <a:pt x="3146" y="5607"/>
                    <a:pt x="3025" y="5768"/>
                  </a:cubicBezTo>
                  <a:cubicBezTo>
                    <a:pt x="2904" y="5970"/>
                    <a:pt x="2783" y="6131"/>
                    <a:pt x="2662" y="6332"/>
                  </a:cubicBezTo>
                  <a:cubicBezTo>
                    <a:pt x="2541" y="6494"/>
                    <a:pt x="2339" y="6816"/>
                    <a:pt x="2178" y="7099"/>
                  </a:cubicBezTo>
                  <a:lnTo>
                    <a:pt x="2138" y="7139"/>
                  </a:lnTo>
                  <a:cubicBezTo>
                    <a:pt x="1936" y="7381"/>
                    <a:pt x="1855" y="7663"/>
                    <a:pt x="1936" y="7946"/>
                  </a:cubicBezTo>
                  <a:cubicBezTo>
                    <a:pt x="2057" y="8147"/>
                    <a:pt x="2259" y="8268"/>
                    <a:pt x="2501" y="8309"/>
                  </a:cubicBezTo>
                  <a:cubicBezTo>
                    <a:pt x="2460" y="8470"/>
                    <a:pt x="2501" y="8631"/>
                    <a:pt x="2541" y="8793"/>
                  </a:cubicBezTo>
                  <a:cubicBezTo>
                    <a:pt x="2514" y="8789"/>
                    <a:pt x="2486" y="8787"/>
                    <a:pt x="2459" y="8787"/>
                  </a:cubicBezTo>
                  <a:cubicBezTo>
                    <a:pt x="2166" y="8787"/>
                    <a:pt x="1892" y="8981"/>
                    <a:pt x="1855" y="9277"/>
                  </a:cubicBezTo>
                  <a:cubicBezTo>
                    <a:pt x="1775" y="9559"/>
                    <a:pt x="1815" y="9881"/>
                    <a:pt x="1936" y="10164"/>
                  </a:cubicBezTo>
                  <a:lnTo>
                    <a:pt x="1815" y="10164"/>
                  </a:lnTo>
                  <a:lnTo>
                    <a:pt x="1815" y="10406"/>
                  </a:lnTo>
                  <a:lnTo>
                    <a:pt x="1815" y="10688"/>
                  </a:lnTo>
                  <a:cubicBezTo>
                    <a:pt x="1815" y="10849"/>
                    <a:pt x="1815" y="11011"/>
                    <a:pt x="1815" y="11172"/>
                  </a:cubicBezTo>
                  <a:cubicBezTo>
                    <a:pt x="1735" y="11858"/>
                    <a:pt x="1614" y="12301"/>
                    <a:pt x="1331" y="12503"/>
                  </a:cubicBezTo>
                  <a:cubicBezTo>
                    <a:pt x="1210" y="12563"/>
                    <a:pt x="1069" y="12594"/>
                    <a:pt x="923" y="12594"/>
                  </a:cubicBezTo>
                  <a:cubicBezTo>
                    <a:pt x="777" y="12594"/>
                    <a:pt x="625" y="12563"/>
                    <a:pt x="484" y="12503"/>
                  </a:cubicBezTo>
                  <a:lnTo>
                    <a:pt x="242" y="12382"/>
                  </a:lnTo>
                  <a:lnTo>
                    <a:pt x="121" y="12664"/>
                  </a:lnTo>
                  <a:cubicBezTo>
                    <a:pt x="0" y="13067"/>
                    <a:pt x="41" y="13471"/>
                    <a:pt x="323" y="13834"/>
                  </a:cubicBezTo>
                  <a:cubicBezTo>
                    <a:pt x="807" y="14519"/>
                    <a:pt x="1170" y="15245"/>
                    <a:pt x="1493" y="16011"/>
                  </a:cubicBezTo>
                  <a:cubicBezTo>
                    <a:pt x="1855" y="16979"/>
                    <a:pt x="2420" y="17826"/>
                    <a:pt x="3106" y="18593"/>
                  </a:cubicBezTo>
                  <a:lnTo>
                    <a:pt x="3267" y="18754"/>
                  </a:lnTo>
                  <a:cubicBezTo>
                    <a:pt x="3630" y="19157"/>
                    <a:pt x="4033" y="19560"/>
                    <a:pt x="4477" y="19883"/>
                  </a:cubicBezTo>
                  <a:cubicBezTo>
                    <a:pt x="4840" y="20165"/>
                    <a:pt x="5162" y="20448"/>
                    <a:pt x="5485" y="20770"/>
                  </a:cubicBezTo>
                  <a:cubicBezTo>
                    <a:pt x="5888" y="21174"/>
                    <a:pt x="6251" y="21617"/>
                    <a:pt x="6614" y="22021"/>
                  </a:cubicBezTo>
                  <a:cubicBezTo>
                    <a:pt x="7219" y="22061"/>
                    <a:pt x="7814" y="22081"/>
                    <a:pt x="8404" y="22081"/>
                  </a:cubicBezTo>
                  <a:cubicBezTo>
                    <a:pt x="8994" y="22081"/>
                    <a:pt x="9579" y="22061"/>
                    <a:pt x="10163" y="22021"/>
                  </a:cubicBezTo>
                  <a:lnTo>
                    <a:pt x="16818" y="20528"/>
                  </a:lnTo>
                  <a:cubicBezTo>
                    <a:pt x="18068" y="19923"/>
                    <a:pt x="19237" y="19117"/>
                    <a:pt x="20286" y="18109"/>
                  </a:cubicBezTo>
                  <a:cubicBezTo>
                    <a:pt x="22222" y="16294"/>
                    <a:pt x="21173" y="8026"/>
                    <a:pt x="20407" y="5445"/>
                  </a:cubicBezTo>
                  <a:cubicBezTo>
                    <a:pt x="19681" y="2905"/>
                    <a:pt x="15124" y="1"/>
                    <a:pt x="15124"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6719;p30">
              <a:extLst>
                <a:ext uri="{FF2B5EF4-FFF2-40B4-BE49-F238E27FC236}">
                  <a16:creationId xmlns:a16="http://schemas.microsoft.com/office/drawing/2014/main" id="{2F98B4AC-0BEB-2C46-B575-04B92DFD5482}"/>
                </a:ext>
              </a:extLst>
            </p:cNvPr>
            <p:cNvSpPr/>
            <p:nvPr/>
          </p:nvSpPr>
          <p:spPr>
            <a:xfrm>
              <a:off x="2394240" y="3071661"/>
              <a:ext cx="233610" cy="329086"/>
            </a:xfrm>
            <a:custGeom>
              <a:avLst/>
              <a:gdLst/>
              <a:ahLst/>
              <a:cxnLst/>
              <a:rect l="l" t="t" r="r" b="b"/>
              <a:pathLst>
                <a:path w="14963" h="21075" extrusionOk="0">
                  <a:moveTo>
                    <a:pt x="5445" y="0"/>
                  </a:moveTo>
                  <a:lnTo>
                    <a:pt x="0" y="7381"/>
                  </a:lnTo>
                  <a:cubicBezTo>
                    <a:pt x="0" y="7381"/>
                    <a:pt x="283" y="11293"/>
                    <a:pt x="1049" y="12341"/>
                  </a:cubicBezTo>
                  <a:cubicBezTo>
                    <a:pt x="1761" y="13315"/>
                    <a:pt x="9745" y="21074"/>
                    <a:pt x="12461" y="21074"/>
                  </a:cubicBezTo>
                  <a:cubicBezTo>
                    <a:pt x="12669" y="21074"/>
                    <a:pt x="12846" y="21029"/>
                    <a:pt x="12986" y="20931"/>
                  </a:cubicBezTo>
                  <a:cubicBezTo>
                    <a:pt x="14963" y="19600"/>
                    <a:pt x="11777" y="15205"/>
                    <a:pt x="11938" y="14156"/>
                  </a:cubicBezTo>
                  <a:cubicBezTo>
                    <a:pt x="12059" y="13107"/>
                    <a:pt x="11333" y="12785"/>
                    <a:pt x="11010" y="12341"/>
                  </a:cubicBezTo>
                  <a:cubicBezTo>
                    <a:pt x="10688" y="11898"/>
                    <a:pt x="10405" y="12059"/>
                    <a:pt x="10244" y="10526"/>
                  </a:cubicBezTo>
                  <a:cubicBezTo>
                    <a:pt x="10203" y="10143"/>
                    <a:pt x="10172" y="10018"/>
                    <a:pt x="10131" y="10018"/>
                  </a:cubicBezTo>
                  <a:cubicBezTo>
                    <a:pt x="10055" y="10018"/>
                    <a:pt x="9944" y="10454"/>
                    <a:pt x="9665" y="10454"/>
                  </a:cubicBezTo>
                  <a:cubicBezTo>
                    <a:pt x="9512" y="10454"/>
                    <a:pt x="9309" y="10324"/>
                    <a:pt x="9034" y="9921"/>
                  </a:cubicBezTo>
                  <a:cubicBezTo>
                    <a:pt x="8712" y="9437"/>
                    <a:pt x="8429" y="9478"/>
                    <a:pt x="9195" y="8429"/>
                  </a:cubicBezTo>
                  <a:cubicBezTo>
                    <a:pt x="9962" y="7381"/>
                    <a:pt x="8147" y="6010"/>
                    <a:pt x="8147" y="6010"/>
                  </a:cubicBezTo>
                  <a:cubicBezTo>
                    <a:pt x="8026" y="5243"/>
                    <a:pt x="7824" y="4477"/>
                    <a:pt x="7542" y="3751"/>
                  </a:cubicBezTo>
                  <a:cubicBezTo>
                    <a:pt x="7098" y="2541"/>
                    <a:pt x="7381" y="3307"/>
                    <a:pt x="7219" y="1775"/>
                  </a:cubicBezTo>
                  <a:cubicBezTo>
                    <a:pt x="7098" y="283"/>
                    <a:pt x="5445" y="0"/>
                    <a:pt x="5445" y="0"/>
                  </a:cubicBezTo>
                  <a:close/>
                </a:path>
              </a:pathLst>
            </a:custGeom>
            <a:solidFill>
              <a:srgbClr val="FFB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720;p30">
              <a:extLst>
                <a:ext uri="{FF2B5EF4-FFF2-40B4-BE49-F238E27FC236}">
                  <a16:creationId xmlns:a16="http://schemas.microsoft.com/office/drawing/2014/main" id="{31395D9B-8F6C-2749-AA49-BF5DCE00FFC1}"/>
                </a:ext>
              </a:extLst>
            </p:cNvPr>
            <p:cNvSpPr/>
            <p:nvPr/>
          </p:nvSpPr>
          <p:spPr>
            <a:xfrm>
              <a:off x="2394240" y="3071661"/>
              <a:ext cx="233610" cy="348261"/>
            </a:xfrm>
            <a:custGeom>
              <a:avLst/>
              <a:gdLst/>
              <a:ahLst/>
              <a:cxnLst/>
              <a:rect l="l" t="t" r="r" b="b"/>
              <a:pathLst>
                <a:path w="14963" h="22303" fill="none" extrusionOk="0">
                  <a:moveTo>
                    <a:pt x="5445" y="0"/>
                  </a:moveTo>
                  <a:cubicBezTo>
                    <a:pt x="5445" y="0"/>
                    <a:pt x="7098" y="283"/>
                    <a:pt x="7219" y="1775"/>
                  </a:cubicBezTo>
                  <a:cubicBezTo>
                    <a:pt x="7381" y="3307"/>
                    <a:pt x="7098" y="2541"/>
                    <a:pt x="7542" y="3751"/>
                  </a:cubicBezTo>
                  <a:cubicBezTo>
                    <a:pt x="7824" y="4477"/>
                    <a:pt x="8026" y="5243"/>
                    <a:pt x="8147" y="6010"/>
                  </a:cubicBezTo>
                  <a:cubicBezTo>
                    <a:pt x="8147" y="6010"/>
                    <a:pt x="9962" y="7381"/>
                    <a:pt x="9195" y="8429"/>
                  </a:cubicBezTo>
                  <a:cubicBezTo>
                    <a:pt x="8429" y="9478"/>
                    <a:pt x="8712" y="9437"/>
                    <a:pt x="9034" y="9921"/>
                  </a:cubicBezTo>
                  <a:cubicBezTo>
                    <a:pt x="10083" y="11454"/>
                    <a:pt x="10083" y="9034"/>
                    <a:pt x="10244" y="10526"/>
                  </a:cubicBezTo>
                  <a:cubicBezTo>
                    <a:pt x="10405" y="12059"/>
                    <a:pt x="10688" y="11898"/>
                    <a:pt x="11010" y="12341"/>
                  </a:cubicBezTo>
                  <a:cubicBezTo>
                    <a:pt x="11333" y="12785"/>
                    <a:pt x="12059" y="13107"/>
                    <a:pt x="11938" y="14156"/>
                  </a:cubicBezTo>
                  <a:cubicBezTo>
                    <a:pt x="11777" y="15205"/>
                    <a:pt x="14963" y="19600"/>
                    <a:pt x="12986" y="20931"/>
                  </a:cubicBezTo>
                  <a:cubicBezTo>
                    <a:pt x="11010" y="22302"/>
                    <a:pt x="1815" y="13390"/>
                    <a:pt x="1049" y="12341"/>
                  </a:cubicBezTo>
                  <a:cubicBezTo>
                    <a:pt x="283" y="11293"/>
                    <a:pt x="0" y="7381"/>
                    <a:pt x="0" y="7381"/>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6721;p30">
              <a:extLst>
                <a:ext uri="{FF2B5EF4-FFF2-40B4-BE49-F238E27FC236}">
                  <a16:creationId xmlns:a16="http://schemas.microsoft.com/office/drawing/2014/main" id="{FB928A19-630A-0C4A-915C-5B0A354592AA}"/>
                </a:ext>
              </a:extLst>
            </p:cNvPr>
            <p:cNvSpPr/>
            <p:nvPr/>
          </p:nvSpPr>
          <p:spPr>
            <a:xfrm>
              <a:off x="1931458" y="3761837"/>
              <a:ext cx="775098" cy="744992"/>
            </a:xfrm>
            <a:custGeom>
              <a:avLst/>
              <a:gdLst/>
              <a:ahLst/>
              <a:cxnLst/>
              <a:rect l="l" t="t" r="r" b="b"/>
              <a:pathLst>
                <a:path w="49646" h="47710" extrusionOk="0">
                  <a:moveTo>
                    <a:pt x="33716" y="0"/>
                  </a:moveTo>
                  <a:lnTo>
                    <a:pt x="1573" y="11454"/>
                  </a:lnTo>
                  <a:lnTo>
                    <a:pt x="1130" y="25609"/>
                  </a:lnTo>
                  <a:cubicBezTo>
                    <a:pt x="1049" y="25851"/>
                    <a:pt x="565" y="27666"/>
                    <a:pt x="1" y="30086"/>
                  </a:cubicBezTo>
                  <a:lnTo>
                    <a:pt x="81" y="30166"/>
                  </a:lnTo>
                  <a:cubicBezTo>
                    <a:pt x="122" y="30207"/>
                    <a:pt x="162" y="30247"/>
                    <a:pt x="202" y="30287"/>
                  </a:cubicBezTo>
                  <a:cubicBezTo>
                    <a:pt x="847" y="31417"/>
                    <a:pt x="1412" y="32586"/>
                    <a:pt x="1775" y="33836"/>
                  </a:cubicBezTo>
                  <a:lnTo>
                    <a:pt x="1977" y="34320"/>
                  </a:lnTo>
                  <a:cubicBezTo>
                    <a:pt x="2420" y="35691"/>
                    <a:pt x="3146" y="36901"/>
                    <a:pt x="4033" y="38031"/>
                  </a:cubicBezTo>
                  <a:cubicBezTo>
                    <a:pt x="4638" y="38756"/>
                    <a:pt x="4921" y="39684"/>
                    <a:pt x="4880" y="40612"/>
                  </a:cubicBezTo>
                  <a:cubicBezTo>
                    <a:pt x="4880" y="40894"/>
                    <a:pt x="4800" y="40975"/>
                    <a:pt x="4800" y="40975"/>
                  </a:cubicBezTo>
                  <a:cubicBezTo>
                    <a:pt x="4759" y="40995"/>
                    <a:pt x="4709" y="41005"/>
                    <a:pt x="4664" y="41005"/>
                  </a:cubicBezTo>
                  <a:cubicBezTo>
                    <a:pt x="4618" y="41005"/>
                    <a:pt x="4578" y="40995"/>
                    <a:pt x="4558" y="40975"/>
                  </a:cubicBezTo>
                  <a:cubicBezTo>
                    <a:pt x="4504" y="40964"/>
                    <a:pt x="4450" y="40959"/>
                    <a:pt x="4396" y="40959"/>
                  </a:cubicBezTo>
                  <a:cubicBezTo>
                    <a:pt x="4251" y="40959"/>
                    <a:pt x="4111" y="40996"/>
                    <a:pt x="3993" y="41055"/>
                  </a:cubicBezTo>
                  <a:cubicBezTo>
                    <a:pt x="3792" y="41257"/>
                    <a:pt x="3671" y="41499"/>
                    <a:pt x="3711" y="41741"/>
                  </a:cubicBezTo>
                  <a:cubicBezTo>
                    <a:pt x="3711" y="41781"/>
                    <a:pt x="3711" y="41862"/>
                    <a:pt x="3711" y="41902"/>
                  </a:cubicBezTo>
                  <a:cubicBezTo>
                    <a:pt x="3671" y="42225"/>
                    <a:pt x="3792" y="42588"/>
                    <a:pt x="4033" y="42870"/>
                  </a:cubicBezTo>
                  <a:cubicBezTo>
                    <a:pt x="4235" y="43112"/>
                    <a:pt x="4316" y="43233"/>
                    <a:pt x="4235" y="43394"/>
                  </a:cubicBezTo>
                  <a:cubicBezTo>
                    <a:pt x="4195" y="43515"/>
                    <a:pt x="4235" y="43596"/>
                    <a:pt x="4275" y="43717"/>
                  </a:cubicBezTo>
                  <a:cubicBezTo>
                    <a:pt x="4396" y="43838"/>
                    <a:pt x="4517" y="43878"/>
                    <a:pt x="4679" y="43878"/>
                  </a:cubicBezTo>
                  <a:lnTo>
                    <a:pt x="4719" y="43878"/>
                  </a:lnTo>
                  <a:cubicBezTo>
                    <a:pt x="4880" y="43919"/>
                    <a:pt x="5001" y="43999"/>
                    <a:pt x="5082" y="44161"/>
                  </a:cubicBezTo>
                  <a:cubicBezTo>
                    <a:pt x="5163" y="44282"/>
                    <a:pt x="5163" y="44443"/>
                    <a:pt x="5082" y="44564"/>
                  </a:cubicBezTo>
                  <a:cubicBezTo>
                    <a:pt x="4800" y="45048"/>
                    <a:pt x="4840" y="45612"/>
                    <a:pt x="5122" y="46096"/>
                  </a:cubicBezTo>
                  <a:cubicBezTo>
                    <a:pt x="5163" y="46258"/>
                    <a:pt x="5324" y="46419"/>
                    <a:pt x="5485" y="46500"/>
                  </a:cubicBezTo>
                  <a:cubicBezTo>
                    <a:pt x="5566" y="46540"/>
                    <a:pt x="5637" y="46560"/>
                    <a:pt x="5707" y="46560"/>
                  </a:cubicBezTo>
                  <a:cubicBezTo>
                    <a:pt x="5778" y="46560"/>
                    <a:pt x="5848" y="46540"/>
                    <a:pt x="5929" y="46500"/>
                  </a:cubicBezTo>
                  <a:cubicBezTo>
                    <a:pt x="6090" y="46459"/>
                    <a:pt x="6211" y="46298"/>
                    <a:pt x="6252" y="46137"/>
                  </a:cubicBezTo>
                  <a:lnTo>
                    <a:pt x="6252" y="46096"/>
                  </a:lnTo>
                  <a:cubicBezTo>
                    <a:pt x="6453" y="46298"/>
                    <a:pt x="6695" y="46459"/>
                    <a:pt x="7018" y="46500"/>
                  </a:cubicBezTo>
                  <a:lnTo>
                    <a:pt x="7099" y="46500"/>
                  </a:lnTo>
                  <a:cubicBezTo>
                    <a:pt x="7219" y="46540"/>
                    <a:pt x="7300" y="46621"/>
                    <a:pt x="7421" y="46782"/>
                  </a:cubicBezTo>
                  <a:cubicBezTo>
                    <a:pt x="7502" y="46984"/>
                    <a:pt x="7623" y="47105"/>
                    <a:pt x="7824" y="47226"/>
                  </a:cubicBezTo>
                  <a:cubicBezTo>
                    <a:pt x="8228" y="47508"/>
                    <a:pt x="8752" y="47669"/>
                    <a:pt x="9276" y="47710"/>
                  </a:cubicBezTo>
                  <a:cubicBezTo>
                    <a:pt x="9841" y="47669"/>
                    <a:pt x="10365" y="47427"/>
                    <a:pt x="10768" y="47064"/>
                  </a:cubicBezTo>
                  <a:cubicBezTo>
                    <a:pt x="11333" y="46822"/>
                    <a:pt x="11938" y="46701"/>
                    <a:pt x="12543" y="46621"/>
                  </a:cubicBezTo>
                  <a:cubicBezTo>
                    <a:pt x="12644" y="46600"/>
                    <a:pt x="12745" y="46590"/>
                    <a:pt x="12845" y="46590"/>
                  </a:cubicBezTo>
                  <a:cubicBezTo>
                    <a:pt x="12946" y="46590"/>
                    <a:pt x="13047" y="46600"/>
                    <a:pt x="13148" y="46621"/>
                  </a:cubicBezTo>
                  <a:cubicBezTo>
                    <a:pt x="13204" y="46621"/>
                    <a:pt x="13263" y="46621"/>
                    <a:pt x="13323" y="46621"/>
                  </a:cubicBezTo>
                  <a:cubicBezTo>
                    <a:pt x="13863" y="46621"/>
                    <a:pt x="14531" y="46588"/>
                    <a:pt x="15003" y="45935"/>
                  </a:cubicBezTo>
                  <a:cubicBezTo>
                    <a:pt x="15205" y="45693"/>
                    <a:pt x="15527" y="45572"/>
                    <a:pt x="15810" y="45572"/>
                  </a:cubicBezTo>
                  <a:cubicBezTo>
                    <a:pt x="15896" y="45561"/>
                    <a:pt x="15982" y="45556"/>
                    <a:pt x="16068" y="45556"/>
                  </a:cubicBezTo>
                  <a:cubicBezTo>
                    <a:pt x="16302" y="45556"/>
                    <a:pt x="16530" y="45594"/>
                    <a:pt x="16737" y="45653"/>
                  </a:cubicBezTo>
                  <a:cubicBezTo>
                    <a:pt x="17060" y="45733"/>
                    <a:pt x="17342" y="45774"/>
                    <a:pt x="17665" y="45774"/>
                  </a:cubicBezTo>
                  <a:cubicBezTo>
                    <a:pt x="17866" y="45733"/>
                    <a:pt x="18108" y="45693"/>
                    <a:pt x="18310" y="45572"/>
                  </a:cubicBezTo>
                  <a:cubicBezTo>
                    <a:pt x="18471" y="45491"/>
                    <a:pt x="18592" y="45451"/>
                    <a:pt x="18673" y="45451"/>
                  </a:cubicBezTo>
                  <a:cubicBezTo>
                    <a:pt x="18955" y="45532"/>
                    <a:pt x="19197" y="45572"/>
                    <a:pt x="19439" y="45612"/>
                  </a:cubicBezTo>
                  <a:cubicBezTo>
                    <a:pt x="19923" y="45693"/>
                    <a:pt x="20367" y="45814"/>
                    <a:pt x="20810" y="46016"/>
                  </a:cubicBezTo>
                  <a:cubicBezTo>
                    <a:pt x="20999" y="46123"/>
                    <a:pt x="21223" y="46177"/>
                    <a:pt x="21447" y="46177"/>
                  </a:cubicBezTo>
                  <a:cubicBezTo>
                    <a:pt x="21559" y="46177"/>
                    <a:pt x="21671" y="46164"/>
                    <a:pt x="21778" y="46137"/>
                  </a:cubicBezTo>
                  <a:cubicBezTo>
                    <a:pt x="21899" y="46096"/>
                    <a:pt x="21980" y="46016"/>
                    <a:pt x="22061" y="45895"/>
                  </a:cubicBezTo>
                  <a:cubicBezTo>
                    <a:pt x="22178" y="45636"/>
                    <a:pt x="22296" y="45514"/>
                    <a:pt x="22494" y="45514"/>
                  </a:cubicBezTo>
                  <a:cubicBezTo>
                    <a:pt x="22635" y="45514"/>
                    <a:pt x="22817" y="45576"/>
                    <a:pt x="23069" y="45693"/>
                  </a:cubicBezTo>
                  <a:cubicBezTo>
                    <a:pt x="23183" y="45722"/>
                    <a:pt x="23317" y="45750"/>
                    <a:pt x="23443" y="45750"/>
                  </a:cubicBezTo>
                  <a:cubicBezTo>
                    <a:pt x="23495" y="45750"/>
                    <a:pt x="23546" y="45745"/>
                    <a:pt x="23593" y="45733"/>
                  </a:cubicBezTo>
                  <a:lnTo>
                    <a:pt x="23795" y="45733"/>
                  </a:lnTo>
                  <a:cubicBezTo>
                    <a:pt x="23916" y="45733"/>
                    <a:pt x="24077" y="45693"/>
                    <a:pt x="24158" y="45612"/>
                  </a:cubicBezTo>
                  <a:cubicBezTo>
                    <a:pt x="24279" y="45491"/>
                    <a:pt x="24319" y="45330"/>
                    <a:pt x="24319" y="45209"/>
                  </a:cubicBezTo>
                  <a:cubicBezTo>
                    <a:pt x="24319" y="45048"/>
                    <a:pt x="24359" y="44886"/>
                    <a:pt x="24480" y="44765"/>
                  </a:cubicBezTo>
                  <a:cubicBezTo>
                    <a:pt x="24521" y="44745"/>
                    <a:pt x="24561" y="44735"/>
                    <a:pt x="24601" y="44735"/>
                  </a:cubicBezTo>
                  <a:cubicBezTo>
                    <a:pt x="24642" y="44735"/>
                    <a:pt x="24682" y="44745"/>
                    <a:pt x="24722" y="44765"/>
                  </a:cubicBezTo>
                  <a:cubicBezTo>
                    <a:pt x="25071" y="44922"/>
                    <a:pt x="25397" y="44985"/>
                    <a:pt x="25706" y="44985"/>
                  </a:cubicBezTo>
                  <a:cubicBezTo>
                    <a:pt x="26433" y="44985"/>
                    <a:pt x="27060" y="44633"/>
                    <a:pt x="27626" y="44322"/>
                  </a:cubicBezTo>
                  <a:lnTo>
                    <a:pt x="27868" y="44201"/>
                  </a:lnTo>
                  <a:cubicBezTo>
                    <a:pt x="28634" y="43717"/>
                    <a:pt x="29400" y="43193"/>
                    <a:pt x="30086" y="42628"/>
                  </a:cubicBezTo>
                  <a:cubicBezTo>
                    <a:pt x="30409" y="42386"/>
                    <a:pt x="30731" y="42144"/>
                    <a:pt x="31054" y="41902"/>
                  </a:cubicBezTo>
                  <a:lnTo>
                    <a:pt x="31094" y="41862"/>
                  </a:lnTo>
                  <a:cubicBezTo>
                    <a:pt x="31941" y="41338"/>
                    <a:pt x="32707" y="40652"/>
                    <a:pt x="33353" y="39845"/>
                  </a:cubicBezTo>
                  <a:cubicBezTo>
                    <a:pt x="33595" y="39523"/>
                    <a:pt x="33877" y="39240"/>
                    <a:pt x="34240" y="39039"/>
                  </a:cubicBezTo>
                  <a:cubicBezTo>
                    <a:pt x="35772" y="38111"/>
                    <a:pt x="36781" y="36700"/>
                    <a:pt x="37708" y="35328"/>
                  </a:cubicBezTo>
                  <a:lnTo>
                    <a:pt x="38031" y="34845"/>
                  </a:lnTo>
                  <a:cubicBezTo>
                    <a:pt x="38233" y="34562"/>
                    <a:pt x="38394" y="34240"/>
                    <a:pt x="38596" y="33917"/>
                  </a:cubicBezTo>
                  <a:cubicBezTo>
                    <a:pt x="38878" y="33312"/>
                    <a:pt x="39281" y="32747"/>
                    <a:pt x="39805" y="32263"/>
                  </a:cubicBezTo>
                  <a:lnTo>
                    <a:pt x="40088" y="32021"/>
                  </a:lnTo>
                  <a:cubicBezTo>
                    <a:pt x="40410" y="31739"/>
                    <a:pt x="40773" y="31457"/>
                    <a:pt x="41177" y="31296"/>
                  </a:cubicBezTo>
                  <a:cubicBezTo>
                    <a:pt x="42104" y="30812"/>
                    <a:pt x="42790" y="29924"/>
                    <a:pt x="42951" y="28876"/>
                  </a:cubicBezTo>
                  <a:cubicBezTo>
                    <a:pt x="43112" y="28311"/>
                    <a:pt x="43274" y="27747"/>
                    <a:pt x="43516" y="27182"/>
                  </a:cubicBezTo>
                  <a:cubicBezTo>
                    <a:pt x="43919" y="26335"/>
                    <a:pt x="44121" y="25448"/>
                    <a:pt x="44201" y="24520"/>
                  </a:cubicBezTo>
                  <a:cubicBezTo>
                    <a:pt x="44242" y="24278"/>
                    <a:pt x="44242" y="24077"/>
                    <a:pt x="44282" y="23875"/>
                  </a:cubicBezTo>
                  <a:cubicBezTo>
                    <a:pt x="44403" y="23351"/>
                    <a:pt x="44403" y="22867"/>
                    <a:pt x="44282" y="22342"/>
                  </a:cubicBezTo>
                  <a:lnTo>
                    <a:pt x="44161" y="21899"/>
                  </a:lnTo>
                  <a:cubicBezTo>
                    <a:pt x="44363" y="21697"/>
                    <a:pt x="44605" y="21536"/>
                    <a:pt x="44887" y="21415"/>
                  </a:cubicBezTo>
                  <a:cubicBezTo>
                    <a:pt x="46056" y="20810"/>
                    <a:pt x="47307" y="20326"/>
                    <a:pt x="48597" y="20003"/>
                  </a:cubicBezTo>
                  <a:cubicBezTo>
                    <a:pt x="49242" y="16777"/>
                    <a:pt x="49646" y="14640"/>
                    <a:pt x="49646" y="14640"/>
                  </a:cubicBezTo>
                  <a:lnTo>
                    <a:pt x="33716" y="0"/>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722;p30">
              <a:extLst>
                <a:ext uri="{FF2B5EF4-FFF2-40B4-BE49-F238E27FC236}">
                  <a16:creationId xmlns:a16="http://schemas.microsoft.com/office/drawing/2014/main" id="{3DD682EF-8EB5-434D-8183-E17CBBB12272}"/>
                </a:ext>
              </a:extLst>
            </p:cNvPr>
            <p:cNvSpPr/>
            <p:nvPr/>
          </p:nvSpPr>
          <p:spPr>
            <a:xfrm>
              <a:off x="1710464" y="3520249"/>
              <a:ext cx="731649" cy="719570"/>
            </a:xfrm>
            <a:custGeom>
              <a:avLst/>
              <a:gdLst/>
              <a:ahLst/>
              <a:cxnLst/>
              <a:rect l="l" t="t" r="r" b="b"/>
              <a:pathLst>
                <a:path w="46863" h="46082" extrusionOk="0">
                  <a:moveTo>
                    <a:pt x="19510" y="1"/>
                  </a:moveTo>
                  <a:cubicBezTo>
                    <a:pt x="14840" y="1"/>
                    <a:pt x="2783" y="5511"/>
                    <a:pt x="2783" y="5511"/>
                  </a:cubicBezTo>
                  <a:lnTo>
                    <a:pt x="403" y="9181"/>
                  </a:lnTo>
                  <a:lnTo>
                    <a:pt x="403" y="9342"/>
                  </a:lnTo>
                  <a:cubicBezTo>
                    <a:pt x="403" y="9463"/>
                    <a:pt x="444" y="9584"/>
                    <a:pt x="484" y="9705"/>
                  </a:cubicBezTo>
                  <a:cubicBezTo>
                    <a:pt x="524" y="9866"/>
                    <a:pt x="565" y="10028"/>
                    <a:pt x="565" y="10189"/>
                  </a:cubicBezTo>
                  <a:cubicBezTo>
                    <a:pt x="161" y="10350"/>
                    <a:pt x="0" y="10875"/>
                    <a:pt x="242" y="11238"/>
                  </a:cubicBezTo>
                  <a:lnTo>
                    <a:pt x="282" y="11318"/>
                  </a:lnTo>
                  <a:cubicBezTo>
                    <a:pt x="484" y="11843"/>
                    <a:pt x="524" y="12447"/>
                    <a:pt x="363" y="13012"/>
                  </a:cubicBezTo>
                  <a:cubicBezTo>
                    <a:pt x="282" y="13294"/>
                    <a:pt x="282" y="13577"/>
                    <a:pt x="323" y="13859"/>
                  </a:cubicBezTo>
                  <a:cubicBezTo>
                    <a:pt x="484" y="15150"/>
                    <a:pt x="1129" y="16319"/>
                    <a:pt x="2097" y="17206"/>
                  </a:cubicBezTo>
                  <a:cubicBezTo>
                    <a:pt x="2178" y="17287"/>
                    <a:pt x="2299" y="17408"/>
                    <a:pt x="2379" y="17569"/>
                  </a:cubicBezTo>
                  <a:lnTo>
                    <a:pt x="2379" y="17610"/>
                  </a:lnTo>
                  <a:cubicBezTo>
                    <a:pt x="3105" y="18739"/>
                    <a:pt x="3710" y="19908"/>
                    <a:pt x="4275" y="21118"/>
                  </a:cubicBezTo>
                  <a:cubicBezTo>
                    <a:pt x="4759" y="22046"/>
                    <a:pt x="5203" y="23014"/>
                    <a:pt x="5727" y="23941"/>
                  </a:cubicBezTo>
                  <a:cubicBezTo>
                    <a:pt x="5848" y="24103"/>
                    <a:pt x="5928" y="24264"/>
                    <a:pt x="6049" y="24425"/>
                  </a:cubicBezTo>
                  <a:cubicBezTo>
                    <a:pt x="6412" y="25151"/>
                    <a:pt x="6856" y="25796"/>
                    <a:pt x="7340" y="26442"/>
                  </a:cubicBezTo>
                  <a:lnTo>
                    <a:pt x="7501" y="26603"/>
                  </a:lnTo>
                  <a:cubicBezTo>
                    <a:pt x="8187" y="27410"/>
                    <a:pt x="8751" y="28095"/>
                    <a:pt x="8268" y="29144"/>
                  </a:cubicBezTo>
                  <a:cubicBezTo>
                    <a:pt x="8187" y="29305"/>
                    <a:pt x="8187" y="29507"/>
                    <a:pt x="8268" y="29708"/>
                  </a:cubicBezTo>
                  <a:lnTo>
                    <a:pt x="8268" y="29829"/>
                  </a:lnTo>
                  <a:cubicBezTo>
                    <a:pt x="8268" y="29950"/>
                    <a:pt x="8348" y="30112"/>
                    <a:pt x="8348" y="30273"/>
                  </a:cubicBezTo>
                  <a:cubicBezTo>
                    <a:pt x="8469" y="30636"/>
                    <a:pt x="8510" y="31039"/>
                    <a:pt x="8429" y="31443"/>
                  </a:cubicBezTo>
                  <a:cubicBezTo>
                    <a:pt x="8227" y="32209"/>
                    <a:pt x="8389" y="33015"/>
                    <a:pt x="8832" y="33661"/>
                  </a:cubicBezTo>
                  <a:lnTo>
                    <a:pt x="8953" y="33943"/>
                  </a:lnTo>
                  <a:cubicBezTo>
                    <a:pt x="9235" y="34427"/>
                    <a:pt x="9397" y="34991"/>
                    <a:pt x="9437" y="35516"/>
                  </a:cubicBezTo>
                  <a:cubicBezTo>
                    <a:pt x="9437" y="36806"/>
                    <a:pt x="9719" y="38097"/>
                    <a:pt x="10284" y="39266"/>
                  </a:cubicBezTo>
                  <a:cubicBezTo>
                    <a:pt x="10284" y="39307"/>
                    <a:pt x="10284" y="39307"/>
                    <a:pt x="10284" y="39307"/>
                  </a:cubicBezTo>
                  <a:cubicBezTo>
                    <a:pt x="10284" y="40194"/>
                    <a:pt x="10486" y="41000"/>
                    <a:pt x="10970" y="41726"/>
                  </a:cubicBezTo>
                  <a:lnTo>
                    <a:pt x="11050" y="41928"/>
                  </a:lnTo>
                  <a:cubicBezTo>
                    <a:pt x="11776" y="43420"/>
                    <a:pt x="12825" y="44670"/>
                    <a:pt x="14156" y="45638"/>
                  </a:cubicBezTo>
                  <a:cubicBezTo>
                    <a:pt x="14196" y="45679"/>
                    <a:pt x="14236" y="45719"/>
                    <a:pt x="14277" y="45759"/>
                  </a:cubicBezTo>
                  <a:cubicBezTo>
                    <a:pt x="14317" y="45840"/>
                    <a:pt x="14398" y="45921"/>
                    <a:pt x="14438" y="46042"/>
                  </a:cubicBezTo>
                  <a:cubicBezTo>
                    <a:pt x="15244" y="45235"/>
                    <a:pt x="15002" y="44267"/>
                    <a:pt x="15648" y="43501"/>
                  </a:cubicBezTo>
                  <a:cubicBezTo>
                    <a:pt x="15938" y="43173"/>
                    <a:pt x="16122" y="43050"/>
                    <a:pt x="16237" y="43050"/>
                  </a:cubicBezTo>
                  <a:cubicBezTo>
                    <a:pt x="16490" y="43050"/>
                    <a:pt x="16414" y="43640"/>
                    <a:pt x="16414" y="43945"/>
                  </a:cubicBezTo>
                  <a:cubicBezTo>
                    <a:pt x="16414" y="44388"/>
                    <a:pt x="17019" y="45154"/>
                    <a:pt x="17180" y="45598"/>
                  </a:cubicBezTo>
                  <a:cubicBezTo>
                    <a:pt x="17234" y="45759"/>
                    <a:pt x="17436" y="45813"/>
                    <a:pt x="17681" y="45813"/>
                  </a:cubicBezTo>
                  <a:cubicBezTo>
                    <a:pt x="18171" y="45813"/>
                    <a:pt x="18834" y="45598"/>
                    <a:pt x="18834" y="45598"/>
                  </a:cubicBezTo>
                  <a:lnTo>
                    <a:pt x="20810" y="46082"/>
                  </a:lnTo>
                  <a:lnTo>
                    <a:pt x="21979" y="44872"/>
                  </a:lnTo>
                  <a:cubicBezTo>
                    <a:pt x="21979" y="44872"/>
                    <a:pt x="23673" y="44267"/>
                    <a:pt x="23794" y="43501"/>
                  </a:cubicBezTo>
                  <a:cubicBezTo>
                    <a:pt x="23956" y="42735"/>
                    <a:pt x="23351" y="34145"/>
                    <a:pt x="23351" y="34145"/>
                  </a:cubicBezTo>
                  <a:lnTo>
                    <a:pt x="36458" y="23296"/>
                  </a:lnTo>
                  <a:cubicBezTo>
                    <a:pt x="36458" y="23296"/>
                    <a:pt x="43555" y="14222"/>
                    <a:pt x="45209" y="10915"/>
                  </a:cubicBezTo>
                  <a:cubicBezTo>
                    <a:pt x="46862" y="7608"/>
                    <a:pt x="36417" y="3535"/>
                    <a:pt x="36417" y="3535"/>
                  </a:cubicBezTo>
                  <a:cubicBezTo>
                    <a:pt x="36417" y="3535"/>
                    <a:pt x="24198" y="833"/>
                    <a:pt x="20286" y="66"/>
                  </a:cubicBezTo>
                  <a:cubicBezTo>
                    <a:pt x="20058" y="22"/>
                    <a:pt x="19798" y="1"/>
                    <a:pt x="1951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723;p30">
              <a:extLst>
                <a:ext uri="{FF2B5EF4-FFF2-40B4-BE49-F238E27FC236}">
                  <a16:creationId xmlns:a16="http://schemas.microsoft.com/office/drawing/2014/main" id="{3EE3E91D-BC6D-6247-AD03-A9C68712FE1F}"/>
                </a:ext>
              </a:extLst>
            </p:cNvPr>
            <p:cNvSpPr/>
            <p:nvPr/>
          </p:nvSpPr>
          <p:spPr>
            <a:xfrm>
              <a:off x="2076278" y="3733496"/>
              <a:ext cx="431092" cy="407286"/>
            </a:xfrm>
            <a:custGeom>
              <a:avLst/>
              <a:gdLst/>
              <a:ahLst/>
              <a:cxnLst/>
              <a:rect l="l" t="t" r="r" b="b"/>
              <a:pathLst>
                <a:path w="27612" h="26083"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0" y="20520"/>
                    <a:pt x="120" y="20517"/>
                    <a:pt x="179" y="20517"/>
                  </a:cubicBezTo>
                  <a:cubicBezTo>
                    <a:pt x="755" y="20517"/>
                    <a:pt x="1277" y="20866"/>
                    <a:pt x="1533" y="21415"/>
                  </a:cubicBezTo>
                  <a:cubicBezTo>
                    <a:pt x="1976" y="22464"/>
                    <a:pt x="3025" y="22625"/>
                    <a:pt x="2420" y="23996"/>
                  </a:cubicBezTo>
                  <a:cubicBezTo>
                    <a:pt x="1815" y="25367"/>
                    <a:pt x="1210" y="25932"/>
                    <a:pt x="2259" y="25932"/>
                  </a:cubicBezTo>
                  <a:cubicBezTo>
                    <a:pt x="2866" y="25932"/>
                    <a:pt x="3462" y="26083"/>
                    <a:pt x="3974" y="26083"/>
                  </a:cubicBezTo>
                  <a:cubicBezTo>
                    <a:pt x="4380" y="26083"/>
                    <a:pt x="4734" y="25988"/>
                    <a:pt x="5001" y="25650"/>
                  </a:cubicBezTo>
                  <a:cubicBezTo>
                    <a:pt x="5566" y="24883"/>
                    <a:pt x="4840" y="25488"/>
                    <a:pt x="6332" y="24440"/>
                  </a:cubicBezTo>
                  <a:cubicBezTo>
                    <a:pt x="7730" y="23483"/>
                    <a:pt x="7953" y="21519"/>
                    <a:pt x="8686" y="21519"/>
                  </a:cubicBezTo>
                  <a:cubicBezTo>
                    <a:pt x="8757" y="21519"/>
                    <a:pt x="8832" y="21538"/>
                    <a:pt x="8913" y="21576"/>
                  </a:cubicBezTo>
                  <a:cubicBezTo>
                    <a:pt x="9712" y="21976"/>
                    <a:pt x="12242" y="23617"/>
                    <a:pt x="13181" y="23617"/>
                  </a:cubicBezTo>
                  <a:cubicBezTo>
                    <a:pt x="13285" y="23617"/>
                    <a:pt x="13369" y="23597"/>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43" y="15732"/>
                    <a:pt x="23502" y="13422"/>
                    <a:pt x="24106" y="13422"/>
                  </a:cubicBezTo>
                  <a:cubicBezTo>
                    <a:pt x="24126" y="13422"/>
                    <a:pt x="24143" y="13425"/>
                    <a:pt x="24157" y="13430"/>
                  </a:cubicBezTo>
                  <a:cubicBezTo>
                    <a:pt x="24165" y="13433"/>
                    <a:pt x="24173" y="13434"/>
                    <a:pt x="24182" y="13434"/>
                  </a:cubicBezTo>
                  <a:cubicBezTo>
                    <a:pt x="24735" y="13434"/>
                    <a:pt x="27612" y="8569"/>
                    <a:pt x="26738" y="7219"/>
                  </a:cubicBezTo>
                  <a:cubicBezTo>
                    <a:pt x="25811" y="5888"/>
                    <a:pt x="22060" y="888"/>
                    <a:pt x="22060" y="888"/>
                  </a:cubicBezTo>
                  <a:lnTo>
                    <a:pt x="1568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724;p30">
              <a:extLst>
                <a:ext uri="{FF2B5EF4-FFF2-40B4-BE49-F238E27FC236}">
                  <a16:creationId xmlns:a16="http://schemas.microsoft.com/office/drawing/2014/main" id="{CAEFB6BE-9732-C34F-9AAA-941081728506}"/>
                </a:ext>
              </a:extLst>
            </p:cNvPr>
            <p:cNvSpPr/>
            <p:nvPr/>
          </p:nvSpPr>
          <p:spPr>
            <a:xfrm>
              <a:off x="2076278" y="3733496"/>
              <a:ext cx="431311" cy="412486"/>
            </a:xfrm>
            <a:custGeom>
              <a:avLst/>
              <a:gdLst/>
              <a:ahLst/>
              <a:cxnLst/>
              <a:rect l="l" t="t" r="r" b="b"/>
              <a:pathLst>
                <a:path w="27626" h="26416" fill="none"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46" y="20447"/>
                    <a:pt x="1250" y="20810"/>
                    <a:pt x="1533" y="21415"/>
                  </a:cubicBezTo>
                  <a:cubicBezTo>
                    <a:pt x="1976" y="22464"/>
                    <a:pt x="3025" y="22625"/>
                    <a:pt x="2420" y="23996"/>
                  </a:cubicBezTo>
                  <a:cubicBezTo>
                    <a:pt x="1815" y="25367"/>
                    <a:pt x="1210" y="25932"/>
                    <a:pt x="2259" y="25932"/>
                  </a:cubicBezTo>
                  <a:cubicBezTo>
                    <a:pt x="3348" y="25932"/>
                    <a:pt x="4396" y="26416"/>
                    <a:pt x="5001" y="25650"/>
                  </a:cubicBezTo>
                  <a:cubicBezTo>
                    <a:pt x="5566" y="24883"/>
                    <a:pt x="4840" y="25488"/>
                    <a:pt x="6332" y="24440"/>
                  </a:cubicBezTo>
                  <a:cubicBezTo>
                    <a:pt x="7864" y="23391"/>
                    <a:pt x="7985" y="21133"/>
                    <a:pt x="8913" y="21576"/>
                  </a:cubicBezTo>
                  <a:cubicBezTo>
                    <a:pt x="9800" y="22020"/>
                    <a:pt x="12825" y="23996"/>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66" y="15688"/>
                    <a:pt x="23714" y="13269"/>
                    <a:pt x="24157" y="13430"/>
                  </a:cubicBezTo>
                  <a:cubicBezTo>
                    <a:pt x="24641" y="13591"/>
                    <a:pt x="27626" y="8590"/>
                    <a:pt x="26738" y="7219"/>
                  </a:cubicBezTo>
                  <a:cubicBezTo>
                    <a:pt x="25811" y="5888"/>
                    <a:pt x="22060" y="888"/>
                    <a:pt x="22060" y="888"/>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6725;p30">
              <a:extLst>
                <a:ext uri="{FF2B5EF4-FFF2-40B4-BE49-F238E27FC236}">
                  <a16:creationId xmlns:a16="http://schemas.microsoft.com/office/drawing/2014/main" id="{44A6E2E3-7A28-D246-BAF3-71A41F021B63}"/>
                </a:ext>
              </a:extLst>
            </p:cNvPr>
            <p:cNvSpPr/>
            <p:nvPr/>
          </p:nvSpPr>
          <p:spPr>
            <a:xfrm>
              <a:off x="2311760" y="3542687"/>
              <a:ext cx="419352" cy="416905"/>
            </a:xfrm>
            <a:custGeom>
              <a:avLst/>
              <a:gdLst/>
              <a:ahLst/>
              <a:cxnLst/>
              <a:rect l="l" t="t" r="r" b="b"/>
              <a:pathLst>
                <a:path w="26860" h="26699" extrusionOk="0">
                  <a:moveTo>
                    <a:pt x="14922" y="1"/>
                  </a:moveTo>
                  <a:cubicBezTo>
                    <a:pt x="11938" y="1"/>
                    <a:pt x="3912" y="2541"/>
                    <a:pt x="3186" y="2864"/>
                  </a:cubicBezTo>
                  <a:lnTo>
                    <a:pt x="162" y="11454"/>
                  </a:lnTo>
                  <a:lnTo>
                    <a:pt x="0" y="13108"/>
                  </a:lnTo>
                  <a:cubicBezTo>
                    <a:pt x="646" y="13874"/>
                    <a:pt x="1170" y="14721"/>
                    <a:pt x="1493" y="15689"/>
                  </a:cubicBezTo>
                  <a:cubicBezTo>
                    <a:pt x="1815" y="16899"/>
                    <a:pt x="1976" y="17624"/>
                    <a:pt x="2702" y="17786"/>
                  </a:cubicBezTo>
                  <a:cubicBezTo>
                    <a:pt x="3469" y="17907"/>
                    <a:pt x="4154" y="18270"/>
                    <a:pt x="4679" y="18834"/>
                  </a:cubicBezTo>
                  <a:cubicBezTo>
                    <a:pt x="4961" y="19278"/>
                    <a:pt x="5687" y="19560"/>
                    <a:pt x="6050" y="20044"/>
                  </a:cubicBezTo>
                  <a:cubicBezTo>
                    <a:pt x="6776" y="21093"/>
                    <a:pt x="5727" y="20972"/>
                    <a:pt x="6776" y="22141"/>
                  </a:cubicBezTo>
                  <a:cubicBezTo>
                    <a:pt x="7865" y="23351"/>
                    <a:pt x="8590" y="23069"/>
                    <a:pt x="9034" y="23513"/>
                  </a:cubicBezTo>
                  <a:cubicBezTo>
                    <a:pt x="9518" y="23956"/>
                    <a:pt x="9357" y="25166"/>
                    <a:pt x="9962" y="25489"/>
                  </a:cubicBezTo>
                  <a:cubicBezTo>
                    <a:pt x="10115" y="25560"/>
                    <a:pt x="10180" y="25585"/>
                    <a:pt x="10219" y="25585"/>
                  </a:cubicBezTo>
                  <a:cubicBezTo>
                    <a:pt x="10309" y="25585"/>
                    <a:pt x="10258" y="25452"/>
                    <a:pt x="10824" y="25452"/>
                  </a:cubicBezTo>
                  <a:cubicBezTo>
                    <a:pt x="10981" y="25452"/>
                    <a:pt x="11185" y="25462"/>
                    <a:pt x="11454" y="25489"/>
                  </a:cubicBezTo>
                  <a:cubicBezTo>
                    <a:pt x="13148" y="25610"/>
                    <a:pt x="13874" y="25610"/>
                    <a:pt x="14801" y="25932"/>
                  </a:cubicBezTo>
                  <a:cubicBezTo>
                    <a:pt x="15688" y="26215"/>
                    <a:pt x="19479" y="26699"/>
                    <a:pt x="19479" y="26699"/>
                  </a:cubicBezTo>
                  <a:cubicBezTo>
                    <a:pt x="19479" y="26699"/>
                    <a:pt x="26860" y="13713"/>
                    <a:pt x="25488" y="10688"/>
                  </a:cubicBezTo>
                  <a:cubicBezTo>
                    <a:pt x="24157" y="7663"/>
                    <a:pt x="17947" y="1"/>
                    <a:pt x="14922"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6726;p30">
              <a:extLst>
                <a:ext uri="{FF2B5EF4-FFF2-40B4-BE49-F238E27FC236}">
                  <a16:creationId xmlns:a16="http://schemas.microsoft.com/office/drawing/2014/main" id="{F1F876BE-F4CD-BE49-B77C-8093E0DD6A46}"/>
                </a:ext>
              </a:extLst>
            </p:cNvPr>
            <p:cNvSpPr/>
            <p:nvPr/>
          </p:nvSpPr>
          <p:spPr>
            <a:xfrm>
              <a:off x="2387308" y="3331111"/>
              <a:ext cx="614555" cy="824331"/>
            </a:xfrm>
            <a:custGeom>
              <a:avLst/>
              <a:gdLst/>
              <a:ahLst/>
              <a:cxnLst/>
              <a:rect l="l" t="t" r="r" b="b"/>
              <a:pathLst>
                <a:path w="39363" h="52791" extrusionOk="0">
                  <a:moveTo>
                    <a:pt x="22021" y="0"/>
                  </a:moveTo>
                  <a:lnTo>
                    <a:pt x="1" y="5525"/>
                  </a:lnTo>
                  <a:lnTo>
                    <a:pt x="8430" y="17745"/>
                  </a:lnTo>
                  <a:lnTo>
                    <a:pt x="9357" y="19277"/>
                  </a:lnTo>
                  <a:cubicBezTo>
                    <a:pt x="9357" y="19277"/>
                    <a:pt x="8873" y="20931"/>
                    <a:pt x="9357" y="20931"/>
                  </a:cubicBezTo>
                  <a:cubicBezTo>
                    <a:pt x="9801" y="20931"/>
                    <a:pt x="9801" y="20931"/>
                    <a:pt x="11293" y="21374"/>
                  </a:cubicBezTo>
                  <a:cubicBezTo>
                    <a:pt x="12825" y="21818"/>
                    <a:pt x="13430" y="22141"/>
                    <a:pt x="14318" y="22423"/>
                  </a:cubicBezTo>
                  <a:cubicBezTo>
                    <a:pt x="15245" y="22746"/>
                    <a:pt x="16576" y="23028"/>
                    <a:pt x="16576" y="24843"/>
                  </a:cubicBezTo>
                  <a:lnTo>
                    <a:pt x="16132" y="28311"/>
                  </a:lnTo>
                  <a:lnTo>
                    <a:pt x="15366" y="29682"/>
                  </a:lnTo>
                  <a:lnTo>
                    <a:pt x="15971" y="31336"/>
                  </a:lnTo>
                  <a:cubicBezTo>
                    <a:pt x="15971" y="31336"/>
                    <a:pt x="15850" y="32546"/>
                    <a:pt x="15850" y="32989"/>
                  </a:cubicBezTo>
                  <a:cubicBezTo>
                    <a:pt x="15850" y="33433"/>
                    <a:pt x="15366" y="34038"/>
                    <a:pt x="15084" y="34522"/>
                  </a:cubicBezTo>
                  <a:cubicBezTo>
                    <a:pt x="14761" y="34965"/>
                    <a:pt x="14035" y="35409"/>
                    <a:pt x="14035" y="35853"/>
                  </a:cubicBezTo>
                  <a:cubicBezTo>
                    <a:pt x="14035" y="36296"/>
                    <a:pt x="12987" y="37990"/>
                    <a:pt x="12987" y="37990"/>
                  </a:cubicBezTo>
                  <a:lnTo>
                    <a:pt x="11454" y="39805"/>
                  </a:lnTo>
                  <a:cubicBezTo>
                    <a:pt x="11212" y="40813"/>
                    <a:pt x="11374" y="41902"/>
                    <a:pt x="11898" y="42830"/>
                  </a:cubicBezTo>
                  <a:cubicBezTo>
                    <a:pt x="12825" y="44322"/>
                    <a:pt x="13269" y="44483"/>
                    <a:pt x="13108" y="45209"/>
                  </a:cubicBezTo>
                  <a:cubicBezTo>
                    <a:pt x="12946" y="45975"/>
                    <a:pt x="12503" y="46741"/>
                    <a:pt x="12503" y="48234"/>
                  </a:cubicBezTo>
                  <a:cubicBezTo>
                    <a:pt x="12503" y="49766"/>
                    <a:pt x="12946" y="49927"/>
                    <a:pt x="12946" y="50653"/>
                  </a:cubicBezTo>
                  <a:cubicBezTo>
                    <a:pt x="12946" y="51420"/>
                    <a:pt x="11293" y="52307"/>
                    <a:pt x="13874" y="52468"/>
                  </a:cubicBezTo>
                  <a:cubicBezTo>
                    <a:pt x="14277" y="52509"/>
                    <a:pt x="14640" y="52630"/>
                    <a:pt x="15003" y="52791"/>
                  </a:cubicBezTo>
                  <a:cubicBezTo>
                    <a:pt x="15044" y="52589"/>
                    <a:pt x="15044" y="52347"/>
                    <a:pt x="15044" y="52146"/>
                  </a:cubicBezTo>
                  <a:cubicBezTo>
                    <a:pt x="15084" y="51904"/>
                    <a:pt x="15084" y="51702"/>
                    <a:pt x="15165" y="51500"/>
                  </a:cubicBezTo>
                  <a:cubicBezTo>
                    <a:pt x="15286" y="50976"/>
                    <a:pt x="15286" y="50452"/>
                    <a:pt x="15165" y="49968"/>
                  </a:cubicBezTo>
                  <a:lnTo>
                    <a:pt x="15003" y="49524"/>
                  </a:lnTo>
                  <a:cubicBezTo>
                    <a:pt x="15205" y="49323"/>
                    <a:pt x="15487" y="49161"/>
                    <a:pt x="15729" y="49040"/>
                  </a:cubicBezTo>
                  <a:cubicBezTo>
                    <a:pt x="17020" y="48355"/>
                    <a:pt x="18391" y="47871"/>
                    <a:pt x="19802" y="47548"/>
                  </a:cubicBezTo>
                  <a:lnTo>
                    <a:pt x="19964" y="47508"/>
                  </a:lnTo>
                  <a:cubicBezTo>
                    <a:pt x="20770" y="47225"/>
                    <a:pt x="21456" y="46701"/>
                    <a:pt x="21940" y="46016"/>
                  </a:cubicBezTo>
                  <a:cubicBezTo>
                    <a:pt x="21980" y="45975"/>
                    <a:pt x="22021" y="45895"/>
                    <a:pt x="22101" y="45814"/>
                  </a:cubicBezTo>
                  <a:cubicBezTo>
                    <a:pt x="22464" y="45532"/>
                    <a:pt x="22625" y="45048"/>
                    <a:pt x="22504" y="44604"/>
                  </a:cubicBezTo>
                  <a:cubicBezTo>
                    <a:pt x="22343" y="43717"/>
                    <a:pt x="22504" y="42830"/>
                    <a:pt x="22988" y="42063"/>
                  </a:cubicBezTo>
                  <a:cubicBezTo>
                    <a:pt x="22988" y="41983"/>
                    <a:pt x="23190" y="41620"/>
                    <a:pt x="22988" y="41418"/>
                  </a:cubicBezTo>
                  <a:cubicBezTo>
                    <a:pt x="22787" y="41176"/>
                    <a:pt x="22787" y="41055"/>
                    <a:pt x="22948" y="40652"/>
                  </a:cubicBezTo>
                  <a:cubicBezTo>
                    <a:pt x="22948" y="40571"/>
                    <a:pt x="22988" y="40450"/>
                    <a:pt x="23029" y="40329"/>
                  </a:cubicBezTo>
                  <a:cubicBezTo>
                    <a:pt x="23109" y="40047"/>
                    <a:pt x="23271" y="39442"/>
                    <a:pt x="22545" y="39200"/>
                  </a:cubicBezTo>
                  <a:cubicBezTo>
                    <a:pt x="22504" y="39200"/>
                    <a:pt x="22504" y="39160"/>
                    <a:pt x="22545" y="39160"/>
                  </a:cubicBezTo>
                  <a:cubicBezTo>
                    <a:pt x="22988" y="39039"/>
                    <a:pt x="23271" y="38595"/>
                    <a:pt x="23109" y="38151"/>
                  </a:cubicBezTo>
                  <a:cubicBezTo>
                    <a:pt x="23109" y="38071"/>
                    <a:pt x="23109" y="37990"/>
                    <a:pt x="23109" y="37909"/>
                  </a:cubicBezTo>
                  <a:lnTo>
                    <a:pt x="23109" y="37829"/>
                  </a:lnTo>
                  <a:cubicBezTo>
                    <a:pt x="23190" y="37385"/>
                    <a:pt x="23069" y="37143"/>
                    <a:pt x="22746" y="37063"/>
                  </a:cubicBezTo>
                  <a:cubicBezTo>
                    <a:pt x="22712" y="37056"/>
                    <a:pt x="22677" y="37052"/>
                    <a:pt x="22643" y="37052"/>
                  </a:cubicBezTo>
                  <a:cubicBezTo>
                    <a:pt x="22478" y="37052"/>
                    <a:pt x="22322" y="37131"/>
                    <a:pt x="22222" y="37264"/>
                  </a:cubicBezTo>
                  <a:cubicBezTo>
                    <a:pt x="21980" y="36942"/>
                    <a:pt x="21859" y="36700"/>
                    <a:pt x="21980" y="36296"/>
                  </a:cubicBezTo>
                  <a:cubicBezTo>
                    <a:pt x="22182" y="35732"/>
                    <a:pt x="22021" y="35127"/>
                    <a:pt x="21537" y="34723"/>
                  </a:cubicBezTo>
                  <a:cubicBezTo>
                    <a:pt x="21133" y="34481"/>
                    <a:pt x="21174" y="34360"/>
                    <a:pt x="21254" y="33796"/>
                  </a:cubicBezTo>
                  <a:lnTo>
                    <a:pt x="21254" y="33756"/>
                  </a:lnTo>
                  <a:cubicBezTo>
                    <a:pt x="21375" y="33231"/>
                    <a:pt x="21416" y="33030"/>
                    <a:pt x="21940" y="32828"/>
                  </a:cubicBezTo>
                  <a:cubicBezTo>
                    <a:pt x="22585" y="32505"/>
                    <a:pt x="23150" y="31981"/>
                    <a:pt x="23553" y="31376"/>
                  </a:cubicBezTo>
                  <a:lnTo>
                    <a:pt x="23674" y="31215"/>
                  </a:lnTo>
                  <a:cubicBezTo>
                    <a:pt x="23876" y="30932"/>
                    <a:pt x="24158" y="30691"/>
                    <a:pt x="24521" y="30570"/>
                  </a:cubicBezTo>
                  <a:cubicBezTo>
                    <a:pt x="25126" y="30529"/>
                    <a:pt x="25731" y="30166"/>
                    <a:pt x="26053" y="29642"/>
                  </a:cubicBezTo>
                  <a:lnTo>
                    <a:pt x="26255" y="29440"/>
                  </a:lnTo>
                  <a:lnTo>
                    <a:pt x="26416" y="29239"/>
                  </a:lnTo>
                  <a:cubicBezTo>
                    <a:pt x="27263" y="28190"/>
                    <a:pt x="28272" y="27263"/>
                    <a:pt x="29481" y="26537"/>
                  </a:cubicBezTo>
                  <a:cubicBezTo>
                    <a:pt x="29643" y="26456"/>
                    <a:pt x="29804" y="26375"/>
                    <a:pt x="29965" y="26254"/>
                  </a:cubicBezTo>
                  <a:cubicBezTo>
                    <a:pt x="30288" y="26053"/>
                    <a:pt x="30611" y="25891"/>
                    <a:pt x="30974" y="25811"/>
                  </a:cubicBezTo>
                  <a:lnTo>
                    <a:pt x="31337" y="25690"/>
                  </a:lnTo>
                  <a:cubicBezTo>
                    <a:pt x="32345" y="25528"/>
                    <a:pt x="33313" y="25206"/>
                    <a:pt x="34160" y="24681"/>
                  </a:cubicBezTo>
                  <a:cubicBezTo>
                    <a:pt x="35047" y="24117"/>
                    <a:pt x="35853" y="23391"/>
                    <a:pt x="36579" y="22625"/>
                  </a:cubicBezTo>
                  <a:lnTo>
                    <a:pt x="36781" y="22423"/>
                  </a:lnTo>
                  <a:cubicBezTo>
                    <a:pt x="37668" y="21495"/>
                    <a:pt x="38555" y="20608"/>
                    <a:pt x="38838" y="19237"/>
                  </a:cubicBezTo>
                  <a:cubicBezTo>
                    <a:pt x="38878" y="19116"/>
                    <a:pt x="38918" y="18995"/>
                    <a:pt x="38959" y="18874"/>
                  </a:cubicBezTo>
                  <a:cubicBezTo>
                    <a:pt x="39080" y="18672"/>
                    <a:pt x="39120" y="18430"/>
                    <a:pt x="39160" y="18229"/>
                  </a:cubicBezTo>
                  <a:cubicBezTo>
                    <a:pt x="39201" y="17664"/>
                    <a:pt x="39080" y="17140"/>
                    <a:pt x="38838" y="16616"/>
                  </a:cubicBezTo>
                  <a:cubicBezTo>
                    <a:pt x="38636" y="16253"/>
                    <a:pt x="38515" y="15849"/>
                    <a:pt x="38515" y="15406"/>
                  </a:cubicBezTo>
                  <a:cubicBezTo>
                    <a:pt x="38515" y="15285"/>
                    <a:pt x="38555" y="15123"/>
                    <a:pt x="38555" y="15002"/>
                  </a:cubicBezTo>
                  <a:cubicBezTo>
                    <a:pt x="38636" y="14680"/>
                    <a:pt x="38636" y="14398"/>
                    <a:pt x="38636" y="14075"/>
                  </a:cubicBezTo>
                  <a:cubicBezTo>
                    <a:pt x="38596" y="13793"/>
                    <a:pt x="38555" y="13510"/>
                    <a:pt x="38434" y="13268"/>
                  </a:cubicBezTo>
                  <a:cubicBezTo>
                    <a:pt x="38757" y="13067"/>
                    <a:pt x="38918" y="12704"/>
                    <a:pt x="38878" y="12341"/>
                  </a:cubicBezTo>
                  <a:cubicBezTo>
                    <a:pt x="38878" y="11736"/>
                    <a:pt x="38838" y="11171"/>
                    <a:pt x="38717" y="10566"/>
                  </a:cubicBezTo>
                  <a:cubicBezTo>
                    <a:pt x="38596" y="9961"/>
                    <a:pt x="38515" y="9356"/>
                    <a:pt x="38555" y="8711"/>
                  </a:cubicBezTo>
                  <a:lnTo>
                    <a:pt x="38555" y="8550"/>
                  </a:lnTo>
                  <a:lnTo>
                    <a:pt x="38555" y="8510"/>
                  </a:lnTo>
                  <a:lnTo>
                    <a:pt x="38636" y="8510"/>
                  </a:lnTo>
                  <a:cubicBezTo>
                    <a:pt x="38676" y="8520"/>
                    <a:pt x="38719" y="8525"/>
                    <a:pt x="38763" y="8525"/>
                  </a:cubicBezTo>
                  <a:cubicBezTo>
                    <a:pt x="38893" y="8525"/>
                    <a:pt x="39029" y="8479"/>
                    <a:pt x="39120" y="8389"/>
                  </a:cubicBezTo>
                  <a:cubicBezTo>
                    <a:pt x="39241" y="8268"/>
                    <a:pt x="39281" y="8106"/>
                    <a:pt x="39281" y="7985"/>
                  </a:cubicBezTo>
                  <a:cubicBezTo>
                    <a:pt x="39241" y="7945"/>
                    <a:pt x="39241" y="7905"/>
                    <a:pt x="39281" y="7864"/>
                  </a:cubicBezTo>
                  <a:cubicBezTo>
                    <a:pt x="39281" y="7703"/>
                    <a:pt x="39362" y="7219"/>
                    <a:pt x="38878" y="7138"/>
                  </a:cubicBezTo>
                  <a:lnTo>
                    <a:pt x="38838" y="7138"/>
                  </a:lnTo>
                  <a:cubicBezTo>
                    <a:pt x="38838" y="7098"/>
                    <a:pt x="38838" y="7058"/>
                    <a:pt x="38838" y="7058"/>
                  </a:cubicBezTo>
                  <a:lnTo>
                    <a:pt x="38838" y="6977"/>
                  </a:lnTo>
                  <a:cubicBezTo>
                    <a:pt x="38999" y="5606"/>
                    <a:pt x="38757" y="5122"/>
                    <a:pt x="37547" y="4598"/>
                  </a:cubicBezTo>
                  <a:cubicBezTo>
                    <a:pt x="37225" y="4477"/>
                    <a:pt x="36942" y="4154"/>
                    <a:pt x="36862" y="3831"/>
                  </a:cubicBezTo>
                  <a:cubicBezTo>
                    <a:pt x="36741" y="3428"/>
                    <a:pt x="36660" y="2984"/>
                    <a:pt x="36579" y="2581"/>
                  </a:cubicBezTo>
                  <a:cubicBezTo>
                    <a:pt x="36539" y="2259"/>
                    <a:pt x="36499" y="1896"/>
                    <a:pt x="36418" y="1573"/>
                  </a:cubicBezTo>
                  <a:lnTo>
                    <a:pt x="22021" y="0"/>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6727;p30">
              <a:extLst>
                <a:ext uri="{FF2B5EF4-FFF2-40B4-BE49-F238E27FC236}">
                  <a16:creationId xmlns:a16="http://schemas.microsoft.com/office/drawing/2014/main" id="{059CF1D1-0CB4-334F-95E7-B8F59FBE9116}"/>
                </a:ext>
              </a:extLst>
            </p:cNvPr>
            <p:cNvSpPr/>
            <p:nvPr/>
          </p:nvSpPr>
          <p:spPr>
            <a:xfrm>
              <a:off x="2234307" y="2753656"/>
              <a:ext cx="760001" cy="967256"/>
            </a:xfrm>
            <a:custGeom>
              <a:avLst/>
              <a:gdLst/>
              <a:ahLst/>
              <a:cxnLst/>
              <a:rect l="l" t="t" r="r" b="b"/>
              <a:pathLst>
                <a:path w="48679" h="61944" extrusionOk="0">
                  <a:moveTo>
                    <a:pt x="18835" y="0"/>
                  </a:moveTo>
                  <a:lnTo>
                    <a:pt x="2542" y="24762"/>
                  </a:lnTo>
                  <a:lnTo>
                    <a:pt x="1" y="53880"/>
                  </a:lnTo>
                  <a:lnTo>
                    <a:pt x="25650" y="51904"/>
                  </a:lnTo>
                  <a:cubicBezTo>
                    <a:pt x="25650" y="52347"/>
                    <a:pt x="27142" y="52952"/>
                    <a:pt x="27142" y="52952"/>
                  </a:cubicBezTo>
                  <a:cubicBezTo>
                    <a:pt x="27142" y="52952"/>
                    <a:pt x="27789" y="54483"/>
                    <a:pt x="28238" y="54483"/>
                  </a:cubicBezTo>
                  <a:cubicBezTo>
                    <a:pt x="28278" y="54483"/>
                    <a:pt x="28316" y="54471"/>
                    <a:pt x="28352" y="54445"/>
                  </a:cubicBezTo>
                  <a:cubicBezTo>
                    <a:pt x="28694" y="54227"/>
                    <a:pt x="29393" y="53723"/>
                    <a:pt x="29845" y="53723"/>
                  </a:cubicBezTo>
                  <a:cubicBezTo>
                    <a:pt x="29980" y="53723"/>
                    <a:pt x="30093" y="53768"/>
                    <a:pt x="30167" y="53880"/>
                  </a:cubicBezTo>
                  <a:cubicBezTo>
                    <a:pt x="30449" y="54324"/>
                    <a:pt x="31216" y="53719"/>
                    <a:pt x="30933" y="55211"/>
                  </a:cubicBezTo>
                  <a:cubicBezTo>
                    <a:pt x="30611" y="56743"/>
                    <a:pt x="29723" y="56864"/>
                    <a:pt x="30006" y="57792"/>
                  </a:cubicBezTo>
                  <a:cubicBezTo>
                    <a:pt x="30328" y="58679"/>
                    <a:pt x="31216" y="58236"/>
                    <a:pt x="31377" y="60050"/>
                  </a:cubicBezTo>
                  <a:cubicBezTo>
                    <a:pt x="31481" y="61225"/>
                    <a:pt x="31957" y="61943"/>
                    <a:pt x="32313" y="61943"/>
                  </a:cubicBezTo>
                  <a:cubicBezTo>
                    <a:pt x="32507" y="61943"/>
                    <a:pt x="32665" y="61730"/>
                    <a:pt x="32708" y="61260"/>
                  </a:cubicBezTo>
                  <a:cubicBezTo>
                    <a:pt x="32869" y="59889"/>
                    <a:pt x="32425" y="59284"/>
                    <a:pt x="33474" y="58679"/>
                  </a:cubicBezTo>
                  <a:cubicBezTo>
                    <a:pt x="34523" y="58074"/>
                    <a:pt x="35128" y="54767"/>
                    <a:pt x="34684" y="54162"/>
                  </a:cubicBezTo>
                  <a:cubicBezTo>
                    <a:pt x="34079" y="53275"/>
                    <a:pt x="33434" y="52388"/>
                    <a:pt x="32708" y="51581"/>
                  </a:cubicBezTo>
                  <a:lnTo>
                    <a:pt x="31054" y="49928"/>
                  </a:lnTo>
                  <a:cubicBezTo>
                    <a:pt x="31054" y="49928"/>
                    <a:pt x="30328" y="45532"/>
                    <a:pt x="31216" y="45088"/>
                  </a:cubicBezTo>
                  <a:cubicBezTo>
                    <a:pt x="31371" y="45011"/>
                    <a:pt x="31513" y="44979"/>
                    <a:pt x="31648" y="44979"/>
                  </a:cubicBezTo>
                  <a:cubicBezTo>
                    <a:pt x="32284" y="44979"/>
                    <a:pt x="32742" y="45693"/>
                    <a:pt x="33474" y="45693"/>
                  </a:cubicBezTo>
                  <a:cubicBezTo>
                    <a:pt x="34194" y="45693"/>
                    <a:pt x="34890" y="45062"/>
                    <a:pt x="35316" y="45062"/>
                  </a:cubicBezTo>
                  <a:cubicBezTo>
                    <a:pt x="35439" y="45062"/>
                    <a:pt x="35539" y="45114"/>
                    <a:pt x="35611" y="45250"/>
                  </a:cubicBezTo>
                  <a:cubicBezTo>
                    <a:pt x="35848" y="45756"/>
                    <a:pt x="36422" y="46374"/>
                    <a:pt x="37029" y="46374"/>
                  </a:cubicBezTo>
                  <a:cubicBezTo>
                    <a:pt x="37147" y="46374"/>
                    <a:pt x="37267" y="46351"/>
                    <a:pt x="37386" y="46298"/>
                  </a:cubicBezTo>
                  <a:cubicBezTo>
                    <a:pt x="37630" y="46208"/>
                    <a:pt x="37902" y="46192"/>
                    <a:pt x="38185" y="46192"/>
                  </a:cubicBezTo>
                  <a:cubicBezTo>
                    <a:pt x="38347" y="46192"/>
                    <a:pt x="38511" y="46197"/>
                    <a:pt x="38676" y="46197"/>
                  </a:cubicBezTo>
                  <a:cubicBezTo>
                    <a:pt x="39130" y="46197"/>
                    <a:pt x="39584" y="46157"/>
                    <a:pt x="39967" y="45854"/>
                  </a:cubicBezTo>
                  <a:cubicBezTo>
                    <a:pt x="40733" y="45250"/>
                    <a:pt x="41338" y="44483"/>
                    <a:pt x="42225" y="44483"/>
                  </a:cubicBezTo>
                  <a:cubicBezTo>
                    <a:pt x="43435" y="44403"/>
                    <a:pt x="44565" y="44161"/>
                    <a:pt x="45694" y="43757"/>
                  </a:cubicBezTo>
                  <a:cubicBezTo>
                    <a:pt x="46420" y="43515"/>
                    <a:pt x="47589" y="43394"/>
                    <a:pt x="48678" y="43152"/>
                  </a:cubicBezTo>
                  <a:cubicBezTo>
                    <a:pt x="48638" y="42346"/>
                    <a:pt x="48275" y="41983"/>
                    <a:pt x="47347" y="41580"/>
                  </a:cubicBezTo>
                  <a:cubicBezTo>
                    <a:pt x="47025" y="41418"/>
                    <a:pt x="46783" y="41136"/>
                    <a:pt x="46702" y="40773"/>
                  </a:cubicBezTo>
                  <a:cubicBezTo>
                    <a:pt x="46541" y="40370"/>
                    <a:pt x="46460" y="39966"/>
                    <a:pt x="46420" y="39563"/>
                  </a:cubicBezTo>
                  <a:cubicBezTo>
                    <a:pt x="46339" y="38878"/>
                    <a:pt x="46137" y="38192"/>
                    <a:pt x="45815" y="37587"/>
                  </a:cubicBezTo>
                  <a:cubicBezTo>
                    <a:pt x="45452" y="37184"/>
                    <a:pt x="45411" y="36579"/>
                    <a:pt x="45734" y="36135"/>
                  </a:cubicBezTo>
                  <a:cubicBezTo>
                    <a:pt x="45976" y="35692"/>
                    <a:pt x="45976" y="35167"/>
                    <a:pt x="45734" y="34724"/>
                  </a:cubicBezTo>
                  <a:cubicBezTo>
                    <a:pt x="45452" y="34280"/>
                    <a:pt x="45573" y="33998"/>
                    <a:pt x="45976" y="33554"/>
                  </a:cubicBezTo>
                  <a:cubicBezTo>
                    <a:pt x="46218" y="33272"/>
                    <a:pt x="46299" y="32909"/>
                    <a:pt x="46218" y="32546"/>
                  </a:cubicBezTo>
                  <a:cubicBezTo>
                    <a:pt x="46097" y="32264"/>
                    <a:pt x="45855" y="32022"/>
                    <a:pt x="45532" y="31981"/>
                  </a:cubicBezTo>
                  <a:cubicBezTo>
                    <a:pt x="45492" y="31981"/>
                    <a:pt x="45452" y="31981"/>
                    <a:pt x="45452" y="31780"/>
                  </a:cubicBezTo>
                  <a:cubicBezTo>
                    <a:pt x="45371" y="31376"/>
                    <a:pt x="45089" y="31013"/>
                    <a:pt x="44686" y="30852"/>
                  </a:cubicBezTo>
                  <a:cubicBezTo>
                    <a:pt x="44363" y="30731"/>
                    <a:pt x="44323" y="30691"/>
                    <a:pt x="44323" y="30408"/>
                  </a:cubicBezTo>
                  <a:cubicBezTo>
                    <a:pt x="44323" y="30247"/>
                    <a:pt x="44323" y="30126"/>
                    <a:pt x="44282" y="30045"/>
                  </a:cubicBezTo>
                  <a:cubicBezTo>
                    <a:pt x="44242" y="29844"/>
                    <a:pt x="44242" y="29683"/>
                    <a:pt x="44282" y="29521"/>
                  </a:cubicBezTo>
                  <a:lnTo>
                    <a:pt x="44444" y="29239"/>
                  </a:lnTo>
                  <a:cubicBezTo>
                    <a:pt x="44766" y="28634"/>
                    <a:pt x="45048" y="28029"/>
                    <a:pt x="45250" y="27384"/>
                  </a:cubicBezTo>
                  <a:cubicBezTo>
                    <a:pt x="45290" y="26859"/>
                    <a:pt x="45532" y="26376"/>
                    <a:pt x="45936" y="25972"/>
                  </a:cubicBezTo>
                  <a:cubicBezTo>
                    <a:pt x="46178" y="25730"/>
                    <a:pt x="46379" y="25448"/>
                    <a:pt x="46541" y="25125"/>
                  </a:cubicBezTo>
                  <a:lnTo>
                    <a:pt x="46621" y="25004"/>
                  </a:lnTo>
                  <a:cubicBezTo>
                    <a:pt x="46783" y="24601"/>
                    <a:pt x="46944" y="24238"/>
                    <a:pt x="47105" y="23835"/>
                  </a:cubicBezTo>
                  <a:cubicBezTo>
                    <a:pt x="47267" y="23431"/>
                    <a:pt x="47468" y="23028"/>
                    <a:pt x="47670" y="22625"/>
                  </a:cubicBezTo>
                  <a:lnTo>
                    <a:pt x="47710" y="22585"/>
                  </a:lnTo>
                  <a:cubicBezTo>
                    <a:pt x="48154" y="21939"/>
                    <a:pt x="48396" y="21213"/>
                    <a:pt x="48396" y="20447"/>
                  </a:cubicBezTo>
                  <a:cubicBezTo>
                    <a:pt x="48355" y="20366"/>
                    <a:pt x="48436" y="20245"/>
                    <a:pt x="48557" y="20205"/>
                  </a:cubicBezTo>
                  <a:lnTo>
                    <a:pt x="41620" y="11454"/>
                  </a:lnTo>
                  <a:lnTo>
                    <a:pt x="18835"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728;p30">
              <a:extLst>
                <a:ext uri="{FF2B5EF4-FFF2-40B4-BE49-F238E27FC236}">
                  <a16:creationId xmlns:a16="http://schemas.microsoft.com/office/drawing/2014/main" id="{C042CD97-ED4D-304D-8C81-67F7A0E9049E}"/>
                </a:ext>
              </a:extLst>
            </p:cNvPr>
            <p:cNvSpPr/>
            <p:nvPr/>
          </p:nvSpPr>
          <p:spPr>
            <a:xfrm>
              <a:off x="2118463" y="3287109"/>
              <a:ext cx="558506" cy="460268"/>
            </a:xfrm>
            <a:custGeom>
              <a:avLst/>
              <a:gdLst/>
              <a:ahLst/>
              <a:cxnLst/>
              <a:rect l="l" t="t" r="r" b="b"/>
              <a:pathLst>
                <a:path w="35773" h="29476" extrusionOk="0">
                  <a:moveTo>
                    <a:pt x="21967" y="1"/>
                  </a:moveTo>
                  <a:cubicBezTo>
                    <a:pt x="20260" y="1"/>
                    <a:pt x="17685" y="120"/>
                    <a:pt x="16898" y="802"/>
                  </a:cubicBezTo>
                  <a:cubicBezTo>
                    <a:pt x="15688" y="1850"/>
                    <a:pt x="14357" y="4714"/>
                    <a:pt x="14357" y="4714"/>
                  </a:cubicBezTo>
                  <a:lnTo>
                    <a:pt x="6211" y="5318"/>
                  </a:lnTo>
                  <a:lnTo>
                    <a:pt x="0" y="11811"/>
                  </a:lnTo>
                  <a:lnTo>
                    <a:pt x="162" y="22660"/>
                  </a:lnTo>
                  <a:lnTo>
                    <a:pt x="1372" y="26007"/>
                  </a:lnTo>
                  <a:lnTo>
                    <a:pt x="6937" y="28588"/>
                  </a:lnTo>
                  <a:cubicBezTo>
                    <a:pt x="6937" y="28588"/>
                    <a:pt x="8514" y="27751"/>
                    <a:pt x="9780" y="27751"/>
                  </a:cubicBezTo>
                  <a:cubicBezTo>
                    <a:pt x="10134" y="27751"/>
                    <a:pt x="10464" y="27816"/>
                    <a:pt x="10728" y="27983"/>
                  </a:cubicBezTo>
                  <a:lnTo>
                    <a:pt x="12099" y="28427"/>
                  </a:lnTo>
                  <a:lnTo>
                    <a:pt x="14640" y="29476"/>
                  </a:lnTo>
                  <a:lnTo>
                    <a:pt x="16455" y="29476"/>
                  </a:lnTo>
                  <a:cubicBezTo>
                    <a:pt x="16535" y="28911"/>
                    <a:pt x="16818" y="28387"/>
                    <a:pt x="17221" y="27943"/>
                  </a:cubicBezTo>
                  <a:cubicBezTo>
                    <a:pt x="17826" y="27499"/>
                    <a:pt x="19036" y="26451"/>
                    <a:pt x="19479" y="26451"/>
                  </a:cubicBezTo>
                  <a:cubicBezTo>
                    <a:pt x="19923" y="26451"/>
                    <a:pt x="22020" y="25080"/>
                    <a:pt x="22020" y="25080"/>
                  </a:cubicBezTo>
                  <a:cubicBezTo>
                    <a:pt x="22020" y="25080"/>
                    <a:pt x="20971" y="23870"/>
                    <a:pt x="22343" y="23588"/>
                  </a:cubicBezTo>
                  <a:cubicBezTo>
                    <a:pt x="23714" y="23265"/>
                    <a:pt x="26093" y="22821"/>
                    <a:pt x="26093" y="22821"/>
                  </a:cubicBezTo>
                  <a:cubicBezTo>
                    <a:pt x="26093" y="22821"/>
                    <a:pt x="27021" y="21773"/>
                    <a:pt x="26577" y="21450"/>
                  </a:cubicBezTo>
                  <a:cubicBezTo>
                    <a:pt x="26093" y="21168"/>
                    <a:pt x="29602" y="20119"/>
                    <a:pt x="30933" y="19676"/>
                  </a:cubicBezTo>
                  <a:cubicBezTo>
                    <a:pt x="32304" y="19192"/>
                    <a:pt x="34562" y="18748"/>
                    <a:pt x="34562" y="18748"/>
                  </a:cubicBezTo>
                  <a:cubicBezTo>
                    <a:pt x="34562" y="18748"/>
                    <a:pt x="33796" y="18587"/>
                    <a:pt x="33957" y="17377"/>
                  </a:cubicBezTo>
                  <a:cubicBezTo>
                    <a:pt x="34119" y="16207"/>
                    <a:pt x="34240" y="14836"/>
                    <a:pt x="34240" y="14836"/>
                  </a:cubicBezTo>
                  <a:cubicBezTo>
                    <a:pt x="34482" y="14191"/>
                    <a:pt x="34683" y="13546"/>
                    <a:pt x="34845" y="12860"/>
                  </a:cubicBezTo>
                  <a:cubicBezTo>
                    <a:pt x="34925" y="11892"/>
                    <a:pt x="34925" y="10965"/>
                    <a:pt x="34845" y="9997"/>
                  </a:cubicBezTo>
                  <a:cubicBezTo>
                    <a:pt x="35127" y="9513"/>
                    <a:pt x="35409" y="8988"/>
                    <a:pt x="35611" y="8504"/>
                  </a:cubicBezTo>
                  <a:cubicBezTo>
                    <a:pt x="35772" y="8021"/>
                    <a:pt x="35450" y="6811"/>
                    <a:pt x="35329" y="6367"/>
                  </a:cubicBezTo>
                  <a:cubicBezTo>
                    <a:pt x="35167" y="5923"/>
                    <a:pt x="34845" y="5036"/>
                    <a:pt x="34240" y="4875"/>
                  </a:cubicBezTo>
                  <a:cubicBezTo>
                    <a:pt x="33635" y="4714"/>
                    <a:pt x="32143" y="3826"/>
                    <a:pt x="31699" y="3826"/>
                  </a:cubicBezTo>
                  <a:cubicBezTo>
                    <a:pt x="31094" y="3786"/>
                    <a:pt x="30529" y="3625"/>
                    <a:pt x="30045" y="3342"/>
                  </a:cubicBezTo>
                  <a:cubicBezTo>
                    <a:pt x="29441" y="3060"/>
                    <a:pt x="27464" y="1810"/>
                    <a:pt x="27464" y="1810"/>
                  </a:cubicBezTo>
                  <a:lnTo>
                    <a:pt x="23553" y="35"/>
                  </a:lnTo>
                  <a:cubicBezTo>
                    <a:pt x="23553" y="35"/>
                    <a:pt x="22886" y="1"/>
                    <a:pt x="219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729;p30">
              <a:extLst>
                <a:ext uri="{FF2B5EF4-FFF2-40B4-BE49-F238E27FC236}">
                  <a16:creationId xmlns:a16="http://schemas.microsoft.com/office/drawing/2014/main" id="{40E56FD1-DE8C-A943-8E27-C907A8327CC0}"/>
                </a:ext>
              </a:extLst>
            </p:cNvPr>
            <p:cNvSpPr/>
            <p:nvPr/>
          </p:nvSpPr>
          <p:spPr>
            <a:xfrm>
              <a:off x="2118463" y="3283253"/>
              <a:ext cx="558506" cy="464125"/>
            </a:xfrm>
            <a:custGeom>
              <a:avLst/>
              <a:gdLst/>
              <a:ahLst/>
              <a:cxnLst/>
              <a:rect l="l" t="t" r="r" b="b"/>
              <a:pathLst>
                <a:path w="35773" h="29723" fill="none" extrusionOk="0">
                  <a:moveTo>
                    <a:pt x="6937" y="28835"/>
                  </a:moveTo>
                  <a:cubicBezTo>
                    <a:pt x="6937" y="28835"/>
                    <a:pt x="9518" y="27464"/>
                    <a:pt x="10728" y="28230"/>
                  </a:cubicBezTo>
                  <a:lnTo>
                    <a:pt x="12099" y="28674"/>
                  </a:lnTo>
                  <a:lnTo>
                    <a:pt x="14640" y="29723"/>
                  </a:lnTo>
                  <a:lnTo>
                    <a:pt x="16455" y="29723"/>
                  </a:lnTo>
                  <a:cubicBezTo>
                    <a:pt x="16535" y="29158"/>
                    <a:pt x="16818" y="28634"/>
                    <a:pt x="17221" y="28190"/>
                  </a:cubicBezTo>
                  <a:cubicBezTo>
                    <a:pt x="17826" y="27746"/>
                    <a:pt x="19036" y="26698"/>
                    <a:pt x="19479" y="26698"/>
                  </a:cubicBezTo>
                  <a:cubicBezTo>
                    <a:pt x="19923" y="26698"/>
                    <a:pt x="22020" y="25327"/>
                    <a:pt x="22020" y="25327"/>
                  </a:cubicBezTo>
                  <a:cubicBezTo>
                    <a:pt x="22020" y="25327"/>
                    <a:pt x="20971" y="24117"/>
                    <a:pt x="22343" y="23835"/>
                  </a:cubicBezTo>
                  <a:cubicBezTo>
                    <a:pt x="23714" y="23512"/>
                    <a:pt x="26093" y="23068"/>
                    <a:pt x="26093" y="23068"/>
                  </a:cubicBezTo>
                  <a:cubicBezTo>
                    <a:pt x="26093" y="23068"/>
                    <a:pt x="27021" y="22020"/>
                    <a:pt x="26577" y="21697"/>
                  </a:cubicBezTo>
                  <a:cubicBezTo>
                    <a:pt x="26093" y="21415"/>
                    <a:pt x="29602" y="20366"/>
                    <a:pt x="30933" y="19923"/>
                  </a:cubicBezTo>
                  <a:cubicBezTo>
                    <a:pt x="32304" y="19439"/>
                    <a:pt x="34562" y="18995"/>
                    <a:pt x="34562" y="18995"/>
                  </a:cubicBezTo>
                  <a:cubicBezTo>
                    <a:pt x="34562" y="18995"/>
                    <a:pt x="33796" y="18834"/>
                    <a:pt x="33957" y="17624"/>
                  </a:cubicBezTo>
                  <a:cubicBezTo>
                    <a:pt x="34119" y="16454"/>
                    <a:pt x="34240" y="15083"/>
                    <a:pt x="34240" y="15083"/>
                  </a:cubicBezTo>
                  <a:cubicBezTo>
                    <a:pt x="34482" y="14438"/>
                    <a:pt x="34683" y="13793"/>
                    <a:pt x="34845" y="13107"/>
                  </a:cubicBezTo>
                  <a:cubicBezTo>
                    <a:pt x="34925" y="12139"/>
                    <a:pt x="34925" y="11212"/>
                    <a:pt x="34845" y="10244"/>
                  </a:cubicBezTo>
                  <a:cubicBezTo>
                    <a:pt x="35127" y="9760"/>
                    <a:pt x="35409" y="9235"/>
                    <a:pt x="35611" y="8751"/>
                  </a:cubicBezTo>
                  <a:cubicBezTo>
                    <a:pt x="35772" y="8268"/>
                    <a:pt x="35450" y="7058"/>
                    <a:pt x="35329" y="6614"/>
                  </a:cubicBezTo>
                  <a:cubicBezTo>
                    <a:pt x="35167" y="6170"/>
                    <a:pt x="34845" y="5283"/>
                    <a:pt x="34240" y="5122"/>
                  </a:cubicBezTo>
                  <a:cubicBezTo>
                    <a:pt x="33635" y="4961"/>
                    <a:pt x="32143" y="4073"/>
                    <a:pt x="31699" y="4073"/>
                  </a:cubicBezTo>
                  <a:cubicBezTo>
                    <a:pt x="31094" y="4033"/>
                    <a:pt x="30529" y="3872"/>
                    <a:pt x="30045" y="3589"/>
                  </a:cubicBezTo>
                  <a:cubicBezTo>
                    <a:pt x="29441" y="3307"/>
                    <a:pt x="27464" y="2057"/>
                    <a:pt x="27464" y="2057"/>
                  </a:cubicBezTo>
                  <a:lnTo>
                    <a:pt x="23553" y="282"/>
                  </a:lnTo>
                  <a:cubicBezTo>
                    <a:pt x="23553" y="282"/>
                    <a:pt x="18108" y="0"/>
                    <a:pt x="16898" y="1049"/>
                  </a:cubicBezTo>
                  <a:cubicBezTo>
                    <a:pt x="15688" y="2097"/>
                    <a:pt x="14357" y="4961"/>
                    <a:pt x="14357" y="4961"/>
                  </a:cubicBezTo>
                  <a:lnTo>
                    <a:pt x="6211" y="5565"/>
                  </a:lnTo>
                  <a:lnTo>
                    <a:pt x="0" y="12058"/>
                  </a:lnTo>
                  <a:lnTo>
                    <a:pt x="162" y="22907"/>
                  </a:lnTo>
                  <a:lnTo>
                    <a:pt x="1372" y="26254"/>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730;p30">
              <a:extLst>
                <a:ext uri="{FF2B5EF4-FFF2-40B4-BE49-F238E27FC236}">
                  <a16:creationId xmlns:a16="http://schemas.microsoft.com/office/drawing/2014/main" id="{63765C5C-13D3-1047-8C7E-6147FE670D79}"/>
                </a:ext>
              </a:extLst>
            </p:cNvPr>
            <p:cNvSpPr/>
            <p:nvPr/>
          </p:nvSpPr>
          <p:spPr>
            <a:xfrm>
              <a:off x="1694711" y="3127701"/>
              <a:ext cx="586843" cy="620462"/>
            </a:xfrm>
            <a:custGeom>
              <a:avLst/>
              <a:gdLst/>
              <a:ahLst/>
              <a:cxnLst/>
              <a:rect l="l" t="t" r="r" b="b"/>
              <a:pathLst>
                <a:path w="37588" h="39735" extrusionOk="0">
                  <a:moveTo>
                    <a:pt x="1" y="1"/>
                  </a:moveTo>
                  <a:lnTo>
                    <a:pt x="606" y="1453"/>
                  </a:lnTo>
                  <a:cubicBezTo>
                    <a:pt x="807" y="1695"/>
                    <a:pt x="969" y="1977"/>
                    <a:pt x="1130" y="2300"/>
                  </a:cubicBezTo>
                  <a:cubicBezTo>
                    <a:pt x="1251" y="2622"/>
                    <a:pt x="1453" y="2904"/>
                    <a:pt x="1654" y="3187"/>
                  </a:cubicBezTo>
                  <a:cubicBezTo>
                    <a:pt x="1856" y="3429"/>
                    <a:pt x="1977" y="3671"/>
                    <a:pt x="2058" y="3953"/>
                  </a:cubicBezTo>
                  <a:cubicBezTo>
                    <a:pt x="2058" y="3993"/>
                    <a:pt x="2017" y="4034"/>
                    <a:pt x="1977" y="4074"/>
                  </a:cubicBezTo>
                  <a:cubicBezTo>
                    <a:pt x="1896" y="4195"/>
                    <a:pt x="1856" y="4316"/>
                    <a:pt x="1816" y="4437"/>
                  </a:cubicBezTo>
                  <a:lnTo>
                    <a:pt x="1977" y="4840"/>
                  </a:lnTo>
                  <a:cubicBezTo>
                    <a:pt x="2259" y="5163"/>
                    <a:pt x="2421" y="5526"/>
                    <a:pt x="2461" y="5969"/>
                  </a:cubicBezTo>
                  <a:cubicBezTo>
                    <a:pt x="2501" y="6171"/>
                    <a:pt x="2542" y="6413"/>
                    <a:pt x="2622" y="6615"/>
                  </a:cubicBezTo>
                  <a:cubicBezTo>
                    <a:pt x="2784" y="7018"/>
                    <a:pt x="2985" y="7341"/>
                    <a:pt x="3268" y="7623"/>
                  </a:cubicBezTo>
                  <a:cubicBezTo>
                    <a:pt x="3469" y="7865"/>
                    <a:pt x="3630" y="8107"/>
                    <a:pt x="3751" y="8389"/>
                  </a:cubicBezTo>
                  <a:lnTo>
                    <a:pt x="3913" y="8833"/>
                  </a:lnTo>
                  <a:cubicBezTo>
                    <a:pt x="4316" y="10123"/>
                    <a:pt x="4840" y="11333"/>
                    <a:pt x="5526" y="12462"/>
                  </a:cubicBezTo>
                  <a:cubicBezTo>
                    <a:pt x="5607" y="12624"/>
                    <a:pt x="5607" y="12825"/>
                    <a:pt x="5566" y="13027"/>
                  </a:cubicBezTo>
                  <a:cubicBezTo>
                    <a:pt x="5082" y="13309"/>
                    <a:pt x="4760" y="13793"/>
                    <a:pt x="4598" y="14318"/>
                  </a:cubicBezTo>
                  <a:cubicBezTo>
                    <a:pt x="4558" y="14761"/>
                    <a:pt x="4679" y="15205"/>
                    <a:pt x="4961" y="15568"/>
                  </a:cubicBezTo>
                  <a:cubicBezTo>
                    <a:pt x="5203" y="16576"/>
                    <a:pt x="5607" y="17584"/>
                    <a:pt x="6252" y="18431"/>
                  </a:cubicBezTo>
                  <a:cubicBezTo>
                    <a:pt x="6736" y="19036"/>
                    <a:pt x="6937" y="19762"/>
                    <a:pt x="6857" y="20528"/>
                  </a:cubicBezTo>
                  <a:cubicBezTo>
                    <a:pt x="6857" y="20609"/>
                    <a:pt x="6857" y="20690"/>
                    <a:pt x="6816" y="20730"/>
                  </a:cubicBezTo>
                  <a:cubicBezTo>
                    <a:pt x="6736" y="21012"/>
                    <a:pt x="6736" y="21295"/>
                    <a:pt x="6736" y="21577"/>
                  </a:cubicBezTo>
                  <a:cubicBezTo>
                    <a:pt x="6776" y="22948"/>
                    <a:pt x="6494" y="23432"/>
                    <a:pt x="5365" y="24158"/>
                  </a:cubicBezTo>
                  <a:cubicBezTo>
                    <a:pt x="4598" y="24642"/>
                    <a:pt x="4598" y="24964"/>
                    <a:pt x="4598" y="25085"/>
                  </a:cubicBezTo>
                  <a:cubicBezTo>
                    <a:pt x="4598" y="25448"/>
                    <a:pt x="4437" y="25610"/>
                    <a:pt x="4114" y="25892"/>
                  </a:cubicBezTo>
                  <a:cubicBezTo>
                    <a:pt x="3953" y="26013"/>
                    <a:pt x="3832" y="26134"/>
                    <a:pt x="3711" y="26255"/>
                  </a:cubicBezTo>
                  <a:lnTo>
                    <a:pt x="3671" y="26295"/>
                  </a:lnTo>
                  <a:cubicBezTo>
                    <a:pt x="3469" y="26376"/>
                    <a:pt x="3348" y="26578"/>
                    <a:pt x="3348" y="26820"/>
                  </a:cubicBezTo>
                  <a:cubicBezTo>
                    <a:pt x="3348" y="27102"/>
                    <a:pt x="3308" y="27384"/>
                    <a:pt x="3187" y="27667"/>
                  </a:cubicBezTo>
                  <a:cubicBezTo>
                    <a:pt x="3066" y="27909"/>
                    <a:pt x="2985" y="28191"/>
                    <a:pt x="2985" y="28473"/>
                  </a:cubicBezTo>
                  <a:cubicBezTo>
                    <a:pt x="2945" y="29239"/>
                    <a:pt x="2824" y="30006"/>
                    <a:pt x="2542" y="30772"/>
                  </a:cubicBezTo>
                  <a:cubicBezTo>
                    <a:pt x="2340" y="31336"/>
                    <a:pt x="2179" y="31982"/>
                    <a:pt x="2098" y="32587"/>
                  </a:cubicBezTo>
                  <a:lnTo>
                    <a:pt x="2098" y="32667"/>
                  </a:lnTo>
                  <a:cubicBezTo>
                    <a:pt x="2098" y="32788"/>
                    <a:pt x="2058" y="32990"/>
                    <a:pt x="1977" y="33030"/>
                  </a:cubicBezTo>
                  <a:cubicBezTo>
                    <a:pt x="1453" y="33192"/>
                    <a:pt x="1170" y="33756"/>
                    <a:pt x="1412" y="34281"/>
                  </a:cubicBezTo>
                  <a:lnTo>
                    <a:pt x="1412" y="34442"/>
                  </a:lnTo>
                  <a:cubicBezTo>
                    <a:pt x="1453" y="34603"/>
                    <a:pt x="1493" y="34724"/>
                    <a:pt x="1533" y="34845"/>
                  </a:cubicBezTo>
                  <a:cubicBezTo>
                    <a:pt x="1574" y="35006"/>
                    <a:pt x="1614" y="35168"/>
                    <a:pt x="1614" y="35289"/>
                  </a:cubicBezTo>
                  <a:cubicBezTo>
                    <a:pt x="1170" y="35450"/>
                    <a:pt x="1009" y="35974"/>
                    <a:pt x="1291" y="36378"/>
                  </a:cubicBezTo>
                  <a:lnTo>
                    <a:pt x="1291" y="36418"/>
                  </a:lnTo>
                  <a:cubicBezTo>
                    <a:pt x="1533" y="36983"/>
                    <a:pt x="1533" y="37547"/>
                    <a:pt x="1372" y="38112"/>
                  </a:cubicBezTo>
                  <a:cubicBezTo>
                    <a:pt x="1291" y="38394"/>
                    <a:pt x="1291" y="38676"/>
                    <a:pt x="1332" y="38999"/>
                  </a:cubicBezTo>
                  <a:cubicBezTo>
                    <a:pt x="1462" y="37724"/>
                    <a:pt x="1885" y="37377"/>
                    <a:pt x="2684" y="37377"/>
                  </a:cubicBezTo>
                  <a:cubicBezTo>
                    <a:pt x="2871" y="37377"/>
                    <a:pt x="3079" y="37396"/>
                    <a:pt x="3308" y="37426"/>
                  </a:cubicBezTo>
                  <a:cubicBezTo>
                    <a:pt x="3356" y="37433"/>
                    <a:pt x="3401" y="37436"/>
                    <a:pt x="3444" y="37436"/>
                  </a:cubicBezTo>
                  <a:cubicBezTo>
                    <a:pt x="4256" y="37436"/>
                    <a:pt x="4221" y="36352"/>
                    <a:pt x="4845" y="36352"/>
                  </a:cubicBezTo>
                  <a:cubicBezTo>
                    <a:pt x="5022" y="36352"/>
                    <a:pt x="5251" y="36438"/>
                    <a:pt x="5566" y="36660"/>
                  </a:cubicBezTo>
                  <a:cubicBezTo>
                    <a:pt x="6912" y="37581"/>
                    <a:pt x="7884" y="38532"/>
                    <a:pt x="9521" y="38532"/>
                  </a:cubicBezTo>
                  <a:cubicBezTo>
                    <a:pt x="9749" y="38532"/>
                    <a:pt x="9989" y="38514"/>
                    <a:pt x="10244" y="38475"/>
                  </a:cubicBezTo>
                  <a:cubicBezTo>
                    <a:pt x="11820" y="38267"/>
                    <a:pt x="16002" y="37226"/>
                    <a:pt x="18497" y="37226"/>
                  </a:cubicBezTo>
                  <a:cubicBezTo>
                    <a:pt x="19387" y="37226"/>
                    <a:pt x="20062" y="37359"/>
                    <a:pt x="20327" y="37708"/>
                  </a:cubicBezTo>
                  <a:cubicBezTo>
                    <a:pt x="21375" y="39080"/>
                    <a:pt x="21537" y="39241"/>
                    <a:pt x="23351" y="39402"/>
                  </a:cubicBezTo>
                  <a:cubicBezTo>
                    <a:pt x="24612" y="39484"/>
                    <a:pt x="26821" y="39734"/>
                    <a:pt x="28677" y="39734"/>
                  </a:cubicBezTo>
                  <a:cubicBezTo>
                    <a:pt x="29553" y="39734"/>
                    <a:pt x="30351" y="39679"/>
                    <a:pt x="30933" y="39523"/>
                  </a:cubicBezTo>
                  <a:cubicBezTo>
                    <a:pt x="32748" y="39080"/>
                    <a:pt x="34119" y="38797"/>
                    <a:pt x="34119" y="38797"/>
                  </a:cubicBezTo>
                  <a:cubicBezTo>
                    <a:pt x="34119" y="38797"/>
                    <a:pt x="30167" y="36821"/>
                    <a:pt x="30167" y="35006"/>
                  </a:cubicBezTo>
                  <a:cubicBezTo>
                    <a:pt x="30167" y="33192"/>
                    <a:pt x="30490" y="25206"/>
                    <a:pt x="30490" y="25206"/>
                  </a:cubicBezTo>
                  <a:cubicBezTo>
                    <a:pt x="30490" y="25206"/>
                    <a:pt x="34402" y="25045"/>
                    <a:pt x="35006" y="24884"/>
                  </a:cubicBezTo>
                  <a:cubicBezTo>
                    <a:pt x="35652" y="24763"/>
                    <a:pt x="37588" y="21738"/>
                    <a:pt x="36378" y="18713"/>
                  </a:cubicBezTo>
                  <a:cubicBezTo>
                    <a:pt x="35168" y="15689"/>
                    <a:pt x="33192" y="5445"/>
                    <a:pt x="27183" y="2743"/>
                  </a:cubicBezTo>
                  <a:cubicBezTo>
                    <a:pt x="21133" y="1"/>
                    <a:pt x="2421" y="928"/>
                    <a:pt x="1"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731;p30">
              <a:extLst>
                <a:ext uri="{FF2B5EF4-FFF2-40B4-BE49-F238E27FC236}">
                  <a16:creationId xmlns:a16="http://schemas.microsoft.com/office/drawing/2014/main" id="{2815B1B6-11C0-2941-89CE-C521B4977403}"/>
                </a:ext>
              </a:extLst>
            </p:cNvPr>
            <p:cNvSpPr/>
            <p:nvPr/>
          </p:nvSpPr>
          <p:spPr>
            <a:xfrm>
              <a:off x="2425090" y="2958315"/>
              <a:ext cx="143573" cy="172999"/>
            </a:xfrm>
            <a:custGeom>
              <a:avLst/>
              <a:gdLst/>
              <a:ahLst/>
              <a:cxnLst/>
              <a:rect l="l" t="t" r="r" b="b"/>
              <a:pathLst>
                <a:path w="9196" h="11079" extrusionOk="0">
                  <a:moveTo>
                    <a:pt x="7219" y="0"/>
                  </a:moveTo>
                  <a:cubicBezTo>
                    <a:pt x="5727" y="0"/>
                    <a:pt x="1" y="1654"/>
                    <a:pt x="1" y="1654"/>
                  </a:cubicBezTo>
                  <a:lnTo>
                    <a:pt x="283" y="8429"/>
                  </a:lnTo>
                  <a:lnTo>
                    <a:pt x="3308" y="7824"/>
                  </a:lnTo>
                  <a:cubicBezTo>
                    <a:pt x="3590" y="8308"/>
                    <a:pt x="5566" y="11010"/>
                    <a:pt x="5566" y="11010"/>
                  </a:cubicBezTo>
                  <a:cubicBezTo>
                    <a:pt x="5566" y="11010"/>
                    <a:pt x="5684" y="11079"/>
                    <a:pt x="5874" y="11079"/>
                  </a:cubicBezTo>
                  <a:cubicBezTo>
                    <a:pt x="6168" y="11079"/>
                    <a:pt x="6633" y="10915"/>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732;p30">
              <a:extLst>
                <a:ext uri="{FF2B5EF4-FFF2-40B4-BE49-F238E27FC236}">
                  <a16:creationId xmlns:a16="http://schemas.microsoft.com/office/drawing/2014/main" id="{A5435548-9C7F-3C4D-965B-31EDB4BA632B}"/>
                </a:ext>
              </a:extLst>
            </p:cNvPr>
            <p:cNvSpPr/>
            <p:nvPr/>
          </p:nvSpPr>
          <p:spPr>
            <a:xfrm>
              <a:off x="2425090" y="2958315"/>
              <a:ext cx="143573" cy="178854"/>
            </a:xfrm>
            <a:custGeom>
              <a:avLst/>
              <a:gdLst/>
              <a:ahLst/>
              <a:cxnLst/>
              <a:rect l="l" t="t" r="r" b="b"/>
              <a:pathLst>
                <a:path w="9196" h="11454" fill="none" extrusionOk="0">
                  <a:moveTo>
                    <a:pt x="3308" y="7824"/>
                  </a:moveTo>
                  <a:cubicBezTo>
                    <a:pt x="3590" y="8308"/>
                    <a:pt x="5566" y="11010"/>
                    <a:pt x="5566" y="11010"/>
                  </a:cubicBezTo>
                  <a:cubicBezTo>
                    <a:pt x="5566" y="11010"/>
                    <a:pt x="6332" y="11454"/>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ubicBezTo>
                    <a:pt x="5727" y="0"/>
                    <a:pt x="1" y="1654"/>
                    <a:pt x="1" y="1654"/>
                  </a:cubicBezTo>
                  <a:lnTo>
                    <a:pt x="283" y="8429"/>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733;p30">
              <a:extLst>
                <a:ext uri="{FF2B5EF4-FFF2-40B4-BE49-F238E27FC236}">
                  <a16:creationId xmlns:a16="http://schemas.microsoft.com/office/drawing/2014/main" id="{9BF37208-6D83-BB4D-8A17-B5E7A4445E8D}"/>
                </a:ext>
              </a:extLst>
            </p:cNvPr>
            <p:cNvSpPr/>
            <p:nvPr/>
          </p:nvSpPr>
          <p:spPr>
            <a:xfrm>
              <a:off x="2427604" y="2946339"/>
              <a:ext cx="143573" cy="130042"/>
            </a:xfrm>
            <a:custGeom>
              <a:avLst/>
              <a:gdLst/>
              <a:ahLst/>
              <a:cxnLst/>
              <a:rect l="l" t="t" r="r" b="b"/>
              <a:pathLst>
                <a:path w="9196" h="8328" extrusionOk="0">
                  <a:moveTo>
                    <a:pt x="4961" y="1"/>
                  </a:moveTo>
                  <a:lnTo>
                    <a:pt x="1" y="4840"/>
                  </a:lnTo>
                  <a:cubicBezTo>
                    <a:pt x="1" y="4840"/>
                    <a:pt x="1775" y="8188"/>
                    <a:pt x="2542" y="8309"/>
                  </a:cubicBezTo>
                  <a:cubicBezTo>
                    <a:pt x="2602" y="8321"/>
                    <a:pt x="2659" y="8327"/>
                    <a:pt x="2714" y="8327"/>
                  </a:cubicBezTo>
                  <a:cubicBezTo>
                    <a:pt x="3352" y="8327"/>
                    <a:pt x="3603" y="7514"/>
                    <a:pt x="3752" y="7180"/>
                  </a:cubicBezTo>
                  <a:cubicBezTo>
                    <a:pt x="3795" y="7082"/>
                    <a:pt x="3879" y="7043"/>
                    <a:pt x="3996" y="7043"/>
                  </a:cubicBezTo>
                  <a:cubicBezTo>
                    <a:pt x="4317" y="7043"/>
                    <a:pt x="4887" y="7336"/>
                    <a:pt x="5566" y="7543"/>
                  </a:cubicBezTo>
                  <a:cubicBezTo>
                    <a:pt x="5849" y="7180"/>
                    <a:pt x="6091" y="6776"/>
                    <a:pt x="6292" y="6333"/>
                  </a:cubicBezTo>
                  <a:cubicBezTo>
                    <a:pt x="6358" y="6152"/>
                    <a:pt x="6471" y="6098"/>
                    <a:pt x="6704" y="6098"/>
                  </a:cubicBezTo>
                  <a:cubicBezTo>
                    <a:pt x="7043" y="6098"/>
                    <a:pt x="7637" y="6212"/>
                    <a:pt x="8712" y="6212"/>
                  </a:cubicBezTo>
                  <a:cubicBezTo>
                    <a:pt x="9196" y="6212"/>
                    <a:pt x="8591" y="4679"/>
                    <a:pt x="8591" y="4679"/>
                  </a:cubicBezTo>
                  <a:lnTo>
                    <a:pt x="7986" y="3187"/>
                  </a:lnTo>
                  <a:lnTo>
                    <a:pt x="7220" y="2138"/>
                  </a:lnTo>
                  <a:lnTo>
                    <a:pt x="496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734;p30">
              <a:extLst>
                <a:ext uri="{FF2B5EF4-FFF2-40B4-BE49-F238E27FC236}">
                  <a16:creationId xmlns:a16="http://schemas.microsoft.com/office/drawing/2014/main" id="{74D9E234-8AC8-DB4D-92EA-7E4D57B32F76}"/>
                </a:ext>
              </a:extLst>
            </p:cNvPr>
            <p:cNvSpPr/>
            <p:nvPr/>
          </p:nvSpPr>
          <p:spPr>
            <a:xfrm>
              <a:off x="2427604" y="2946339"/>
              <a:ext cx="143573" cy="132275"/>
            </a:xfrm>
            <a:custGeom>
              <a:avLst/>
              <a:gdLst/>
              <a:ahLst/>
              <a:cxnLst/>
              <a:rect l="l" t="t" r="r" b="b"/>
              <a:pathLst>
                <a:path w="9196" h="8471" fill="none" extrusionOk="0">
                  <a:moveTo>
                    <a:pt x="7220" y="2138"/>
                  </a:moveTo>
                  <a:lnTo>
                    <a:pt x="7986" y="3187"/>
                  </a:lnTo>
                  <a:lnTo>
                    <a:pt x="8591" y="4679"/>
                  </a:lnTo>
                  <a:cubicBezTo>
                    <a:pt x="8591" y="4679"/>
                    <a:pt x="9196" y="6212"/>
                    <a:pt x="8712" y="6212"/>
                  </a:cubicBezTo>
                  <a:cubicBezTo>
                    <a:pt x="6897" y="6212"/>
                    <a:pt x="6454" y="5889"/>
                    <a:pt x="6292" y="6333"/>
                  </a:cubicBezTo>
                  <a:cubicBezTo>
                    <a:pt x="6091" y="6776"/>
                    <a:pt x="5849" y="7180"/>
                    <a:pt x="5566" y="7543"/>
                  </a:cubicBezTo>
                  <a:cubicBezTo>
                    <a:pt x="4639" y="7260"/>
                    <a:pt x="3913" y="6817"/>
                    <a:pt x="3752" y="7180"/>
                  </a:cubicBezTo>
                  <a:cubicBezTo>
                    <a:pt x="3590" y="7543"/>
                    <a:pt x="3308" y="8470"/>
                    <a:pt x="2542" y="8309"/>
                  </a:cubicBezTo>
                  <a:cubicBezTo>
                    <a:pt x="1775" y="8188"/>
                    <a:pt x="1" y="4840"/>
                    <a:pt x="1" y="4840"/>
                  </a:cubicBezTo>
                  <a:lnTo>
                    <a:pt x="4961" y="1"/>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735;p30">
              <a:extLst>
                <a:ext uri="{FF2B5EF4-FFF2-40B4-BE49-F238E27FC236}">
                  <a16:creationId xmlns:a16="http://schemas.microsoft.com/office/drawing/2014/main" id="{DADF51C9-E9AA-804D-B4A1-1C62AEF10398}"/>
                </a:ext>
              </a:extLst>
            </p:cNvPr>
            <p:cNvSpPr/>
            <p:nvPr/>
          </p:nvSpPr>
          <p:spPr>
            <a:xfrm>
              <a:off x="2304828" y="2613844"/>
              <a:ext cx="542144" cy="389110"/>
            </a:xfrm>
            <a:custGeom>
              <a:avLst/>
              <a:gdLst/>
              <a:ahLst/>
              <a:cxnLst/>
              <a:rect l="l" t="t" r="r" b="b"/>
              <a:pathLst>
                <a:path w="34725" h="24919" extrusionOk="0">
                  <a:moveTo>
                    <a:pt x="22235" y="0"/>
                  </a:moveTo>
                  <a:cubicBezTo>
                    <a:pt x="17237" y="0"/>
                    <a:pt x="12096" y="1766"/>
                    <a:pt x="8470" y="2623"/>
                  </a:cubicBezTo>
                  <a:cubicBezTo>
                    <a:pt x="3308" y="3832"/>
                    <a:pt x="1" y="23271"/>
                    <a:pt x="1" y="23271"/>
                  </a:cubicBezTo>
                  <a:lnTo>
                    <a:pt x="9357" y="23876"/>
                  </a:lnTo>
                  <a:cubicBezTo>
                    <a:pt x="9801" y="24037"/>
                    <a:pt x="12059" y="24642"/>
                    <a:pt x="12503" y="24763"/>
                  </a:cubicBezTo>
                  <a:cubicBezTo>
                    <a:pt x="12779" y="24867"/>
                    <a:pt x="13071" y="24919"/>
                    <a:pt x="13361" y="24919"/>
                  </a:cubicBezTo>
                  <a:cubicBezTo>
                    <a:pt x="13748" y="24919"/>
                    <a:pt x="14133" y="24827"/>
                    <a:pt x="14479" y="24642"/>
                  </a:cubicBezTo>
                  <a:cubicBezTo>
                    <a:pt x="15164" y="24320"/>
                    <a:pt x="15890" y="24118"/>
                    <a:pt x="16576" y="24037"/>
                  </a:cubicBezTo>
                  <a:cubicBezTo>
                    <a:pt x="16576" y="24037"/>
                    <a:pt x="18552" y="23876"/>
                    <a:pt x="18996" y="23876"/>
                  </a:cubicBezTo>
                  <a:cubicBezTo>
                    <a:pt x="19480" y="23876"/>
                    <a:pt x="18996" y="22666"/>
                    <a:pt x="18996" y="22666"/>
                  </a:cubicBezTo>
                  <a:cubicBezTo>
                    <a:pt x="18996" y="22666"/>
                    <a:pt x="19318" y="21456"/>
                    <a:pt x="20044" y="21295"/>
                  </a:cubicBezTo>
                  <a:cubicBezTo>
                    <a:pt x="20685" y="21194"/>
                    <a:pt x="21862" y="20106"/>
                    <a:pt x="23550" y="20106"/>
                  </a:cubicBezTo>
                  <a:cubicBezTo>
                    <a:pt x="23881" y="20106"/>
                    <a:pt x="24232" y="20147"/>
                    <a:pt x="24601" y="20246"/>
                  </a:cubicBezTo>
                  <a:cubicBezTo>
                    <a:pt x="24699" y="20272"/>
                    <a:pt x="24803" y="20285"/>
                    <a:pt x="24914" y="20285"/>
                  </a:cubicBezTo>
                  <a:cubicBezTo>
                    <a:pt x="27380" y="20285"/>
                    <a:pt x="33030" y="14062"/>
                    <a:pt x="33030" y="11051"/>
                  </a:cubicBezTo>
                  <a:cubicBezTo>
                    <a:pt x="33030" y="7906"/>
                    <a:pt x="34724" y="3792"/>
                    <a:pt x="28231" y="1090"/>
                  </a:cubicBezTo>
                  <a:cubicBezTo>
                    <a:pt x="26335" y="301"/>
                    <a:pt x="24297" y="0"/>
                    <a:pt x="2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736;p30">
              <a:extLst>
                <a:ext uri="{FF2B5EF4-FFF2-40B4-BE49-F238E27FC236}">
                  <a16:creationId xmlns:a16="http://schemas.microsoft.com/office/drawing/2014/main" id="{836698E3-E4C9-3242-9CB1-BFB9C42A7E41}"/>
                </a:ext>
              </a:extLst>
            </p:cNvPr>
            <p:cNvSpPr/>
            <p:nvPr/>
          </p:nvSpPr>
          <p:spPr>
            <a:xfrm>
              <a:off x="2304828" y="2588673"/>
              <a:ext cx="542144" cy="415640"/>
            </a:xfrm>
            <a:custGeom>
              <a:avLst/>
              <a:gdLst/>
              <a:ahLst/>
              <a:cxnLst/>
              <a:rect l="l" t="t" r="r" b="b"/>
              <a:pathLst>
                <a:path w="34725" h="26618" fill="none" extrusionOk="0">
                  <a:moveTo>
                    <a:pt x="9357" y="25488"/>
                  </a:moveTo>
                  <a:cubicBezTo>
                    <a:pt x="9801" y="25649"/>
                    <a:pt x="12059" y="26254"/>
                    <a:pt x="12503" y="26375"/>
                  </a:cubicBezTo>
                  <a:cubicBezTo>
                    <a:pt x="13148" y="26617"/>
                    <a:pt x="13874" y="26577"/>
                    <a:pt x="14479" y="26254"/>
                  </a:cubicBezTo>
                  <a:cubicBezTo>
                    <a:pt x="15164" y="25932"/>
                    <a:pt x="15890" y="25730"/>
                    <a:pt x="16576" y="25649"/>
                  </a:cubicBezTo>
                  <a:cubicBezTo>
                    <a:pt x="16576" y="25649"/>
                    <a:pt x="18552" y="25488"/>
                    <a:pt x="18996" y="25488"/>
                  </a:cubicBezTo>
                  <a:cubicBezTo>
                    <a:pt x="19480" y="25488"/>
                    <a:pt x="18996" y="24278"/>
                    <a:pt x="18996" y="24278"/>
                  </a:cubicBezTo>
                  <a:cubicBezTo>
                    <a:pt x="18996" y="24278"/>
                    <a:pt x="19318" y="23068"/>
                    <a:pt x="20044" y="22907"/>
                  </a:cubicBezTo>
                  <a:cubicBezTo>
                    <a:pt x="20811" y="22786"/>
                    <a:pt x="22343" y="21253"/>
                    <a:pt x="24601" y="21858"/>
                  </a:cubicBezTo>
                  <a:cubicBezTo>
                    <a:pt x="26860" y="22463"/>
                    <a:pt x="33030" y="15809"/>
                    <a:pt x="33030" y="12663"/>
                  </a:cubicBezTo>
                  <a:cubicBezTo>
                    <a:pt x="33030" y="9518"/>
                    <a:pt x="34724" y="5404"/>
                    <a:pt x="28231" y="2702"/>
                  </a:cubicBezTo>
                  <a:cubicBezTo>
                    <a:pt x="21738" y="0"/>
                    <a:pt x="13592" y="3025"/>
                    <a:pt x="8470" y="4235"/>
                  </a:cubicBezTo>
                  <a:cubicBezTo>
                    <a:pt x="3308" y="5444"/>
                    <a:pt x="1" y="24883"/>
                    <a:pt x="1" y="24883"/>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737;p30">
              <a:extLst>
                <a:ext uri="{FF2B5EF4-FFF2-40B4-BE49-F238E27FC236}">
                  <a16:creationId xmlns:a16="http://schemas.microsoft.com/office/drawing/2014/main" id="{94121305-5369-424E-943A-00532BE60DA9}"/>
                </a:ext>
              </a:extLst>
            </p:cNvPr>
            <p:cNvSpPr/>
            <p:nvPr/>
          </p:nvSpPr>
          <p:spPr>
            <a:xfrm>
              <a:off x="1677085" y="2599791"/>
              <a:ext cx="908585" cy="941741"/>
            </a:xfrm>
            <a:custGeom>
              <a:avLst/>
              <a:gdLst/>
              <a:ahLst/>
              <a:cxnLst/>
              <a:rect l="l" t="t" r="r" b="b"/>
              <a:pathLst>
                <a:path w="58196" h="60310" extrusionOk="0">
                  <a:moveTo>
                    <a:pt x="36220" y="1"/>
                  </a:moveTo>
                  <a:cubicBezTo>
                    <a:pt x="35188" y="1"/>
                    <a:pt x="34162" y="112"/>
                    <a:pt x="33151" y="377"/>
                  </a:cubicBezTo>
                  <a:cubicBezTo>
                    <a:pt x="29320" y="1385"/>
                    <a:pt x="26416" y="4491"/>
                    <a:pt x="23109" y="6749"/>
                  </a:cubicBezTo>
                  <a:cubicBezTo>
                    <a:pt x="18512" y="9975"/>
                    <a:pt x="12987" y="11669"/>
                    <a:pt x="7502" y="12960"/>
                  </a:cubicBezTo>
                  <a:lnTo>
                    <a:pt x="7462" y="15097"/>
                  </a:lnTo>
                  <a:cubicBezTo>
                    <a:pt x="7462" y="15097"/>
                    <a:pt x="4921" y="15420"/>
                    <a:pt x="5808" y="16791"/>
                  </a:cubicBezTo>
                  <a:cubicBezTo>
                    <a:pt x="5808" y="16791"/>
                    <a:pt x="5929" y="18239"/>
                    <a:pt x="7318" y="18239"/>
                  </a:cubicBezTo>
                  <a:cubicBezTo>
                    <a:pt x="7535" y="18239"/>
                    <a:pt x="7783" y="18203"/>
                    <a:pt x="8066" y="18122"/>
                  </a:cubicBezTo>
                  <a:cubicBezTo>
                    <a:pt x="8066" y="18122"/>
                    <a:pt x="8703" y="17781"/>
                    <a:pt x="9234" y="17781"/>
                  </a:cubicBezTo>
                  <a:cubicBezTo>
                    <a:pt x="9703" y="17781"/>
                    <a:pt x="10089" y="18047"/>
                    <a:pt x="9881" y="19049"/>
                  </a:cubicBezTo>
                  <a:cubicBezTo>
                    <a:pt x="9801" y="19574"/>
                    <a:pt x="9518" y="20058"/>
                    <a:pt x="9115" y="20380"/>
                  </a:cubicBezTo>
                  <a:cubicBezTo>
                    <a:pt x="8228" y="21066"/>
                    <a:pt x="8026" y="21832"/>
                    <a:pt x="8954" y="22437"/>
                  </a:cubicBezTo>
                  <a:cubicBezTo>
                    <a:pt x="9236" y="22598"/>
                    <a:pt x="9478" y="22760"/>
                    <a:pt x="9720" y="22961"/>
                  </a:cubicBezTo>
                  <a:cubicBezTo>
                    <a:pt x="10002" y="23365"/>
                    <a:pt x="10123" y="23889"/>
                    <a:pt x="10002" y="24373"/>
                  </a:cubicBezTo>
                  <a:cubicBezTo>
                    <a:pt x="9801" y="25704"/>
                    <a:pt x="9317" y="26994"/>
                    <a:pt x="8591" y="28164"/>
                  </a:cubicBezTo>
                  <a:cubicBezTo>
                    <a:pt x="8218" y="28322"/>
                    <a:pt x="7830" y="28398"/>
                    <a:pt x="7448" y="28398"/>
                  </a:cubicBezTo>
                  <a:cubicBezTo>
                    <a:pt x="6462" y="28398"/>
                    <a:pt x="5513" y="27895"/>
                    <a:pt x="4961" y="26994"/>
                  </a:cubicBezTo>
                  <a:cubicBezTo>
                    <a:pt x="4775" y="28000"/>
                    <a:pt x="3901" y="28661"/>
                    <a:pt x="2942" y="28661"/>
                  </a:cubicBezTo>
                  <a:cubicBezTo>
                    <a:pt x="2863" y="28661"/>
                    <a:pt x="2783" y="28657"/>
                    <a:pt x="2703" y="28648"/>
                  </a:cubicBezTo>
                  <a:cubicBezTo>
                    <a:pt x="2017" y="28728"/>
                    <a:pt x="2057" y="29737"/>
                    <a:pt x="2420" y="30341"/>
                  </a:cubicBezTo>
                  <a:cubicBezTo>
                    <a:pt x="2743" y="30906"/>
                    <a:pt x="3146" y="31753"/>
                    <a:pt x="2622" y="32156"/>
                  </a:cubicBezTo>
                  <a:cubicBezTo>
                    <a:pt x="2422" y="32034"/>
                    <a:pt x="2200" y="31979"/>
                    <a:pt x="1975" y="31979"/>
                  </a:cubicBezTo>
                  <a:cubicBezTo>
                    <a:pt x="1386" y="31979"/>
                    <a:pt x="777" y="32357"/>
                    <a:pt x="485" y="32882"/>
                  </a:cubicBezTo>
                  <a:cubicBezTo>
                    <a:pt x="122" y="33689"/>
                    <a:pt x="1" y="34536"/>
                    <a:pt x="81" y="35342"/>
                  </a:cubicBezTo>
                  <a:cubicBezTo>
                    <a:pt x="81" y="36109"/>
                    <a:pt x="122" y="36875"/>
                    <a:pt x="122" y="37601"/>
                  </a:cubicBezTo>
                  <a:cubicBezTo>
                    <a:pt x="81" y="38407"/>
                    <a:pt x="243" y="39214"/>
                    <a:pt x="565" y="39980"/>
                  </a:cubicBezTo>
                  <a:cubicBezTo>
                    <a:pt x="892" y="40486"/>
                    <a:pt x="1482" y="40860"/>
                    <a:pt x="2061" y="40860"/>
                  </a:cubicBezTo>
                  <a:cubicBezTo>
                    <a:pt x="2267" y="40860"/>
                    <a:pt x="2472" y="40812"/>
                    <a:pt x="2662" y="40706"/>
                  </a:cubicBezTo>
                  <a:cubicBezTo>
                    <a:pt x="3025" y="40383"/>
                    <a:pt x="3348" y="39980"/>
                    <a:pt x="3590" y="39577"/>
                  </a:cubicBezTo>
                  <a:cubicBezTo>
                    <a:pt x="4517" y="38488"/>
                    <a:pt x="6131" y="38327"/>
                    <a:pt x="7542" y="38286"/>
                  </a:cubicBezTo>
                  <a:lnTo>
                    <a:pt x="12503" y="38125"/>
                  </a:lnTo>
                  <a:cubicBezTo>
                    <a:pt x="12690" y="38119"/>
                    <a:pt x="12881" y="38115"/>
                    <a:pt x="13074" y="38115"/>
                  </a:cubicBezTo>
                  <a:cubicBezTo>
                    <a:pt x="14213" y="38115"/>
                    <a:pt x="15414" y="38259"/>
                    <a:pt x="16173" y="39053"/>
                  </a:cubicBezTo>
                  <a:cubicBezTo>
                    <a:pt x="17544" y="40504"/>
                    <a:pt x="16858" y="43327"/>
                    <a:pt x="18471" y="44457"/>
                  </a:cubicBezTo>
                  <a:cubicBezTo>
                    <a:pt x="18990" y="44812"/>
                    <a:pt x="19620" y="44908"/>
                    <a:pt x="20261" y="44908"/>
                  </a:cubicBezTo>
                  <a:cubicBezTo>
                    <a:pt x="20566" y="44908"/>
                    <a:pt x="20874" y="44886"/>
                    <a:pt x="21173" y="44860"/>
                  </a:cubicBezTo>
                  <a:cubicBezTo>
                    <a:pt x="21243" y="44863"/>
                    <a:pt x="21313" y="44864"/>
                    <a:pt x="21382" y="44864"/>
                  </a:cubicBezTo>
                  <a:cubicBezTo>
                    <a:pt x="22275" y="44864"/>
                    <a:pt x="23130" y="44626"/>
                    <a:pt x="23916" y="44215"/>
                  </a:cubicBezTo>
                  <a:cubicBezTo>
                    <a:pt x="24722" y="43690"/>
                    <a:pt x="25247" y="42561"/>
                    <a:pt x="24763" y="41714"/>
                  </a:cubicBezTo>
                  <a:lnTo>
                    <a:pt x="27344" y="41674"/>
                  </a:lnTo>
                  <a:cubicBezTo>
                    <a:pt x="27384" y="42037"/>
                    <a:pt x="27424" y="42400"/>
                    <a:pt x="27465" y="42763"/>
                  </a:cubicBezTo>
                  <a:cubicBezTo>
                    <a:pt x="27440" y="42389"/>
                    <a:pt x="28017" y="42292"/>
                    <a:pt x="28518" y="42292"/>
                  </a:cubicBezTo>
                  <a:cubicBezTo>
                    <a:pt x="28827" y="42292"/>
                    <a:pt x="29107" y="42329"/>
                    <a:pt x="29199" y="42360"/>
                  </a:cubicBezTo>
                  <a:cubicBezTo>
                    <a:pt x="30207" y="42642"/>
                    <a:pt x="30570" y="43650"/>
                    <a:pt x="30893" y="44537"/>
                  </a:cubicBezTo>
                  <a:cubicBezTo>
                    <a:pt x="31457" y="46070"/>
                    <a:pt x="30368" y="48127"/>
                    <a:pt x="31336" y="49377"/>
                  </a:cubicBezTo>
                  <a:cubicBezTo>
                    <a:pt x="31538" y="49659"/>
                    <a:pt x="31820" y="49861"/>
                    <a:pt x="31982" y="50103"/>
                  </a:cubicBezTo>
                  <a:cubicBezTo>
                    <a:pt x="32264" y="50466"/>
                    <a:pt x="32345" y="50950"/>
                    <a:pt x="32264" y="51393"/>
                  </a:cubicBezTo>
                  <a:cubicBezTo>
                    <a:pt x="32103" y="51756"/>
                    <a:pt x="32022" y="52160"/>
                    <a:pt x="31941" y="52603"/>
                  </a:cubicBezTo>
                  <a:cubicBezTo>
                    <a:pt x="31861" y="54136"/>
                    <a:pt x="37547" y="53611"/>
                    <a:pt x="38797" y="53894"/>
                  </a:cubicBezTo>
                  <a:cubicBezTo>
                    <a:pt x="39039" y="53974"/>
                    <a:pt x="39281" y="54015"/>
                    <a:pt x="39563" y="54015"/>
                  </a:cubicBezTo>
                  <a:cubicBezTo>
                    <a:pt x="39664" y="53994"/>
                    <a:pt x="39765" y="53984"/>
                    <a:pt x="39871" y="53984"/>
                  </a:cubicBezTo>
                  <a:cubicBezTo>
                    <a:pt x="39977" y="53984"/>
                    <a:pt x="40088" y="53994"/>
                    <a:pt x="40209" y="54015"/>
                  </a:cubicBezTo>
                  <a:cubicBezTo>
                    <a:pt x="40451" y="54095"/>
                    <a:pt x="40693" y="54297"/>
                    <a:pt x="40814" y="54499"/>
                  </a:cubicBezTo>
                  <a:cubicBezTo>
                    <a:pt x="41652" y="55393"/>
                    <a:pt x="42821" y="55881"/>
                    <a:pt x="44009" y="55881"/>
                  </a:cubicBezTo>
                  <a:cubicBezTo>
                    <a:pt x="44535" y="55881"/>
                    <a:pt x="45065" y="55785"/>
                    <a:pt x="45573" y="55587"/>
                  </a:cubicBezTo>
                  <a:cubicBezTo>
                    <a:pt x="45621" y="55297"/>
                    <a:pt x="45902" y="55152"/>
                    <a:pt x="46197" y="55152"/>
                  </a:cubicBezTo>
                  <a:cubicBezTo>
                    <a:pt x="46394" y="55152"/>
                    <a:pt x="46597" y="55216"/>
                    <a:pt x="46742" y="55346"/>
                  </a:cubicBezTo>
                  <a:cubicBezTo>
                    <a:pt x="47065" y="55749"/>
                    <a:pt x="47226" y="56273"/>
                    <a:pt x="47105" y="56757"/>
                  </a:cubicBezTo>
                  <a:lnTo>
                    <a:pt x="49081" y="56797"/>
                  </a:lnTo>
                  <a:cubicBezTo>
                    <a:pt x="49121" y="57120"/>
                    <a:pt x="49202" y="57443"/>
                    <a:pt x="49283" y="57765"/>
                  </a:cubicBezTo>
                  <a:lnTo>
                    <a:pt x="50735" y="57967"/>
                  </a:lnTo>
                  <a:cubicBezTo>
                    <a:pt x="50461" y="59138"/>
                    <a:pt x="51360" y="60310"/>
                    <a:pt x="52589" y="60310"/>
                  </a:cubicBezTo>
                  <a:cubicBezTo>
                    <a:pt x="52629" y="60310"/>
                    <a:pt x="52670" y="60309"/>
                    <a:pt x="52711" y="60306"/>
                  </a:cubicBezTo>
                  <a:cubicBezTo>
                    <a:pt x="53396" y="59580"/>
                    <a:pt x="53679" y="58532"/>
                    <a:pt x="53437" y="57564"/>
                  </a:cubicBezTo>
                  <a:cubicBezTo>
                    <a:pt x="51783" y="57281"/>
                    <a:pt x="50573" y="55789"/>
                    <a:pt x="50210" y="54176"/>
                  </a:cubicBezTo>
                  <a:cubicBezTo>
                    <a:pt x="49807" y="52563"/>
                    <a:pt x="50049" y="50869"/>
                    <a:pt x="50291" y="49215"/>
                  </a:cubicBezTo>
                  <a:lnTo>
                    <a:pt x="50291" y="49215"/>
                  </a:lnTo>
                  <a:cubicBezTo>
                    <a:pt x="50261" y="49394"/>
                    <a:pt x="50136" y="49478"/>
                    <a:pt x="49978" y="49478"/>
                  </a:cubicBezTo>
                  <a:cubicBezTo>
                    <a:pt x="49495" y="49478"/>
                    <a:pt x="48705" y="48697"/>
                    <a:pt x="49404" y="47481"/>
                  </a:cubicBezTo>
                  <a:cubicBezTo>
                    <a:pt x="50160" y="46252"/>
                    <a:pt x="51778" y="45590"/>
                    <a:pt x="53239" y="45590"/>
                  </a:cubicBezTo>
                  <a:cubicBezTo>
                    <a:pt x="53647" y="45590"/>
                    <a:pt x="54043" y="45641"/>
                    <a:pt x="54405" y="45747"/>
                  </a:cubicBezTo>
                  <a:cubicBezTo>
                    <a:pt x="54670" y="45827"/>
                    <a:pt x="54988" y="45941"/>
                    <a:pt x="55278" y="45941"/>
                  </a:cubicBezTo>
                  <a:cubicBezTo>
                    <a:pt x="55428" y="45941"/>
                    <a:pt x="55571" y="45911"/>
                    <a:pt x="55695" y="45828"/>
                  </a:cubicBezTo>
                  <a:cubicBezTo>
                    <a:pt x="56421" y="45384"/>
                    <a:pt x="55897" y="44336"/>
                    <a:pt x="55413" y="43690"/>
                  </a:cubicBezTo>
                  <a:cubicBezTo>
                    <a:pt x="54042" y="41876"/>
                    <a:pt x="53517" y="39617"/>
                    <a:pt x="52953" y="37399"/>
                  </a:cubicBezTo>
                  <a:cubicBezTo>
                    <a:pt x="52509" y="35867"/>
                    <a:pt x="52267" y="34253"/>
                    <a:pt x="52227" y="32640"/>
                  </a:cubicBezTo>
                  <a:cubicBezTo>
                    <a:pt x="52227" y="31511"/>
                    <a:pt x="52428" y="30261"/>
                    <a:pt x="51824" y="29333"/>
                  </a:cubicBezTo>
                  <a:cubicBezTo>
                    <a:pt x="51541" y="28970"/>
                    <a:pt x="51178" y="28607"/>
                    <a:pt x="51219" y="28164"/>
                  </a:cubicBezTo>
                  <a:cubicBezTo>
                    <a:pt x="51259" y="27720"/>
                    <a:pt x="51783" y="27397"/>
                    <a:pt x="52146" y="27075"/>
                  </a:cubicBezTo>
                  <a:cubicBezTo>
                    <a:pt x="53800" y="25744"/>
                    <a:pt x="53316" y="23163"/>
                    <a:pt x="53800" y="21066"/>
                  </a:cubicBezTo>
                  <a:cubicBezTo>
                    <a:pt x="54122" y="19735"/>
                    <a:pt x="54969" y="18525"/>
                    <a:pt x="56098" y="17718"/>
                  </a:cubicBezTo>
                  <a:cubicBezTo>
                    <a:pt x="56986" y="17114"/>
                    <a:pt x="58196" y="16347"/>
                    <a:pt x="57873" y="15299"/>
                  </a:cubicBezTo>
                  <a:cubicBezTo>
                    <a:pt x="57752" y="14815"/>
                    <a:pt x="57228" y="14492"/>
                    <a:pt x="56905" y="14089"/>
                  </a:cubicBezTo>
                  <a:cubicBezTo>
                    <a:pt x="55856" y="12677"/>
                    <a:pt x="57066" y="10701"/>
                    <a:pt x="57026" y="8967"/>
                  </a:cubicBezTo>
                  <a:cubicBezTo>
                    <a:pt x="56905" y="7677"/>
                    <a:pt x="56219" y="6467"/>
                    <a:pt x="55171" y="5700"/>
                  </a:cubicBezTo>
                  <a:cubicBezTo>
                    <a:pt x="54122" y="4974"/>
                    <a:pt x="52953" y="4370"/>
                    <a:pt x="51743" y="3966"/>
                  </a:cubicBezTo>
                  <a:cubicBezTo>
                    <a:pt x="48839" y="2918"/>
                    <a:pt x="45935" y="1950"/>
                    <a:pt x="42951" y="1143"/>
                  </a:cubicBezTo>
                  <a:cubicBezTo>
                    <a:pt x="40763" y="534"/>
                    <a:pt x="38480" y="1"/>
                    <a:pt x="362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38;p30">
              <a:extLst>
                <a:ext uri="{FF2B5EF4-FFF2-40B4-BE49-F238E27FC236}">
                  <a16:creationId xmlns:a16="http://schemas.microsoft.com/office/drawing/2014/main" id="{F847E8CF-EC3A-1542-89E0-856F2F86EEC8}"/>
                </a:ext>
              </a:extLst>
            </p:cNvPr>
            <p:cNvSpPr/>
            <p:nvPr/>
          </p:nvSpPr>
          <p:spPr>
            <a:xfrm>
              <a:off x="1677085" y="2592452"/>
              <a:ext cx="908585" cy="950282"/>
            </a:xfrm>
            <a:custGeom>
              <a:avLst/>
              <a:gdLst/>
              <a:ahLst/>
              <a:cxnLst/>
              <a:rect l="l" t="t" r="r" b="b"/>
              <a:pathLst>
                <a:path w="58196" h="60857" fill="none" extrusionOk="0">
                  <a:moveTo>
                    <a:pt x="7462" y="15567"/>
                  </a:moveTo>
                  <a:cubicBezTo>
                    <a:pt x="7462" y="15567"/>
                    <a:pt x="4921" y="15890"/>
                    <a:pt x="5808" y="17261"/>
                  </a:cubicBezTo>
                  <a:cubicBezTo>
                    <a:pt x="5808" y="17261"/>
                    <a:pt x="5969" y="19197"/>
                    <a:pt x="8066" y="18592"/>
                  </a:cubicBezTo>
                  <a:cubicBezTo>
                    <a:pt x="8066" y="18592"/>
                    <a:pt x="10325" y="17382"/>
                    <a:pt x="9881" y="19519"/>
                  </a:cubicBezTo>
                  <a:cubicBezTo>
                    <a:pt x="9801" y="20044"/>
                    <a:pt x="9518" y="20528"/>
                    <a:pt x="9115" y="20850"/>
                  </a:cubicBezTo>
                  <a:cubicBezTo>
                    <a:pt x="8228" y="21536"/>
                    <a:pt x="8026" y="22302"/>
                    <a:pt x="8954" y="22907"/>
                  </a:cubicBezTo>
                  <a:cubicBezTo>
                    <a:pt x="9236" y="23068"/>
                    <a:pt x="9478" y="23230"/>
                    <a:pt x="9720" y="23431"/>
                  </a:cubicBezTo>
                  <a:cubicBezTo>
                    <a:pt x="10002" y="23835"/>
                    <a:pt x="10123" y="24359"/>
                    <a:pt x="10002" y="24843"/>
                  </a:cubicBezTo>
                  <a:cubicBezTo>
                    <a:pt x="9801" y="26174"/>
                    <a:pt x="9317" y="27464"/>
                    <a:pt x="8591" y="28634"/>
                  </a:cubicBezTo>
                  <a:cubicBezTo>
                    <a:pt x="7260" y="29198"/>
                    <a:pt x="5727" y="28714"/>
                    <a:pt x="4961" y="27464"/>
                  </a:cubicBezTo>
                  <a:cubicBezTo>
                    <a:pt x="4759" y="28553"/>
                    <a:pt x="3751" y="29239"/>
                    <a:pt x="2703" y="29118"/>
                  </a:cubicBezTo>
                  <a:cubicBezTo>
                    <a:pt x="2017" y="29198"/>
                    <a:pt x="2057" y="30207"/>
                    <a:pt x="2420" y="30811"/>
                  </a:cubicBezTo>
                  <a:cubicBezTo>
                    <a:pt x="2743" y="31376"/>
                    <a:pt x="3146" y="32223"/>
                    <a:pt x="2622" y="32626"/>
                  </a:cubicBezTo>
                  <a:cubicBezTo>
                    <a:pt x="1896" y="32183"/>
                    <a:pt x="888" y="32626"/>
                    <a:pt x="485" y="33352"/>
                  </a:cubicBezTo>
                  <a:cubicBezTo>
                    <a:pt x="122" y="34159"/>
                    <a:pt x="1" y="35006"/>
                    <a:pt x="81" y="35812"/>
                  </a:cubicBezTo>
                  <a:cubicBezTo>
                    <a:pt x="81" y="36579"/>
                    <a:pt x="122" y="37345"/>
                    <a:pt x="122" y="38071"/>
                  </a:cubicBezTo>
                  <a:cubicBezTo>
                    <a:pt x="81" y="38877"/>
                    <a:pt x="243" y="39684"/>
                    <a:pt x="565" y="40450"/>
                  </a:cubicBezTo>
                  <a:cubicBezTo>
                    <a:pt x="1009" y="41136"/>
                    <a:pt x="1936" y="41579"/>
                    <a:pt x="2662" y="41176"/>
                  </a:cubicBezTo>
                  <a:cubicBezTo>
                    <a:pt x="3025" y="40853"/>
                    <a:pt x="3348" y="40450"/>
                    <a:pt x="3590" y="40047"/>
                  </a:cubicBezTo>
                  <a:cubicBezTo>
                    <a:pt x="4517" y="38958"/>
                    <a:pt x="6131" y="38797"/>
                    <a:pt x="7542" y="38756"/>
                  </a:cubicBezTo>
                  <a:lnTo>
                    <a:pt x="12503" y="38595"/>
                  </a:lnTo>
                  <a:cubicBezTo>
                    <a:pt x="13793" y="38555"/>
                    <a:pt x="15285" y="38595"/>
                    <a:pt x="16173" y="39523"/>
                  </a:cubicBezTo>
                  <a:cubicBezTo>
                    <a:pt x="17544" y="40974"/>
                    <a:pt x="16858" y="43797"/>
                    <a:pt x="18471" y="44927"/>
                  </a:cubicBezTo>
                  <a:cubicBezTo>
                    <a:pt x="19238" y="45451"/>
                    <a:pt x="20246" y="45411"/>
                    <a:pt x="21173" y="45330"/>
                  </a:cubicBezTo>
                  <a:cubicBezTo>
                    <a:pt x="22141" y="45370"/>
                    <a:pt x="23069" y="45128"/>
                    <a:pt x="23916" y="44685"/>
                  </a:cubicBezTo>
                  <a:cubicBezTo>
                    <a:pt x="24722" y="44160"/>
                    <a:pt x="25247" y="43031"/>
                    <a:pt x="24763" y="42184"/>
                  </a:cubicBezTo>
                  <a:lnTo>
                    <a:pt x="27344" y="42144"/>
                  </a:lnTo>
                  <a:cubicBezTo>
                    <a:pt x="27384" y="42507"/>
                    <a:pt x="27424" y="42870"/>
                    <a:pt x="27465" y="43233"/>
                  </a:cubicBezTo>
                  <a:cubicBezTo>
                    <a:pt x="27424" y="42628"/>
                    <a:pt x="28957" y="42749"/>
                    <a:pt x="29199" y="42830"/>
                  </a:cubicBezTo>
                  <a:cubicBezTo>
                    <a:pt x="30207" y="43112"/>
                    <a:pt x="30570" y="44120"/>
                    <a:pt x="30893" y="45007"/>
                  </a:cubicBezTo>
                  <a:cubicBezTo>
                    <a:pt x="31457" y="46540"/>
                    <a:pt x="30368" y="48597"/>
                    <a:pt x="31336" y="49847"/>
                  </a:cubicBezTo>
                  <a:cubicBezTo>
                    <a:pt x="31538" y="50129"/>
                    <a:pt x="31820" y="50331"/>
                    <a:pt x="31982" y="50573"/>
                  </a:cubicBezTo>
                  <a:cubicBezTo>
                    <a:pt x="32264" y="50936"/>
                    <a:pt x="32345" y="51420"/>
                    <a:pt x="32264" y="51863"/>
                  </a:cubicBezTo>
                  <a:cubicBezTo>
                    <a:pt x="32103" y="52226"/>
                    <a:pt x="32022" y="52630"/>
                    <a:pt x="31941" y="53073"/>
                  </a:cubicBezTo>
                  <a:cubicBezTo>
                    <a:pt x="31861" y="54606"/>
                    <a:pt x="37547" y="54081"/>
                    <a:pt x="38797" y="54364"/>
                  </a:cubicBezTo>
                  <a:cubicBezTo>
                    <a:pt x="39039" y="54444"/>
                    <a:pt x="39281" y="54485"/>
                    <a:pt x="39563" y="54485"/>
                  </a:cubicBezTo>
                  <a:cubicBezTo>
                    <a:pt x="39765" y="54444"/>
                    <a:pt x="39967" y="54444"/>
                    <a:pt x="40209" y="54485"/>
                  </a:cubicBezTo>
                  <a:cubicBezTo>
                    <a:pt x="40451" y="54565"/>
                    <a:pt x="40693" y="54767"/>
                    <a:pt x="40814" y="54969"/>
                  </a:cubicBezTo>
                  <a:cubicBezTo>
                    <a:pt x="42024" y="56259"/>
                    <a:pt x="43919" y="56703"/>
                    <a:pt x="45573" y="56057"/>
                  </a:cubicBezTo>
                  <a:cubicBezTo>
                    <a:pt x="45653" y="55574"/>
                    <a:pt x="46379" y="55493"/>
                    <a:pt x="46742" y="55816"/>
                  </a:cubicBezTo>
                  <a:cubicBezTo>
                    <a:pt x="47065" y="56219"/>
                    <a:pt x="47226" y="56743"/>
                    <a:pt x="47105" y="57227"/>
                  </a:cubicBezTo>
                  <a:lnTo>
                    <a:pt x="49081" y="57267"/>
                  </a:lnTo>
                  <a:cubicBezTo>
                    <a:pt x="49121" y="57590"/>
                    <a:pt x="49202" y="57913"/>
                    <a:pt x="49283" y="58235"/>
                  </a:cubicBezTo>
                  <a:lnTo>
                    <a:pt x="50735" y="58437"/>
                  </a:lnTo>
                  <a:cubicBezTo>
                    <a:pt x="50452" y="59647"/>
                    <a:pt x="51420" y="60857"/>
                    <a:pt x="52711" y="60776"/>
                  </a:cubicBezTo>
                  <a:cubicBezTo>
                    <a:pt x="53396" y="60050"/>
                    <a:pt x="53679" y="59002"/>
                    <a:pt x="53437" y="58034"/>
                  </a:cubicBezTo>
                  <a:cubicBezTo>
                    <a:pt x="51783" y="57751"/>
                    <a:pt x="50573" y="56259"/>
                    <a:pt x="50210" y="54646"/>
                  </a:cubicBezTo>
                  <a:cubicBezTo>
                    <a:pt x="49807" y="53033"/>
                    <a:pt x="50049" y="51339"/>
                    <a:pt x="50291" y="49685"/>
                  </a:cubicBezTo>
                  <a:cubicBezTo>
                    <a:pt x="50170" y="50411"/>
                    <a:pt x="48476" y="49565"/>
                    <a:pt x="49404" y="47951"/>
                  </a:cubicBezTo>
                  <a:cubicBezTo>
                    <a:pt x="50372" y="46379"/>
                    <a:pt x="52751" y="45733"/>
                    <a:pt x="54405" y="46217"/>
                  </a:cubicBezTo>
                  <a:cubicBezTo>
                    <a:pt x="54808" y="46338"/>
                    <a:pt x="55332" y="46540"/>
                    <a:pt x="55695" y="46298"/>
                  </a:cubicBezTo>
                  <a:cubicBezTo>
                    <a:pt x="56421" y="45854"/>
                    <a:pt x="55897" y="44806"/>
                    <a:pt x="55413" y="44160"/>
                  </a:cubicBezTo>
                  <a:cubicBezTo>
                    <a:pt x="54042" y="42346"/>
                    <a:pt x="53517" y="40087"/>
                    <a:pt x="52953" y="37869"/>
                  </a:cubicBezTo>
                  <a:cubicBezTo>
                    <a:pt x="52509" y="36337"/>
                    <a:pt x="52267" y="34723"/>
                    <a:pt x="52227" y="33110"/>
                  </a:cubicBezTo>
                  <a:cubicBezTo>
                    <a:pt x="52227" y="31981"/>
                    <a:pt x="52428" y="30731"/>
                    <a:pt x="51824" y="29803"/>
                  </a:cubicBezTo>
                  <a:cubicBezTo>
                    <a:pt x="51541" y="29440"/>
                    <a:pt x="51178" y="29077"/>
                    <a:pt x="51219" y="28634"/>
                  </a:cubicBezTo>
                  <a:cubicBezTo>
                    <a:pt x="51259" y="28190"/>
                    <a:pt x="51783" y="27867"/>
                    <a:pt x="52146" y="27545"/>
                  </a:cubicBezTo>
                  <a:cubicBezTo>
                    <a:pt x="53800" y="26214"/>
                    <a:pt x="53316" y="23633"/>
                    <a:pt x="53800" y="21536"/>
                  </a:cubicBezTo>
                  <a:cubicBezTo>
                    <a:pt x="54122" y="20205"/>
                    <a:pt x="54969" y="18995"/>
                    <a:pt x="56098" y="18188"/>
                  </a:cubicBezTo>
                  <a:cubicBezTo>
                    <a:pt x="56986" y="17584"/>
                    <a:pt x="58196" y="16817"/>
                    <a:pt x="57873" y="15769"/>
                  </a:cubicBezTo>
                  <a:cubicBezTo>
                    <a:pt x="57752" y="15285"/>
                    <a:pt x="57228" y="14962"/>
                    <a:pt x="56905" y="14559"/>
                  </a:cubicBezTo>
                  <a:cubicBezTo>
                    <a:pt x="55856" y="13147"/>
                    <a:pt x="57066" y="11171"/>
                    <a:pt x="57026" y="9437"/>
                  </a:cubicBezTo>
                  <a:cubicBezTo>
                    <a:pt x="56905" y="8147"/>
                    <a:pt x="56219" y="6937"/>
                    <a:pt x="55171" y="6170"/>
                  </a:cubicBezTo>
                  <a:cubicBezTo>
                    <a:pt x="54122" y="5444"/>
                    <a:pt x="52953" y="4840"/>
                    <a:pt x="51743" y="4436"/>
                  </a:cubicBezTo>
                  <a:cubicBezTo>
                    <a:pt x="48839" y="3388"/>
                    <a:pt x="45935" y="2420"/>
                    <a:pt x="42951" y="1613"/>
                  </a:cubicBezTo>
                  <a:cubicBezTo>
                    <a:pt x="39765" y="726"/>
                    <a:pt x="36377" y="0"/>
                    <a:pt x="33151" y="847"/>
                  </a:cubicBezTo>
                  <a:cubicBezTo>
                    <a:pt x="29320" y="1855"/>
                    <a:pt x="26416" y="4961"/>
                    <a:pt x="23109" y="7219"/>
                  </a:cubicBezTo>
                  <a:cubicBezTo>
                    <a:pt x="18512" y="10445"/>
                    <a:pt x="12987" y="12139"/>
                    <a:pt x="7502" y="13430"/>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739;p30">
              <a:extLst>
                <a:ext uri="{FF2B5EF4-FFF2-40B4-BE49-F238E27FC236}">
                  <a16:creationId xmlns:a16="http://schemas.microsoft.com/office/drawing/2014/main" id="{B9C028E2-9892-6849-BC83-A88328DFC0F7}"/>
                </a:ext>
              </a:extLst>
            </p:cNvPr>
            <p:cNvSpPr/>
            <p:nvPr/>
          </p:nvSpPr>
          <p:spPr>
            <a:xfrm>
              <a:off x="1650013" y="2324819"/>
              <a:ext cx="817283" cy="529614"/>
            </a:xfrm>
            <a:custGeom>
              <a:avLst/>
              <a:gdLst/>
              <a:ahLst/>
              <a:cxnLst/>
              <a:rect l="l" t="t" r="r" b="b"/>
              <a:pathLst>
                <a:path w="52348" h="33917" extrusionOk="0">
                  <a:moveTo>
                    <a:pt x="14801" y="0"/>
                  </a:moveTo>
                  <a:lnTo>
                    <a:pt x="0" y="21859"/>
                  </a:lnTo>
                  <a:lnTo>
                    <a:pt x="16132" y="33917"/>
                  </a:lnTo>
                  <a:cubicBezTo>
                    <a:pt x="16737" y="33473"/>
                    <a:pt x="17181" y="32868"/>
                    <a:pt x="17342" y="32142"/>
                  </a:cubicBezTo>
                  <a:cubicBezTo>
                    <a:pt x="17544" y="31134"/>
                    <a:pt x="17786" y="30207"/>
                    <a:pt x="18108" y="29239"/>
                  </a:cubicBezTo>
                  <a:cubicBezTo>
                    <a:pt x="18471" y="29319"/>
                    <a:pt x="18844" y="29360"/>
                    <a:pt x="19222" y="29360"/>
                  </a:cubicBezTo>
                  <a:cubicBezTo>
                    <a:pt x="19600" y="29360"/>
                    <a:pt x="19984" y="29319"/>
                    <a:pt x="20367" y="29239"/>
                  </a:cubicBezTo>
                  <a:cubicBezTo>
                    <a:pt x="21011" y="29034"/>
                    <a:pt x="20953" y="28892"/>
                    <a:pt x="21276" y="28892"/>
                  </a:cubicBezTo>
                  <a:cubicBezTo>
                    <a:pt x="21397" y="28892"/>
                    <a:pt x="21572" y="28912"/>
                    <a:pt x="21859" y="28956"/>
                  </a:cubicBezTo>
                  <a:cubicBezTo>
                    <a:pt x="22556" y="29060"/>
                    <a:pt x="22988" y="29460"/>
                    <a:pt x="23252" y="29460"/>
                  </a:cubicBezTo>
                  <a:cubicBezTo>
                    <a:pt x="23400" y="29460"/>
                    <a:pt x="23495" y="29334"/>
                    <a:pt x="23553" y="28956"/>
                  </a:cubicBezTo>
                  <a:cubicBezTo>
                    <a:pt x="23674" y="27908"/>
                    <a:pt x="22786" y="27747"/>
                    <a:pt x="23553" y="26980"/>
                  </a:cubicBezTo>
                  <a:cubicBezTo>
                    <a:pt x="24279" y="26254"/>
                    <a:pt x="24884" y="25327"/>
                    <a:pt x="25650" y="25045"/>
                  </a:cubicBezTo>
                  <a:cubicBezTo>
                    <a:pt x="26179" y="24822"/>
                    <a:pt x="26189" y="24464"/>
                    <a:pt x="26450" y="24464"/>
                  </a:cubicBezTo>
                  <a:cubicBezTo>
                    <a:pt x="26567" y="24464"/>
                    <a:pt x="26735" y="24535"/>
                    <a:pt x="27021" y="24722"/>
                  </a:cubicBezTo>
                  <a:cubicBezTo>
                    <a:pt x="27908" y="25327"/>
                    <a:pt x="28513" y="25166"/>
                    <a:pt x="29118" y="26093"/>
                  </a:cubicBezTo>
                  <a:cubicBezTo>
                    <a:pt x="29590" y="26785"/>
                    <a:pt x="29866" y="27036"/>
                    <a:pt x="30270" y="27036"/>
                  </a:cubicBezTo>
                  <a:cubicBezTo>
                    <a:pt x="30384" y="27036"/>
                    <a:pt x="30509" y="27016"/>
                    <a:pt x="30651" y="26980"/>
                  </a:cubicBezTo>
                  <a:cubicBezTo>
                    <a:pt x="30752" y="26960"/>
                    <a:pt x="30850" y="26951"/>
                    <a:pt x="30944" y="26951"/>
                  </a:cubicBezTo>
                  <a:cubicBezTo>
                    <a:pt x="31410" y="26951"/>
                    <a:pt x="31801" y="27169"/>
                    <a:pt x="32304" y="27303"/>
                  </a:cubicBezTo>
                  <a:cubicBezTo>
                    <a:pt x="32949" y="27464"/>
                    <a:pt x="33595" y="27545"/>
                    <a:pt x="34240" y="27585"/>
                  </a:cubicBezTo>
                  <a:cubicBezTo>
                    <a:pt x="34681" y="27585"/>
                    <a:pt x="34954" y="25713"/>
                    <a:pt x="35578" y="25713"/>
                  </a:cubicBezTo>
                  <a:cubicBezTo>
                    <a:pt x="35639" y="25713"/>
                    <a:pt x="35704" y="25731"/>
                    <a:pt x="35772" y="25770"/>
                  </a:cubicBezTo>
                  <a:cubicBezTo>
                    <a:pt x="36213" y="26049"/>
                    <a:pt x="36800" y="26207"/>
                    <a:pt x="37304" y="26207"/>
                  </a:cubicBezTo>
                  <a:cubicBezTo>
                    <a:pt x="37676" y="26207"/>
                    <a:pt x="38004" y="26120"/>
                    <a:pt x="38192" y="25932"/>
                  </a:cubicBezTo>
                  <a:cubicBezTo>
                    <a:pt x="38595" y="25367"/>
                    <a:pt x="39281" y="24964"/>
                    <a:pt x="40007" y="24883"/>
                  </a:cubicBezTo>
                  <a:cubicBezTo>
                    <a:pt x="40083" y="24871"/>
                    <a:pt x="40160" y="24866"/>
                    <a:pt x="40236" y="24866"/>
                  </a:cubicBezTo>
                  <a:cubicBezTo>
                    <a:pt x="40968" y="24866"/>
                    <a:pt x="41690" y="25355"/>
                    <a:pt x="42306" y="25355"/>
                  </a:cubicBezTo>
                  <a:cubicBezTo>
                    <a:pt x="42506" y="25355"/>
                    <a:pt x="42696" y="25303"/>
                    <a:pt x="42870" y="25166"/>
                  </a:cubicBezTo>
                  <a:cubicBezTo>
                    <a:pt x="43460" y="24674"/>
                    <a:pt x="43172" y="23997"/>
                    <a:pt x="43949" y="23997"/>
                  </a:cubicBezTo>
                  <a:cubicBezTo>
                    <a:pt x="44129" y="23997"/>
                    <a:pt x="44366" y="24034"/>
                    <a:pt x="44685" y="24117"/>
                  </a:cubicBezTo>
                  <a:cubicBezTo>
                    <a:pt x="45892" y="24470"/>
                    <a:pt x="47249" y="25446"/>
                    <a:pt x="48051" y="25446"/>
                  </a:cubicBezTo>
                  <a:cubicBezTo>
                    <a:pt x="48348" y="25446"/>
                    <a:pt x="48569" y="25313"/>
                    <a:pt x="48678" y="24964"/>
                  </a:cubicBezTo>
                  <a:cubicBezTo>
                    <a:pt x="49041" y="23673"/>
                    <a:pt x="52348" y="16414"/>
                    <a:pt x="50855" y="14761"/>
                  </a:cubicBezTo>
                  <a:cubicBezTo>
                    <a:pt x="49363" y="13107"/>
                    <a:pt x="41055" y="3025"/>
                    <a:pt x="41055" y="3025"/>
                  </a:cubicBezTo>
                  <a:lnTo>
                    <a:pt x="1480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740;p30">
              <a:extLst>
                <a:ext uri="{FF2B5EF4-FFF2-40B4-BE49-F238E27FC236}">
                  <a16:creationId xmlns:a16="http://schemas.microsoft.com/office/drawing/2014/main" id="{EAA67DC9-46F1-FD45-AACF-D3962928A89C}"/>
                </a:ext>
              </a:extLst>
            </p:cNvPr>
            <p:cNvSpPr/>
            <p:nvPr/>
          </p:nvSpPr>
          <p:spPr>
            <a:xfrm>
              <a:off x="1650013" y="2324819"/>
              <a:ext cx="817283" cy="529614"/>
            </a:xfrm>
            <a:custGeom>
              <a:avLst/>
              <a:gdLst/>
              <a:ahLst/>
              <a:cxnLst/>
              <a:rect l="l" t="t" r="r" b="b"/>
              <a:pathLst>
                <a:path w="52348" h="33917" fill="none" extrusionOk="0">
                  <a:moveTo>
                    <a:pt x="16132" y="33917"/>
                  </a:moveTo>
                  <a:cubicBezTo>
                    <a:pt x="16737" y="33473"/>
                    <a:pt x="17181" y="32868"/>
                    <a:pt x="17342" y="32142"/>
                  </a:cubicBezTo>
                  <a:cubicBezTo>
                    <a:pt x="17544" y="31134"/>
                    <a:pt x="17786" y="30207"/>
                    <a:pt x="18108" y="29239"/>
                  </a:cubicBezTo>
                  <a:cubicBezTo>
                    <a:pt x="18834" y="29400"/>
                    <a:pt x="19600" y="29400"/>
                    <a:pt x="20367" y="29239"/>
                  </a:cubicBezTo>
                  <a:cubicBezTo>
                    <a:pt x="21254" y="28956"/>
                    <a:pt x="20810" y="28795"/>
                    <a:pt x="21859" y="28956"/>
                  </a:cubicBezTo>
                  <a:cubicBezTo>
                    <a:pt x="22948" y="29118"/>
                    <a:pt x="23391" y="30005"/>
                    <a:pt x="23553" y="28956"/>
                  </a:cubicBezTo>
                  <a:cubicBezTo>
                    <a:pt x="23674" y="27908"/>
                    <a:pt x="22786" y="27747"/>
                    <a:pt x="23553" y="26980"/>
                  </a:cubicBezTo>
                  <a:cubicBezTo>
                    <a:pt x="24279" y="26254"/>
                    <a:pt x="24884" y="25327"/>
                    <a:pt x="25650" y="25045"/>
                  </a:cubicBezTo>
                  <a:cubicBezTo>
                    <a:pt x="26416" y="24722"/>
                    <a:pt x="26093" y="24117"/>
                    <a:pt x="27021" y="24722"/>
                  </a:cubicBezTo>
                  <a:cubicBezTo>
                    <a:pt x="27908" y="25327"/>
                    <a:pt x="28513" y="25166"/>
                    <a:pt x="29118" y="26093"/>
                  </a:cubicBezTo>
                  <a:cubicBezTo>
                    <a:pt x="29723" y="26980"/>
                    <a:pt x="30005" y="27142"/>
                    <a:pt x="30651" y="26980"/>
                  </a:cubicBezTo>
                  <a:cubicBezTo>
                    <a:pt x="31256" y="26859"/>
                    <a:pt x="31699" y="27142"/>
                    <a:pt x="32304" y="27303"/>
                  </a:cubicBezTo>
                  <a:cubicBezTo>
                    <a:pt x="32949" y="27464"/>
                    <a:pt x="33595" y="27545"/>
                    <a:pt x="34240" y="27585"/>
                  </a:cubicBezTo>
                  <a:cubicBezTo>
                    <a:pt x="34724" y="27585"/>
                    <a:pt x="35006" y="25327"/>
                    <a:pt x="35772" y="25770"/>
                  </a:cubicBezTo>
                  <a:cubicBezTo>
                    <a:pt x="36539" y="26254"/>
                    <a:pt x="37749" y="26375"/>
                    <a:pt x="38192" y="25932"/>
                  </a:cubicBezTo>
                  <a:cubicBezTo>
                    <a:pt x="38595" y="25367"/>
                    <a:pt x="39281" y="24964"/>
                    <a:pt x="40007" y="24883"/>
                  </a:cubicBezTo>
                  <a:cubicBezTo>
                    <a:pt x="41055" y="24722"/>
                    <a:pt x="42104" y="25770"/>
                    <a:pt x="42870" y="25166"/>
                  </a:cubicBezTo>
                  <a:cubicBezTo>
                    <a:pt x="43596" y="24561"/>
                    <a:pt x="42991" y="23673"/>
                    <a:pt x="44685" y="24117"/>
                  </a:cubicBezTo>
                  <a:cubicBezTo>
                    <a:pt x="46339" y="24601"/>
                    <a:pt x="48274" y="26254"/>
                    <a:pt x="48678" y="24964"/>
                  </a:cubicBezTo>
                  <a:cubicBezTo>
                    <a:pt x="49041" y="23673"/>
                    <a:pt x="52348" y="16414"/>
                    <a:pt x="50855" y="14761"/>
                  </a:cubicBezTo>
                  <a:cubicBezTo>
                    <a:pt x="49363" y="13107"/>
                    <a:pt x="41055" y="3025"/>
                    <a:pt x="41055" y="3025"/>
                  </a:cubicBezTo>
                  <a:lnTo>
                    <a:pt x="14801" y="0"/>
                  </a:lnTo>
                  <a:lnTo>
                    <a:pt x="0" y="21859"/>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6741;p30">
              <a:extLst>
                <a:ext uri="{FF2B5EF4-FFF2-40B4-BE49-F238E27FC236}">
                  <a16:creationId xmlns:a16="http://schemas.microsoft.com/office/drawing/2014/main" id="{2018C310-C84B-AB41-86CB-DFC6A7779EC9}"/>
                </a:ext>
              </a:extLst>
            </p:cNvPr>
            <p:cNvSpPr/>
            <p:nvPr/>
          </p:nvSpPr>
          <p:spPr>
            <a:xfrm>
              <a:off x="921523" y="2332002"/>
              <a:ext cx="325536" cy="401118"/>
            </a:xfrm>
            <a:custGeom>
              <a:avLst/>
              <a:gdLst/>
              <a:ahLst/>
              <a:cxnLst/>
              <a:rect l="l" t="t" r="r" b="b"/>
              <a:pathLst>
                <a:path w="20851" h="25688" extrusionOk="0">
                  <a:moveTo>
                    <a:pt x="12345" y="0"/>
                  </a:moveTo>
                  <a:cubicBezTo>
                    <a:pt x="12063" y="0"/>
                    <a:pt x="11767" y="8"/>
                    <a:pt x="11454" y="24"/>
                  </a:cubicBezTo>
                  <a:cubicBezTo>
                    <a:pt x="3630" y="387"/>
                    <a:pt x="1" y="12929"/>
                    <a:pt x="1" y="12929"/>
                  </a:cubicBezTo>
                  <a:lnTo>
                    <a:pt x="1695" y="24625"/>
                  </a:lnTo>
                  <a:cubicBezTo>
                    <a:pt x="2299" y="24544"/>
                    <a:pt x="2904" y="24504"/>
                    <a:pt x="3509" y="24464"/>
                  </a:cubicBezTo>
                  <a:cubicBezTo>
                    <a:pt x="3993" y="24423"/>
                    <a:pt x="4477" y="24383"/>
                    <a:pt x="4921" y="24343"/>
                  </a:cubicBezTo>
                  <a:cubicBezTo>
                    <a:pt x="5071" y="24336"/>
                    <a:pt x="5222" y="24333"/>
                    <a:pt x="5372" y="24333"/>
                  </a:cubicBezTo>
                  <a:cubicBezTo>
                    <a:pt x="6148" y="24333"/>
                    <a:pt x="6920" y="24422"/>
                    <a:pt x="7663" y="24625"/>
                  </a:cubicBezTo>
                  <a:lnTo>
                    <a:pt x="8389" y="24786"/>
                  </a:lnTo>
                  <a:lnTo>
                    <a:pt x="8913" y="24867"/>
                  </a:lnTo>
                  <a:cubicBezTo>
                    <a:pt x="9438" y="24907"/>
                    <a:pt x="10002" y="25068"/>
                    <a:pt x="10446" y="25391"/>
                  </a:cubicBezTo>
                  <a:cubicBezTo>
                    <a:pt x="10672" y="25589"/>
                    <a:pt x="10937" y="25688"/>
                    <a:pt x="11214" y="25688"/>
                  </a:cubicBezTo>
                  <a:cubicBezTo>
                    <a:pt x="11333" y="25688"/>
                    <a:pt x="11454" y="25669"/>
                    <a:pt x="11575" y="25633"/>
                  </a:cubicBezTo>
                  <a:lnTo>
                    <a:pt x="11656" y="25633"/>
                  </a:lnTo>
                  <a:cubicBezTo>
                    <a:pt x="11978" y="25552"/>
                    <a:pt x="12261" y="25391"/>
                    <a:pt x="12503" y="25189"/>
                  </a:cubicBezTo>
                  <a:cubicBezTo>
                    <a:pt x="12664" y="25028"/>
                    <a:pt x="12866" y="24948"/>
                    <a:pt x="13108" y="24867"/>
                  </a:cubicBezTo>
                  <a:cubicBezTo>
                    <a:pt x="14116" y="24746"/>
                    <a:pt x="15084" y="24423"/>
                    <a:pt x="15971" y="23980"/>
                  </a:cubicBezTo>
                  <a:lnTo>
                    <a:pt x="16092" y="23899"/>
                  </a:lnTo>
                  <a:cubicBezTo>
                    <a:pt x="17017" y="23365"/>
                    <a:pt x="17942" y="22863"/>
                    <a:pt x="18978" y="22863"/>
                  </a:cubicBezTo>
                  <a:cubicBezTo>
                    <a:pt x="19117" y="22863"/>
                    <a:pt x="19257" y="22872"/>
                    <a:pt x="19399" y="22891"/>
                  </a:cubicBezTo>
                  <a:cubicBezTo>
                    <a:pt x="19484" y="22917"/>
                    <a:pt x="19569" y="22929"/>
                    <a:pt x="19652" y="22929"/>
                  </a:cubicBezTo>
                  <a:cubicBezTo>
                    <a:pt x="20080" y="22929"/>
                    <a:pt x="20454" y="22598"/>
                    <a:pt x="20488" y="22124"/>
                  </a:cubicBezTo>
                  <a:cubicBezTo>
                    <a:pt x="20528" y="22003"/>
                    <a:pt x="20609" y="21842"/>
                    <a:pt x="20649" y="21842"/>
                  </a:cubicBezTo>
                  <a:cubicBezTo>
                    <a:pt x="20690" y="21862"/>
                    <a:pt x="20720" y="21872"/>
                    <a:pt x="20750" y="21872"/>
                  </a:cubicBezTo>
                  <a:cubicBezTo>
                    <a:pt x="20780" y="21872"/>
                    <a:pt x="20811" y="21862"/>
                    <a:pt x="20851" y="21842"/>
                  </a:cubicBezTo>
                  <a:lnTo>
                    <a:pt x="20327" y="20552"/>
                  </a:lnTo>
                  <a:cubicBezTo>
                    <a:pt x="20327" y="20552"/>
                    <a:pt x="18310" y="19140"/>
                    <a:pt x="18915" y="17930"/>
                  </a:cubicBezTo>
                  <a:cubicBezTo>
                    <a:pt x="19520" y="16720"/>
                    <a:pt x="18512" y="16317"/>
                    <a:pt x="18915" y="15107"/>
                  </a:cubicBezTo>
                  <a:cubicBezTo>
                    <a:pt x="19318" y="13897"/>
                    <a:pt x="17907" y="13292"/>
                    <a:pt x="18713" y="12486"/>
                  </a:cubicBezTo>
                  <a:cubicBezTo>
                    <a:pt x="19520" y="11679"/>
                    <a:pt x="18512" y="10913"/>
                    <a:pt x="18512" y="9703"/>
                  </a:cubicBezTo>
                  <a:cubicBezTo>
                    <a:pt x="18512" y="8453"/>
                    <a:pt x="18229" y="7203"/>
                    <a:pt x="17705" y="6073"/>
                  </a:cubicBezTo>
                  <a:cubicBezTo>
                    <a:pt x="17124" y="4524"/>
                    <a:pt x="19147" y="0"/>
                    <a:pt x="12345"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6742;p30">
              <a:extLst>
                <a:ext uri="{FF2B5EF4-FFF2-40B4-BE49-F238E27FC236}">
                  <a16:creationId xmlns:a16="http://schemas.microsoft.com/office/drawing/2014/main" id="{2DC40B75-2D68-E64C-97C1-1F0B99A14C02}"/>
                </a:ext>
              </a:extLst>
            </p:cNvPr>
            <p:cNvSpPr/>
            <p:nvPr/>
          </p:nvSpPr>
          <p:spPr>
            <a:xfrm>
              <a:off x="667150" y="2435011"/>
              <a:ext cx="234250" cy="315454"/>
            </a:xfrm>
            <a:custGeom>
              <a:avLst/>
              <a:gdLst/>
              <a:ahLst/>
              <a:cxnLst/>
              <a:rect l="l" t="t" r="r" b="b"/>
              <a:pathLst>
                <a:path w="15004" h="20202" extrusionOk="0">
                  <a:moveTo>
                    <a:pt x="12583" y="1"/>
                  </a:moveTo>
                  <a:lnTo>
                    <a:pt x="4881" y="6655"/>
                  </a:lnTo>
                  <a:cubicBezTo>
                    <a:pt x="5042" y="7058"/>
                    <a:pt x="4840" y="7542"/>
                    <a:pt x="4397" y="7704"/>
                  </a:cubicBezTo>
                  <a:cubicBezTo>
                    <a:pt x="3671" y="8026"/>
                    <a:pt x="3509" y="8309"/>
                    <a:pt x="2904" y="9518"/>
                  </a:cubicBezTo>
                  <a:cubicBezTo>
                    <a:pt x="2380" y="10527"/>
                    <a:pt x="243" y="9397"/>
                    <a:pt x="1" y="11696"/>
                  </a:cubicBezTo>
                  <a:cubicBezTo>
                    <a:pt x="122" y="11817"/>
                    <a:pt x="243" y="11938"/>
                    <a:pt x="323" y="12059"/>
                  </a:cubicBezTo>
                  <a:cubicBezTo>
                    <a:pt x="848" y="12704"/>
                    <a:pt x="1493" y="13229"/>
                    <a:pt x="2259" y="13592"/>
                  </a:cubicBezTo>
                  <a:cubicBezTo>
                    <a:pt x="2259" y="14035"/>
                    <a:pt x="2542" y="14358"/>
                    <a:pt x="3187" y="14479"/>
                  </a:cubicBezTo>
                  <a:cubicBezTo>
                    <a:pt x="3590" y="14600"/>
                    <a:pt x="3953" y="14802"/>
                    <a:pt x="4235" y="15124"/>
                  </a:cubicBezTo>
                  <a:cubicBezTo>
                    <a:pt x="4356" y="15245"/>
                    <a:pt x="4477" y="15366"/>
                    <a:pt x="4598" y="15487"/>
                  </a:cubicBezTo>
                  <a:cubicBezTo>
                    <a:pt x="5002" y="15810"/>
                    <a:pt x="5365" y="16173"/>
                    <a:pt x="5687" y="16536"/>
                  </a:cubicBezTo>
                  <a:cubicBezTo>
                    <a:pt x="6090" y="17060"/>
                    <a:pt x="6574" y="17544"/>
                    <a:pt x="7139" y="17947"/>
                  </a:cubicBezTo>
                  <a:cubicBezTo>
                    <a:pt x="7986" y="18471"/>
                    <a:pt x="8873" y="18955"/>
                    <a:pt x="9760" y="19359"/>
                  </a:cubicBezTo>
                  <a:cubicBezTo>
                    <a:pt x="10285" y="19601"/>
                    <a:pt x="10769" y="19843"/>
                    <a:pt x="11293" y="20085"/>
                  </a:cubicBezTo>
                  <a:cubicBezTo>
                    <a:pt x="11464" y="20161"/>
                    <a:pt x="11663" y="20201"/>
                    <a:pt x="11862" y="20201"/>
                  </a:cubicBezTo>
                  <a:cubicBezTo>
                    <a:pt x="12086" y="20201"/>
                    <a:pt x="12311" y="20151"/>
                    <a:pt x="12503" y="20044"/>
                  </a:cubicBezTo>
                  <a:lnTo>
                    <a:pt x="13027" y="19802"/>
                  </a:lnTo>
                  <a:cubicBezTo>
                    <a:pt x="13592" y="19480"/>
                    <a:pt x="14156" y="19238"/>
                    <a:pt x="14761" y="19036"/>
                  </a:cubicBezTo>
                  <a:lnTo>
                    <a:pt x="14923" y="18996"/>
                  </a:lnTo>
                  <a:lnTo>
                    <a:pt x="15003" y="17060"/>
                  </a:lnTo>
                  <a:lnTo>
                    <a:pt x="12583"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6743;p30">
              <a:extLst>
                <a:ext uri="{FF2B5EF4-FFF2-40B4-BE49-F238E27FC236}">
                  <a16:creationId xmlns:a16="http://schemas.microsoft.com/office/drawing/2014/main" id="{EEC56EA5-8221-3149-B67B-8C0B3FB6FAF5}"/>
                </a:ext>
              </a:extLst>
            </p:cNvPr>
            <p:cNvSpPr/>
            <p:nvPr/>
          </p:nvSpPr>
          <p:spPr>
            <a:xfrm>
              <a:off x="773564" y="2362372"/>
              <a:ext cx="317980" cy="388189"/>
            </a:xfrm>
            <a:custGeom>
              <a:avLst/>
              <a:gdLst/>
              <a:ahLst/>
              <a:cxnLst/>
              <a:rect l="l" t="t" r="r" b="b"/>
              <a:pathLst>
                <a:path w="20367" h="24860" extrusionOk="0">
                  <a:moveTo>
                    <a:pt x="5898" y="1"/>
                  </a:moveTo>
                  <a:cubicBezTo>
                    <a:pt x="4382" y="1"/>
                    <a:pt x="3045" y="196"/>
                    <a:pt x="2138" y="580"/>
                  </a:cubicBezTo>
                  <a:cubicBezTo>
                    <a:pt x="0" y="1467"/>
                    <a:pt x="0" y="3282"/>
                    <a:pt x="0" y="3282"/>
                  </a:cubicBezTo>
                  <a:lnTo>
                    <a:pt x="2581" y="12840"/>
                  </a:lnTo>
                  <a:cubicBezTo>
                    <a:pt x="2743" y="13404"/>
                    <a:pt x="3509" y="13888"/>
                    <a:pt x="3348" y="15542"/>
                  </a:cubicBezTo>
                  <a:cubicBezTo>
                    <a:pt x="3186" y="17195"/>
                    <a:pt x="1533" y="18405"/>
                    <a:pt x="2743" y="18405"/>
                  </a:cubicBezTo>
                  <a:cubicBezTo>
                    <a:pt x="3348" y="18405"/>
                    <a:pt x="3721" y="18294"/>
                    <a:pt x="3998" y="18294"/>
                  </a:cubicBezTo>
                  <a:cubicBezTo>
                    <a:pt x="4275" y="18294"/>
                    <a:pt x="4457" y="18405"/>
                    <a:pt x="4679" y="18849"/>
                  </a:cubicBezTo>
                  <a:cubicBezTo>
                    <a:pt x="5163" y="19776"/>
                    <a:pt x="5606" y="19454"/>
                    <a:pt x="5163" y="21712"/>
                  </a:cubicBezTo>
                  <a:cubicBezTo>
                    <a:pt x="4961" y="22640"/>
                    <a:pt x="4638" y="23769"/>
                    <a:pt x="4558" y="24777"/>
                  </a:cubicBezTo>
                  <a:cubicBezTo>
                    <a:pt x="4716" y="24830"/>
                    <a:pt x="4882" y="24860"/>
                    <a:pt x="5049" y="24860"/>
                  </a:cubicBezTo>
                  <a:cubicBezTo>
                    <a:pt x="5265" y="24860"/>
                    <a:pt x="5482" y="24810"/>
                    <a:pt x="5687" y="24696"/>
                  </a:cubicBezTo>
                  <a:lnTo>
                    <a:pt x="6171" y="24454"/>
                  </a:lnTo>
                  <a:cubicBezTo>
                    <a:pt x="6735" y="24172"/>
                    <a:pt x="7340" y="23890"/>
                    <a:pt x="7945" y="23728"/>
                  </a:cubicBezTo>
                  <a:cubicBezTo>
                    <a:pt x="8308" y="23607"/>
                    <a:pt x="8671" y="23446"/>
                    <a:pt x="8994" y="23285"/>
                  </a:cubicBezTo>
                  <a:cubicBezTo>
                    <a:pt x="9357" y="23083"/>
                    <a:pt x="9760" y="22962"/>
                    <a:pt x="10163" y="22841"/>
                  </a:cubicBezTo>
                  <a:cubicBezTo>
                    <a:pt x="11091" y="22680"/>
                    <a:pt x="12059" y="22559"/>
                    <a:pt x="12986" y="22519"/>
                  </a:cubicBezTo>
                  <a:cubicBezTo>
                    <a:pt x="13470" y="22478"/>
                    <a:pt x="13954" y="22438"/>
                    <a:pt x="14398" y="22398"/>
                  </a:cubicBezTo>
                  <a:cubicBezTo>
                    <a:pt x="14548" y="22391"/>
                    <a:pt x="14699" y="22388"/>
                    <a:pt x="14849" y="22388"/>
                  </a:cubicBezTo>
                  <a:cubicBezTo>
                    <a:pt x="15625" y="22388"/>
                    <a:pt x="16397" y="22477"/>
                    <a:pt x="17140" y="22680"/>
                  </a:cubicBezTo>
                  <a:lnTo>
                    <a:pt x="17866" y="22841"/>
                  </a:lnTo>
                  <a:cubicBezTo>
                    <a:pt x="17987" y="22882"/>
                    <a:pt x="18148" y="22882"/>
                    <a:pt x="18269" y="22922"/>
                  </a:cubicBezTo>
                  <a:cubicBezTo>
                    <a:pt x="18350" y="22398"/>
                    <a:pt x="18431" y="21914"/>
                    <a:pt x="18431" y="21389"/>
                  </a:cubicBezTo>
                  <a:cubicBezTo>
                    <a:pt x="18431" y="20220"/>
                    <a:pt x="16898" y="19292"/>
                    <a:pt x="17382" y="18082"/>
                  </a:cubicBezTo>
                  <a:cubicBezTo>
                    <a:pt x="17826" y="16913"/>
                    <a:pt x="17221" y="15542"/>
                    <a:pt x="18431" y="14009"/>
                  </a:cubicBezTo>
                  <a:cubicBezTo>
                    <a:pt x="19641" y="12517"/>
                    <a:pt x="20367" y="12678"/>
                    <a:pt x="18592" y="8605"/>
                  </a:cubicBezTo>
                  <a:cubicBezTo>
                    <a:pt x="16777" y="4532"/>
                    <a:pt x="15850" y="2273"/>
                    <a:pt x="12220" y="1023"/>
                  </a:cubicBezTo>
                  <a:cubicBezTo>
                    <a:pt x="10183" y="337"/>
                    <a:pt x="7887" y="1"/>
                    <a:pt x="5898"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6744;p30">
              <a:extLst>
                <a:ext uri="{FF2B5EF4-FFF2-40B4-BE49-F238E27FC236}">
                  <a16:creationId xmlns:a16="http://schemas.microsoft.com/office/drawing/2014/main" id="{AB8E3870-FF70-DF46-AFAF-2EFDCCF890DE}"/>
                </a:ext>
              </a:extLst>
            </p:cNvPr>
            <p:cNvSpPr/>
            <p:nvPr/>
          </p:nvSpPr>
          <p:spPr>
            <a:xfrm>
              <a:off x="522345" y="2373927"/>
              <a:ext cx="263196" cy="249403"/>
            </a:xfrm>
            <a:custGeom>
              <a:avLst/>
              <a:gdLst/>
              <a:ahLst/>
              <a:cxnLst/>
              <a:rect l="l" t="t" r="r" b="b"/>
              <a:pathLst>
                <a:path w="16858" h="15972" extrusionOk="0">
                  <a:moveTo>
                    <a:pt x="11575" y="1"/>
                  </a:moveTo>
                  <a:lnTo>
                    <a:pt x="0" y="3348"/>
                  </a:lnTo>
                  <a:lnTo>
                    <a:pt x="40" y="3348"/>
                  </a:lnTo>
                  <a:cubicBezTo>
                    <a:pt x="202" y="3509"/>
                    <a:pt x="363" y="3671"/>
                    <a:pt x="403" y="3832"/>
                  </a:cubicBezTo>
                  <a:cubicBezTo>
                    <a:pt x="444" y="3993"/>
                    <a:pt x="524" y="4074"/>
                    <a:pt x="686" y="4114"/>
                  </a:cubicBezTo>
                  <a:cubicBezTo>
                    <a:pt x="720" y="4121"/>
                    <a:pt x="755" y="4125"/>
                    <a:pt x="789" y="4125"/>
                  </a:cubicBezTo>
                  <a:cubicBezTo>
                    <a:pt x="954" y="4125"/>
                    <a:pt x="1110" y="4046"/>
                    <a:pt x="1210" y="3913"/>
                  </a:cubicBezTo>
                  <a:lnTo>
                    <a:pt x="1250" y="3913"/>
                  </a:lnTo>
                  <a:cubicBezTo>
                    <a:pt x="1331" y="4155"/>
                    <a:pt x="1371" y="4437"/>
                    <a:pt x="1371" y="4719"/>
                  </a:cubicBezTo>
                  <a:cubicBezTo>
                    <a:pt x="1371" y="4840"/>
                    <a:pt x="1412" y="4961"/>
                    <a:pt x="1492" y="5002"/>
                  </a:cubicBezTo>
                  <a:lnTo>
                    <a:pt x="5364" y="7986"/>
                  </a:lnTo>
                  <a:cubicBezTo>
                    <a:pt x="5364" y="7986"/>
                    <a:pt x="5082" y="8228"/>
                    <a:pt x="4638" y="8591"/>
                  </a:cubicBezTo>
                  <a:cubicBezTo>
                    <a:pt x="4678" y="8672"/>
                    <a:pt x="4678" y="8752"/>
                    <a:pt x="4719" y="8833"/>
                  </a:cubicBezTo>
                  <a:lnTo>
                    <a:pt x="4840" y="9115"/>
                  </a:lnTo>
                  <a:cubicBezTo>
                    <a:pt x="4920" y="9317"/>
                    <a:pt x="4920" y="9559"/>
                    <a:pt x="4920" y="9801"/>
                  </a:cubicBezTo>
                  <a:cubicBezTo>
                    <a:pt x="4920" y="10083"/>
                    <a:pt x="4961" y="10365"/>
                    <a:pt x="5041" y="10607"/>
                  </a:cubicBezTo>
                  <a:cubicBezTo>
                    <a:pt x="4961" y="10648"/>
                    <a:pt x="4880" y="10728"/>
                    <a:pt x="4840" y="10809"/>
                  </a:cubicBezTo>
                  <a:cubicBezTo>
                    <a:pt x="4759" y="11011"/>
                    <a:pt x="4799" y="11253"/>
                    <a:pt x="4961" y="11414"/>
                  </a:cubicBezTo>
                  <a:cubicBezTo>
                    <a:pt x="5082" y="11495"/>
                    <a:pt x="5122" y="11575"/>
                    <a:pt x="4961" y="11979"/>
                  </a:cubicBezTo>
                  <a:lnTo>
                    <a:pt x="4638" y="12584"/>
                  </a:lnTo>
                  <a:lnTo>
                    <a:pt x="5324" y="12382"/>
                  </a:lnTo>
                  <a:cubicBezTo>
                    <a:pt x="5485" y="12301"/>
                    <a:pt x="5646" y="12261"/>
                    <a:pt x="5848" y="12221"/>
                  </a:cubicBezTo>
                  <a:lnTo>
                    <a:pt x="5848" y="12221"/>
                  </a:lnTo>
                  <a:cubicBezTo>
                    <a:pt x="5848" y="12342"/>
                    <a:pt x="5807" y="12463"/>
                    <a:pt x="5807" y="12543"/>
                  </a:cubicBezTo>
                  <a:cubicBezTo>
                    <a:pt x="5727" y="12705"/>
                    <a:pt x="5767" y="12866"/>
                    <a:pt x="5848" y="12987"/>
                  </a:cubicBezTo>
                  <a:cubicBezTo>
                    <a:pt x="5727" y="12987"/>
                    <a:pt x="5646" y="13027"/>
                    <a:pt x="5566" y="13067"/>
                  </a:cubicBezTo>
                  <a:lnTo>
                    <a:pt x="5324" y="13148"/>
                  </a:lnTo>
                  <a:lnTo>
                    <a:pt x="5404" y="13471"/>
                  </a:lnTo>
                  <a:cubicBezTo>
                    <a:pt x="5445" y="13672"/>
                    <a:pt x="5525" y="14076"/>
                    <a:pt x="5888" y="14116"/>
                  </a:cubicBezTo>
                  <a:cubicBezTo>
                    <a:pt x="6251" y="14156"/>
                    <a:pt x="6574" y="14277"/>
                    <a:pt x="6856" y="14479"/>
                  </a:cubicBezTo>
                  <a:cubicBezTo>
                    <a:pt x="7058" y="14600"/>
                    <a:pt x="7219" y="14721"/>
                    <a:pt x="7421" y="14802"/>
                  </a:cubicBezTo>
                  <a:lnTo>
                    <a:pt x="7945" y="15003"/>
                  </a:lnTo>
                  <a:cubicBezTo>
                    <a:pt x="8550" y="15165"/>
                    <a:pt x="9114" y="15487"/>
                    <a:pt x="9558" y="15971"/>
                  </a:cubicBezTo>
                  <a:cubicBezTo>
                    <a:pt x="11736" y="14963"/>
                    <a:pt x="16858" y="8147"/>
                    <a:pt x="16858" y="8147"/>
                  </a:cubicBezTo>
                  <a:lnTo>
                    <a:pt x="11575" y="1"/>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6745;p30">
              <a:extLst>
                <a:ext uri="{FF2B5EF4-FFF2-40B4-BE49-F238E27FC236}">
                  <a16:creationId xmlns:a16="http://schemas.microsoft.com/office/drawing/2014/main" id="{A20717CD-EE90-E840-9F02-80EA08D4AFF4}"/>
                </a:ext>
              </a:extLst>
            </p:cNvPr>
            <p:cNvSpPr/>
            <p:nvPr/>
          </p:nvSpPr>
          <p:spPr>
            <a:xfrm>
              <a:off x="455602" y="2136352"/>
              <a:ext cx="402974" cy="462220"/>
            </a:xfrm>
            <a:custGeom>
              <a:avLst/>
              <a:gdLst/>
              <a:ahLst/>
              <a:cxnLst/>
              <a:rect l="l" t="t" r="r" b="b"/>
              <a:pathLst>
                <a:path w="25811" h="29601" extrusionOk="0">
                  <a:moveTo>
                    <a:pt x="12962" y="0"/>
                  </a:moveTo>
                  <a:cubicBezTo>
                    <a:pt x="12466" y="0"/>
                    <a:pt x="11975" y="91"/>
                    <a:pt x="11494" y="294"/>
                  </a:cubicBezTo>
                  <a:cubicBezTo>
                    <a:pt x="8752" y="1423"/>
                    <a:pt x="4033" y="5497"/>
                    <a:pt x="565" y="8683"/>
                  </a:cubicBezTo>
                  <a:cubicBezTo>
                    <a:pt x="645" y="8884"/>
                    <a:pt x="686" y="9126"/>
                    <a:pt x="645" y="9328"/>
                  </a:cubicBezTo>
                  <a:lnTo>
                    <a:pt x="565" y="9610"/>
                  </a:lnTo>
                  <a:lnTo>
                    <a:pt x="887" y="9691"/>
                  </a:lnTo>
                  <a:cubicBezTo>
                    <a:pt x="887" y="9691"/>
                    <a:pt x="887" y="9731"/>
                    <a:pt x="887" y="9771"/>
                  </a:cubicBezTo>
                  <a:cubicBezTo>
                    <a:pt x="887" y="9892"/>
                    <a:pt x="887" y="10013"/>
                    <a:pt x="887" y="10134"/>
                  </a:cubicBezTo>
                  <a:cubicBezTo>
                    <a:pt x="766" y="10134"/>
                    <a:pt x="645" y="10175"/>
                    <a:pt x="524" y="10255"/>
                  </a:cubicBezTo>
                  <a:cubicBezTo>
                    <a:pt x="444" y="10336"/>
                    <a:pt x="403" y="10457"/>
                    <a:pt x="403" y="10538"/>
                  </a:cubicBezTo>
                  <a:cubicBezTo>
                    <a:pt x="363" y="10659"/>
                    <a:pt x="363" y="10739"/>
                    <a:pt x="323" y="10860"/>
                  </a:cubicBezTo>
                  <a:lnTo>
                    <a:pt x="323" y="10901"/>
                  </a:lnTo>
                  <a:cubicBezTo>
                    <a:pt x="363" y="11506"/>
                    <a:pt x="323" y="12070"/>
                    <a:pt x="283" y="12675"/>
                  </a:cubicBezTo>
                  <a:cubicBezTo>
                    <a:pt x="202" y="13159"/>
                    <a:pt x="0" y="14409"/>
                    <a:pt x="1250" y="14893"/>
                  </a:cubicBezTo>
                  <a:cubicBezTo>
                    <a:pt x="1250" y="14934"/>
                    <a:pt x="1250" y="14934"/>
                    <a:pt x="1250" y="14974"/>
                  </a:cubicBezTo>
                  <a:cubicBezTo>
                    <a:pt x="1250" y="15014"/>
                    <a:pt x="1250" y="15055"/>
                    <a:pt x="1250" y="15055"/>
                  </a:cubicBezTo>
                  <a:cubicBezTo>
                    <a:pt x="1250" y="15377"/>
                    <a:pt x="1371" y="15659"/>
                    <a:pt x="1613" y="15901"/>
                  </a:cubicBezTo>
                  <a:cubicBezTo>
                    <a:pt x="1452" y="15901"/>
                    <a:pt x="1331" y="15942"/>
                    <a:pt x="1210" y="16022"/>
                  </a:cubicBezTo>
                  <a:cubicBezTo>
                    <a:pt x="1049" y="16103"/>
                    <a:pt x="928" y="16264"/>
                    <a:pt x="887" y="16426"/>
                  </a:cubicBezTo>
                  <a:cubicBezTo>
                    <a:pt x="887" y="16547"/>
                    <a:pt x="887" y="16668"/>
                    <a:pt x="928" y="16748"/>
                  </a:cubicBezTo>
                  <a:cubicBezTo>
                    <a:pt x="766" y="16789"/>
                    <a:pt x="605" y="16990"/>
                    <a:pt x="645" y="17192"/>
                  </a:cubicBezTo>
                  <a:cubicBezTo>
                    <a:pt x="645" y="17434"/>
                    <a:pt x="686" y="17676"/>
                    <a:pt x="1129" y="17757"/>
                  </a:cubicBezTo>
                  <a:lnTo>
                    <a:pt x="1170" y="17757"/>
                  </a:lnTo>
                  <a:cubicBezTo>
                    <a:pt x="1210" y="17797"/>
                    <a:pt x="1250" y="17837"/>
                    <a:pt x="1331" y="17837"/>
                  </a:cubicBezTo>
                  <a:cubicBezTo>
                    <a:pt x="1291" y="18039"/>
                    <a:pt x="1371" y="18241"/>
                    <a:pt x="1533" y="18402"/>
                  </a:cubicBezTo>
                  <a:cubicBezTo>
                    <a:pt x="1679" y="18500"/>
                    <a:pt x="1841" y="18553"/>
                    <a:pt x="2008" y="18553"/>
                  </a:cubicBezTo>
                  <a:cubicBezTo>
                    <a:pt x="2117" y="18553"/>
                    <a:pt x="2228" y="18530"/>
                    <a:pt x="2339" y="18482"/>
                  </a:cubicBezTo>
                  <a:lnTo>
                    <a:pt x="2460" y="18482"/>
                  </a:lnTo>
                  <a:cubicBezTo>
                    <a:pt x="2622" y="18442"/>
                    <a:pt x="2823" y="18362"/>
                    <a:pt x="2944" y="18241"/>
                  </a:cubicBezTo>
                  <a:cubicBezTo>
                    <a:pt x="3065" y="18120"/>
                    <a:pt x="3186" y="18079"/>
                    <a:pt x="3348" y="18039"/>
                  </a:cubicBezTo>
                  <a:cubicBezTo>
                    <a:pt x="3509" y="18039"/>
                    <a:pt x="3670" y="17958"/>
                    <a:pt x="3751" y="17837"/>
                  </a:cubicBezTo>
                  <a:cubicBezTo>
                    <a:pt x="3831" y="18120"/>
                    <a:pt x="4033" y="18402"/>
                    <a:pt x="4315" y="18563"/>
                  </a:cubicBezTo>
                  <a:cubicBezTo>
                    <a:pt x="4477" y="18724"/>
                    <a:pt x="4638" y="18845"/>
                    <a:pt x="4678" y="19047"/>
                  </a:cubicBezTo>
                  <a:cubicBezTo>
                    <a:pt x="4719" y="19168"/>
                    <a:pt x="4840" y="19289"/>
                    <a:pt x="4961" y="19329"/>
                  </a:cubicBezTo>
                  <a:cubicBezTo>
                    <a:pt x="4995" y="19336"/>
                    <a:pt x="5030" y="19340"/>
                    <a:pt x="5064" y="19340"/>
                  </a:cubicBezTo>
                  <a:cubicBezTo>
                    <a:pt x="5229" y="19340"/>
                    <a:pt x="5385" y="19261"/>
                    <a:pt x="5485" y="19128"/>
                  </a:cubicBezTo>
                  <a:lnTo>
                    <a:pt x="5525" y="19087"/>
                  </a:lnTo>
                  <a:cubicBezTo>
                    <a:pt x="5606" y="19370"/>
                    <a:pt x="5646" y="19652"/>
                    <a:pt x="5646" y="19934"/>
                  </a:cubicBezTo>
                  <a:cubicBezTo>
                    <a:pt x="5646" y="20055"/>
                    <a:pt x="5687" y="20176"/>
                    <a:pt x="5767" y="20217"/>
                  </a:cubicBezTo>
                  <a:cubicBezTo>
                    <a:pt x="5929" y="20378"/>
                    <a:pt x="6050" y="20499"/>
                    <a:pt x="6130" y="20660"/>
                  </a:cubicBezTo>
                  <a:cubicBezTo>
                    <a:pt x="6372" y="21064"/>
                    <a:pt x="6695" y="21386"/>
                    <a:pt x="7098" y="21588"/>
                  </a:cubicBezTo>
                  <a:cubicBezTo>
                    <a:pt x="7380" y="21749"/>
                    <a:pt x="7622" y="21951"/>
                    <a:pt x="7864" y="22152"/>
                  </a:cubicBezTo>
                  <a:cubicBezTo>
                    <a:pt x="7945" y="22273"/>
                    <a:pt x="8066" y="22394"/>
                    <a:pt x="8187" y="22515"/>
                  </a:cubicBezTo>
                  <a:cubicBezTo>
                    <a:pt x="8066" y="22515"/>
                    <a:pt x="7945" y="22596"/>
                    <a:pt x="7864" y="22717"/>
                  </a:cubicBezTo>
                  <a:cubicBezTo>
                    <a:pt x="7784" y="22838"/>
                    <a:pt x="7743" y="22999"/>
                    <a:pt x="7824" y="23161"/>
                  </a:cubicBezTo>
                  <a:lnTo>
                    <a:pt x="7864" y="23443"/>
                  </a:lnTo>
                  <a:lnTo>
                    <a:pt x="8187" y="23362"/>
                  </a:lnTo>
                  <a:cubicBezTo>
                    <a:pt x="8277" y="23340"/>
                    <a:pt x="8354" y="23329"/>
                    <a:pt x="8422" y="23329"/>
                  </a:cubicBezTo>
                  <a:cubicBezTo>
                    <a:pt x="8719" y="23329"/>
                    <a:pt x="8829" y="23548"/>
                    <a:pt x="8994" y="24008"/>
                  </a:cubicBezTo>
                  <a:lnTo>
                    <a:pt x="9115" y="24290"/>
                  </a:lnTo>
                  <a:cubicBezTo>
                    <a:pt x="10728" y="23483"/>
                    <a:pt x="11494" y="24411"/>
                    <a:pt x="11938" y="23040"/>
                  </a:cubicBezTo>
                  <a:cubicBezTo>
                    <a:pt x="12381" y="21709"/>
                    <a:pt x="13147" y="21548"/>
                    <a:pt x="13591" y="21548"/>
                  </a:cubicBezTo>
                  <a:cubicBezTo>
                    <a:pt x="14236" y="21588"/>
                    <a:pt x="14882" y="21709"/>
                    <a:pt x="15567" y="21830"/>
                  </a:cubicBezTo>
                  <a:cubicBezTo>
                    <a:pt x="16172" y="22314"/>
                    <a:pt x="16656" y="22959"/>
                    <a:pt x="16898" y="23685"/>
                  </a:cubicBezTo>
                  <a:cubicBezTo>
                    <a:pt x="17221" y="24734"/>
                    <a:pt x="16132" y="26226"/>
                    <a:pt x="17059" y="26387"/>
                  </a:cubicBezTo>
                  <a:cubicBezTo>
                    <a:pt x="17260" y="26424"/>
                    <a:pt x="17439" y="26435"/>
                    <a:pt x="17607" y="26435"/>
                  </a:cubicBezTo>
                  <a:cubicBezTo>
                    <a:pt x="17907" y="26435"/>
                    <a:pt x="18174" y="26398"/>
                    <a:pt x="18482" y="26398"/>
                  </a:cubicBezTo>
                  <a:cubicBezTo>
                    <a:pt x="18763" y="26398"/>
                    <a:pt x="19077" y="26429"/>
                    <a:pt x="19479" y="26548"/>
                  </a:cubicBezTo>
                  <a:cubicBezTo>
                    <a:pt x="20528" y="26831"/>
                    <a:pt x="19600" y="29412"/>
                    <a:pt x="20689" y="29573"/>
                  </a:cubicBezTo>
                  <a:cubicBezTo>
                    <a:pt x="20811" y="29592"/>
                    <a:pt x="20908" y="29600"/>
                    <a:pt x="20986" y="29600"/>
                  </a:cubicBezTo>
                  <a:cubicBezTo>
                    <a:pt x="21584" y="29600"/>
                    <a:pt x="21093" y="29111"/>
                    <a:pt x="22020" y="28968"/>
                  </a:cubicBezTo>
                  <a:cubicBezTo>
                    <a:pt x="23109" y="28807"/>
                    <a:pt x="24157" y="28968"/>
                    <a:pt x="24157" y="27920"/>
                  </a:cubicBezTo>
                  <a:cubicBezTo>
                    <a:pt x="24157" y="26999"/>
                    <a:pt x="23318" y="26047"/>
                    <a:pt x="23850" y="26047"/>
                  </a:cubicBezTo>
                  <a:cubicBezTo>
                    <a:pt x="23924" y="26047"/>
                    <a:pt x="24025" y="26065"/>
                    <a:pt x="24157" y="26105"/>
                  </a:cubicBezTo>
                  <a:cubicBezTo>
                    <a:pt x="24374" y="26163"/>
                    <a:pt x="24525" y="26190"/>
                    <a:pt x="24630" y="26190"/>
                  </a:cubicBezTo>
                  <a:cubicBezTo>
                    <a:pt x="25034" y="26190"/>
                    <a:pt x="24755" y="25785"/>
                    <a:pt x="24883" y="25177"/>
                  </a:cubicBezTo>
                  <a:cubicBezTo>
                    <a:pt x="25004" y="24653"/>
                    <a:pt x="25045" y="24088"/>
                    <a:pt x="25045" y="23524"/>
                  </a:cubicBezTo>
                  <a:cubicBezTo>
                    <a:pt x="24883" y="21588"/>
                    <a:pt x="25811" y="19289"/>
                    <a:pt x="25811" y="18241"/>
                  </a:cubicBezTo>
                  <a:cubicBezTo>
                    <a:pt x="25811" y="17192"/>
                    <a:pt x="21899" y="6948"/>
                    <a:pt x="21899" y="6948"/>
                  </a:cubicBezTo>
                  <a:cubicBezTo>
                    <a:pt x="21899" y="6948"/>
                    <a:pt x="17288" y="0"/>
                    <a:pt x="1296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6746;p30">
              <a:extLst>
                <a:ext uri="{FF2B5EF4-FFF2-40B4-BE49-F238E27FC236}">
                  <a16:creationId xmlns:a16="http://schemas.microsoft.com/office/drawing/2014/main" id="{0515F8E1-6579-5845-8CD0-E171DCEF67BC}"/>
                </a:ext>
              </a:extLst>
            </p:cNvPr>
            <p:cNvSpPr/>
            <p:nvPr/>
          </p:nvSpPr>
          <p:spPr>
            <a:xfrm>
              <a:off x="455602" y="2290827"/>
              <a:ext cx="181979" cy="146734"/>
            </a:xfrm>
            <a:custGeom>
              <a:avLst/>
              <a:gdLst/>
              <a:ahLst/>
              <a:cxnLst/>
              <a:rect l="l" t="t" r="r" b="b"/>
              <a:pathLst>
                <a:path w="11656" h="9397" extrusionOk="0">
                  <a:moveTo>
                    <a:pt x="6122" y="1"/>
                  </a:moveTo>
                  <a:cubicBezTo>
                    <a:pt x="4464" y="1"/>
                    <a:pt x="2360" y="441"/>
                    <a:pt x="363" y="1008"/>
                  </a:cubicBezTo>
                  <a:cubicBezTo>
                    <a:pt x="363" y="1613"/>
                    <a:pt x="323" y="2177"/>
                    <a:pt x="283" y="2782"/>
                  </a:cubicBezTo>
                  <a:cubicBezTo>
                    <a:pt x="202" y="3266"/>
                    <a:pt x="0" y="4516"/>
                    <a:pt x="1250" y="5000"/>
                  </a:cubicBezTo>
                  <a:cubicBezTo>
                    <a:pt x="1250" y="5041"/>
                    <a:pt x="1250" y="5041"/>
                    <a:pt x="1250" y="5081"/>
                  </a:cubicBezTo>
                  <a:cubicBezTo>
                    <a:pt x="1250" y="5121"/>
                    <a:pt x="1250" y="5162"/>
                    <a:pt x="1250" y="5162"/>
                  </a:cubicBezTo>
                  <a:cubicBezTo>
                    <a:pt x="1250" y="5484"/>
                    <a:pt x="1371" y="5766"/>
                    <a:pt x="1613" y="6008"/>
                  </a:cubicBezTo>
                  <a:cubicBezTo>
                    <a:pt x="1452" y="6008"/>
                    <a:pt x="1331" y="6049"/>
                    <a:pt x="1210" y="6129"/>
                  </a:cubicBezTo>
                  <a:cubicBezTo>
                    <a:pt x="1049" y="6210"/>
                    <a:pt x="928" y="6371"/>
                    <a:pt x="887" y="6533"/>
                  </a:cubicBezTo>
                  <a:cubicBezTo>
                    <a:pt x="887" y="6654"/>
                    <a:pt x="887" y="6775"/>
                    <a:pt x="928" y="6855"/>
                  </a:cubicBezTo>
                  <a:cubicBezTo>
                    <a:pt x="766" y="6896"/>
                    <a:pt x="605" y="7097"/>
                    <a:pt x="645" y="7299"/>
                  </a:cubicBezTo>
                  <a:cubicBezTo>
                    <a:pt x="645" y="7541"/>
                    <a:pt x="686" y="7783"/>
                    <a:pt x="1129" y="7864"/>
                  </a:cubicBezTo>
                  <a:lnTo>
                    <a:pt x="1170" y="7864"/>
                  </a:lnTo>
                  <a:cubicBezTo>
                    <a:pt x="1210" y="7904"/>
                    <a:pt x="1250" y="7944"/>
                    <a:pt x="1331" y="7944"/>
                  </a:cubicBezTo>
                  <a:cubicBezTo>
                    <a:pt x="1291" y="8146"/>
                    <a:pt x="1371" y="8348"/>
                    <a:pt x="1533" y="8509"/>
                  </a:cubicBezTo>
                  <a:cubicBezTo>
                    <a:pt x="1679" y="8607"/>
                    <a:pt x="1841" y="8660"/>
                    <a:pt x="2008" y="8660"/>
                  </a:cubicBezTo>
                  <a:cubicBezTo>
                    <a:pt x="2117" y="8660"/>
                    <a:pt x="2228" y="8637"/>
                    <a:pt x="2339" y="8589"/>
                  </a:cubicBezTo>
                  <a:lnTo>
                    <a:pt x="2460" y="8589"/>
                  </a:lnTo>
                  <a:cubicBezTo>
                    <a:pt x="2622" y="8549"/>
                    <a:pt x="2823" y="8469"/>
                    <a:pt x="2944" y="8348"/>
                  </a:cubicBezTo>
                  <a:cubicBezTo>
                    <a:pt x="3065" y="8227"/>
                    <a:pt x="3186" y="8186"/>
                    <a:pt x="3348" y="8146"/>
                  </a:cubicBezTo>
                  <a:cubicBezTo>
                    <a:pt x="3509" y="8146"/>
                    <a:pt x="3670" y="8065"/>
                    <a:pt x="3751" y="7944"/>
                  </a:cubicBezTo>
                  <a:cubicBezTo>
                    <a:pt x="3831" y="8227"/>
                    <a:pt x="4033" y="8509"/>
                    <a:pt x="4315" y="8670"/>
                  </a:cubicBezTo>
                  <a:cubicBezTo>
                    <a:pt x="4477" y="8831"/>
                    <a:pt x="4638" y="8952"/>
                    <a:pt x="4678" y="9154"/>
                  </a:cubicBezTo>
                  <a:cubicBezTo>
                    <a:pt x="4719" y="9235"/>
                    <a:pt x="4759" y="9315"/>
                    <a:pt x="4840" y="9396"/>
                  </a:cubicBezTo>
                  <a:cubicBezTo>
                    <a:pt x="5203" y="8227"/>
                    <a:pt x="5606" y="7057"/>
                    <a:pt x="6050" y="6815"/>
                  </a:cubicBezTo>
                  <a:cubicBezTo>
                    <a:pt x="6937" y="6371"/>
                    <a:pt x="6816" y="6089"/>
                    <a:pt x="7703" y="6089"/>
                  </a:cubicBezTo>
                  <a:cubicBezTo>
                    <a:pt x="8590" y="6089"/>
                    <a:pt x="9357" y="5605"/>
                    <a:pt x="8913" y="5000"/>
                  </a:cubicBezTo>
                  <a:cubicBezTo>
                    <a:pt x="8469" y="4476"/>
                    <a:pt x="8550" y="3669"/>
                    <a:pt x="9074" y="3226"/>
                  </a:cubicBezTo>
                  <a:cubicBezTo>
                    <a:pt x="9518" y="2903"/>
                    <a:pt x="11655" y="2016"/>
                    <a:pt x="8187" y="362"/>
                  </a:cubicBezTo>
                  <a:cubicBezTo>
                    <a:pt x="7653" y="109"/>
                    <a:pt x="6942" y="1"/>
                    <a:pt x="6122"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6747;p30">
              <a:extLst>
                <a:ext uri="{FF2B5EF4-FFF2-40B4-BE49-F238E27FC236}">
                  <a16:creationId xmlns:a16="http://schemas.microsoft.com/office/drawing/2014/main" id="{FE2A197B-CDB9-0445-8A41-BB547A886C86}"/>
                </a:ext>
              </a:extLst>
            </p:cNvPr>
            <p:cNvSpPr/>
            <p:nvPr/>
          </p:nvSpPr>
          <p:spPr>
            <a:xfrm>
              <a:off x="439849" y="2060310"/>
              <a:ext cx="343803" cy="302837"/>
            </a:xfrm>
            <a:custGeom>
              <a:avLst/>
              <a:gdLst/>
              <a:ahLst/>
              <a:cxnLst/>
              <a:rect l="l" t="t" r="r" b="b"/>
              <a:pathLst>
                <a:path w="22021" h="19394" extrusionOk="0">
                  <a:moveTo>
                    <a:pt x="4155" y="4761"/>
                  </a:moveTo>
                  <a:lnTo>
                    <a:pt x="4195" y="4882"/>
                  </a:lnTo>
                  <a:lnTo>
                    <a:pt x="4074" y="4841"/>
                  </a:lnTo>
                  <a:cubicBezTo>
                    <a:pt x="4115" y="4801"/>
                    <a:pt x="4115" y="4761"/>
                    <a:pt x="4155" y="4761"/>
                  </a:cubicBezTo>
                  <a:close/>
                  <a:moveTo>
                    <a:pt x="5289" y="0"/>
                  </a:moveTo>
                  <a:cubicBezTo>
                    <a:pt x="5260" y="0"/>
                    <a:pt x="5232" y="1"/>
                    <a:pt x="5203" y="2"/>
                  </a:cubicBezTo>
                  <a:cubicBezTo>
                    <a:pt x="5284" y="486"/>
                    <a:pt x="5324" y="970"/>
                    <a:pt x="5284" y="1454"/>
                  </a:cubicBezTo>
                  <a:cubicBezTo>
                    <a:pt x="5082" y="1817"/>
                    <a:pt x="5002" y="2180"/>
                    <a:pt x="5002" y="2583"/>
                  </a:cubicBezTo>
                  <a:cubicBezTo>
                    <a:pt x="4881" y="2704"/>
                    <a:pt x="4840" y="2865"/>
                    <a:pt x="4881" y="3027"/>
                  </a:cubicBezTo>
                  <a:cubicBezTo>
                    <a:pt x="4598" y="3430"/>
                    <a:pt x="4397" y="3833"/>
                    <a:pt x="4236" y="4277"/>
                  </a:cubicBezTo>
                  <a:cubicBezTo>
                    <a:pt x="4155" y="4357"/>
                    <a:pt x="4074" y="4438"/>
                    <a:pt x="4074" y="4559"/>
                  </a:cubicBezTo>
                  <a:cubicBezTo>
                    <a:pt x="3994" y="4680"/>
                    <a:pt x="3953" y="4761"/>
                    <a:pt x="3913" y="4882"/>
                  </a:cubicBezTo>
                  <a:cubicBezTo>
                    <a:pt x="3792" y="5043"/>
                    <a:pt x="3711" y="5204"/>
                    <a:pt x="3671" y="5406"/>
                  </a:cubicBezTo>
                  <a:cubicBezTo>
                    <a:pt x="3550" y="5527"/>
                    <a:pt x="3510" y="5648"/>
                    <a:pt x="3510" y="5809"/>
                  </a:cubicBezTo>
                  <a:cubicBezTo>
                    <a:pt x="3429" y="5930"/>
                    <a:pt x="3389" y="6092"/>
                    <a:pt x="3389" y="6253"/>
                  </a:cubicBezTo>
                  <a:cubicBezTo>
                    <a:pt x="3227" y="6455"/>
                    <a:pt x="3147" y="6737"/>
                    <a:pt x="3106" y="6979"/>
                  </a:cubicBezTo>
                  <a:cubicBezTo>
                    <a:pt x="2985" y="8632"/>
                    <a:pt x="1977" y="10084"/>
                    <a:pt x="485" y="10770"/>
                  </a:cubicBezTo>
                  <a:lnTo>
                    <a:pt x="445" y="10770"/>
                  </a:lnTo>
                  <a:cubicBezTo>
                    <a:pt x="162" y="10810"/>
                    <a:pt x="1" y="11052"/>
                    <a:pt x="41" y="11334"/>
                  </a:cubicBezTo>
                  <a:cubicBezTo>
                    <a:pt x="41" y="11536"/>
                    <a:pt x="122" y="11697"/>
                    <a:pt x="243" y="11818"/>
                  </a:cubicBezTo>
                  <a:cubicBezTo>
                    <a:pt x="334" y="11909"/>
                    <a:pt x="447" y="11954"/>
                    <a:pt x="566" y="11954"/>
                  </a:cubicBezTo>
                  <a:cubicBezTo>
                    <a:pt x="606" y="11954"/>
                    <a:pt x="646" y="11949"/>
                    <a:pt x="687" y="11939"/>
                  </a:cubicBezTo>
                  <a:cubicBezTo>
                    <a:pt x="808" y="11939"/>
                    <a:pt x="848" y="11939"/>
                    <a:pt x="969" y="12262"/>
                  </a:cubicBezTo>
                  <a:cubicBezTo>
                    <a:pt x="1050" y="12504"/>
                    <a:pt x="1171" y="12786"/>
                    <a:pt x="1332" y="13028"/>
                  </a:cubicBezTo>
                  <a:cubicBezTo>
                    <a:pt x="1574" y="13351"/>
                    <a:pt x="1695" y="13794"/>
                    <a:pt x="1654" y="14198"/>
                  </a:cubicBezTo>
                  <a:lnTo>
                    <a:pt x="1574" y="14480"/>
                  </a:lnTo>
                  <a:lnTo>
                    <a:pt x="1896" y="14561"/>
                  </a:lnTo>
                  <a:cubicBezTo>
                    <a:pt x="1896" y="14561"/>
                    <a:pt x="1896" y="14601"/>
                    <a:pt x="1896" y="14641"/>
                  </a:cubicBezTo>
                  <a:cubicBezTo>
                    <a:pt x="1896" y="14762"/>
                    <a:pt x="1896" y="14883"/>
                    <a:pt x="1896" y="15004"/>
                  </a:cubicBezTo>
                  <a:cubicBezTo>
                    <a:pt x="1775" y="15004"/>
                    <a:pt x="1654" y="15045"/>
                    <a:pt x="1533" y="15125"/>
                  </a:cubicBezTo>
                  <a:cubicBezTo>
                    <a:pt x="1453" y="15206"/>
                    <a:pt x="1412" y="15327"/>
                    <a:pt x="1412" y="15408"/>
                  </a:cubicBezTo>
                  <a:cubicBezTo>
                    <a:pt x="1372" y="15529"/>
                    <a:pt x="1372" y="15609"/>
                    <a:pt x="1332" y="15730"/>
                  </a:cubicBezTo>
                  <a:lnTo>
                    <a:pt x="1332" y="15771"/>
                  </a:lnTo>
                  <a:cubicBezTo>
                    <a:pt x="1372" y="16376"/>
                    <a:pt x="1332" y="16940"/>
                    <a:pt x="1292" y="17545"/>
                  </a:cubicBezTo>
                  <a:cubicBezTo>
                    <a:pt x="1130" y="18069"/>
                    <a:pt x="1211" y="18594"/>
                    <a:pt x="1412" y="19078"/>
                  </a:cubicBezTo>
                  <a:lnTo>
                    <a:pt x="1493" y="19078"/>
                  </a:lnTo>
                  <a:cubicBezTo>
                    <a:pt x="2790" y="18925"/>
                    <a:pt x="4483" y="17979"/>
                    <a:pt x="5550" y="17979"/>
                  </a:cubicBezTo>
                  <a:cubicBezTo>
                    <a:pt x="5612" y="17979"/>
                    <a:pt x="5671" y="17982"/>
                    <a:pt x="5728" y="17989"/>
                  </a:cubicBezTo>
                  <a:cubicBezTo>
                    <a:pt x="5898" y="18015"/>
                    <a:pt x="6088" y="18025"/>
                    <a:pt x="6294" y="18025"/>
                  </a:cubicBezTo>
                  <a:cubicBezTo>
                    <a:pt x="7036" y="18025"/>
                    <a:pt x="7982" y="17892"/>
                    <a:pt x="8922" y="17892"/>
                  </a:cubicBezTo>
                  <a:cubicBezTo>
                    <a:pt x="9329" y="17892"/>
                    <a:pt x="9736" y="17917"/>
                    <a:pt x="10124" y="17989"/>
                  </a:cubicBezTo>
                  <a:cubicBezTo>
                    <a:pt x="10521" y="18075"/>
                    <a:pt x="10825" y="18095"/>
                    <a:pt x="11072" y="18095"/>
                  </a:cubicBezTo>
                  <a:cubicBezTo>
                    <a:pt x="11289" y="18095"/>
                    <a:pt x="11463" y="18079"/>
                    <a:pt x="11621" y="18079"/>
                  </a:cubicBezTo>
                  <a:cubicBezTo>
                    <a:pt x="11959" y="18079"/>
                    <a:pt x="12221" y="18150"/>
                    <a:pt x="12664" y="18594"/>
                  </a:cubicBezTo>
                  <a:cubicBezTo>
                    <a:pt x="13248" y="19177"/>
                    <a:pt x="13815" y="19394"/>
                    <a:pt x="14527" y="19394"/>
                  </a:cubicBezTo>
                  <a:cubicBezTo>
                    <a:pt x="14947" y="19394"/>
                    <a:pt x="15418" y="19318"/>
                    <a:pt x="15971" y="19199"/>
                  </a:cubicBezTo>
                  <a:cubicBezTo>
                    <a:pt x="17504" y="18916"/>
                    <a:pt x="17463" y="17666"/>
                    <a:pt x="17463" y="17666"/>
                  </a:cubicBezTo>
                  <a:lnTo>
                    <a:pt x="22021" y="12101"/>
                  </a:lnTo>
                  <a:cubicBezTo>
                    <a:pt x="22021" y="12101"/>
                    <a:pt x="17740" y="6209"/>
                    <a:pt x="16619" y="6209"/>
                  </a:cubicBezTo>
                  <a:cubicBezTo>
                    <a:pt x="16604" y="6209"/>
                    <a:pt x="16590" y="6211"/>
                    <a:pt x="16576" y="6213"/>
                  </a:cubicBezTo>
                  <a:cubicBezTo>
                    <a:pt x="16563" y="6215"/>
                    <a:pt x="16550" y="6216"/>
                    <a:pt x="16535" y="6216"/>
                  </a:cubicBezTo>
                  <a:cubicBezTo>
                    <a:pt x="15361" y="6216"/>
                    <a:pt x="8363" y="0"/>
                    <a:pt x="5289"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6748;p30">
              <a:extLst>
                <a:ext uri="{FF2B5EF4-FFF2-40B4-BE49-F238E27FC236}">
                  <a16:creationId xmlns:a16="http://schemas.microsoft.com/office/drawing/2014/main" id="{7766E8A7-4738-2D4C-8FC8-A698DA18EB61}"/>
                </a:ext>
              </a:extLst>
            </p:cNvPr>
            <p:cNvSpPr/>
            <p:nvPr/>
          </p:nvSpPr>
          <p:spPr>
            <a:xfrm>
              <a:off x="488342" y="1622355"/>
              <a:ext cx="716536" cy="678565"/>
            </a:xfrm>
            <a:custGeom>
              <a:avLst/>
              <a:gdLst/>
              <a:ahLst/>
              <a:cxnLst/>
              <a:rect l="l" t="t" r="r" b="b"/>
              <a:pathLst>
                <a:path w="45895" h="43456" extrusionOk="0">
                  <a:moveTo>
                    <a:pt x="1049" y="32849"/>
                  </a:moveTo>
                  <a:lnTo>
                    <a:pt x="1089" y="32970"/>
                  </a:lnTo>
                  <a:lnTo>
                    <a:pt x="968" y="32930"/>
                  </a:lnTo>
                  <a:cubicBezTo>
                    <a:pt x="1009" y="32889"/>
                    <a:pt x="1009" y="32849"/>
                    <a:pt x="1049" y="32849"/>
                  </a:cubicBezTo>
                  <a:close/>
                  <a:moveTo>
                    <a:pt x="28849" y="1"/>
                  </a:moveTo>
                  <a:cubicBezTo>
                    <a:pt x="27249" y="1"/>
                    <a:pt x="27549" y="2236"/>
                    <a:pt x="25690" y="3328"/>
                  </a:cubicBezTo>
                  <a:cubicBezTo>
                    <a:pt x="24812" y="3850"/>
                    <a:pt x="23938" y="4035"/>
                    <a:pt x="23042" y="4035"/>
                  </a:cubicBezTo>
                  <a:cubicBezTo>
                    <a:pt x="21305" y="4035"/>
                    <a:pt x="19484" y="3339"/>
                    <a:pt x="17382" y="3046"/>
                  </a:cubicBezTo>
                  <a:cubicBezTo>
                    <a:pt x="17308" y="3035"/>
                    <a:pt x="17230" y="3029"/>
                    <a:pt x="17147" y="3029"/>
                  </a:cubicBezTo>
                  <a:cubicBezTo>
                    <a:pt x="15430" y="3029"/>
                    <a:pt x="11909" y="5375"/>
                    <a:pt x="8792" y="7684"/>
                  </a:cubicBezTo>
                  <a:cubicBezTo>
                    <a:pt x="8671" y="8006"/>
                    <a:pt x="8590" y="8369"/>
                    <a:pt x="8590" y="8732"/>
                  </a:cubicBezTo>
                  <a:cubicBezTo>
                    <a:pt x="8590" y="9176"/>
                    <a:pt x="8308" y="9539"/>
                    <a:pt x="7905" y="9741"/>
                  </a:cubicBezTo>
                  <a:cubicBezTo>
                    <a:pt x="7421" y="10023"/>
                    <a:pt x="6977" y="10345"/>
                    <a:pt x="6574" y="10708"/>
                  </a:cubicBezTo>
                  <a:cubicBezTo>
                    <a:pt x="6251" y="11031"/>
                    <a:pt x="5929" y="11313"/>
                    <a:pt x="5525" y="11555"/>
                  </a:cubicBezTo>
                  <a:lnTo>
                    <a:pt x="5203" y="11838"/>
                  </a:lnTo>
                  <a:cubicBezTo>
                    <a:pt x="5001" y="11999"/>
                    <a:pt x="4880" y="12201"/>
                    <a:pt x="4840" y="12483"/>
                  </a:cubicBezTo>
                  <a:cubicBezTo>
                    <a:pt x="4759" y="12846"/>
                    <a:pt x="4598" y="13249"/>
                    <a:pt x="4356" y="13572"/>
                  </a:cubicBezTo>
                  <a:cubicBezTo>
                    <a:pt x="4154" y="13894"/>
                    <a:pt x="3953" y="14217"/>
                    <a:pt x="3832" y="14580"/>
                  </a:cubicBezTo>
                  <a:cubicBezTo>
                    <a:pt x="3670" y="14701"/>
                    <a:pt x="3549" y="14862"/>
                    <a:pt x="3509" y="15104"/>
                  </a:cubicBezTo>
                  <a:lnTo>
                    <a:pt x="3428" y="15225"/>
                  </a:lnTo>
                  <a:cubicBezTo>
                    <a:pt x="3307" y="15387"/>
                    <a:pt x="3186" y="15588"/>
                    <a:pt x="3065" y="15750"/>
                  </a:cubicBezTo>
                  <a:cubicBezTo>
                    <a:pt x="3025" y="15830"/>
                    <a:pt x="2985" y="15911"/>
                    <a:pt x="2944" y="15992"/>
                  </a:cubicBezTo>
                  <a:cubicBezTo>
                    <a:pt x="2944" y="16032"/>
                    <a:pt x="2944" y="16113"/>
                    <a:pt x="2944" y="16113"/>
                  </a:cubicBezTo>
                  <a:cubicBezTo>
                    <a:pt x="2914" y="16110"/>
                    <a:pt x="2883" y="16109"/>
                    <a:pt x="2853" y="16109"/>
                  </a:cubicBezTo>
                  <a:cubicBezTo>
                    <a:pt x="2405" y="16109"/>
                    <a:pt x="2007" y="16383"/>
                    <a:pt x="1855" y="16798"/>
                  </a:cubicBezTo>
                  <a:lnTo>
                    <a:pt x="1815" y="16879"/>
                  </a:lnTo>
                  <a:cubicBezTo>
                    <a:pt x="1331" y="17685"/>
                    <a:pt x="1009" y="18573"/>
                    <a:pt x="807" y="19500"/>
                  </a:cubicBezTo>
                  <a:cubicBezTo>
                    <a:pt x="726" y="19742"/>
                    <a:pt x="686" y="19984"/>
                    <a:pt x="605" y="20226"/>
                  </a:cubicBezTo>
                  <a:cubicBezTo>
                    <a:pt x="605" y="20266"/>
                    <a:pt x="565" y="20307"/>
                    <a:pt x="525" y="20387"/>
                  </a:cubicBezTo>
                  <a:cubicBezTo>
                    <a:pt x="404" y="20589"/>
                    <a:pt x="363" y="20831"/>
                    <a:pt x="444" y="21073"/>
                  </a:cubicBezTo>
                  <a:cubicBezTo>
                    <a:pt x="525" y="21234"/>
                    <a:pt x="646" y="21315"/>
                    <a:pt x="807" y="21355"/>
                  </a:cubicBezTo>
                  <a:cubicBezTo>
                    <a:pt x="850" y="21366"/>
                    <a:pt x="893" y="21371"/>
                    <a:pt x="937" y="21371"/>
                  </a:cubicBezTo>
                  <a:cubicBezTo>
                    <a:pt x="1055" y="21371"/>
                    <a:pt x="1173" y="21334"/>
                    <a:pt x="1291" y="21275"/>
                  </a:cubicBezTo>
                  <a:cubicBezTo>
                    <a:pt x="1291" y="21234"/>
                    <a:pt x="1331" y="21234"/>
                    <a:pt x="1372" y="21194"/>
                  </a:cubicBezTo>
                  <a:cubicBezTo>
                    <a:pt x="1412" y="21557"/>
                    <a:pt x="1573" y="22041"/>
                    <a:pt x="1936" y="22122"/>
                  </a:cubicBezTo>
                  <a:cubicBezTo>
                    <a:pt x="2097" y="22122"/>
                    <a:pt x="2138" y="22202"/>
                    <a:pt x="2218" y="22364"/>
                  </a:cubicBezTo>
                  <a:cubicBezTo>
                    <a:pt x="2218" y="22444"/>
                    <a:pt x="2259" y="22485"/>
                    <a:pt x="2299" y="22565"/>
                  </a:cubicBezTo>
                  <a:cubicBezTo>
                    <a:pt x="2339" y="22606"/>
                    <a:pt x="2299" y="22686"/>
                    <a:pt x="2339" y="22767"/>
                  </a:cubicBezTo>
                  <a:cubicBezTo>
                    <a:pt x="2380" y="22928"/>
                    <a:pt x="2380" y="23089"/>
                    <a:pt x="2380" y="23251"/>
                  </a:cubicBezTo>
                  <a:cubicBezTo>
                    <a:pt x="2380" y="23372"/>
                    <a:pt x="2299" y="23412"/>
                    <a:pt x="2138" y="23533"/>
                  </a:cubicBezTo>
                  <a:cubicBezTo>
                    <a:pt x="1936" y="23654"/>
                    <a:pt x="1775" y="23856"/>
                    <a:pt x="1734" y="24098"/>
                  </a:cubicBezTo>
                  <a:cubicBezTo>
                    <a:pt x="1613" y="24299"/>
                    <a:pt x="1573" y="24501"/>
                    <a:pt x="1613" y="24743"/>
                  </a:cubicBezTo>
                  <a:lnTo>
                    <a:pt x="1613" y="24904"/>
                  </a:lnTo>
                  <a:cubicBezTo>
                    <a:pt x="1251" y="25227"/>
                    <a:pt x="1210" y="25792"/>
                    <a:pt x="1533" y="26195"/>
                  </a:cubicBezTo>
                  <a:cubicBezTo>
                    <a:pt x="1613" y="26275"/>
                    <a:pt x="1694" y="26396"/>
                    <a:pt x="1734" y="26517"/>
                  </a:cubicBezTo>
                  <a:cubicBezTo>
                    <a:pt x="1815" y="26638"/>
                    <a:pt x="1896" y="26800"/>
                    <a:pt x="2017" y="26921"/>
                  </a:cubicBezTo>
                  <a:cubicBezTo>
                    <a:pt x="2017" y="27284"/>
                    <a:pt x="2057" y="27687"/>
                    <a:pt x="2097" y="28090"/>
                  </a:cubicBezTo>
                  <a:cubicBezTo>
                    <a:pt x="2178" y="28534"/>
                    <a:pt x="2178" y="29018"/>
                    <a:pt x="2138" y="29502"/>
                  </a:cubicBezTo>
                  <a:cubicBezTo>
                    <a:pt x="1976" y="29865"/>
                    <a:pt x="1896" y="30268"/>
                    <a:pt x="1855" y="30671"/>
                  </a:cubicBezTo>
                  <a:cubicBezTo>
                    <a:pt x="1775" y="30792"/>
                    <a:pt x="1734" y="30954"/>
                    <a:pt x="1734" y="31075"/>
                  </a:cubicBezTo>
                  <a:cubicBezTo>
                    <a:pt x="1492" y="31478"/>
                    <a:pt x="1251" y="31881"/>
                    <a:pt x="1130" y="32325"/>
                  </a:cubicBezTo>
                  <a:cubicBezTo>
                    <a:pt x="1009" y="32405"/>
                    <a:pt x="968" y="32526"/>
                    <a:pt x="928" y="32647"/>
                  </a:cubicBezTo>
                  <a:cubicBezTo>
                    <a:pt x="847" y="32728"/>
                    <a:pt x="807" y="32849"/>
                    <a:pt x="807" y="32970"/>
                  </a:cubicBezTo>
                  <a:cubicBezTo>
                    <a:pt x="686" y="33091"/>
                    <a:pt x="605" y="33252"/>
                    <a:pt x="565" y="33454"/>
                  </a:cubicBezTo>
                  <a:cubicBezTo>
                    <a:pt x="444" y="33575"/>
                    <a:pt x="404" y="33736"/>
                    <a:pt x="404" y="33898"/>
                  </a:cubicBezTo>
                  <a:cubicBezTo>
                    <a:pt x="283" y="33978"/>
                    <a:pt x="242" y="34140"/>
                    <a:pt x="283" y="34301"/>
                  </a:cubicBezTo>
                  <a:cubicBezTo>
                    <a:pt x="81" y="34543"/>
                    <a:pt x="0" y="34785"/>
                    <a:pt x="0" y="35067"/>
                  </a:cubicBezTo>
                  <a:cubicBezTo>
                    <a:pt x="0" y="35108"/>
                    <a:pt x="0" y="35148"/>
                    <a:pt x="0" y="35188"/>
                  </a:cubicBezTo>
                  <a:cubicBezTo>
                    <a:pt x="178" y="35122"/>
                    <a:pt x="356" y="35092"/>
                    <a:pt x="540" y="35092"/>
                  </a:cubicBezTo>
                  <a:cubicBezTo>
                    <a:pt x="690" y="35092"/>
                    <a:pt x="845" y="35112"/>
                    <a:pt x="1009" y="35148"/>
                  </a:cubicBezTo>
                  <a:cubicBezTo>
                    <a:pt x="1078" y="35183"/>
                    <a:pt x="1154" y="35198"/>
                    <a:pt x="1236" y="35198"/>
                  </a:cubicBezTo>
                  <a:cubicBezTo>
                    <a:pt x="1723" y="35198"/>
                    <a:pt x="2409" y="34641"/>
                    <a:pt x="3065" y="34261"/>
                  </a:cubicBezTo>
                  <a:cubicBezTo>
                    <a:pt x="3630" y="33938"/>
                    <a:pt x="4235" y="33736"/>
                    <a:pt x="4880" y="33656"/>
                  </a:cubicBezTo>
                  <a:cubicBezTo>
                    <a:pt x="5001" y="33623"/>
                    <a:pt x="5116" y="33611"/>
                    <a:pt x="5225" y="33611"/>
                  </a:cubicBezTo>
                  <a:cubicBezTo>
                    <a:pt x="5663" y="33611"/>
                    <a:pt x="6017" y="33817"/>
                    <a:pt x="6372" y="33817"/>
                  </a:cubicBezTo>
                  <a:cubicBezTo>
                    <a:pt x="6856" y="33817"/>
                    <a:pt x="7582" y="35309"/>
                    <a:pt x="9236" y="36801"/>
                  </a:cubicBezTo>
                  <a:cubicBezTo>
                    <a:pt x="10002" y="37406"/>
                    <a:pt x="10567" y="38213"/>
                    <a:pt x="10930" y="39100"/>
                  </a:cubicBezTo>
                  <a:cubicBezTo>
                    <a:pt x="11131" y="39705"/>
                    <a:pt x="11373" y="40310"/>
                    <a:pt x="11655" y="40915"/>
                  </a:cubicBezTo>
                  <a:lnTo>
                    <a:pt x="13470" y="40915"/>
                  </a:lnTo>
                  <a:lnTo>
                    <a:pt x="26739" y="43456"/>
                  </a:lnTo>
                  <a:lnTo>
                    <a:pt x="41297" y="34382"/>
                  </a:lnTo>
                  <a:cubicBezTo>
                    <a:pt x="41297" y="34382"/>
                    <a:pt x="42588" y="19782"/>
                    <a:pt x="44241" y="12241"/>
                  </a:cubicBezTo>
                  <a:cubicBezTo>
                    <a:pt x="45895" y="4699"/>
                    <a:pt x="36377" y="3933"/>
                    <a:pt x="31578" y="1070"/>
                  </a:cubicBezTo>
                  <a:cubicBezTo>
                    <a:pt x="30279" y="301"/>
                    <a:pt x="29437" y="1"/>
                    <a:pt x="28849"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6749;p30">
              <a:extLst>
                <a:ext uri="{FF2B5EF4-FFF2-40B4-BE49-F238E27FC236}">
                  <a16:creationId xmlns:a16="http://schemas.microsoft.com/office/drawing/2014/main" id="{86EAD5F9-6737-CF44-BFD8-2B49F43C73ED}"/>
                </a:ext>
              </a:extLst>
            </p:cNvPr>
            <p:cNvSpPr/>
            <p:nvPr/>
          </p:nvSpPr>
          <p:spPr>
            <a:xfrm>
              <a:off x="670304" y="1786400"/>
              <a:ext cx="824215" cy="676551"/>
            </a:xfrm>
            <a:custGeom>
              <a:avLst/>
              <a:gdLst/>
              <a:ahLst/>
              <a:cxnLst/>
              <a:rect l="l" t="t" r="r" b="b"/>
              <a:pathLst>
                <a:path w="52792" h="43327" extrusionOk="0">
                  <a:moveTo>
                    <a:pt x="23997" y="0"/>
                  </a:moveTo>
                  <a:cubicBezTo>
                    <a:pt x="22655" y="0"/>
                    <a:pt x="21285" y="86"/>
                    <a:pt x="19951" y="86"/>
                  </a:cubicBezTo>
                  <a:cubicBezTo>
                    <a:pt x="19780" y="86"/>
                    <a:pt x="19609" y="85"/>
                    <a:pt x="19439" y="81"/>
                  </a:cubicBezTo>
                  <a:lnTo>
                    <a:pt x="19157" y="24360"/>
                  </a:lnTo>
                  <a:lnTo>
                    <a:pt x="19923" y="25892"/>
                  </a:lnTo>
                  <a:lnTo>
                    <a:pt x="19318" y="27546"/>
                  </a:lnTo>
                  <a:lnTo>
                    <a:pt x="16898" y="28312"/>
                  </a:lnTo>
                  <a:cubicBezTo>
                    <a:pt x="16898" y="28312"/>
                    <a:pt x="9195" y="27989"/>
                    <a:pt x="8752" y="27828"/>
                  </a:cubicBezTo>
                  <a:cubicBezTo>
                    <a:pt x="8147" y="27737"/>
                    <a:pt x="7542" y="27692"/>
                    <a:pt x="6937" y="27692"/>
                  </a:cubicBezTo>
                  <a:cubicBezTo>
                    <a:pt x="6735" y="27692"/>
                    <a:pt x="6534" y="27697"/>
                    <a:pt x="6332" y="27707"/>
                  </a:cubicBezTo>
                  <a:lnTo>
                    <a:pt x="3751" y="27707"/>
                  </a:lnTo>
                  <a:cubicBezTo>
                    <a:pt x="2098" y="27707"/>
                    <a:pt x="2299" y="28513"/>
                    <a:pt x="1654" y="28876"/>
                  </a:cubicBezTo>
                  <a:cubicBezTo>
                    <a:pt x="283" y="29643"/>
                    <a:pt x="0" y="30409"/>
                    <a:pt x="0" y="30409"/>
                  </a:cubicBezTo>
                  <a:lnTo>
                    <a:pt x="283" y="31457"/>
                  </a:lnTo>
                  <a:lnTo>
                    <a:pt x="283" y="33111"/>
                  </a:lnTo>
                  <a:cubicBezTo>
                    <a:pt x="1210" y="33877"/>
                    <a:pt x="1977" y="33434"/>
                    <a:pt x="1977" y="34764"/>
                  </a:cubicBezTo>
                  <a:lnTo>
                    <a:pt x="1977" y="36741"/>
                  </a:lnTo>
                  <a:cubicBezTo>
                    <a:pt x="1977" y="36741"/>
                    <a:pt x="1372" y="37346"/>
                    <a:pt x="2098" y="37628"/>
                  </a:cubicBezTo>
                  <a:cubicBezTo>
                    <a:pt x="2544" y="37801"/>
                    <a:pt x="3021" y="37884"/>
                    <a:pt x="3500" y="37884"/>
                  </a:cubicBezTo>
                  <a:cubicBezTo>
                    <a:pt x="3800" y="37884"/>
                    <a:pt x="4101" y="37851"/>
                    <a:pt x="4396" y="37789"/>
                  </a:cubicBezTo>
                  <a:cubicBezTo>
                    <a:pt x="4679" y="37708"/>
                    <a:pt x="5001" y="37628"/>
                    <a:pt x="5284" y="37547"/>
                  </a:cubicBezTo>
                  <a:cubicBezTo>
                    <a:pt x="5617" y="37547"/>
                    <a:pt x="5934" y="37662"/>
                    <a:pt x="6225" y="37662"/>
                  </a:cubicBezTo>
                  <a:cubicBezTo>
                    <a:pt x="6391" y="37662"/>
                    <a:pt x="6548" y="37624"/>
                    <a:pt x="6695" y="37507"/>
                  </a:cubicBezTo>
                  <a:cubicBezTo>
                    <a:pt x="7079" y="37238"/>
                    <a:pt x="7207" y="36493"/>
                    <a:pt x="7637" y="36493"/>
                  </a:cubicBezTo>
                  <a:cubicBezTo>
                    <a:pt x="7658" y="36493"/>
                    <a:pt x="7680" y="36495"/>
                    <a:pt x="7703" y="36499"/>
                  </a:cubicBezTo>
                  <a:cubicBezTo>
                    <a:pt x="8066" y="36579"/>
                    <a:pt x="8147" y="37023"/>
                    <a:pt x="8228" y="37386"/>
                  </a:cubicBezTo>
                  <a:cubicBezTo>
                    <a:pt x="8429" y="38071"/>
                    <a:pt x="9074" y="38555"/>
                    <a:pt x="9518" y="39120"/>
                  </a:cubicBezTo>
                  <a:cubicBezTo>
                    <a:pt x="9962" y="39685"/>
                    <a:pt x="10204" y="40612"/>
                    <a:pt x="9639" y="41056"/>
                  </a:cubicBezTo>
                  <a:cubicBezTo>
                    <a:pt x="9679" y="41741"/>
                    <a:pt x="9921" y="42346"/>
                    <a:pt x="10365" y="42830"/>
                  </a:cubicBezTo>
                  <a:cubicBezTo>
                    <a:pt x="10597" y="43026"/>
                    <a:pt x="10899" y="43128"/>
                    <a:pt x="11186" y="43128"/>
                  </a:cubicBezTo>
                  <a:cubicBezTo>
                    <a:pt x="11548" y="43128"/>
                    <a:pt x="11883" y="42966"/>
                    <a:pt x="12018" y="42629"/>
                  </a:cubicBezTo>
                  <a:cubicBezTo>
                    <a:pt x="12348" y="43077"/>
                    <a:pt x="12876" y="43326"/>
                    <a:pt x="13424" y="43326"/>
                  </a:cubicBezTo>
                  <a:cubicBezTo>
                    <a:pt x="13614" y="43326"/>
                    <a:pt x="13807" y="43296"/>
                    <a:pt x="13995" y="43234"/>
                  </a:cubicBezTo>
                  <a:cubicBezTo>
                    <a:pt x="14680" y="42951"/>
                    <a:pt x="15325" y="42548"/>
                    <a:pt x="15809" y="42024"/>
                  </a:cubicBezTo>
                  <a:lnTo>
                    <a:pt x="15809" y="42024"/>
                  </a:lnTo>
                  <a:cubicBezTo>
                    <a:pt x="15688" y="42508"/>
                    <a:pt x="15971" y="42992"/>
                    <a:pt x="16455" y="43072"/>
                  </a:cubicBezTo>
                  <a:cubicBezTo>
                    <a:pt x="16551" y="43088"/>
                    <a:pt x="16648" y="43096"/>
                    <a:pt x="16744" y="43096"/>
                  </a:cubicBezTo>
                  <a:cubicBezTo>
                    <a:pt x="17127" y="43096"/>
                    <a:pt x="17495" y="42967"/>
                    <a:pt x="17786" y="42709"/>
                  </a:cubicBezTo>
                  <a:cubicBezTo>
                    <a:pt x="18995" y="41822"/>
                    <a:pt x="19560" y="40330"/>
                    <a:pt x="19278" y="38878"/>
                  </a:cubicBezTo>
                  <a:cubicBezTo>
                    <a:pt x="19963" y="38313"/>
                    <a:pt x="20488" y="38313"/>
                    <a:pt x="21335" y="38192"/>
                  </a:cubicBezTo>
                  <a:cubicBezTo>
                    <a:pt x="21576" y="37144"/>
                    <a:pt x="21778" y="36055"/>
                    <a:pt x="22020" y="35006"/>
                  </a:cubicBezTo>
                  <a:cubicBezTo>
                    <a:pt x="22060" y="34845"/>
                    <a:pt x="22101" y="34684"/>
                    <a:pt x="22181" y="34522"/>
                  </a:cubicBezTo>
                  <a:cubicBezTo>
                    <a:pt x="22365" y="34385"/>
                    <a:pt x="22587" y="34313"/>
                    <a:pt x="22804" y="34313"/>
                  </a:cubicBezTo>
                  <a:cubicBezTo>
                    <a:pt x="22969" y="34313"/>
                    <a:pt x="23131" y="34355"/>
                    <a:pt x="23270" y="34442"/>
                  </a:cubicBezTo>
                  <a:cubicBezTo>
                    <a:pt x="23633" y="34684"/>
                    <a:pt x="23996" y="34845"/>
                    <a:pt x="24359" y="34966"/>
                  </a:cubicBezTo>
                  <a:cubicBezTo>
                    <a:pt x="24399" y="34970"/>
                    <a:pt x="24437" y="34972"/>
                    <a:pt x="24476" y="34972"/>
                  </a:cubicBezTo>
                  <a:cubicBezTo>
                    <a:pt x="25183" y="34972"/>
                    <a:pt x="25709" y="34286"/>
                    <a:pt x="26053" y="33635"/>
                  </a:cubicBezTo>
                  <a:cubicBezTo>
                    <a:pt x="26416" y="32990"/>
                    <a:pt x="26860" y="32224"/>
                    <a:pt x="27626" y="32143"/>
                  </a:cubicBezTo>
                  <a:cubicBezTo>
                    <a:pt x="27707" y="32130"/>
                    <a:pt x="27787" y="32125"/>
                    <a:pt x="27868" y="32125"/>
                  </a:cubicBezTo>
                  <a:cubicBezTo>
                    <a:pt x="28029" y="32125"/>
                    <a:pt x="28190" y="32143"/>
                    <a:pt x="28352" y="32143"/>
                  </a:cubicBezTo>
                  <a:cubicBezTo>
                    <a:pt x="28957" y="32022"/>
                    <a:pt x="29037" y="31417"/>
                    <a:pt x="29521" y="31135"/>
                  </a:cubicBezTo>
                  <a:cubicBezTo>
                    <a:pt x="30409" y="30611"/>
                    <a:pt x="31376" y="30288"/>
                    <a:pt x="32385" y="30127"/>
                  </a:cubicBezTo>
                  <a:cubicBezTo>
                    <a:pt x="32965" y="30035"/>
                    <a:pt x="33549" y="29996"/>
                    <a:pt x="34137" y="29996"/>
                  </a:cubicBezTo>
                  <a:cubicBezTo>
                    <a:pt x="37658" y="29996"/>
                    <a:pt x="41290" y="31403"/>
                    <a:pt x="44696" y="31403"/>
                  </a:cubicBezTo>
                  <a:cubicBezTo>
                    <a:pt x="45981" y="31403"/>
                    <a:pt x="47234" y="31203"/>
                    <a:pt x="48436" y="30651"/>
                  </a:cubicBezTo>
                  <a:cubicBezTo>
                    <a:pt x="50613" y="29602"/>
                    <a:pt x="52146" y="27546"/>
                    <a:pt x="52509" y="25126"/>
                  </a:cubicBezTo>
                  <a:cubicBezTo>
                    <a:pt x="52791" y="23271"/>
                    <a:pt x="52348" y="21335"/>
                    <a:pt x="51662" y="19560"/>
                  </a:cubicBezTo>
                  <a:cubicBezTo>
                    <a:pt x="50775" y="17262"/>
                    <a:pt x="49646" y="15084"/>
                    <a:pt x="48395" y="12987"/>
                  </a:cubicBezTo>
                  <a:cubicBezTo>
                    <a:pt x="47145" y="10809"/>
                    <a:pt x="45734" y="8591"/>
                    <a:pt x="43798" y="6937"/>
                  </a:cubicBezTo>
                  <a:cubicBezTo>
                    <a:pt x="41297" y="4800"/>
                    <a:pt x="38071" y="3751"/>
                    <a:pt x="34925" y="2743"/>
                  </a:cubicBezTo>
                  <a:cubicBezTo>
                    <a:pt x="32102" y="1856"/>
                    <a:pt x="28916" y="323"/>
                    <a:pt x="25932" y="81"/>
                  </a:cubicBezTo>
                  <a:cubicBezTo>
                    <a:pt x="25299" y="21"/>
                    <a:pt x="24652" y="0"/>
                    <a:pt x="23997"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6750;p30">
              <a:extLst>
                <a:ext uri="{FF2B5EF4-FFF2-40B4-BE49-F238E27FC236}">
                  <a16:creationId xmlns:a16="http://schemas.microsoft.com/office/drawing/2014/main" id="{81BAC909-04AC-EF4B-9308-6A12A6C22C06}"/>
                </a:ext>
              </a:extLst>
            </p:cNvPr>
            <p:cNvSpPr/>
            <p:nvPr/>
          </p:nvSpPr>
          <p:spPr>
            <a:xfrm>
              <a:off x="872422" y="2159821"/>
              <a:ext cx="440756" cy="355819"/>
            </a:xfrm>
            <a:custGeom>
              <a:avLst/>
              <a:gdLst/>
              <a:ahLst/>
              <a:cxnLst/>
              <a:rect l="l" t="t" r="r" b="b"/>
              <a:pathLst>
                <a:path w="28231" h="22787" extrusionOk="0">
                  <a:moveTo>
                    <a:pt x="16696" y="1"/>
                  </a:moveTo>
                  <a:cubicBezTo>
                    <a:pt x="16696" y="41"/>
                    <a:pt x="16656" y="122"/>
                    <a:pt x="16656" y="203"/>
                  </a:cubicBezTo>
                  <a:cubicBezTo>
                    <a:pt x="15769" y="2663"/>
                    <a:pt x="14156" y="4598"/>
                    <a:pt x="12220" y="6292"/>
                  </a:cubicBezTo>
                  <a:cubicBezTo>
                    <a:pt x="12099" y="7301"/>
                    <a:pt x="11575" y="8188"/>
                    <a:pt x="10728" y="8752"/>
                  </a:cubicBezTo>
                  <a:cubicBezTo>
                    <a:pt x="9235" y="9841"/>
                    <a:pt x="7905" y="11091"/>
                    <a:pt x="6372" y="12100"/>
                  </a:cubicBezTo>
                  <a:cubicBezTo>
                    <a:pt x="5915" y="12377"/>
                    <a:pt x="5398" y="12516"/>
                    <a:pt x="4884" y="12516"/>
                  </a:cubicBezTo>
                  <a:cubicBezTo>
                    <a:pt x="4127" y="12516"/>
                    <a:pt x="3375" y="12216"/>
                    <a:pt x="2823" y="11616"/>
                  </a:cubicBezTo>
                  <a:cubicBezTo>
                    <a:pt x="2437" y="11820"/>
                    <a:pt x="2026" y="11922"/>
                    <a:pt x="1611" y="11922"/>
                  </a:cubicBezTo>
                  <a:cubicBezTo>
                    <a:pt x="1288" y="11922"/>
                    <a:pt x="963" y="11860"/>
                    <a:pt x="645" y="11737"/>
                  </a:cubicBezTo>
                  <a:lnTo>
                    <a:pt x="0" y="13108"/>
                  </a:lnTo>
                  <a:lnTo>
                    <a:pt x="5444" y="18714"/>
                  </a:lnTo>
                  <a:lnTo>
                    <a:pt x="5444" y="19762"/>
                  </a:lnTo>
                  <a:cubicBezTo>
                    <a:pt x="5444" y="19762"/>
                    <a:pt x="5982" y="19565"/>
                    <a:pt x="6341" y="19565"/>
                  </a:cubicBezTo>
                  <a:cubicBezTo>
                    <a:pt x="6520" y="19565"/>
                    <a:pt x="6654" y="19614"/>
                    <a:pt x="6654" y="19762"/>
                  </a:cubicBezTo>
                  <a:cubicBezTo>
                    <a:pt x="6654" y="20206"/>
                    <a:pt x="8147" y="21698"/>
                    <a:pt x="8147" y="21698"/>
                  </a:cubicBezTo>
                  <a:cubicBezTo>
                    <a:pt x="8483" y="21110"/>
                    <a:pt x="9110" y="20755"/>
                    <a:pt x="9746" y="20755"/>
                  </a:cubicBezTo>
                  <a:cubicBezTo>
                    <a:pt x="10026" y="20755"/>
                    <a:pt x="10307" y="20824"/>
                    <a:pt x="10566" y="20972"/>
                  </a:cubicBezTo>
                  <a:lnTo>
                    <a:pt x="12220" y="21577"/>
                  </a:lnTo>
                  <a:lnTo>
                    <a:pt x="12825" y="22787"/>
                  </a:lnTo>
                  <a:cubicBezTo>
                    <a:pt x="12825" y="22787"/>
                    <a:pt x="13430" y="20367"/>
                    <a:pt x="12986" y="19440"/>
                  </a:cubicBezTo>
                  <a:cubicBezTo>
                    <a:pt x="12542" y="18552"/>
                    <a:pt x="12381" y="17625"/>
                    <a:pt x="13147" y="17625"/>
                  </a:cubicBezTo>
                  <a:cubicBezTo>
                    <a:pt x="13265" y="17620"/>
                    <a:pt x="13382" y="17617"/>
                    <a:pt x="13499" y="17617"/>
                  </a:cubicBezTo>
                  <a:cubicBezTo>
                    <a:pt x="14300" y="17617"/>
                    <a:pt x="15075" y="17736"/>
                    <a:pt x="15849" y="17947"/>
                  </a:cubicBezTo>
                  <a:cubicBezTo>
                    <a:pt x="15955" y="17986"/>
                    <a:pt x="16088" y="18003"/>
                    <a:pt x="16242" y="18003"/>
                  </a:cubicBezTo>
                  <a:cubicBezTo>
                    <a:pt x="17210" y="18003"/>
                    <a:pt x="18996" y="17342"/>
                    <a:pt x="19761" y="17342"/>
                  </a:cubicBezTo>
                  <a:cubicBezTo>
                    <a:pt x="20689" y="17342"/>
                    <a:pt x="20850" y="17786"/>
                    <a:pt x="21737" y="17947"/>
                  </a:cubicBezTo>
                  <a:cubicBezTo>
                    <a:pt x="22345" y="18058"/>
                    <a:pt x="22687" y="18300"/>
                    <a:pt x="23089" y="18300"/>
                  </a:cubicBezTo>
                  <a:cubicBezTo>
                    <a:pt x="23274" y="18300"/>
                    <a:pt x="23472" y="18249"/>
                    <a:pt x="23714" y="18109"/>
                  </a:cubicBezTo>
                  <a:cubicBezTo>
                    <a:pt x="24439" y="17625"/>
                    <a:pt x="23714" y="16899"/>
                    <a:pt x="24762" y="16899"/>
                  </a:cubicBezTo>
                  <a:cubicBezTo>
                    <a:pt x="25528" y="16859"/>
                    <a:pt x="26254" y="16818"/>
                    <a:pt x="27021" y="16738"/>
                  </a:cubicBezTo>
                  <a:lnTo>
                    <a:pt x="28230" y="14479"/>
                  </a:lnTo>
                  <a:lnTo>
                    <a:pt x="26133" y="1654"/>
                  </a:lnTo>
                  <a:lnTo>
                    <a:pt x="16696"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6751;p30">
              <a:extLst>
                <a:ext uri="{FF2B5EF4-FFF2-40B4-BE49-F238E27FC236}">
                  <a16:creationId xmlns:a16="http://schemas.microsoft.com/office/drawing/2014/main" id="{9B4F6125-516A-B64C-9A8B-D79233109D14}"/>
                </a:ext>
              </a:extLst>
            </p:cNvPr>
            <p:cNvSpPr/>
            <p:nvPr/>
          </p:nvSpPr>
          <p:spPr>
            <a:xfrm>
              <a:off x="1424601" y="2240735"/>
              <a:ext cx="531434" cy="626115"/>
            </a:xfrm>
            <a:custGeom>
              <a:avLst/>
              <a:gdLst/>
              <a:ahLst/>
              <a:cxnLst/>
              <a:rect l="l" t="t" r="r" b="b"/>
              <a:pathLst>
                <a:path w="34039" h="40097" extrusionOk="0">
                  <a:moveTo>
                    <a:pt x="31002" y="0"/>
                  </a:moveTo>
                  <a:cubicBezTo>
                    <a:pt x="28364" y="0"/>
                    <a:pt x="24033" y="2036"/>
                    <a:pt x="22585" y="3248"/>
                  </a:cubicBezTo>
                  <a:cubicBezTo>
                    <a:pt x="20609" y="4901"/>
                    <a:pt x="8712" y="19097"/>
                    <a:pt x="8712" y="19097"/>
                  </a:cubicBezTo>
                  <a:lnTo>
                    <a:pt x="1" y="30793"/>
                  </a:lnTo>
                  <a:lnTo>
                    <a:pt x="202" y="31236"/>
                  </a:lnTo>
                  <a:cubicBezTo>
                    <a:pt x="444" y="32204"/>
                    <a:pt x="1211" y="32930"/>
                    <a:pt x="2219" y="33132"/>
                  </a:cubicBezTo>
                  <a:cubicBezTo>
                    <a:pt x="2461" y="33158"/>
                    <a:pt x="2703" y="33172"/>
                    <a:pt x="2945" y="33172"/>
                  </a:cubicBezTo>
                  <a:cubicBezTo>
                    <a:pt x="3429" y="33172"/>
                    <a:pt x="3913" y="33118"/>
                    <a:pt x="4397" y="33011"/>
                  </a:cubicBezTo>
                  <a:cubicBezTo>
                    <a:pt x="4880" y="32930"/>
                    <a:pt x="5324" y="32849"/>
                    <a:pt x="5808" y="32849"/>
                  </a:cubicBezTo>
                  <a:cubicBezTo>
                    <a:pt x="6131" y="32809"/>
                    <a:pt x="6453" y="32769"/>
                    <a:pt x="6776" y="32648"/>
                  </a:cubicBezTo>
                  <a:cubicBezTo>
                    <a:pt x="7058" y="32567"/>
                    <a:pt x="7381" y="32486"/>
                    <a:pt x="7663" y="32486"/>
                  </a:cubicBezTo>
                  <a:lnTo>
                    <a:pt x="7865" y="32486"/>
                  </a:lnTo>
                  <a:cubicBezTo>
                    <a:pt x="7946" y="32495"/>
                    <a:pt x="8026" y="32500"/>
                    <a:pt x="8103" y="32500"/>
                  </a:cubicBezTo>
                  <a:cubicBezTo>
                    <a:pt x="8371" y="32500"/>
                    <a:pt x="8614" y="32441"/>
                    <a:pt x="8833" y="32285"/>
                  </a:cubicBezTo>
                  <a:cubicBezTo>
                    <a:pt x="8913" y="32406"/>
                    <a:pt x="8994" y="32486"/>
                    <a:pt x="9115" y="32567"/>
                  </a:cubicBezTo>
                  <a:cubicBezTo>
                    <a:pt x="9236" y="32627"/>
                    <a:pt x="9367" y="32658"/>
                    <a:pt x="9498" y="32658"/>
                  </a:cubicBezTo>
                  <a:cubicBezTo>
                    <a:pt x="9629" y="32658"/>
                    <a:pt x="9760" y="32627"/>
                    <a:pt x="9881" y="32567"/>
                  </a:cubicBezTo>
                  <a:cubicBezTo>
                    <a:pt x="9922" y="32688"/>
                    <a:pt x="9962" y="32809"/>
                    <a:pt x="9962" y="32930"/>
                  </a:cubicBezTo>
                  <a:cubicBezTo>
                    <a:pt x="10002" y="33293"/>
                    <a:pt x="10204" y="33616"/>
                    <a:pt x="10527" y="33817"/>
                  </a:cubicBezTo>
                  <a:cubicBezTo>
                    <a:pt x="10930" y="34099"/>
                    <a:pt x="11373" y="34220"/>
                    <a:pt x="11857" y="34220"/>
                  </a:cubicBezTo>
                  <a:cubicBezTo>
                    <a:pt x="11817" y="34704"/>
                    <a:pt x="12019" y="35148"/>
                    <a:pt x="12382" y="35430"/>
                  </a:cubicBezTo>
                  <a:cubicBezTo>
                    <a:pt x="12704" y="35672"/>
                    <a:pt x="12866" y="36076"/>
                    <a:pt x="12745" y="36479"/>
                  </a:cubicBezTo>
                  <a:cubicBezTo>
                    <a:pt x="12583" y="37044"/>
                    <a:pt x="12503" y="37608"/>
                    <a:pt x="12462" y="38173"/>
                  </a:cubicBezTo>
                  <a:lnTo>
                    <a:pt x="13188" y="38092"/>
                  </a:lnTo>
                  <a:cubicBezTo>
                    <a:pt x="14197" y="38374"/>
                    <a:pt x="15205" y="38536"/>
                    <a:pt x="16213" y="38536"/>
                  </a:cubicBezTo>
                  <a:cubicBezTo>
                    <a:pt x="17302" y="38495"/>
                    <a:pt x="18350" y="38374"/>
                    <a:pt x="19399" y="38213"/>
                  </a:cubicBezTo>
                  <a:cubicBezTo>
                    <a:pt x="20327" y="38213"/>
                    <a:pt x="21214" y="38253"/>
                    <a:pt x="22101" y="38374"/>
                  </a:cubicBezTo>
                  <a:cubicBezTo>
                    <a:pt x="22565" y="38415"/>
                    <a:pt x="23018" y="38435"/>
                    <a:pt x="23472" y="38435"/>
                  </a:cubicBezTo>
                  <a:cubicBezTo>
                    <a:pt x="23926" y="38435"/>
                    <a:pt x="24380" y="38415"/>
                    <a:pt x="24843" y="38374"/>
                  </a:cubicBezTo>
                  <a:cubicBezTo>
                    <a:pt x="25186" y="38334"/>
                    <a:pt x="25539" y="38314"/>
                    <a:pt x="25892" y="38314"/>
                  </a:cubicBezTo>
                  <a:cubicBezTo>
                    <a:pt x="26245" y="38314"/>
                    <a:pt x="26598" y="38334"/>
                    <a:pt x="26941" y="38374"/>
                  </a:cubicBezTo>
                  <a:cubicBezTo>
                    <a:pt x="27868" y="38657"/>
                    <a:pt x="28796" y="39020"/>
                    <a:pt x="29643" y="39423"/>
                  </a:cubicBezTo>
                  <a:cubicBezTo>
                    <a:pt x="29643" y="39423"/>
                    <a:pt x="30286" y="40096"/>
                    <a:pt x="30627" y="40096"/>
                  </a:cubicBezTo>
                  <a:cubicBezTo>
                    <a:pt x="30686" y="40096"/>
                    <a:pt x="30736" y="40076"/>
                    <a:pt x="30772" y="40028"/>
                  </a:cubicBezTo>
                  <a:cubicBezTo>
                    <a:pt x="31014" y="39746"/>
                    <a:pt x="30731" y="36277"/>
                    <a:pt x="30731" y="36277"/>
                  </a:cubicBezTo>
                  <a:cubicBezTo>
                    <a:pt x="30731" y="36277"/>
                    <a:pt x="28312" y="35067"/>
                    <a:pt x="28150" y="34019"/>
                  </a:cubicBezTo>
                  <a:cubicBezTo>
                    <a:pt x="27989" y="32930"/>
                    <a:pt x="26941" y="31155"/>
                    <a:pt x="26941" y="31155"/>
                  </a:cubicBezTo>
                  <a:lnTo>
                    <a:pt x="26174" y="29341"/>
                  </a:lnTo>
                  <a:lnTo>
                    <a:pt x="26174" y="27647"/>
                  </a:lnTo>
                  <a:cubicBezTo>
                    <a:pt x="26820" y="26840"/>
                    <a:pt x="27344" y="25913"/>
                    <a:pt x="27707" y="24945"/>
                  </a:cubicBezTo>
                  <a:lnTo>
                    <a:pt x="29643" y="22525"/>
                  </a:lnTo>
                  <a:lnTo>
                    <a:pt x="33595" y="12725"/>
                  </a:lnTo>
                  <a:cubicBezTo>
                    <a:pt x="33595" y="12725"/>
                    <a:pt x="34038" y="3530"/>
                    <a:pt x="32990" y="949"/>
                  </a:cubicBezTo>
                  <a:cubicBezTo>
                    <a:pt x="32699" y="271"/>
                    <a:pt x="31963" y="0"/>
                    <a:pt x="3100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6752;p30">
              <a:extLst>
                <a:ext uri="{FF2B5EF4-FFF2-40B4-BE49-F238E27FC236}">
                  <a16:creationId xmlns:a16="http://schemas.microsoft.com/office/drawing/2014/main" id="{54A81CAE-D61E-E94F-8F95-CD20C3E85325}"/>
                </a:ext>
              </a:extLst>
            </p:cNvPr>
            <p:cNvSpPr/>
            <p:nvPr/>
          </p:nvSpPr>
          <p:spPr>
            <a:xfrm>
              <a:off x="1313160" y="2173687"/>
              <a:ext cx="532058" cy="584922"/>
            </a:xfrm>
            <a:custGeom>
              <a:avLst/>
              <a:gdLst/>
              <a:ahLst/>
              <a:cxnLst/>
              <a:rect l="l" t="t" r="r" b="b"/>
              <a:pathLst>
                <a:path w="34079" h="37459" extrusionOk="0">
                  <a:moveTo>
                    <a:pt x="7986" y="0"/>
                  </a:moveTo>
                  <a:lnTo>
                    <a:pt x="162" y="5566"/>
                  </a:lnTo>
                  <a:lnTo>
                    <a:pt x="2259" y="13430"/>
                  </a:lnTo>
                  <a:lnTo>
                    <a:pt x="2702" y="16132"/>
                  </a:lnTo>
                  <a:lnTo>
                    <a:pt x="3630" y="18108"/>
                  </a:lnTo>
                  <a:lnTo>
                    <a:pt x="2864" y="19600"/>
                  </a:lnTo>
                  <a:cubicBezTo>
                    <a:pt x="2702" y="20326"/>
                    <a:pt x="2340" y="20931"/>
                    <a:pt x="1815" y="21415"/>
                  </a:cubicBezTo>
                  <a:cubicBezTo>
                    <a:pt x="928" y="22786"/>
                    <a:pt x="283" y="23068"/>
                    <a:pt x="283" y="23068"/>
                  </a:cubicBezTo>
                  <a:cubicBezTo>
                    <a:pt x="0" y="24440"/>
                    <a:pt x="0" y="30449"/>
                    <a:pt x="0" y="31094"/>
                  </a:cubicBezTo>
                  <a:cubicBezTo>
                    <a:pt x="0" y="31175"/>
                    <a:pt x="41" y="31255"/>
                    <a:pt x="81" y="31296"/>
                  </a:cubicBezTo>
                  <a:cubicBezTo>
                    <a:pt x="779" y="31246"/>
                    <a:pt x="1477" y="31211"/>
                    <a:pt x="2175" y="31211"/>
                  </a:cubicBezTo>
                  <a:cubicBezTo>
                    <a:pt x="2606" y="31211"/>
                    <a:pt x="3037" y="31224"/>
                    <a:pt x="3469" y="31255"/>
                  </a:cubicBezTo>
                  <a:cubicBezTo>
                    <a:pt x="3514" y="31253"/>
                    <a:pt x="3560" y="31251"/>
                    <a:pt x="3605" y="31251"/>
                  </a:cubicBezTo>
                  <a:cubicBezTo>
                    <a:pt x="4280" y="31251"/>
                    <a:pt x="4911" y="31530"/>
                    <a:pt x="5364" y="32021"/>
                  </a:cubicBezTo>
                  <a:cubicBezTo>
                    <a:pt x="6251" y="33030"/>
                    <a:pt x="6937" y="34240"/>
                    <a:pt x="7340" y="35530"/>
                  </a:cubicBezTo>
                  <a:cubicBezTo>
                    <a:pt x="7582" y="36498"/>
                    <a:pt x="8349" y="37224"/>
                    <a:pt x="9357" y="37426"/>
                  </a:cubicBezTo>
                  <a:cubicBezTo>
                    <a:pt x="9559" y="37448"/>
                    <a:pt x="9762" y="37458"/>
                    <a:pt x="9965" y="37458"/>
                  </a:cubicBezTo>
                  <a:cubicBezTo>
                    <a:pt x="10488" y="37458"/>
                    <a:pt x="11011" y="37392"/>
                    <a:pt x="11535" y="37305"/>
                  </a:cubicBezTo>
                  <a:cubicBezTo>
                    <a:pt x="12018" y="37184"/>
                    <a:pt x="12462" y="37143"/>
                    <a:pt x="12946" y="37143"/>
                  </a:cubicBezTo>
                  <a:cubicBezTo>
                    <a:pt x="13269" y="37103"/>
                    <a:pt x="13591" y="37063"/>
                    <a:pt x="13914" y="36942"/>
                  </a:cubicBezTo>
                  <a:cubicBezTo>
                    <a:pt x="14196" y="36821"/>
                    <a:pt x="14519" y="36780"/>
                    <a:pt x="14801" y="36780"/>
                  </a:cubicBezTo>
                  <a:lnTo>
                    <a:pt x="15487" y="36780"/>
                  </a:lnTo>
                  <a:lnTo>
                    <a:pt x="15971" y="36579"/>
                  </a:lnTo>
                  <a:cubicBezTo>
                    <a:pt x="15971" y="36579"/>
                    <a:pt x="16576" y="34078"/>
                    <a:pt x="17503" y="33191"/>
                  </a:cubicBezTo>
                  <a:cubicBezTo>
                    <a:pt x="18431" y="32304"/>
                    <a:pt x="18269" y="30650"/>
                    <a:pt x="19762" y="30045"/>
                  </a:cubicBezTo>
                  <a:cubicBezTo>
                    <a:pt x="21254" y="29440"/>
                    <a:pt x="21576" y="28997"/>
                    <a:pt x="22020" y="28997"/>
                  </a:cubicBezTo>
                  <a:cubicBezTo>
                    <a:pt x="22464" y="28997"/>
                    <a:pt x="22464" y="29118"/>
                    <a:pt x="23069" y="29602"/>
                  </a:cubicBezTo>
                  <a:cubicBezTo>
                    <a:pt x="23069" y="29602"/>
                    <a:pt x="23680" y="30692"/>
                    <a:pt x="24234" y="30692"/>
                  </a:cubicBezTo>
                  <a:cubicBezTo>
                    <a:pt x="24362" y="30692"/>
                    <a:pt x="24487" y="30633"/>
                    <a:pt x="24601" y="30489"/>
                  </a:cubicBezTo>
                  <a:cubicBezTo>
                    <a:pt x="25206" y="29723"/>
                    <a:pt x="26255" y="28674"/>
                    <a:pt x="26416" y="27626"/>
                  </a:cubicBezTo>
                  <a:cubicBezTo>
                    <a:pt x="26577" y="26577"/>
                    <a:pt x="27626" y="24601"/>
                    <a:pt x="27626" y="24601"/>
                  </a:cubicBezTo>
                  <a:cubicBezTo>
                    <a:pt x="28110" y="24319"/>
                    <a:pt x="28594" y="23996"/>
                    <a:pt x="28957" y="23552"/>
                  </a:cubicBezTo>
                  <a:cubicBezTo>
                    <a:pt x="29400" y="22947"/>
                    <a:pt x="28957" y="21859"/>
                    <a:pt x="29562" y="21576"/>
                  </a:cubicBezTo>
                  <a:cubicBezTo>
                    <a:pt x="30167" y="21294"/>
                    <a:pt x="30489" y="19157"/>
                    <a:pt x="30489" y="19157"/>
                  </a:cubicBezTo>
                  <a:cubicBezTo>
                    <a:pt x="30489" y="19157"/>
                    <a:pt x="31094" y="18431"/>
                    <a:pt x="31820" y="17664"/>
                  </a:cubicBezTo>
                  <a:cubicBezTo>
                    <a:pt x="32586" y="16898"/>
                    <a:pt x="33191" y="16616"/>
                    <a:pt x="33635" y="15850"/>
                  </a:cubicBezTo>
                  <a:cubicBezTo>
                    <a:pt x="34079" y="15245"/>
                    <a:pt x="33998" y="14398"/>
                    <a:pt x="33474" y="13873"/>
                  </a:cubicBezTo>
                  <a:cubicBezTo>
                    <a:pt x="33030" y="13430"/>
                    <a:pt x="32304" y="13873"/>
                    <a:pt x="32304" y="12381"/>
                  </a:cubicBezTo>
                  <a:cubicBezTo>
                    <a:pt x="32304" y="10849"/>
                    <a:pt x="31376" y="7703"/>
                    <a:pt x="31376" y="6654"/>
                  </a:cubicBezTo>
                  <a:cubicBezTo>
                    <a:pt x="31376" y="5566"/>
                    <a:pt x="21738" y="444"/>
                    <a:pt x="21738" y="444"/>
                  </a:cubicBezTo>
                  <a:lnTo>
                    <a:pt x="7986"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6753;p30">
              <a:extLst>
                <a:ext uri="{FF2B5EF4-FFF2-40B4-BE49-F238E27FC236}">
                  <a16:creationId xmlns:a16="http://schemas.microsoft.com/office/drawing/2014/main" id="{0D2F60C5-162D-9B48-8312-D54264BDC504}"/>
                </a:ext>
              </a:extLst>
            </p:cNvPr>
            <p:cNvSpPr/>
            <p:nvPr/>
          </p:nvSpPr>
          <p:spPr>
            <a:xfrm>
              <a:off x="1202343" y="1759138"/>
              <a:ext cx="812880" cy="646071"/>
            </a:xfrm>
            <a:custGeom>
              <a:avLst/>
              <a:gdLst/>
              <a:ahLst/>
              <a:cxnLst/>
              <a:rect l="l" t="t" r="r" b="b"/>
              <a:pathLst>
                <a:path w="52066" h="41375" extrusionOk="0">
                  <a:moveTo>
                    <a:pt x="32816" y="1"/>
                  </a:moveTo>
                  <a:cubicBezTo>
                    <a:pt x="32645" y="1"/>
                    <a:pt x="32474" y="5"/>
                    <a:pt x="32304" y="13"/>
                  </a:cubicBezTo>
                  <a:cubicBezTo>
                    <a:pt x="22948" y="456"/>
                    <a:pt x="13148" y="15539"/>
                    <a:pt x="13148" y="15539"/>
                  </a:cubicBezTo>
                  <a:cubicBezTo>
                    <a:pt x="13148" y="15539"/>
                    <a:pt x="13430" y="20661"/>
                    <a:pt x="13430" y="21266"/>
                  </a:cubicBezTo>
                  <a:cubicBezTo>
                    <a:pt x="13430" y="21911"/>
                    <a:pt x="12986" y="25501"/>
                    <a:pt x="12382" y="26267"/>
                  </a:cubicBezTo>
                  <a:cubicBezTo>
                    <a:pt x="11777" y="27033"/>
                    <a:pt x="12664" y="27477"/>
                    <a:pt x="12059" y="28082"/>
                  </a:cubicBezTo>
                  <a:cubicBezTo>
                    <a:pt x="11454" y="28687"/>
                    <a:pt x="10889" y="30340"/>
                    <a:pt x="10728" y="30784"/>
                  </a:cubicBezTo>
                  <a:cubicBezTo>
                    <a:pt x="10588" y="31168"/>
                    <a:pt x="9664" y="31582"/>
                    <a:pt x="8346" y="31582"/>
                  </a:cubicBezTo>
                  <a:cubicBezTo>
                    <a:pt x="8141" y="31582"/>
                    <a:pt x="7926" y="31572"/>
                    <a:pt x="7703" y="31550"/>
                  </a:cubicBezTo>
                  <a:cubicBezTo>
                    <a:pt x="6614" y="31446"/>
                    <a:pt x="5792" y="31292"/>
                    <a:pt x="5139" y="31292"/>
                  </a:cubicBezTo>
                  <a:cubicBezTo>
                    <a:pt x="4778" y="31292"/>
                    <a:pt x="4468" y="31340"/>
                    <a:pt x="4195" y="31469"/>
                  </a:cubicBezTo>
                  <a:cubicBezTo>
                    <a:pt x="3791" y="31693"/>
                    <a:pt x="3189" y="31743"/>
                    <a:pt x="2553" y="31743"/>
                  </a:cubicBezTo>
                  <a:cubicBezTo>
                    <a:pt x="2045" y="31743"/>
                    <a:pt x="1515" y="31711"/>
                    <a:pt x="1049" y="31711"/>
                  </a:cubicBezTo>
                  <a:cubicBezTo>
                    <a:pt x="1" y="31711"/>
                    <a:pt x="1331" y="35301"/>
                    <a:pt x="1331" y="35301"/>
                  </a:cubicBezTo>
                  <a:cubicBezTo>
                    <a:pt x="1331" y="35301"/>
                    <a:pt x="2864" y="36228"/>
                    <a:pt x="2703" y="37277"/>
                  </a:cubicBezTo>
                  <a:cubicBezTo>
                    <a:pt x="2582" y="38245"/>
                    <a:pt x="4235" y="38769"/>
                    <a:pt x="4235" y="38769"/>
                  </a:cubicBezTo>
                  <a:cubicBezTo>
                    <a:pt x="4719" y="38809"/>
                    <a:pt x="5203" y="39011"/>
                    <a:pt x="5566" y="39374"/>
                  </a:cubicBezTo>
                  <a:cubicBezTo>
                    <a:pt x="6000" y="39808"/>
                    <a:pt x="6060" y="40553"/>
                    <a:pt x="6446" y="40553"/>
                  </a:cubicBezTo>
                  <a:cubicBezTo>
                    <a:pt x="6599" y="40553"/>
                    <a:pt x="6802" y="40437"/>
                    <a:pt x="7098" y="40140"/>
                  </a:cubicBezTo>
                  <a:cubicBezTo>
                    <a:pt x="7260" y="39918"/>
                    <a:pt x="7512" y="39807"/>
                    <a:pt x="7764" y="39807"/>
                  </a:cubicBezTo>
                  <a:cubicBezTo>
                    <a:pt x="8016" y="39807"/>
                    <a:pt x="8268" y="39918"/>
                    <a:pt x="8429" y="40140"/>
                  </a:cubicBezTo>
                  <a:cubicBezTo>
                    <a:pt x="8429" y="40140"/>
                    <a:pt x="9185" y="41374"/>
                    <a:pt x="9741" y="41374"/>
                  </a:cubicBezTo>
                  <a:cubicBezTo>
                    <a:pt x="9888" y="41374"/>
                    <a:pt x="10022" y="41288"/>
                    <a:pt x="10123" y="41068"/>
                  </a:cubicBezTo>
                  <a:cubicBezTo>
                    <a:pt x="10567" y="39979"/>
                    <a:pt x="9196" y="39696"/>
                    <a:pt x="11010" y="38487"/>
                  </a:cubicBezTo>
                  <a:cubicBezTo>
                    <a:pt x="12825" y="37277"/>
                    <a:pt x="11454" y="37720"/>
                    <a:pt x="12382" y="35785"/>
                  </a:cubicBezTo>
                  <a:cubicBezTo>
                    <a:pt x="12423" y="35694"/>
                    <a:pt x="12477" y="35659"/>
                    <a:pt x="12544" y="35659"/>
                  </a:cubicBezTo>
                  <a:cubicBezTo>
                    <a:pt x="12779" y="35659"/>
                    <a:pt x="13168" y="36087"/>
                    <a:pt x="13683" y="36087"/>
                  </a:cubicBezTo>
                  <a:cubicBezTo>
                    <a:pt x="13745" y="36087"/>
                    <a:pt x="13808" y="36081"/>
                    <a:pt x="13874" y="36067"/>
                  </a:cubicBezTo>
                  <a:cubicBezTo>
                    <a:pt x="14640" y="35906"/>
                    <a:pt x="14640" y="35623"/>
                    <a:pt x="15406" y="35301"/>
                  </a:cubicBezTo>
                  <a:cubicBezTo>
                    <a:pt x="15505" y="35262"/>
                    <a:pt x="15590" y="35246"/>
                    <a:pt x="15666" y="35246"/>
                  </a:cubicBezTo>
                  <a:cubicBezTo>
                    <a:pt x="16152" y="35246"/>
                    <a:pt x="16280" y="35927"/>
                    <a:pt x="17221" y="36067"/>
                  </a:cubicBezTo>
                  <a:cubicBezTo>
                    <a:pt x="18149" y="36148"/>
                    <a:pt x="18915" y="36833"/>
                    <a:pt x="19157" y="37720"/>
                  </a:cubicBezTo>
                  <a:cubicBezTo>
                    <a:pt x="19252" y="37993"/>
                    <a:pt x="19343" y="38095"/>
                    <a:pt x="19455" y="38095"/>
                  </a:cubicBezTo>
                  <a:cubicBezTo>
                    <a:pt x="19725" y="38095"/>
                    <a:pt x="20117" y="37505"/>
                    <a:pt x="20972" y="37277"/>
                  </a:cubicBezTo>
                  <a:cubicBezTo>
                    <a:pt x="21441" y="37167"/>
                    <a:pt x="21686" y="37076"/>
                    <a:pt x="21923" y="37076"/>
                  </a:cubicBezTo>
                  <a:cubicBezTo>
                    <a:pt x="22297" y="37076"/>
                    <a:pt x="22651" y="37303"/>
                    <a:pt x="23835" y="38043"/>
                  </a:cubicBezTo>
                  <a:cubicBezTo>
                    <a:pt x="24600" y="38511"/>
                    <a:pt x="25111" y="38684"/>
                    <a:pt x="25511" y="38684"/>
                  </a:cubicBezTo>
                  <a:cubicBezTo>
                    <a:pt x="26145" y="38684"/>
                    <a:pt x="26499" y="38252"/>
                    <a:pt x="27142" y="37882"/>
                  </a:cubicBezTo>
                  <a:cubicBezTo>
                    <a:pt x="28242" y="37332"/>
                    <a:pt x="29445" y="37067"/>
                    <a:pt x="30648" y="37067"/>
                  </a:cubicBezTo>
                  <a:cubicBezTo>
                    <a:pt x="30945" y="37067"/>
                    <a:pt x="31242" y="37083"/>
                    <a:pt x="31538" y="37115"/>
                  </a:cubicBezTo>
                  <a:cubicBezTo>
                    <a:pt x="33191" y="37277"/>
                    <a:pt x="33796" y="37882"/>
                    <a:pt x="34240" y="37882"/>
                  </a:cubicBezTo>
                  <a:cubicBezTo>
                    <a:pt x="34724" y="37882"/>
                    <a:pt x="36055" y="36954"/>
                    <a:pt x="37587" y="36389"/>
                  </a:cubicBezTo>
                  <a:cubicBezTo>
                    <a:pt x="39079" y="35785"/>
                    <a:pt x="39402" y="34857"/>
                    <a:pt x="39402" y="34857"/>
                  </a:cubicBezTo>
                  <a:lnTo>
                    <a:pt x="52065" y="21145"/>
                  </a:lnTo>
                  <a:cubicBezTo>
                    <a:pt x="52065" y="21145"/>
                    <a:pt x="51460" y="14208"/>
                    <a:pt x="51460" y="12837"/>
                  </a:cubicBezTo>
                  <a:cubicBezTo>
                    <a:pt x="51460" y="11491"/>
                    <a:pt x="41977" y="1"/>
                    <a:pt x="3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6754;p30">
              <a:extLst>
                <a:ext uri="{FF2B5EF4-FFF2-40B4-BE49-F238E27FC236}">
                  <a16:creationId xmlns:a16="http://schemas.microsoft.com/office/drawing/2014/main" id="{2D97FE1C-C45A-4442-AD7D-FA5C44FE6DF7}"/>
                </a:ext>
              </a:extLst>
            </p:cNvPr>
            <p:cNvSpPr/>
            <p:nvPr/>
          </p:nvSpPr>
          <p:spPr>
            <a:xfrm>
              <a:off x="1202343" y="1752408"/>
              <a:ext cx="812880" cy="664387"/>
            </a:xfrm>
            <a:custGeom>
              <a:avLst/>
              <a:gdLst/>
              <a:ahLst/>
              <a:cxnLst/>
              <a:rect l="l" t="t" r="r" b="b"/>
              <a:pathLst>
                <a:path w="52066" h="42548" fill="none" extrusionOk="0">
                  <a:moveTo>
                    <a:pt x="39402" y="35288"/>
                  </a:moveTo>
                  <a:cubicBezTo>
                    <a:pt x="39402" y="35288"/>
                    <a:pt x="39079" y="36216"/>
                    <a:pt x="37587" y="36820"/>
                  </a:cubicBezTo>
                  <a:cubicBezTo>
                    <a:pt x="36055" y="37385"/>
                    <a:pt x="34724" y="38313"/>
                    <a:pt x="34240" y="38313"/>
                  </a:cubicBezTo>
                  <a:cubicBezTo>
                    <a:pt x="33796" y="38313"/>
                    <a:pt x="33191" y="37708"/>
                    <a:pt x="31538" y="37546"/>
                  </a:cubicBezTo>
                  <a:cubicBezTo>
                    <a:pt x="30046" y="37385"/>
                    <a:pt x="28513" y="37627"/>
                    <a:pt x="27142" y="38313"/>
                  </a:cubicBezTo>
                  <a:cubicBezTo>
                    <a:pt x="26093" y="38918"/>
                    <a:pt x="25811" y="39684"/>
                    <a:pt x="23835" y="38474"/>
                  </a:cubicBezTo>
                  <a:cubicBezTo>
                    <a:pt x="21899" y="37264"/>
                    <a:pt x="22181" y="37425"/>
                    <a:pt x="20972" y="37708"/>
                  </a:cubicBezTo>
                  <a:cubicBezTo>
                    <a:pt x="19762" y="38030"/>
                    <a:pt x="19479" y="39079"/>
                    <a:pt x="19157" y="38151"/>
                  </a:cubicBezTo>
                  <a:cubicBezTo>
                    <a:pt x="18915" y="37264"/>
                    <a:pt x="18149" y="36579"/>
                    <a:pt x="17221" y="36498"/>
                  </a:cubicBezTo>
                  <a:cubicBezTo>
                    <a:pt x="16132" y="36337"/>
                    <a:pt x="16132" y="35449"/>
                    <a:pt x="15406" y="35732"/>
                  </a:cubicBezTo>
                  <a:cubicBezTo>
                    <a:pt x="14640" y="36054"/>
                    <a:pt x="14640" y="36337"/>
                    <a:pt x="13874" y="36498"/>
                  </a:cubicBezTo>
                  <a:cubicBezTo>
                    <a:pt x="13107" y="36659"/>
                    <a:pt x="12583" y="35772"/>
                    <a:pt x="12382" y="36216"/>
                  </a:cubicBezTo>
                  <a:cubicBezTo>
                    <a:pt x="11454" y="38151"/>
                    <a:pt x="12825" y="37708"/>
                    <a:pt x="11010" y="38918"/>
                  </a:cubicBezTo>
                  <a:cubicBezTo>
                    <a:pt x="9196" y="40127"/>
                    <a:pt x="10567" y="40410"/>
                    <a:pt x="10123" y="41499"/>
                  </a:cubicBezTo>
                  <a:cubicBezTo>
                    <a:pt x="9639" y="42547"/>
                    <a:pt x="8429" y="40571"/>
                    <a:pt x="8429" y="40571"/>
                  </a:cubicBezTo>
                  <a:cubicBezTo>
                    <a:pt x="8107" y="40127"/>
                    <a:pt x="7421" y="40127"/>
                    <a:pt x="7098" y="40571"/>
                  </a:cubicBezTo>
                  <a:cubicBezTo>
                    <a:pt x="6050" y="41620"/>
                    <a:pt x="6171" y="40410"/>
                    <a:pt x="5566" y="39805"/>
                  </a:cubicBezTo>
                  <a:cubicBezTo>
                    <a:pt x="5203" y="39442"/>
                    <a:pt x="4719" y="39240"/>
                    <a:pt x="4235" y="39200"/>
                  </a:cubicBezTo>
                  <a:cubicBezTo>
                    <a:pt x="4235" y="39200"/>
                    <a:pt x="2582" y="38676"/>
                    <a:pt x="2703" y="37708"/>
                  </a:cubicBezTo>
                  <a:cubicBezTo>
                    <a:pt x="2864" y="36659"/>
                    <a:pt x="1331" y="35732"/>
                    <a:pt x="1331" y="35732"/>
                  </a:cubicBezTo>
                  <a:cubicBezTo>
                    <a:pt x="1331" y="35732"/>
                    <a:pt x="1" y="32142"/>
                    <a:pt x="1049" y="32142"/>
                  </a:cubicBezTo>
                  <a:cubicBezTo>
                    <a:pt x="2098" y="32142"/>
                    <a:pt x="3469" y="32304"/>
                    <a:pt x="4195" y="31900"/>
                  </a:cubicBezTo>
                  <a:cubicBezTo>
                    <a:pt x="4961" y="31537"/>
                    <a:pt x="6010" y="31820"/>
                    <a:pt x="7703" y="31981"/>
                  </a:cubicBezTo>
                  <a:cubicBezTo>
                    <a:pt x="9357" y="32142"/>
                    <a:pt x="10567" y="31658"/>
                    <a:pt x="10728" y="31215"/>
                  </a:cubicBezTo>
                  <a:cubicBezTo>
                    <a:pt x="10889" y="30771"/>
                    <a:pt x="11454" y="29118"/>
                    <a:pt x="12059" y="28513"/>
                  </a:cubicBezTo>
                  <a:cubicBezTo>
                    <a:pt x="12664" y="27908"/>
                    <a:pt x="11777" y="27464"/>
                    <a:pt x="12382" y="26698"/>
                  </a:cubicBezTo>
                  <a:cubicBezTo>
                    <a:pt x="12986" y="25932"/>
                    <a:pt x="13430" y="22342"/>
                    <a:pt x="13430" y="21697"/>
                  </a:cubicBezTo>
                  <a:cubicBezTo>
                    <a:pt x="13430" y="21092"/>
                    <a:pt x="13148" y="15970"/>
                    <a:pt x="13148" y="15970"/>
                  </a:cubicBezTo>
                  <a:cubicBezTo>
                    <a:pt x="13148" y="15970"/>
                    <a:pt x="22948" y="887"/>
                    <a:pt x="32304" y="444"/>
                  </a:cubicBezTo>
                  <a:cubicBezTo>
                    <a:pt x="41620" y="0"/>
                    <a:pt x="51460" y="11897"/>
                    <a:pt x="51460" y="13268"/>
                  </a:cubicBezTo>
                  <a:cubicBezTo>
                    <a:pt x="51460" y="14639"/>
                    <a:pt x="52065" y="21576"/>
                    <a:pt x="52065" y="21576"/>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6755;p30">
              <a:extLst>
                <a:ext uri="{FF2B5EF4-FFF2-40B4-BE49-F238E27FC236}">
                  <a16:creationId xmlns:a16="http://schemas.microsoft.com/office/drawing/2014/main" id="{4EE228F4-30C7-5E40-812F-5B6BAB7F10EA}"/>
                </a:ext>
              </a:extLst>
            </p:cNvPr>
            <p:cNvSpPr/>
            <p:nvPr/>
          </p:nvSpPr>
          <p:spPr>
            <a:xfrm>
              <a:off x="1796083" y="1745475"/>
              <a:ext cx="527656" cy="857654"/>
            </a:xfrm>
            <a:custGeom>
              <a:avLst/>
              <a:gdLst/>
              <a:ahLst/>
              <a:cxnLst/>
              <a:rect l="l" t="t" r="r" b="b"/>
              <a:pathLst>
                <a:path w="33797" h="54925" extrusionOk="0">
                  <a:moveTo>
                    <a:pt x="7825" y="0"/>
                  </a:moveTo>
                  <a:lnTo>
                    <a:pt x="4840" y="9800"/>
                  </a:ln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744" y="38752"/>
                    <a:pt x="2364" y="39351"/>
                    <a:pt x="2814" y="39351"/>
                  </a:cubicBezTo>
                  <a:cubicBezTo>
                    <a:pt x="2939" y="39351"/>
                    <a:pt x="3050" y="39305"/>
                    <a:pt x="3147" y="39200"/>
                  </a:cubicBezTo>
                  <a:cubicBezTo>
                    <a:pt x="3534" y="38845"/>
                    <a:pt x="4077" y="37609"/>
                    <a:pt x="4838" y="37609"/>
                  </a:cubicBezTo>
                  <a:cubicBezTo>
                    <a:pt x="5027" y="37609"/>
                    <a:pt x="5229" y="37685"/>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4354" y="47804"/>
                    <a:pt x="4197" y="47810"/>
                    <a:pt x="4047" y="47810"/>
                  </a:cubicBezTo>
                  <a:cubicBezTo>
                    <a:pt x="2980" y="47810"/>
                    <a:pt x="2265" y="47501"/>
                    <a:pt x="1912" y="47501"/>
                  </a:cubicBezTo>
                  <a:cubicBezTo>
                    <a:pt x="1741" y="47501"/>
                    <a:pt x="1654" y="4757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5969" y="54913"/>
                    <a:pt x="6048" y="54924"/>
                    <a:pt x="6125" y="54924"/>
                  </a:cubicBezTo>
                  <a:cubicBezTo>
                    <a:pt x="6890" y="54924"/>
                    <a:pt x="7518" y="53823"/>
                    <a:pt x="8255" y="53823"/>
                  </a:cubicBezTo>
                  <a:cubicBezTo>
                    <a:pt x="8415" y="53823"/>
                    <a:pt x="8580" y="53875"/>
                    <a:pt x="8752" y="54001"/>
                  </a:cubicBezTo>
                  <a:cubicBezTo>
                    <a:pt x="9044" y="54156"/>
                    <a:pt x="9358" y="54230"/>
                    <a:pt x="9668" y="54230"/>
                  </a:cubicBezTo>
                  <a:cubicBezTo>
                    <a:pt x="10088" y="54230"/>
                    <a:pt x="10502" y="54095"/>
                    <a:pt x="10849" y="53840"/>
                  </a:cubicBezTo>
                  <a:cubicBezTo>
                    <a:pt x="11656" y="53598"/>
                    <a:pt x="12463" y="53436"/>
                    <a:pt x="13269" y="53396"/>
                  </a:cubicBezTo>
                  <a:cubicBezTo>
                    <a:pt x="14318" y="53396"/>
                    <a:pt x="15528" y="53396"/>
                    <a:pt x="15528" y="52630"/>
                  </a:cubicBezTo>
                  <a:cubicBezTo>
                    <a:pt x="15528" y="51897"/>
                    <a:pt x="14863" y="50646"/>
                    <a:pt x="15583" y="50646"/>
                  </a:cubicBezTo>
                  <a:cubicBezTo>
                    <a:pt x="15616" y="50646"/>
                    <a:pt x="15651" y="50649"/>
                    <a:pt x="15689" y="50654"/>
                  </a:cubicBezTo>
                  <a:cubicBezTo>
                    <a:pt x="16076" y="50721"/>
                    <a:pt x="16743" y="50788"/>
                    <a:pt x="17434" y="50788"/>
                  </a:cubicBezTo>
                  <a:cubicBezTo>
                    <a:pt x="18399" y="50788"/>
                    <a:pt x="19409" y="50657"/>
                    <a:pt x="19762" y="50210"/>
                  </a:cubicBezTo>
                  <a:cubicBezTo>
                    <a:pt x="20367" y="49444"/>
                    <a:pt x="22464" y="48395"/>
                    <a:pt x="22948" y="47064"/>
                  </a:cubicBezTo>
                  <a:cubicBezTo>
                    <a:pt x="23278" y="46043"/>
                    <a:pt x="23273" y="45783"/>
                    <a:pt x="23632" y="45783"/>
                  </a:cubicBezTo>
                  <a:cubicBezTo>
                    <a:pt x="23755" y="45783"/>
                    <a:pt x="23921" y="45813"/>
                    <a:pt x="24158" y="45855"/>
                  </a:cubicBezTo>
                  <a:cubicBezTo>
                    <a:pt x="24201" y="45860"/>
                    <a:pt x="24244" y="45863"/>
                    <a:pt x="24288" y="45863"/>
                  </a:cubicBezTo>
                  <a:cubicBezTo>
                    <a:pt x="25136" y="45863"/>
                    <a:pt x="26058" y="44782"/>
                    <a:pt x="28513" y="44322"/>
                  </a:cubicBezTo>
                  <a:cubicBezTo>
                    <a:pt x="31054" y="43878"/>
                    <a:pt x="33797" y="32869"/>
                    <a:pt x="33797" y="32869"/>
                  </a:cubicBezTo>
                  <a:lnTo>
                    <a:pt x="33353" y="9478"/>
                  </a:lnTo>
                  <a:lnTo>
                    <a:pt x="782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6756;p30">
              <a:extLst>
                <a:ext uri="{FF2B5EF4-FFF2-40B4-BE49-F238E27FC236}">
                  <a16:creationId xmlns:a16="http://schemas.microsoft.com/office/drawing/2014/main" id="{47D852ED-2A9C-0B47-8CC3-5945641CB409}"/>
                </a:ext>
              </a:extLst>
            </p:cNvPr>
            <p:cNvSpPr/>
            <p:nvPr/>
          </p:nvSpPr>
          <p:spPr>
            <a:xfrm>
              <a:off x="1796083" y="1745475"/>
              <a:ext cx="527656" cy="862120"/>
            </a:xfrm>
            <a:custGeom>
              <a:avLst/>
              <a:gdLst/>
              <a:ahLst/>
              <a:cxnLst/>
              <a:rect l="l" t="t" r="r" b="b"/>
              <a:pathLst>
                <a:path w="33797" h="55211" fill="none" extrusionOk="0">
                  <a:moveTo>
                    <a:pt x="4840" y="9800"/>
                  </a:move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937" y="38918"/>
                    <a:pt x="2703" y="39684"/>
                    <a:pt x="3147" y="39200"/>
                  </a:cubicBezTo>
                  <a:cubicBezTo>
                    <a:pt x="3630" y="38757"/>
                    <a:pt x="4356" y="36942"/>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2622" y="47952"/>
                    <a:pt x="1654" y="4706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6937" y="55211"/>
                    <a:pt x="7704" y="53235"/>
                    <a:pt x="8752" y="54001"/>
                  </a:cubicBezTo>
                  <a:cubicBezTo>
                    <a:pt x="9438" y="54364"/>
                    <a:pt x="10244" y="54283"/>
                    <a:pt x="10849" y="53840"/>
                  </a:cubicBezTo>
                  <a:cubicBezTo>
                    <a:pt x="11656" y="53598"/>
                    <a:pt x="12463" y="53436"/>
                    <a:pt x="13269" y="53396"/>
                  </a:cubicBezTo>
                  <a:cubicBezTo>
                    <a:pt x="14318" y="53396"/>
                    <a:pt x="15528" y="53396"/>
                    <a:pt x="15528" y="52630"/>
                  </a:cubicBezTo>
                  <a:cubicBezTo>
                    <a:pt x="15528" y="51864"/>
                    <a:pt x="14802" y="50533"/>
                    <a:pt x="15689" y="50654"/>
                  </a:cubicBezTo>
                  <a:cubicBezTo>
                    <a:pt x="16616" y="50815"/>
                    <a:pt x="19157" y="50976"/>
                    <a:pt x="19762" y="50210"/>
                  </a:cubicBezTo>
                  <a:cubicBezTo>
                    <a:pt x="20367" y="49444"/>
                    <a:pt x="22464" y="48395"/>
                    <a:pt x="22948" y="47064"/>
                  </a:cubicBezTo>
                  <a:cubicBezTo>
                    <a:pt x="23392" y="45693"/>
                    <a:pt x="23230" y="45693"/>
                    <a:pt x="24158" y="45855"/>
                  </a:cubicBezTo>
                  <a:cubicBezTo>
                    <a:pt x="25045" y="45976"/>
                    <a:pt x="25932" y="44806"/>
                    <a:pt x="28513" y="44322"/>
                  </a:cubicBezTo>
                  <a:cubicBezTo>
                    <a:pt x="31054" y="43878"/>
                    <a:pt x="33797" y="32869"/>
                    <a:pt x="33797" y="32869"/>
                  </a:cubicBezTo>
                  <a:lnTo>
                    <a:pt x="33353" y="9478"/>
                  </a:lnTo>
                  <a:lnTo>
                    <a:pt x="7825" y="0"/>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6757;p30">
              <a:extLst>
                <a:ext uri="{FF2B5EF4-FFF2-40B4-BE49-F238E27FC236}">
                  <a16:creationId xmlns:a16="http://schemas.microsoft.com/office/drawing/2014/main" id="{6466FAD9-C825-D345-ACA4-6440C32050F5}"/>
                </a:ext>
              </a:extLst>
            </p:cNvPr>
            <p:cNvSpPr/>
            <p:nvPr/>
          </p:nvSpPr>
          <p:spPr>
            <a:xfrm>
              <a:off x="2606428" y="2525060"/>
              <a:ext cx="581175" cy="636686"/>
            </a:xfrm>
            <a:custGeom>
              <a:avLst/>
              <a:gdLst/>
              <a:ahLst/>
              <a:cxnLst/>
              <a:rect l="l" t="t" r="r" b="b"/>
              <a:pathLst>
                <a:path w="37225" h="40774" extrusionOk="0">
                  <a:moveTo>
                    <a:pt x="10083" y="1"/>
                  </a:moveTo>
                  <a:lnTo>
                    <a:pt x="0" y="6615"/>
                  </a:lnTo>
                  <a:lnTo>
                    <a:pt x="5283" y="14479"/>
                  </a:lnTo>
                  <a:cubicBezTo>
                    <a:pt x="5283" y="14479"/>
                    <a:pt x="6300" y="13765"/>
                    <a:pt x="6655" y="13765"/>
                  </a:cubicBezTo>
                  <a:cubicBezTo>
                    <a:pt x="6730" y="13765"/>
                    <a:pt x="6776" y="13797"/>
                    <a:pt x="6776" y="13874"/>
                  </a:cubicBezTo>
                  <a:cubicBezTo>
                    <a:pt x="6776" y="14318"/>
                    <a:pt x="6655" y="15366"/>
                    <a:pt x="7098" y="15810"/>
                  </a:cubicBezTo>
                  <a:cubicBezTo>
                    <a:pt x="7542" y="16294"/>
                    <a:pt x="8147" y="16737"/>
                    <a:pt x="8147" y="17181"/>
                  </a:cubicBezTo>
                  <a:cubicBezTo>
                    <a:pt x="8147" y="17625"/>
                    <a:pt x="8752" y="17625"/>
                    <a:pt x="8913" y="18391"/>
                  </a:cubicBezTo>
                  <a:cubicBezTo>
                    <a:pt x="9074" y="19157"/>
                    <a:pt x="9962" y="20649"/>
                    <a:pt x="9357" y="21859"/>
                  </a:cubicBezTo>
                  <a:cubicBezTo>
                    <a:pt x="8873" y="22746"/>
                    <a:pt x="8308" y="23634"/>
                    <a:pt x="7703" y="24440"/>
                  </a:cubicBezTo>
                  <a:cubicBezTo>
                    <a:pt x="7703" y="24440"/>
                    <a:pt x="6493" y="25166"/>
                    <a:pt x="6332" y="25610"/>
                  </a:cubicBezTo>
                  <a:cubicBezTo>
                    <a:pt x="6211" y="26094"/>
                    <a:pt x="5606" y="26820"/>
                    <a:pt x="6211" y="26820"/>
                  </a:cubicBezTo>
                  <a:cubicBezTo>
                    <a:pt x="6503" y="26820"/>
                    <a:pt x="7246" y="26754"/>
                    <a:pt x="7851" y="26754"/>
                  </a:cubicBezTo>
                  <a:cubicBezTo>
                    <a:pt x="8498" y="26754"/>
                    <a:pt x="8987" y="26829"/>
                    <a:pt x="8590" y="27142"/>
                  </a:cubicBezTo>
                  <a:cubicBezTo>
                    <a:pt x="7865" y="27747"/>
                    <a:pt x="6050" y="27747"/>
                    <a:pt x="6211" y="28513"/>
                  </a:cubicBezTo>
                  <a:cubicBezTo>
                    <a:pt x="6292" y="29159"/>
                    <a:pt x="6655" y="29723"/>
                    <a:pt x="7260" y="30006"/>
                  </a:cubicBezTo>
                  <a:cubicBezTo>
                    <a:pt x="7703" y="30167"/>
                    <a:pt x="9195" y="30772"/>
                    <a:pt x="9800" y="31054"/>
                  </a:cubicBezTo>
                  <a:cubicBezTo>
                    <a:pt x="10405" y="31377"/>
                    <a:pt x="12220" y="33030"/>
                    <a:pt x="12986" y="33030"/>
                  </a:cubicBezTo>
                  <a:cubicBezTo>
                    <a:pt x="13712" y="33030"/>
                    <a:pt x="15527" y="34079"/>
                    <a:pt x="16293" y="34684"/>
                  </a:cubicBezTo>
                  <a:cubicBezTo>
                    <a:pt x="17060" y="35289"/>
                    <a:pt x="17826" y="35732"/>
                    <a:pt x="17665" y="36499"/>
                  </a:cubicBezTo>
                  <a:cubicBezTo>
                    <a:pt x="17503" y="37265"/>
                    <a:pt x="19762" y="39362"/>
                    <a:pt x="20810" y="40128"/>
                  </a:cubicBezTo>
                  <a:cubicBezTo>
                    <a:pt x="21173" y="40370"/>
                    <a:pt x="21536" y="40612"/>
                    <a:pt x="21939" y="40774"/>
                  </a:cubicBezTo>
                  <a:cubicBezTo>
                    <a:pt x="21980" y="40733"/>
                    <a:pt x="22060" y="40653"/>
                    <a:pt x="22101" y="40612"/>
                  </a:cubicBezTo>
                  <a:cubicBezTo>
                    <a:pt x="22383" y="40370"/>
                    <a:pt x="22585" y="40048"/>
                    <a:pt x="22706" y="39725"/>
                  </a:cubicBezTo>
                  <a:lnTo>
                    <a:pt x="22786" y="39604"/>
                  </a:lnTo>
                  <a:cubicBezTo>
                    <a:pt x="22988" y="39241"/>
                    <a:pt x="23149" y="38838"/>
                    <a:pt x="23311" y="38475"/>
                  </a:cubicBezTo>
                  <a:cubicBezTo>
                    <a:pt x="23472" y="38031"/>
                    <a:pt x="23633" y="37628"/>
                    <a:pt x="23875" y="37225"/>
                  </a:cubicBezTo>
                  <a:lnTo>
                    <a:pt x="23875" y="37184"/>
                  </a:lnTo>
                  <a:cubicBezTo>
                    <a:pt x="24319" y="36579"/>
                    <a:pt x="24561" y="35813"/>
                    <a:pt x="24561" y="35087"/>
                  </a:cubicBezTo>
                  <a:cubicBezTo>
                    <a:pt x="24561" y="34926"/>
                    <a:pt x="24722" y="34805"/>
                    <a:pt x="24924" y="34765"/>
                  </a:cubicBezTo>
                  <a:cubicBezTo>
                    <a:pt x="26093" y="34523"/>
                    <a:pt x="26376" y="34281"/>
                    <a:pt x="26577" y="33151"/>
                  </a:cubicBezTo>
                  <a:cubicBezTo>
                    <a:pt x="26577" y="33111"/>
                    <a:pt x="26577" y="33071"/>
                    <a:pt x="26577" y="33030"/>
                  </a:cubicBezTo>
                  <a:cubicBezTo>
                    <a:pt x="26688" y="33050"/>
                    <a:pt x="26791" y="33059"/>
                    <a:pt x="26888" y="33059"/>
                  </a:cubicBezTo>
                  <a:cubicBezTo>
                    <a:pt x="27600" y="33059"/>
                    <a:pt x="27947" y="32574"/>
                    <a:pt x="28231" y="32183"/>
                  </a:cubicBezTo>
                  <a:cubicBezTo>
                    <a:pt x="28311" y="32062"/>
                    <a:pt x="28392" y="31941"/>
                    <a:pt x="28513" y="31861"/>
                  </a:cubicBezTo>
                  <a:cubicBezTo>
                    <a:pt x="28836" y="31458"/>
                    <a:pt x="29118" y="31054"/>
                    <a:pt x="29360" y="30611"/>
                  </a:cubicBezTo>
                  <a:cubicBezTo>
                    <a:pt x="29521" y="30328"/>
                    <a:pt x="29642" y="30086"/>
                    <a:pt x="29844" y="29844"/>
                  </a:cubicBezTo>
                  <a:cubicBezTo>
                    <a:pt x="30207" y="29320"/>
                    <a:pt x="30650" y="28836"/>
                    <a:pt x="31094" y="28393"/>
                  </a:cubicBezTo>
                  <a:lnTo>
                    <a:pt x="31659" y="27868"/>
                  </a:lnTo>
                  <a:cubicBezTo>
                    <a:pt x="31941" y="27505"/>
                    <a:pt x="32264" y="27183"/>
                    <a:pt x="32586" y="26860"/>
                  </a:cubicBezTo>
                  <a:cubicBezTo>
                    <a:pt x="33474" y="25852"/>
                    <a:pt x="34441" y="24884"/>
                    <a:pt x="35409" y="23997"/>
                  </a:cubicBezTo>
                  <a:lnTo>
                    <a:pt x="35611" y="23835"/>
                  </a:lnTo>
                  <a:lnTo>
                    <a:pt x="36297" y="23230"/>
                  </a:lnTo>
                  <a:cubicBezTo>
                    <a:pt x="37022" y="19601"/>
                    <a:pt x="37224" y="14398"/>
                    <a:pt x="33796" y="11293"/>
                  </a:cubicBezTo>
                  <a:cubicBezTo>
                    <a:pt x="28029" y="6171"/>
                    <a:pt x="10083" y="1"/>
                    <a:pt x="10083"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6758;p30">
              <a:extLst>
                <a:ext uri="{FF2B5EF4-FFF2-40B4-BE49-F238E27FC236}">
                  <a16:creationId xmlns:a16="http://schemas.microsoft.com/office/drawing/2014/main" id="{1C69B237-C8E8-224C-927E-0340E3E8943B}"/>
                </a:ext>
              </a:extLst>
            </p:cNvPr>
            <p:cNvSpPr/>
            <p:nvPr/>
          </p:nvSpPr>
          <p:spPr>
            <a:xfrm>
              <a:off x="2496876" y="1967138"/>
              <a:ext cx="976577" cy="1050421"/>
            </a:xfrm>
            <a:custGeom>
              <a:avLst/>
              <a:gdLst/>
              <a:ahLst/>
              <a:cxnLst/>
              <a:rect l="l" t="t" r="r" b="b"/>
              <a:pathLst>
                <a:path w="62551" h="67270" extrusionOk="0">
                  <a:moveTo>
                    <a:pt x="20003" y="0"/>
                  </a:moveTo>
                  <a:lnTo>
                    <a:pt x="1613" y="19358"/>
                  </a:lnTo>
                  <a:lnTo>
                    <a:pt x="0" y="42426"/>
                  </a:lnTo>
                  <a:lnTo>
                    <a:pt x="17503" y="48355"/>
                  </a:lnTo>
                  <a:cubicBezTo>
                    <a:pt x="17987" y="49081"/>
                    <a:pt x="18793" y="49605"/>
                    <a:pt x="19681" y="49645"/>
                  </a:cubicBezTo>
                  <a:cubicBezTo>
                    <a:pt x="20549" y="49645"/>
                    <a:pt x="20777" y="49340"/>
                    <a:pt x="21171" y="49340"/>
                  </a:cubicBezTo>
                  <a:cubicBezTo>
                    <a:pt x="21417" y="49340"/>
                    <a:pt x="21728" y="49459"/>
                    <a:pt x="22302" y="49847"/>
                  </a:cubicBezTo>
                  <a:cubicBezTo>
                    <a:pt x="23835" y="50855"/>
                    <a:pt x="24641" y="52065"/>
                    <a:pt x="25246" y="52065"/>
                  </a:cubicBezTo>
                  <a:cubicBezTo>
                    <a:pt x="25772" y="52065"/>
                    <a:pt x="27030" y="52370"/>
                    <a:pt x="28224" y="52370"/>
                  </a:cubicBezTo>
                  <a:cubicBezTo>
                    <a:pt x="28403" y="52370"/>
                    <a:pt x="28581" y="52363"/>
                    <a:pt x="28755" y="52347"/>
                  </a:cubicBezTo>
                  <a:cubicBezTo>
                    <a:pt x="30064" y="52268"/>
                    <a:pt x="31023" y="49845"/>
                    <a:pt x="32590" y="49845"/>
                  </a:cubicBezTo>
                  <a:cubicBezTo>
                    <a:pt x="32616" y="49845"/>
                    <a:pt x="32641" y="49846"/>
                    <a:pt x="32667" y="49847"/>
                  </a:cubicBezTo>
                  <a:cubicBezTo>
                    <a:pt x="32667" y="49847"/>
                    <a:pt x="32384" y="50936"/>
                    <a:pt x="33675" y="50936"/>
                  </a:cubicBezTo>
                  <a:cubicBezTo>
                    <a:pt x="35006" y="50936"/>
                    <a:pt x="36094" y="50855"/>
                    <a:pt x="36095" y="50855"/>
                  </a:cubicBezTo>
                  <a:lnTo>
                    <a:pt x="36095" y="50855"/>
                  </a:lnTo>
                  <a:cubicBezTo>
                    <a:pt x="35570" y="51702"/>
                    <a:pt x="35006" y="52468"/>
                    <a:pt x="34401" y="53275"/>
                  </a:cubicBezTo>
                  <a:cubicBezTo>
                    <a:pt x="33998" y="53678"/>
                    <a:pt x="32788" y="54566"/>
                    <a:pt x="32868" y="54969"/>
                  </a:cubicBezTo>
                  <a:cubicBezTo>
                    <a:pt x="32989" y="55372"/>
                    <a:pt x="31376" y="66019"/>
                    <a:pt x="35812" y="67269"/>
                  </a:cubicBezTo>
                  <a:cubicBezTo>
                    <a:pt x="36014" y="66947"/>
                    <a:pt x="36216" y="66624"/>
                    <a:pt x="36417" y="66301"/>
                  </a:cubicBezTo>
                  <a:cubicBezTo>
                    <a:pt x="36538" y="66059"/>
                    <a:pt x="36700" y="65817"/>
                    <a:pt x="36861" y="65575"/>
                  </a:cubicBezTo>
                  <a:cubicBezTo>
                    <a:pt x="37264" y="65051"/>
                    <a:pt x="37667" y="64567"/>
                    <a:pt x="38151" y="64124"/>
                  </a:cubicBezTo>
                  <a:lnTo>
                    <a:pt x="38676" y="63559"/>
                  </a:lnTo>
                  <a:cubicBezTo>
                    <a:pt x="38998" y="63236"/>
                    <a:pt x="39321" y="62914"/>
                    <a:pt x="39603" y="62551"/>
                  </a:cubicBezTo>
                  <a:cubicBezTo>
                    <a:pt x="40531" y="61583"/>
                    <a:pt x="41458" y="60615"/>
                    <a:pt x="42467" y="59728"/>
                  </a:cubicBezTo>
                  <a:lnTo>
                    <a:pt x="42668" y="59566"/>
                  </a:lnTo>
                  <a:cubicBezTo>
                    <a:pt x="43596" y="58679"/>
                    <a:pt x="44644" y="57872"/>
                    <a:pt x="45774" y="57227"/>
                  </a:cubicBezTo>
                  <a:lnTo>
                    <a:pt x="46016" y="57106"/>
                  </a:lnTo>
                  <a:cubicBezTo>
                    <a:pt x="46863" y="56703"/>
                    <a:pt x="47669" y="56138"/>
                    <a:pt x="48355" y="55493"/>
                  </a:cubicBezTo>
                  <a:lnTo>
                    <a:pt x="49161" y="54686"/>
                  </a:lnTo>
                  <a:cubicBezTo>
                    <a:pt x="51178" y="52589"/>
                    <a:pt x="53194" y="50452"/>
                    <a:pt x="54686" y="47831"/>
                  </a:cubicBezTo>
                  <a:cubicBezTo>
                    <a:pt x="54848" y="47468"/>
                    <a:pt x="55090" y="47105"/>
                    <a:pt x="55291" y="46742"/>
                  </a:cubicBezTo>
                  <a:cubicBezTo>
                    <a:pt x="56058" y="45693"/>
                    <a:pt x="56582" y="44483"/>
                    <a:pt x="56904" y="43193"/>
                  </a:cubicBezTo>
                  <a:cubicBezTo>
                    <a:pt x="57106" y="42346"/>
                    <a:pt x="57509" y="41539"/>
                    <a:pt x="58114" y="40894"/>
                  </a:cubicBezTo>
                  <a:cubicBezTo>
                    <a:pt x="58356" y="40531"/>
                    <a:pt x="58518" y="40087"/>
                    <a:pt x="58598" y="39684"/>
                  </a:cubicBezTo>
                  <a:cubicBezTo>
                    <a:pt x="58679" y="39160"/>
                    <a:pt x="58881" y="38716"/>
                    <a:pt x="59244" y="38394"/>
                  </a:cubicBezTo>
                  <a:cubicBezTo>
                    <a:pt x="59687" y="37950"/>
                    <a:pt x="59969" y="37426"/>
                    <a:pt x="60131" y="36821"/>
                  </a:cubicBezTo>
                  <a:cubicBezTo>
                    <a:pt x="60252" y="36417"/>
                    <a:pt x="60453" y="35974"/>
                    <a:pt x="60695" y="35611"/>
                  </a:cubicBezTo>
                  <a:cubicBezTo>
                    <a:pt x="61260" y="34845"/>
                    <a:pt x="61260" y="33877"/>
                    <a:pt x="61260" y="32949"/>
                  </a:cubicBezTo>
                  <a:lnTo>
                    <a:pt x="61260" y="32143"/>
                  </a:lnTo>
                  <a:cubicBezTo>
                    <a:pt x="61260" y="31860"/>
                    <a:pt x="61300" y="31901"/>
                    <a:pt x="61502" y="31820"/>
                  </a:cubicBezTo>
                  <a:lnTo>
                    <a:pt x="61946" y="31820"/>
                  </a:lnTo>
                  <a:cubicBezTo>
                    <a:pt x="61986" y="31830"/>
                    <a:pt x="62024" y="31835"/>
                    <a:pt x="62060" y="31835"/>
                  </a:cubicBezTo>
                  <a:cubicBezTo>
                    <a:pt x="62167" y="31835"/>
                    <a:pt x="62258" y="31790"/>
                    <a:pt x="62349" y="31699"/>
                  </a:cubicBezTo>
                  <a:cubicBezTo>
                    <a:pt x="62470" y="31618"/>
                    <a:pt x="62510" y="31497"/>
                    <a:pt x="62510" y="31376"/>
                  </a:cubicBezTo>
                  <a:lnTo>
                    <a:pt x="62510" y="31336"/>
                  </a:lnTo>
                  <a:cubicBezTo>
                    <a:pt x="62551" y="31134"/>
                    <a:pt x="62510" y="30973"/>
                    <a:pt x="62430" y="30812"/>
                  </a:cubicBezTo>
                  <a:cubicBezTo>
                    <a:pt x="62309" y="30691"/>
                    <a:pt x="62147" y="30650"/>
                    <a:pt x="61986" y="30650"/>
                  </a:cubicBezTo>
                  <a:cubicBezTo>
                    <a:pt x="61946" y="30650"/>
                    <a:pt x="61905" y="30610"/>
                    <a:pt x="61905" y="30610"/>
                  </a:cubicBezTo>
                  <a:cubicBezTo>
                    <a:pt x="61865" y="30328"/>
                    <a:pt x="61825" y="30045"/>
                    <a:pt x="61744" y="29803"/>
                  </a:cubicBezTo>
                  <a:cubicBezTo>
                    <a:pt x="61583" y="29199"/>
                    <a:pt x="61583" y="28553"/>
                    <a:pt x="61744" y="27989"/>
                  </a:cubicBezTo>
                  <a:cubicBezTo>
                    <a:pt x="62026" y="27545"/>
                    <a:pt x="61946" y="26980"/>
                    <a:pt x="61542" y="26658"/>
                  </a:cubicBezTo>
                  <a:cubicBezTo>
                    <a:pt x="61244" y="26449"/>
                    <a:pt x="60903" y="26329"/>
                    <a:pt x="60549" y="26329"/>
                  </a:cubicBezTo>
                  <a:cubicBezTo>
                    <a:pt x="60424" y="26329"/>
                    <a:pt x="60298" y="26344"/>
                    <a:pt x="60171" y="26375"/>
                  </a:cubicBezTo>
                  <a:cubicBezTo>
                    <a:pt x="59647" y="26456"/>
                    <a:pt x="59244" y="26779"/>
                    <a:pt x="59002" y="27222"/>
                  </a:cubicBezTo>
                  <a:cubicBezTo>
                    <a:pt x="58921" y="27263"/>
                    <a:pt x="58881" y="27303"/>
                    <a:pt x="58840" y="27343"/>
                  </a:cubicBezTo>
                  <a:cubicBezTo>
                    <a:pt x="58397" y="27545"/>
                    <a:pt x="57913" y="27747"/>
                    <a:pt x="57429" y="27827"/>
                  </a:cubicBezTo>
                  <a:cubicBezTo>
                    <a:pt x="56904" y="27948"/>
                    <a:pt x="56420" y="28110"/>
                    <a:pt x="55937" y="28352"/>
                  </a:cubicBezTo>
                  <a:cubicBezTo>
                    <a:pt x="55626" y="28507"/>
                    <a:pt x="55266" y="28579"/>
                    <a:pt x="54910" y="28579"/>
                  </a:cubicBezTo>
                  <a:cubicBezTo>
                    <a:pt x="54710" y="28579"/>
                    <a:pt x="54512" y="28556"/>
                    <a:pt x="54323" y="28513"/>
                  </a:cubicBezTo>
                  <a:cubicBezTo>
                    <a:pt x="54225" y="28496"/>
                    <a:pt x="54124" y="28488"/>
                    <a:pt x="54024" y="28488"/>
                  </a:cubicBezTo>
                  <a:cubicBezTo>
                    <a:pt x="53632" y="28488"/>
                    <a:pt x="53241" y="28611"/>
                    <a:pt x="52952" y="28836"/>
                  </a:cubicBezTo>
                  <a:cubicBezTo>
                    <a:pt x="52535" y="29057"/>
                    <a:pt x="52207" y="29158"/>
                    <a:pt x="51924" y="29158"/>
                  </a:cubicBezTo>
                  <a:cubicBezTo>
                    <a:pt x="51741" y="29158"/>
                    <a:pt x="51577" y="29116"/>
                    <a:pt x="51420" y="29037"/>
                  </a:cubicBezTo>
                  <a:cubicBezTo>
                    <a:pt x="51274" y="28946"/>
                    <a:pt x="51121" y="28905"/>
                    <a:pt x="50970" y="28905"/>
                  </a:cubicBezTo>
                  <a:cubicBezTo>
                    <a:pt x="50786" y="28905"/>
                    <a:pt x="50607" y="28967"/>
                    <a:pt x="50452" y="29078"/>
                  </a:cubicBezTo>
                  <a:cubicBezTo>
                    <a:pt x="50210" y="29199"/>
                    <a:pt x="50008" y="29360"/>
                    <a:pt x="49807" y="29521"/>
                  </a:cubicBezTo>
                  <a:cubicBezTo>
                    <a:pt x="49444" y="29763"/>
                    <a:pt x="49081" y="30005"/>
                    <a:pt x="48718" y="30207"/>
                  </a:cubicBezTo>
                  <a:cubicBezTo>
                    <a:pt x="48472" y="30343"/>
                    <a:pt x="48282" y="30443"/>
                    <a:pt x="48072" y="30443"/>
                  </a:cubicBezTo>
                  <a:cubicBezTo>
                    <a:pt x="47972" y="30443"/>
                    <a:pt x="47867" y="30420"/>
                    <a:pt x="47750" y="30368"/>
                  </a:cubicBezTo>
                  <a:cubicBezTo>
                    <a:pt x="47392" y="30164"/>
                    <a:pt x="47002" y="30056"/>
                    <a:pt x="46611" y="30056"/>
                  </a:cubicBezTo>
                  <a:cubicBezTo>
                    <a:pt x="46384" y="30056"/>
                    <a:pt x="46157" y="30092"/>
                    <a:pt x="45935" y="30166"/>
                  </a:cubicBezTo>
                  <a:cubicBezTo>
                    <a:pt x="45532" y="30368"/>
                    <a:pt x="45088" y="30610"/>
                    <a:pt x="44725" y="30892"/>
                  </a:cubicBezTo>
                  <a:lnTo>
                    <a:pt x="44604" y="30933"/>
                  </a:lnTo>
                  <a:cubicBezTo>
                    <a:pt x="44155" y="31312"/>
                    <a:pt x="43589" y="31515"/>
                    <a:pt x="43005" y="31515"/>
                  </a:cubicBezTo>
                  <a:cubicBezTo>
                    <a:pt x="42907" y="31515"/>
                    <a:pt x="42808" y="31509"/>
                    <a:pt x="42709" y="31497"/>
                  </a:cubicBezTo>
                  <a:cubicBezTo>
                    <a:pt x="41741" y="31296"/>
                    <a:pt x="40894" y="30650"/>
                    <a:pt x="40410" y="29763"/>
                  </a:cubicBezTo>
                  <a:cubicBezTo>
                    <a:pt x="40370" y="29642"/>
                    <a:pt x="40289" y="29561"/>
                    <a:pt x="40249" y="29440"/>
                  </a:cubicBezTo>
                  <a:cubicBezTo>
                    <a:pt x="40007" y="28916"/>
                    <a:pt x="39603" y="28473"/>
                    <a:pt x="39039" y="28231"/>
                  </a:cubicBezTo>
                  <a:cubicBezTo>
                    <a:pt x="38958" y="28190"/>
                    <a:pt x="38837" y="28150"/>
                    <a:pt x="38716" y="28150"/>
                  </a:cubicBezTo>
                  <a:cubicBezTo>
                    <a:pt x="38837" y="28029"/>
                    <a:pt x="38958" y="27948"/>
                    <a:pt x="39119" y="27908"/>
                  </a:cubicBezTo>
                  <a:cubicBezTo>
                    <a:pt x="39523" y="27827"/>
                    <a:pt x="39805" y="27464"/>
                    <a:pt x="39765" y="27061"/>
                  </a:cubicBezTo>
                  <a:cubicBezTo>
                    <a:pt x="39765" y="26133"/>
                    <a:pt x="38676" y="24359"/>
                    <a:pt x="37829" y="23996"/>
                  </a:cubicBezTo>
                  <a:cubicBezTo>
                    <a:pt x="37748" y="23956"/>
                    <a:pt x="37708" y="23956"/>
                    <a:pt x="37667" y="23915"/>
                  </a:cubicBezTo>
                  <a:cubicBezTo>
                    <a:pt x="37063" y="23875"/>
                    <a:pt x="36538" y="23472"/>
                    <a:pt x="36377" y="22867"/>
                  </a:cubicBezTo>
                  <a:cubicBezTo>
                    <a:pt x="36296" y="22706"/>
                    <a:pt x="36135" y="22504"/>
                    <a:pt x="35974" y="22383"/>
                  </a:cubicBezTo>
                  <a:cubicBezTo>
                    <a:pt x="35933" y="22343"/>
                    <a:pt x="35893" y="22262"/>
                    <a:pt x="35853" y="22222"/>
                  </a:cubicBezTo>
                  <a:cubicBezTo>
                    <a:pt x="35570" y="21899"/>
                    <a:pt x="35248" y="21657"/>
                    <a:pt x="34844" y="21496"/>
                  </a:cubicBezTo>
                  <a:cubicBezTo>
                    <a:pt x="34481" y="21294"/>
                    <a:pt x="34119" y="21012"/>
                    <a:pt x="33917" y="20649"/>
                  </a:cubicBezTo>
                  <a:cubicBezTo>
                    <a:pt x="33635" y="20165"/>
                    <a:pt x="33272" y="19520"/>
                    <a:pt x="32546" y="19358"/>
                  </a:cubicBezTo>
                  <a:cubicBezTo>
                    <a:pt x="32142" y="19278"/>
                    <a:pt x="31739" y="19076"/>
                    <a:pt x="31416" y="18834"/>
                  </a:cubicBezTo>
                  <a:cubicBezTo>
                    <a:pt x="31134" y="18632"/>
                    <a:pt x="30852" y="18471"/>
                    <a:pt x="30529" y="18350"/>
                  </a:cubicBezTo>
                  <a:cubicBezTo>
                    <a:pt x="30529" y="18350"/>
                    <a:pt x="30529" y="18350"/>
                    <a:pt x="30449" y="18229"/>
                  </a:cubicBezTo>
                  <a:cubicBezTo>
                    <a:pt x="30449" y="18189"/>
                    <a:pt x="30408" y="18148"/>
                    <a:pt x="30408" y="18108"/>
                  </a:cubicBezTo>
                  <a:cubicBezTo>
                    <a:pt x="30137" y="17633"/>
                    <a:pt x="29608" y="17214"/>
                    <a:pt x="29086" y="17214"/>
                  </a:cubicBezTo>
                  <a:cubicBezTo>
                    <a:pt x="28988" y="17214"/>
                    <a:pt x="28891" y="17229"/>
                    <a:pt x="28795" y="17261"/>
                  </a:cubicBezTo>
                  <a:cubicBezTo>
                    <a:pt x="28741" y="17283"/>
                    <a:pt x="28684" y="17293"/>
                    <a:pt x="28628" y="17293"/>
                  </a:cubicBezTo>
                  <a:cubicBezTo>
                    <a:pt x="28475" y="17293"/>
                    <a:pt x="28330" y="17218"/>
                    <a:pt x="28271" y="17100"/>
                  </a:cubicBezTo>
                  <a:cubicBezTo>
                    <a:pt x="28150" y="16737"/>
                    <a:pt x="27988" y="16414"/>
                    <a:pt x="27747" y="16132"/>
                  </a:cubicBezTo>
                  <a:cubicBezTo>
                    <a:pt x="27545" y="15930"/>
                    <a:pt x="27384" y="15648"/>
                    <a:pt x="27343" y="15325"/>
                  </a:cubicBezTo>
                  <a:cubicBezTo>
                    <a:pt x="27182" y="14398"/>
                    <a:pt x="26940" y="13430"/>
                    <a:pt x="26537" y="12543"/>
                  </a:cubicBezTo>
                  <a:lnTo>
                    <a:pt x="26537" y="12502"/>
                  </a:lnTo>
                  <a:cubicBezTo>
                    <a:pt x="26093" y="11252"/>
                    <a:pt x="25528" y="10042"/>
                    <a:pt x="24278" y="9357"/>
                  </a:cubicBezTo>
                  <a:lnTo>
                    <a:pt x="24198" y="9276"/>
                  </a:lnTo>
                  <a:cubicBezTo>
                    <a:pt x="23915" y="9195"/>
                    <a:pt x="23714" y="8994"/>
                    <a:pt x="23593" y="8752"/>
                  </a:cubicBezTo>
                  <a:cubicBezTo>
                    <a:pt x="23310" y="8227"/>
                    <a:pt x="22826" y="7905"/>
                    <a:pt x="22262" y="7784"/>
                  </a:cubicBezTo>
                  <a:cubicBezTo>
                    <a:pt x="21939" y="7703"/>
                    <a:pt x="21858" y="7582"/>
                    <a:pt x="21778" y="7421"/>
                  </a:cubicBezTo>
                  <a:cubicBezTo>
                    <a:pt x="21697" y="7219"/>
                    <a:pt x="21657" y="7098"/>
                    <a:pt x="21616" y="6977"/>
                  </a:cubicBezTo>
                  <a:cubicBezTo>
                    <a:pt x="21415" y="6534"/>
                    <a:pt x="21294" y="6050"/>
                    <a:pt x="21213" y="5566"/>
                  </a:cubicBezTo>
                  <a:cubicBezTo>
                    <a:pt x="21173" y="5041"/>
                    <a:pt x="21092" y="4477"/>
                    <a:pt x="21012" y="3993"/>
                  </a:cubicBezTo>
                  <a:cubicBezTo>
                    <a:pt x="20810" y="3106"/>
                    <a:pt x="20770" y="2259"/>
                    <a:pt x="20770" y="1371"/>
                  </a:cubicBezTo>
                  <a:cubicBezTo>
                    <a:pt x="20810" y="1129"/>
                    <a:pt x="20689" y="928"/>
                    <a:pt x="20568" y="766"/>
                  </a:cubicBezTo>
                  <a:cubicBezTo>
                    <a:pt x="20326" y="525"/>
                    <a:pt x="20165" y="283"/>
                    <a:pt x="20003"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6759;p30">
              <a:extLst>
                <a:ext uri="{FF2B5EF4-FFF2-40B4-BE49-F238E27FC236}">
                  <a16:creationId xmlns:a16="http://schemas.microsoft.com/office/drawing/2014/main" id="{C36A3C4A-3FD4-6B46-B168-C2390608BF32}"/>
                </a:ext>
              </a:extLst>
            </p:cNvPr>
            <p:cNvSpPr/>
            <p:nvPr/>
          </p:nvSpPr>
          <p:spPr>
            <a:xfrm>
              <a:off x="2165050" y="1809588"/>
              <a:ext cx="726621" cy="962961"/>
            </a:xfrm>
            <a:custGeom>
              <a:avLst/>
              <a:gdLst/>
              <a:ahLst/>
              <a:cxnLst/>
              <a:rect l="l" t="t" r="r" b="b"/>
              <a:pathLst>
                <a:path w="46541" h="61669" extrusionOk="0">
                  <a:moveTo>
                    <a:pt x="25721" y="0"/>
                  </a:moveTo>
                  <a:cubicBezTo>
                    <a:pt x="18395" y="0"/>
                    <a:pt x="11153" y="1942"/>
                    <a:pt x="4760" y="5694"/>
                  </a:cubicBezTo>
                  <a:lnTo>
                    <a:pt x="5284" y="15212"/>
                  </a:lnTo>
                  <a:cubicBezTo>
                    <a:pt x="5405" y="19366"/>
                    <a:pt x="6050" y="23842"/>
                    <a:pt x="5485" y="27956"/>
                  </a:cubicBezTo>
                  <a:cubicBezTo>
                    <a:pt x="5090" y="27652"/>
                    <a:pt x="4625" y="27508"/>
                    <a:pt x="4160" y="27508"/>
                  </a:cubicBezTo>
                  <a:cubicBezTo>
                    <a:pt x="4010" y="27508"/>
                    <a:pt x="3859" y="27523"/>
                    <a:pt x="3711" y="27553"/>
                  </a:cubicBezTo>
                  <a:cubicBezTo>
                    <a:pt x="3106" y="27714"/>
                    <a:pt x="2783" y="28601"/>
                    <a:pt x="3267" y="28964"/>
                  </a:cubicBezTo>
                  <a:cubicBezTo>
                    <a:pt x="2420" y="29529"/>
                    <a:pt x="1735" y="30255"/>
                    <a:pt x="1251" y="31142"/>
                  </a:cubicBezTo>
                  <a:cubicBezTo>
                    <a:pt x="1130" y="31263"/>
                    <a:pt x="1090" y="31424"/>
                    <a:pt x="1130" y="31586"/>
                  </a:cubicBezTo>
                  <a:cubicBezTo>
                    <a:pt x="1170" y="31868"/>
                    <a:pt x="1493" y="32070"/>
                    <a:pt x="1412" y="32312"/>
                  </a:cubicBezTo>
                  <a:cubicBezTo>
                    <a:pt x="1372" y="32554"/>
                    <a:pt x="928" y="32594"/>
                    <a:pt x="727" y="32796"/>
                  </a:cubicBezTo>
                  <a:cubicBezTo>
                    <a:pt x="243" y="33199"/>
                    <a:pt x="888" y="33925"/>
                    <a:pt x="767" y="34530"/>
                  </a:cubicBezTo>
                  <a:cubicBezTo>
                    <a:pt x="686" y="34852"/>
                    <a:pt x="404" y="35094"/>
                    <a:pt x="202" y="35377"/>
                  </a:cubicBezTo>
                  <a:cubicBezTo>
                    <a:pt x="1" y="35659"/>
                    <a:pt x="1" y="36183"/>
                    <a:pt x="323" y="36264"/>
                  </a:cubicBezTo>
                  <a:cubicBezTo>
                    <a:pt x="350" y="36268"/>
                    <a:pt x="377" y="36270"/>
                    <a:pt x="403" y="36270"/>
                  </a:cubicBezTo>
                  <a:cubicBezTo>
                    <a:pt x="610" y="36270"/>
                    <a:pt x="789" y="36143"/>
                    <a:pt x="969" y="36143"/>
                  </a:cubicBezTo>
                  <a:cubicBezTo>
                    <a:pt x="1372" y="36143"/>
                    <a:pt x="1574" y="36586"/>
                    <a:pt x="1614" y="36949"/>
                  </a:cubicBezTo>
                  <a:cubicBezTo>
                    <a:pt x="1574" y="37312"/>
                    <a:pt x="1574" y="37675"/>
                    <a:pt x="1654" y="38038"/>
                  </a:cubicBezTo>
                  <a:cubicBezTo>
                    <a:pt x="1775" y="38442"/>
                    <a:pt x="2138" y="38684"/>
                    <a:pt x="2380" y="39006"/>
                  </a:cubicBezTo>
                  <a:cubicBezTo>
                    <a:pt x="2582" y="39248"/>
                    <a:pt x="2703" y="39530"/>
                    <a:pt x="2824" y="39813"/>
                  </a:cubicBezTo>
                  <a:lnTo>
                    <a:pt x="3308" y="41144"/>
                  </a:lnTo>
                  <a:cubicBezTo>
                    <a:pt x="3993" y="42676"/>
                    <a:pt x="4437" y="44249"/>
                    <a:pt x="4719" y="45902"/>
                  </a:cubicBezTo>
                  <a:cubicBezTo>
                    <a:pt x="4679" y="46346"/>
                    <a:pt x="4880" y="46830"/>
                    <a:pt x="5203" y="47193"/>
                  </a:cubicBezTo>
                  <a:cubicBezTo>
                    <a:pt x="5526" y="47395"/>
                    <a:pt x="5969" y="47354"/>
                    <a:pt x="6373" y="47516"/>
                  </a:cubicBezTo>
                  <a:cubicBezTo>
                    <a:pt x="6736" y="47677"/>
                    <a:pt x="6978" y="48242"/>
                    <a:pt x="6615" y="48403"/>
                  </a:cubicBezTo>
                  <a:cubicBezTo>
                    <a:pt x="8470" y="48967"/>
                    <a:pt x="10002" y="50339"/>
                    <a:pt x="10769" y="52113"/>
                  </a:cubicBezTo>
                  <a:cubicBezTo>
                    <a:pt x="10849" y="52436"/>
                    <a:pt x="11011" y="52718"/>
                    <a:pt x="11252" y="53000"/>
                  </a:cubicBezTo>
                  <a:cubicBezTo>
                    <a:pt x="11736" y="53484"/>
                    <a:pt x="12664" y="53363"/>
                    <a:pt x="13108" y="53888"/>
                  </a:cubicBezTo>
                  <a:cubicBezTo>
                    <a:pt x="13269" y="54089"/>
                    <a:pt x="13350" y="54291"/>
                    <a:pt x="13430" y="54533"/>
                  </a:cubicBezTo>
                  <a:cubicBezTo>
                    <a:pt x="13955" y="55783"/>
                    <a:pt x="14721" y="56953"/>
                    <a:pt x="15648" y="57961"/>
                  </a:cubicBezTo>
                  <a:cubicBezTo>
                    <a:pt x="15971" y="58405"/>
                    <a:pt x="16374" y="58808"/>
                    <a:pt x="16858" y="59090"/>
                  </a:cubicBezTo>
                  <a:cubicBezTo>
                    <a:pt x="17409" y="59382"/>
                    <a:pt x="18013" y="59517"/>
                    <a:pt x="18605" y="59517"/>
                  </a:cubicBezTo>
                  <a:cubicBezTo>
                    <a:pt x="18750" y="59517"/>
                    <a:pt x="18894" y="59509"/>
                    <a:pt x="19036" y="59493"/>
                  </a:cubicBezTo>
                  <a:cubicBezTo>
                    <a:pt x="20044" y="59453"/>
                    <a:pt x="21052" y="59332"/>
                    <a:pt x="22020" y="59090"/>
                  </a:cubicBezTo>
                  <a:cubicBezTo>
                    <a:pt x="23429" y="60751"/>
                    <a:pt x="25451" y="61669"/>
                    <a:pt x="27596" y="61669"/>
                  </a:cubicBezTo>
                  <a:cubicBezTo>
                    <a:pt x="27847" y="61669"/>
                    <a:pt x="28099" y="61656"/>
                    <a:pt x="28352" y="61631"/>
                  </a:cubicBezTo>
                  <a:cubicBezTo>
                    <a:pt x="29215" y="61531"/>
                    <a:pt x="30106" y="61268"/>
                    <a:pt x="30979" y="61268"/>
                  </a:cubicBezTo>
                  <a:cubicBezTo>
                    <a:pt x="31166" y="61268"/>
                    <a:pt x="31353" y="61280"/>
                    <a:pt x="31538" y="61308"/>
                  </a:cubicBezTo>
                  <a:cubicBezTo>
                    <a:pt x="31941" y="61429"/>
                    <a:pt x="32345" y="61470"/>
                    <a:pt x="32788" y="61470"/>
                  </a:cubicBezTo>
                  <a:cubicBezTo>
                    <a:pt x="33151" y="61349"/>
                    <a:pt x="33474" y="61187"/>
                    <a:pt x="33796" y="60905"/>
                  </a:cubicBezTo>
                  <a:cubicBezTo>
                    <a:pt x="35127" y="59937"/>
                    <a:pt x="36619" y="59211"/>
                    <a:pt x="38233" y="58727"/>
                  </a:cubicBezTo>
                  <a:cubicBezTo>
                    <a:pt x="38636" y="58646"/>
                    <a:pt x="39039" y="58485"/>
                    <a:pt x="39362" y="58243"/>
                  </a:cubicBezTo>
                  <a:cubicBezTo>
                    <a:pt x="39725" y="58001"/>
                    <a:pt x="39886" y="57517"/>
                    <a:pt x="39765" y="57114"/>
                  </a:cubicBezTo>
                  <a:cubicBezTo>
                    <a:pt x="39362" y="56106"/>
                    <a:pt x="37426" y="56791"/>
                    <a:pt x="37023" y="55783"/>
                  </a:cubicBezTo>
                  <a:cubicBezTo>
                    <a:pt x="36821" y="55219"/>
                    <a:pt x="37386" y="54614"/>
                    <a:pt x="37305" y="53968"/>
                  </a:cubicBezTo>
                  <a:cubicBezTo>
                    <a:pt x="37265" y="53363"/>
                    <a:pt x="36619" y="52960"/>
                    <a:pt x="36015" y="52758"/>
                  </a:cubicBezTo>
                  <a:cubicBezTo>
                    <a:pt x="35410" y="52557"/>
                    <a:pt x="34724" y="52436"/>
                    <a:pt x="34361" y="51912"/>
                  </a:cubicBezTo>
                  <a:cubicBezTo>
                    <a:pt x="34200" y="51629"/>
                    <a:pt x="34079" y="51347"/>
                    <a:pt x="33958" y="51105"/>
                  </a:cubicBezTo>
                  <a:cubicBezTo>
                    <a:pt x="33586" y="50361"/>
                    <a:pt x="32837" y="49926"/>
                    <a:pt x="32027" y="49926"/>
                  </a:cubicBezTo>
                  <a:cubicBezTo>
                    <a:pt x="31958" y="49926"/>
                    <a:pt x="31889" y="49929"/>
                    <a:pt x="31820" y="49935"/>
                  </a:cubicBezTo>
                  <a:cubicBezTo>
                    <a:pt x="31457" y="49169"/>
                    <a:pt x="31861" y="48282"/>
                    <a:pt x="32667" y="48040"/>
                  </a:cubicBezTo>
                  <a:cubicBezTo>
                    <a:pt x="32816" y="48010"/>
                    <a:pt x="32965" y="48002"/>
                    <a:pt x="33112" y="48002"/>
                  </a:cubicBezTo>
                  <a:cubicBezTo>
                    <a:pt x="33273" y="48002"/>
                    <a:pt x="33431" y="48012"/>
                    <a:pt x="33584" y="48012"/>
                  </a:cubicBezTo>
                  <a:cubicBezTo>
                    <a:pt x="33670" y="48012"/>
                    <a:pt x="33755" y="48009"/>
                    <a:pt x="33837" y="48000"/>
                  </a:cubicBezTo>
                  <a:cubicBezTo>
                    <a:pt x="34603" y="47798"/>
                    <a:pt x="35006" y="46951"/>
                    <a:pt x="35006" y="46185"/>
                  </a:cubicBezTo>
                  <a:cubicBezTo>
                    <a:pt x="34926" y="45378"/>
                    <a:pt x="34805" y="44612"/>
                    <a:pt x="34643" y="43886"/>
                  </a:cubicBezTo>
                  <a:cubicBezTo>
                    <a:pt x="34522" y="43120"/>
                    <a:pt x="34684" y="42233"/>
                    <a:pt x="35289" y="41749"/>
                  </a:cubicBezTo>
                  <a:cubicBezTo>
                    <a:pt x="35853" y="41386"/>
                    <a:pt x="36619" y="41386"/>
                    <a:pt x="36982" y="40821"/>
                  </a:cubicBezTo>
                  <a:cubicBezTo>
                    <a:pt x="37144" y="40619"/>
                    <a:pt x="37224" y="40377"/>
                    <a:pt x="37265" y="40135"/>
                  </a:cubicBezTo>
                  <a:cubicBezTo>
                    <a:pt x="37466" y="39127"/>
                    <a:pt x="37668" y="38119"/>
                    <a:pt x="37870" y="37151"/>
                  </a:cubicBezTo>
                  <a:cubicBezTo>
                    <a:pt x="38112" y="35982"/>
                    <a:pt x="39080" y="35457"/>
                    <a:pt x="39967" y="34691"/>
                  </a:cubicBezTo>
                  <a:cubicBezTo>
                    <a:pt x="40128" y="34570"/>
                    <a:pt x="40289" y="34409"/>
                    <a:pt x="40410" y="34247"/>
                  </a:cubicBezTo>
                  <a:cubicBezTo>
                    <a:pt x="41661" y="32594"/>
                    <a:pt x="40733" y="30295"/>
                    <a:pt x="40935" y="28238"/>
                  </a:cubicBezTo>
                  <a:cubicBezTo>
                    <a:pt x="41015" y="27633"/>
                    <a:pt x="41177" y="27069"/>
                    <a:pt x="41338" y="26504"/>
                  </a:cubicBezTo>
                  <a:lnTo>
                    <a:pt x="42064" y="24004"/>
                  </a:lnTo>
                  <a:cubicBezTo>
                    <a:pt x="42145" y="23600"/>
                    <a:pt x="42266" y="23238"/>
                    <a:pt x="42508" y="22915"/>
                  </a:cubicBezTo>
                  <a:cubicBezTo>
                    <a:pt x="42911" y="22471"/>
                    <a:pt x="43435" y="22108"/>
                    <a:pt x="44000" y="21907"/>
                  </a:cubicBezTo>
                  <a:cubicBezTo>
                    <a:pt x="44927" y="21544"/>
                    <a:pt x="45815" y="20979"/>
                    <a:pt x="46540" y="20294"/>
                  </a:cubicBezTo>
                  <a:cubicBezTo>
                    <a:pt x="46258" y="19931"/>
                    <a:pt x="45895" y="19648"/>
                    <a:pt x="45492" y="19447"/>
                  </a:cubicBezTo>
                  <a:lnTo>
                    <a:pt x="45411" y="19366"/>
                  </a:lnTo>
                  <a:cubicBezTo>
                    <a:pt x="45169" y="19285"/>
                    <a:pt x="44927" y="19084"/>
                    <a:pt x="44806" y="18842"/>
                  </a:cubicBezTo>
                  <a:cubicBezTo>
                    <a:pt x="44524" y="18317"/>
                    <a:pt x="44040" y="17995"/>
                    <a:pt x="43516" y="17874"/>
                  </a:cubicBezTo>
                  <a:cubicBezTo>
                    <a:pt x="43193" y="17793"/>
                    <a:pt x="43072" y="17672"/>
                    <a:pt x="42991" y="17511"/>
                  </a:cubicBezTo>
                  <a:cubicBezTo>
                    <a:pt x="42911" y="17309"/>
                    <a:pt x="42911" y="17188"/>
                    <a:pt x="42830" y="17067"/>
                  </a:cubicBezTo>
                  <a:cubicBezTo>
                    <a:pt x="42629" y="16624"/>
                    <a:pt x="42508" y="16140"/>
                    <a:pt x="42427" y="15656"/>
                  </a:cubicBezTo>
                  <a:cubicBezTo>
                    <a:pt x="42387" y="15131"/>
                    <a:pt x="42306" y="14567"/>
                    <a:pt x="42225" y="14083"/>
                  </a:cubicBezTo>
                  <a:cubicBezTo>
                    <a:pt x="42064" y="13196"/>
                    <a:pt x="41983" y="12349"/>
                    <a:pt x="42024" y="11461"/>
                  </a:cubicBezTo>
                  <a:cubicBezTo>
                    <a:pt x="42024" y="11219"/>
                    <a:pt x="41943" y="11018"/>
                    <a:pt x="41782" y="10856"/>
                  </a:cubicBezTo>
                  <a:cubicBezTo>
                    <a:pt x="41338" y="10252"/>
                    <a:pt x="40854" y="9647"/>
                    <a:pt x="40935" y="8880"/>
                  </a:cubicBezTo>
                  <a:cubicBezTo>
                    <a:pt x="40975" y="8558"/>
                    <a:pt x="40814" y="8235"/>
                    <a:pt x="40491" y="8074"/>
                  </a:cubicBezTo>
                  <a:cubicBezTo>
                    <a:pt x="40128" y="7872"/>
                    <a:pt x="39805" y="7630"/>
                    <a:pt x="39523" y="7348"/>
                  </a:cubicBezTo>
                  <a:cubicBezTo>
                    <a:pt x="39080" y="6904"/>
                    <a:pt x="38515" y="6541"/>
                    <a:pt x="37910" y="6380"/>
                  </a:cubicBezTo>
                  <a:cubicBezTo>
                    <a:pt x="37910" y="6380"/>
                    <a:pt x="37910" y="6340"/>
                    <a:pt x="37870" y="6340"/>
                  </a:cubicBezTo>
                  <a:cubicBezTo>
                    <a:pt x="37870" y="6299"/>
                    <a:pt x="37789" y="6219"/>
                    <a:pt x="37749" y="6178"/>
                  </a:cubicBezTo>
                  <a:cubicBezTo>
                    <a:pt x="37466" y="5896"/>
                    <a:pt x="37265" y="5533"/>
                    <a:pt x="37144" y="5170"/>
                  </a:cubicBezTo>
                  <a:cubicBezTo>
                    <a:pt x="37063" y="5009"/>
                    <a:pt x="37023" y="4847"/>
                    <a:pt x="36942" y="4686"/>
                  </a:cubicBezTo>
                  <a:lnTo>
                    <a:pt x="36942" y="4565"/>
                  </a:lnTo>
                  <a:lnTo>
                    <a:pt x="36942" y="4081"/>
                  </a:lnTo>
                  <a:cubicBezTo>
                    <a:pt x="37031" y="4148"/>
                    <a:pt x="37132" y="4178"/>
                    <a:pt x="37238" y="4178"/>
                  </a:cubicBezTo>
                  <a:cubicBezTo>
                    <a:pt x="37325" y="4178"/>
                    <a:pt x="37416" y="4158"/>
                    <a:pt x="37507" y="4122"/>
                  </a:cubicBezTo>
                  <a:cubicBezTo>
                    <a:pt x="37708" y="4001"/>
                    <a:pt x="37870" y="3759"/>
                    <a:pt x="37587" y="3315"/>
                  </a:cubicBezTo>
                  <a:lnTo>
                    <a:pt x="37587" y="3275"/>
                  </a:lnTo>
                  <a:cubicBezTo>
                    <a:pt x="37507" y="3073"/>
                    <a:pt x="37386" y="2912"/>
                    <a:pt x="37224" y="2831"/>
                  </a:cubicBezTo>
                  <a:cubicBezTo>
                    <a:pt x="36579" y="2428"/>
                    <a:pt x="36015" y="1903"/>
                    <a:pt x="35652" y="1258"/>
                  </a:cubicBezTo>
                  <a:cubicBezTo>
                    <a:pt x="34845" y="1016"/>
                    <a:pt x="34079" y="855"/>
                    <a:pt x="33272" y="694"/>
                  </a:cubicBezTo>
                  <a:cubicBezTo>
                    <a:pt x="30766" y="229"/>
                    <a:pt x="28238" y="0"/>
                    <a:pt x="25721" y="0"/>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6760;p30">
              <a:extLst>
                <a:ext uri="{FF2B5EF4-FFF2-40B4-BE49-F238E27FC236}">
                  <a16:creationId xmlns:a16="http://schemas.microsoft.com/office/drawing/2014/main" id="{9E32642C-918B-DC4E-B234-362B00A63A88}"/>
                </a:ext>
              </a:extLst>
            </p:cNvPr>
            <p:cNvSpPr/>
            <p:nvPr/>
          </p:nvSpPr>
          <p:spPr>
            <a:xfrm>
              <a:off x="2111531" y="1468536"/>
              <a:ext cx="644765" cy="499883"/>
            </a:xfrm>
            <a:custGeom>
              <a:avLst/>
              <a:gdLst/>
              <a:ahLst/>
              <a:cxnLst/>
              <a:rect l="l" t="t" r="r" b="b"/>
              <a:pathLst>
                <a:path w="41298" h="32013" extrusionOk="0">
                  <a:moveTo>
                    <a:pt x="3088" y="1"/>
                  </a:moveTo>
                  <a:cubicBezTo>
                    <a:pt x="2477" y="1"/>
                    <a:pt x="1869" y="98"/>
                    <a:pt x="1291" y="274"/>
                  </a:cubicBezTo>
                  <a:cubicBezTo>
                    <a:pt x="888" y="395"/>
                    <a:pt x="485" y="556"/>
                    <a:pt x="41" y="718"/>
                  </a:cubicBezTo>
                  <a:lnTo>
                    <a:pt x="1" y="839"/>
                  </a:lnTo>
                  <a:lnTo>
                    <a:pt x="10849" y="31408"/>
                  </a:lnTo>
                  <a:lnTo>
                    <a:pt x="33595" y="31206"/>
                  </a:lnTo>
                  <a:lnTo>
                    <a:pt x="36176" y="32013"/>
                  </a:lnTo>
                  <a:lnTo>
                    <a:pt x="36781" y="30400"/>
                  </a:lnTo>
                  <a:cubicBezTo>
                    <a:pt x="38394" y="28988"/>
                    <a:pt x="39201" y="28383"/>
                    <a:pt x="39201" y="28383"/>
                  </a:cubicBezTo>
                  <a:lnTo>
                    <a:pt x="40693" y="27335"/>
                  </a:lnTo>
                  <a:cubicBezTo>
                    <a:pt x="40652" y="27254"/>
                    <a:pt x="40572" y="27133"/>
                    <a:pt x="40572" y="27052"/>
                  </a:cubicBezTo>
                  <a:cubicBezTo>
                    <a:pt x="40531" y="26931"/>
                    <a:pt x="40410" y="26730"/>
                    <a:pt x="40330" y="26528"/>
                  </a:cubicBezTo>
                  <a:lnTo>
                    <a:pt x="40330" y="26407"/>
                  </a:lnTo>
                  <a:lnTo>
                    <a:pt x="40330" y="25923"/>
                  </a:lnTo>
                  <a:cubicBezTo>
                    <a:pt x="40419" y="25990"/>
                    <a:pt x="40532" y="26020"/>
                    <a:pt x="40643" y="26020"/>
                  </a:cubicBezTo>
                  <a:cubicBezTo>
                    <a:pt x="40733" y="26020"/>
                    <a:pt x="40822" y="26000"/>
                    <a:pt x="40894" y="25964"/>
                  </a:cubicBezTo>
                  <a:cubicBezTo>
                    <a:pt x="41096" y="25843"/>
                    <a:pt x="41298" y="25601"/>
                    <a:pt x="41015" y="25157"/>
                  </a:cubicBezTo>
                  <a:lnTo>
                    <a:pt x="41015" y="25117"/>
                  </a:lnTo>
                  <a:cubicBezTo>
                    <a:pt x="40935" y="24915"/>
                    <a:pt x="40773" y="24754"/>
                    <a:pt x="40612" y="24673"/>
                  </a:cubicBezTo>
                  <a:cubicBezTo>
                    <a:pt x="39886" y="24229"/>
                    <a:pt x="39281" y="23624"/>
                    <a:pt x="38918" y="22858"/>
                  </a:cubicBezTo>
                  <a:cubicBezTo>
                    <a:pt x="38838" y="22737"/>
                    <a:pt x="38797" y="22616"/>
                    <a:pt x="38717" y="22455"/>
                  </a:cubicBezTo>
                  <a:cubicBezTo>
                    <a:pt x="38555" y="21971"/>
                    <a:pt x="38273" y="21527"/>
                    <a:pt x="37870" y="21205"/>
                  </a:cubicBezTo>
                  <a:cubicBezTo>
                    <a:pt x="37547" y="20317"/>
                    <a:pt x="37023" y="19511"/>
                    <a:pt x="36378" y="18825"/>
                  </a:cubicBezTo>
                  <a:lnTo>
                    <a:pt x="36257" y="18664"/>
                  </a:lnTo>
                  <a:cubicBezTo>
                    <a:pt x="36136" y="18382"/>
                    <a:pt x="36015" y="18099"/>
                    <a:pt x="35853" y="17817"/>
                  </a:cubicBezTo>
                  <a:cubicBezTo>
                    <a:pt x="35571" y="17373"/>
                    <a:pt x="35410" y="16889"/>
                    <a:pt x="35289" y="16365"/>
                  </a:cubicBezTo>
                  <a:cubicBezTo>
                    <a:pt x="35248" y="16002"/>
                    <a:pt x="35047" y="15639"/>
                    <a:pt x="34764" y="15397"/>
                  </a:cubicBezTo>
                  <a:cubicBezTo>
                    <a:pt x="34724" y="15357"/>
                    <a:pt x="34684" y="15317"/>
                    <a:pt x="34684" y="15317"/>
                  </a:cubicBezTo>
                  <a:cubicBezTo>
                    <a:pt x="34684" y="15276"/>
                    <a:pt x="34684" y="15236"/>
                    <a:pt x="34724" y="15196"/>
                  </a:cubicBezTo>
                  <a:lnTo>
                    <a:pt x="34724" y="15155"/>
                  </a:lnTo>
                  <a:cubicBezTo>
                    <a:pt x="34805" y="14954"/>
                    <a:pt x="34845" y="14712"/>
                    <a:pt x="34764" y="14550"/>
                  </a:cubicBezTo>
                  <a:lnTo>
                    <a:pt x="34764" y="14550"/>
                  </a:lnTo>
                  <a:cubicBezTo>
                    <a:pt x="34946" y="14651"/>
                    <a:pt x="35137" y="14702"/>
                    <a:pt x="35334" y="14702"/>
                  </a:cubicBezTo>
                  <a:cubicBezTo>
                    <a:pt x="35531" y="14702"/>
                    <a:pt x="35732" y="14651"/>
                    <a:pt x="35934" y="14550"/>
                  </a:cubicBezTo>
                  <a:cubicBezTo>
                    <a:pt x="36297" y="14308"/>
                    <a:pt x="36458" y="13865"/>
                    <a:pt x="36378" y="13462"/>
                  </a:cubicBezTo>
                  <a:cubicBezTo>
                    <a:pt x="36418" y="12534"/>
                    <a:pt x="36539" y="11606"/>
                    <a:pt x="36861" y="10719"/>
                  </a:cubicBezTo>
                  <a:lnTo>
                    <a:pt x="36942" y="10396"/>
                  </a:lnTo>
                  <a:cubicBezTo>
                    <a:pt x="37345" y="9066"/>
                    <a:pt x="37063" y="7856"/>
                    <a:pt x="36136" y="6606"/>
                  </a:cubicBezTo>
                  <a:cubicBezTo>
                    <a:pt x="35974" y="5839"/>
                    <a:pt x="35652" y="5113"/>
                    <a:pt x="35208" y="4468"/>
                  </a:cubicBezTo>
                  <a:cubicBezTo>
                    <a:pt x="35208" y="4307"/>
                    <a:pt x="35168" y="4145"/>
                    <a:pt x="35047" y="4025"/>
                  </a:cubicBezTo>
                  <a:cubicBezTo>
                    <a:pt x="34926" y="3904"/>
                    <a:pt x="34764" y="3863"/>
                    <a:pt x="34603" y="3863"/>
                  </a:cubicBezTo>
                  <a:lnTo>
                    <a:pt x="34522" y="3863"/>
                  </a:lnTo>
                  <a:cubicBezTo>
                    <a:pt x="34240" y="3863"/>
                    <a:pt x="33998" y="3944"/>
                    <a:pt x="33756" y="4065"/>
                  </a:cubicBezTo>
                  <a:cubicBezTo>
                    <a:pt x="33541" y="4233"/>
                    <a:pt x="33282" y="4329"/>
                    <a:pt x="33015" y="4329"/>
                  </a:cubicBezTo>
                  <a:cubicBezTo>
                    <a:pt x="32832" y="4329"/>
                    <a:pt x="32646" y="4284"/>
                    <a:pt x="32466" y="4186"/>
                  </a:cubicBezTo>
                  <a:cubicBezTo>
                    <a:pt x="32297" y="4068"/>
                    <a:pt x="32100" y="4013"/>
                    <a:pt x="31902" y="4013"/>
                  </a:cubicBezTo>
                  <a:cubicBezTo>
                    <a:pt x="31626" y="4013"/>
                    <a:pt x="31346" y="4119"/>
                    <a:pt x="31135" y="4307"/>
                  </a:cubicBezTo>
                  <a:cubicBezTo>
                    <a:pt x="31054" y="4347"/>
                    <a:pt x="30973" y="4428"/>
                    <a:pt x="30893" y="4508"/>
                  </a:cubicBezTo>
                  <a:cubicBezTo>
                    <a:pt x="30772" y="4629"/>
                    <a:pt x="30691" y="4710"/>
                    <a:pt x="30651" y="4710"/>
                  </a:cubicBezTo>
                  <a:cubicBezTo>
                    <a:pt x="30409" y="4387"/>
                    <a:pt x="30086" y="4145"/>
                    <a:pt x="29723" y="4025"/>
                  </a:cubicBezTo>
                  <a:cubicBezTo>
                    <a:pt x="29441" y="3904"/>
                    <a:pt x="29159" y="3742"/>
                    <a:pt x="28997" y="3500"/>
                  </a:cubicBezTo>
                  <a:cubicBezTo>
                    <a:pt x="28917" y="3379"/>
                    <a:pt x="28796" y="3339"/>
                    <a:pt x="28634" y="3339"/>
                  </a:cubicBezTo>
                  <a:cubicBezTo>
                    <a:pt x="28591" y="3328"/>
                    <a:pt x="28545" y="3323"/>
                    <a:pt x="28498" y="3323"/>
                  </a:cubicBezTo>
                  <a:cubicBezTo>
                    <a:pt x="28371" y="3323"/>
                    <a:pt x="28239" y="3361"/>
                    <a:pt x="28150" y="3420"/>
                  </a:cubicBezTo>
                  <a:cubicBezTo>
                    <a:pt x="28041" y="3529"/>
                    <a:pt x="27948" y="3572"/>
                    <a:pt x="27846" y="3572"/>
                  </a:cubicBezTo>
                  <a:cubicBezTo>
                    <a:pt x="27722" y="3572"/>
                    <a:pt x="27583" y="3508"/>
                    <a:pt x="27384" y="3420"/>
                  </a:cubicBezTo>
                  <a:cubicBezTo>
                    <a:pt x="27263" y="3379"/>
                    <a:pt x="27183" y="3339"/>
                    <a:pt x="27062" y="3299"/>
                  </a:cubicBezTo>
                  <a:cubicBezTo>
                    <a:pt x="26884" y="3232"/>
                    <a:pt x="26706" y="3202"/>
                    <a:pt x="26529" y="3202"/>
                  </a:cubicBezTo>
                  <a:cubicBezTo>
                    <a:pt x="26384" y="3202"/>
                    <a:pt x="26239" y="3222"/>
                    <a:pt x="26094" y="3258"/>
                  </a:cubicBezTo>
                  <a:cubicBezTo>
                    <a:pt x="24924" y="3581"/>
                    <a:pt x="23835" y="4105"/>
                    <a:pt x="22827" y="4791"/>
                  </a:cubicBezTo>
                  <a:cubicBezTo>
                    <a:pt x="22746" y="4871"/>
                    <a:pt x="22666" y="4952"/>
                    <a:pt x="22585" y="5033"/>
                  </a:cubicBezTo>
                  <a:cubicBezTo>
                    <a:pt x="22236" y="5318"/>
                    <a:pt x="21912" y="5579"/>
                    <a:pt x="21515" y="5579"/>
                  </a:cubicBezTo>
                  <a:cubicBezTo>
                    <a:pt x="21407" y="5579"/>
                    <a:pt x="21294" y="5560"/>
                    <a:pt x="21173" y="5517"/>
                  </a:cubicBezTo>
                  <a:cubicBezTo>
                    <a:pt x="20804" y="5147"/>
                    <a:pt x="20333" y="4947"/>
                    <a:pt x="19823" y="4947"/>
                  </a:cubicBezTo>
                  <a:cubicBezTo>
                    <a:pt x="19776" y="4947"/>
                    <a:pt x="19729" y="4949"/>
                    <a:pt x="19681" y="4952"/>
                  </a:cubicBezTo>
                  <a:lnTo>
                    <a:pt x="19238" y="4952"/>
                  </a:lnTo>
                  <a:cubicBezTo>
                    <a:pt x="19194" y="4963"/>
                    <a:pt x="19148" y="4968"/>
                    <a:pt x="19101" y="4968"/>
                  </a:cubicBezTo>
                  <a:cubicBezTo>
                    <a:pt x="18971" y="4968"/>
                    <a:pt x="18831" y="4930"/>
                    <a:pt x="18713" y="4871"/>
                  </a:cubicBezTo>
                  <a:cubicBezTo>
                    <a:pt x="18431" y="4710"/>
                    <a:pt x="18108" y="4589"/>
                    <a:pt x="17786" y="4549"/>
                  </a:cubicBezTo>
                  <a:cubicBezTo>
                    <a:pt x="17504" y="4468"/>
                    <a:pt x="17262" y="4387"/>
                    <a:pt x="17020" y="4266"/>
                  </a:cubicBezTo>
                  <a:cubicBezTo>
                    <a:pt x="16334" y="3944"/>
                    <a:pt x="15648" y="3783"/>
                    <a:pt x="14922" y="3783"/>
                  </a:cubicBezTo>
                  <a:cubicBezTo>
                    <a:pt x="14640" y="3783"/>
                    <a:pt x="14318" y="3742"/>
                    <a:pt x="14076" y="3742"/>
                  </a:cubicBezTo>
                  <a:cubicBezTo>
                    <a:pt x="13746" y="3626"/>
                    <a:pt x="13416" y="3565"/>
                    <a:pt x="13091" y="3565"/>
                  </a:cubicBezTo>
                  <a:cubicBezTo>
                    <a:pt x="12740" y="3565"/>
                    <a:pt x="12394" y="3636"/>
                    <a:pt x="12059" y="3783"/>
                  </a:cubicBezTo>
                  <a:cubicBezTo>
                    <a:pt x="11931" y="3830"/>
                    <a:pt x="11848" y="3859"/>
                    <a:pt x="11789" y="3859"/>
                  </a:cubicBezTo>
                  <a:cubicBezTo>
                    <a:pt x="11698" y="3859"/>
                    <a:pt x="11664" y="3792"/>
                    <a:pt x="11615" y="3621"/>
                  </a:cubicBezTo>
                  <a:cubicBezTo>
                    <a:pt x="11225" y="2690"/>
                    <a:pt x="10924" y="2408"/>
                    <a:pt x="10279" y="2408"/>
                  </a:cubicBezTo>
                  <a:cubicBezTo>
                    <a:pt x="10058" y="2408"/>
                    <a:pt x="9797" y="2441"/>
                    <a:pt x="9478" y="2492"/>
                  </a:cubicBezTo>
                  <a:cubicBezTo>
                    <a:pt x="9367" y="2540"/>
                    <a:pt x="9243" y="2562"/>
                    <a:pt x="9116" y="2562"/>
                  </a:cubicBezTo>
                  <a:cubicBezTo>
                    <a:pt x="8922" y="2562"/>
                    <a:pt x="8721" y="2509"/>
                    <a:pt x="8550" y="2411"/>
                  </a:cubicBezTo>
                  <a:cubicBezTo>
                    <a:pt x="8188" y="2121"/>
                    <a:pt x="7760" y="1962"/>
                    <a:pt x="7297" y="1962"/>
                  </a:cubicBezTo>
                  <a:cubicBezTo>
                    <a:pt x="7244" y="1962"/>
                    <a:pt x="7192" y="1964"/>
                    <a:pt x="7139" y="1968"/>
                  </a:cubicBezTo>
                  <a:cubicBezTo>
                    <a:pt x="6695" y="1968"/>
                    <a:pt x="6494" y="1806"/>
                    <a:pt x="6494" y="1403"/>
                  </a:cubicBezTo>
                  <a:cubicBezTo>
                    <a:pt x="6494" y="1363"/>
                    <a:pt x="6494" y="1363"/>
                    <a:pt x="6494" y="1322"/>
                  </a:cubicBezTo>
                  <a:cubicBezTo>
                    <a:pt x="6494" y="1161"/>
                    <a:pt x="6494" y="758"/>
                    <a:pt x="6050" y="677"/>
                  </a:cubicBezTo>
                  <a:cubicBezTo>
                    <a:pt x="5727" y="637"/>
                    <a:pt x="5445" y="516"/>
                    <a:pt x="5163" y="395"/>
                  </a:cubicBezTo>
                  <a:cubicBezTo>
                    <a:pt x="4840" y="274"/>
                    <a:pt x="4518" y="153"/>
                    <a:pt x="4195" y="113"/>
                  </a:cubicBezTo>
                  <a:cubicBezTo>
                    <a:pt x="3830" y="36"/>
                    <a:pt x="3458" y="1"/>
                    <a:pt x="3088"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6761;p30">
              <a:extLst>
                <a:ext uri="{FF2B5EF4-FFF2-40B4-BE49-F238E27FC236}">
                  <a16:creationId xmlns:a16="http://schemas.microsoft.com/office/drawing/2014/main" id="{162BB25D-1C38-524C-B4ED-B360544BDC95}"/>
                </a:ext>
              </a:extLst>
            </p:cNvPr>
            <p:cNvSpPr/>
            <p:nvPr/>
          </p:nvSpPr>
          <p:spPr>
            <a:xfrm>
              <a:off x="1516527" y="1262550"/>
              <a:ext cx="346316" cy="450821"/>
            </a:xfrm>
            <a:custGeom>
              <a:avLst/>
              <a:gdLst/>
              <a:ahLst/>
              <a:cxnLst/>
              <a:rect l="l" t="t" r="r" b="b"/>
              <a:pathLst>
                <a:path w="22182" h="28871" extrusionOk="0">
                  <a:moveTo>
                    <a:pt x="11013" y="1"/>
                  </a:moveTo>
                  <a:cubicBezTo>
                    <a:pt x="10463" y="1"/>
                    <a:pt x="9891" y="124"/>
                    <a:pt x="9357" y="480"/>
                  </a:cubicBezTo>
                  <a:cubicBezTo>
                    <a:pt x="8873" y="803"/>
                    <a:pt x="8268" y="964"/>
                    <a:pt x="7663" y="964"/>
                  </a:cubicBezTo>
                  <a:cubicBezTo>
                    <a:pt x="7300" y="964"/>
                    <a:pt x="6937" y="1004"/>
                    <a:pt x="6574" y="1085"/>
                  </a:cubicBezTo>
                  <a:cubicBezTo>
                    <a:pt x="6534" y="1004"/>
                    <a:pt x="6453" y="924"/>
                    <a:pt x="6332" y="883"/>
                  </a:cubicBezTo>
                  <a:cubicBezTo>
                    <a:pt x="6171" y="722"/>
                    <a:pt x="5929" y="601"/>
                    <a:pt x="5727" y="561"/>
                  </a:cubicBezTo>
                  <a:cubicBezTo>
                    <a:pt x="5647" y="561"/>
                    <a:pt x="5566" y="520"/>
                    <a:pt x="5485" y="480"/>
                  </a:cubicBezTo>
                  <a:cubicBezTo>
                    <a:pt x="5330" y="413"/>
                    <a:pt x="5175" y="383"/>
                    <a:pt x="5019" y="383"/>
                  </a:cubicBezTo>
                  <a:cubicBezTo>
                    <a:pt x="4892" y="383"/>
                    <a:pt x="4765" y="403"/>
                    <a:pt x="4639" y="440"/>
                  </a:cubicBezTo>
                  <a:cubicBezTo>
                    <a:pt x="4477" y="520"/>
                    <a:pt x="4397" y="641"/>
                    <a:pt x="4356" y="762"/>
                  </a:cubicBezTo>
                  <a:cubicBezTo>
                    <a:pt x="4356" y="803"/>
                    <a:pt x="4356" y="803"/>
                    <a:pt x="4316" y="843"/>
                  </a:cubicBezTo>
                  <a:lnTo>
                    <a:pt x="4235" y="803"/>
                  </a:lnTo>
                  <a:lnTo>
                    <a:pt x="4155" y="803"/>
                  </a:lnTo>
                  <a:cubicBezTo>
                    <a:pt x="4074" y="803"/>
                    <a:pt x="3993" y="803"/>
                    <a:pt x="3872" y="762"/>
                  </a:cubicBezTo>
                  <a:cubicBezTo>
                    <a:pt x="3792" y="762"/>
                    <a:pt x="3711" y="762"/>
                    <a:pt x="3630" y="722"/>
                  </a:cubicBezTo>
                  <a:cubicBezTo>
                    <a:pt x="3488" y="436"/>
                    <a:pt x="3203" y="272"/>
                    <a:pt x="2906" y="272"/>
                  </a:cubicBezTo>
                  <a:cubicBezTo>
                    <a:pt x="2784" y="272"/>
                    <a:pt x="2659" y="300"/>
                    <a:pt x="2541" y="359"/>
                  </a:cubicBezTo>
                  <a:lnTo>
                    <a:pt x="2501" y="278"/>
                  </a:lnTo>
                  <a:lnTo>
                    <a:pt x="2380" y="319"/>
                  </a:lnTo>
                  <a:cubicBezTo>
                    <a:pt x="1493" y="4311"/>
                    <a:pt x="1" y="18265"/>
                    <a:pt x="1" y="18265"/>
                  </a:cubicBezTo>
                  <a:cubicBezTo>
                    <a:pt x="1" y="18265"/>
                    <a:pt x="2547" y="28870"/>
                    <a:pt x="6430" y="28870"/>
                  </a:cubicBezTo>
                  <a:cubicBezTo>
                    <a:pt x="6890" y="28870"/>
                    <a:pt x="7369" y="28721"/>
                    <a:pt x="7865" y="28388"/>
                  </a:cubicBezTo>
                  <a:cubicBezTo>
                    <a:pt x="12503" y="25282"/>
                    <a:pt x="19843" y="24355"/>
                    <a:pt x="21214" y="19435"/>
                  </a:cubicBezTo>
                  <a:cubicBezTo>
                    <a:pt x="21657" y="17499"/>
                    <a:pt x="22020" y="15523"/>
                    <a:pt x="22182" y="13506"/>
                  </a:cubicBezTo>
                  <a:cubicBezTo>
                    <a:pt x="21940" y="13426"/>
                    <a:pt x="21698" y="13345"/>
                    <a:pt x="21456" y="13345"/>
                  </a:cubicBezTo>
                  <a:cubicBezTo>
                    <a:pt x="21173" y="13305"/>
                    <a:pt x="20932" y="13264"/>
                    <a:pt x="20649" y="13184"/>
                  </a:cubicBezTo>
                  <a:cubicBezTo>
                    <a:pt x="20344" y="13053"/>
                    <a:pt x="20002" y="12981"/>
                    <a:pt x="19658" y="12981"/>
                  </a:cubicBezTo>
                  <a:cubicBezTo>
                    <a:pt x="19366" y="12981"/>
                    <a:pt x="19072" y="13032"/>
                    <a:pt x="18794" y="13143"/>
                  </a:cubicBezTo>
                  <a:cubicBezTo>
                    <a:pt x="18583" y="13214"/>
                    <a:pt x="18363" y="13250"/>
                    <a:pt x="18144" y="13250"/>
                  </a:cubicBezTo>
                  <a:cubicBezTo>
                    <a:pt x="17736" y="13250"/>
                    <a:pt x="17335" y="13124"/>
                    <a:pt x="17020" y="12861"/>
                  </a:cubicBezTo>
                  <a:cubicBezTo>
                    <a:pt x="16576" y="12579"/>
                    <a:pt x="16132" y="12377"/>
                    <a:pt x="15608" y="12256"/>
                  </a:cubicBezTo>
                  <a:lnTo>
                    <a:pt x="15406" y="12216"/>
                  </a:lnTo>
                  <a:cubicBezTo>
                    <a:pt x="15003" y="12175"/>
                    <a:pt x="14681" y="12095"/>
                    <a:pt x="14640" y="11893"/>
                  </a:cubicBezTo>
                  <a:cubicBezTo>
                    <a:pt x="14600" y="11691"/>
                    <a:pt x="14560" y="11449"/>
                    <a:pt x="14479" y="11248"/>
                  </a:cubicBezTo>
                  <a:cubicBezTo>
                    <a:pt x="14398" y="11046"/>
                    <a:pt x="14358" y="10804"/>
                    <a:pt x="14318" y="10603"/>
                  </a:cubicBezTo>
                  <a:cubicBezTo>
                    <a:pt x="14358" y="10199"/>
                    <a:pt x="13995" y="9877"/>
                    <a:pt x="13592" y="9877"/>
                  </a:cubicBezTo>
                  <a:lnTo>
                    <a:pt x="13511" y="9877"/>
                  </a:lnTo>
                  <a:cubicBezTo>
                    <a:pt x="13469" y="9867"/>
                    <a:pt x="13428" y="9863"/>
                    <a:pt x="13387" y="9863"/>
                  </a:cubicBezTo>
                  <a:cubicBezTo>
                    <a:pt x="13077" y="9863"/>
                    <a:pt x="12821" y="10125"/>
                    <a:pt x="12785" y="10482"/>
                  </a:cubicBezTo>
                  <a:cubicBezTo>
                    <a:pt x="12785" y="10482"/>
                    <a:pt x="12785" y="10522"/>
                    <a:pt x="12745" y="10522"/>
                  </a:cubicBezTo>
                  <a:cubicBezTo>
                    <a:pt x="12704" y="10562"/>
                    <a:pt x="12664" y="10562"/>
                    <a:pt x="12624" y="10562"/>
                  </a:cubicBezTo>
                  <a:cubicBezTo>
                    <a:pt x="12341" y="10522"/>
                    <a:pt x="12140" y="10320"/>
                    <a:pt x="11898" y="9877"/>
                  </a:cubicBezTo>
                  <a:cubicBezTo>
                    <a:pt x="11898" y="9796"/>
                    <a:pt x="11777" y="9594"/>
                    <a:pt x="12180" y="9433"/>
                  </a:cubicBezTo>
                  <a:cubicBezTo>
                    <a:pt x="13067" y="9030"/>
                    <a:pt x="13834" y="8425"/>
                    <a:pt x="14398" y="7659"/>
                  </a:cubicBezTo>
                  <a:cubicBezTo>
                    <a:pt x="14761" y="7134"/>
                    <a:pt x="14922" y="6529"/>
                    <a:pt x="14801" y="5924"/>
                  </a:cubicBezTo>
                  <a:cubicBezTo>
                    <a:pt x="14761" y="5279"/>
                    <a:pt x="14358" y="4714"/>
                    <a:pt x="13793" y="4473"/>
                  </a:cubicBezTo>
                  <a:cubicBezTo>
                    <a:pt x="13632" y="4352"/>
                    <a:pt x="13551" y="4190"/>
                    <a:pt x="13551" y="4029"/>
                  </a:cubicBezTo>
                  <a:cubicBezTo>
                    <a:pt x="13511" y="3908"/>
                    <a:pt x="13511" y="3787"/>
                    <a:pt x="13592" y="3706"/>
                  </a:cubicBezTo>
                  <a:cubicBezTo>
                    <a:pt x="13995" y="3505"/>
                    <a:pt x="14358" y="3222"/>
                    <a:pt x="14640" y="2859"/>
                  </a:cubicBezTo>
                  <a:cubicBezTo>
                    <a:pt x="14761" y="2738"/>
                    <a:pt x="14842" y="2617"/>
                    <a:pt x="14963" y="2496"/>
                  </a:cubicBezTo>
                  <a:cubicBezTo>
                    <a:pt x="15285" y="2254"/>
                    <a:pt x="15447" y="1770"/>
                    <a:pt x="15285" y="1367"/>
                  </a:cubicBezTo>
                  <a:cubicBezTo>
                    <a:pt x="15164" y="1045"/>
                    <a:pt x="14882" y="843"/>
                    <a:pt x="14560" y="803"/>
                  </a:cubicBezTo>
                  <a:cubicBezTo>
                    <a:pt x="14479" y="762"/>
                    <a:pt x="14398" y="762"/>
                    <a:pt x="14318" y="682"/>
                  </a:cubicBezTo>
                  <a:cubicBezTo>
                    <a:pt x="14237" y="601"/>
                    <a:pt x="14126" y="561"/>
                    <a:pt x="14015" y="561"/>
                  </a:cubicBezTo>
                  <a:cubicBezTo>
                    <a:pt x="13904" y="561"/>
                    <a:pt x="13793" y="601"/>
                    <a:pt x="13713" y="682"/>
                  </a:cubicBezTo>
                  <a:cubicBezTo>
                    <a:pt x="13511" y="843"/>
                    <a:pt x="13511" y="1125"/>
                    <a:pt x="13672" y="1327"/>
                  </a:cubicBezTo>
                  <a:cubicBezTo>
                    <a:pt x="13471" y="1327"/>
                    <a:pt x="13309" y="1407"/>
                    <a:pt x="13148" y="1488"/>
                  </a:cubicBezTo>
                  <a:lnTo>
                    <a:pt x="13108" y="1327"/>
                  </a:lnTo>
                  <a:cubicBezTo>
                    <a:pt x="13067" y="1246"/>
                    <a:pt x="13067" y="1166"/>
                    <a:pt x="13067" y="1045"/>
                  </a:cubicBezTo>
                  <a:lnTo>
                    <a:pt x="13067" y="1004"/>
                  </a:lnTo>
                  <a:cubicBezTo>
                    <a:pt x="13108" y="682"/>
                    <a:pt x="12906" y="319"/>
                    <a:pt x="12583" y="278"/>
                  </a:cubicBezTo>
                  <a:cubicBezTo>
                    <a:pt x="12131" y="134"/>
                    <a:pt x="11584" y="1"/>
                    <a:pt x="11013"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6762;p30">
              <a:extLst>
                <a:ext uri="{FF2B5EF4-FFF2-40B4-BE49-F238E27FC236}">
                  <a16:creationId xmlns:a16="http://schemas.microsoft.com/office/drawing/2014/main" id="{0E23322B-55DA-EE41-963F-5593D735C8DE}"/>
                </a:ext>
              </a:extLst>
            </p:cNvPr>
            <p:cNvSpPr/>
            <p:nvPr/>
          </p:nvSpPr>
          <p:spPr>
            <a:xfrm>
              <a:off x="1566908" y="1452656"/>
              <a:ext cx="727246" cy="615902"/>
            </a:xfrm>
            <a:custGeom>
              <a:avLst/>
              <a:gdLst/>
              <a:ahLst/>
              <a:cxnLst/>
              <a:rect l="l" t="t" r="r" b="b"/>
              <a:pathLst>
                <a:path w="46581" h="39443" extrusionOk="0">
                  <a:moveTo>
                    <a:pt x="11494" y="0"/>
                  </a:moveTo>
                  <a:cubicBezTo>
                    <a:pt x="11252" y="646"/>
                    <a:pt x="11252" y="1654"/>
                    <a:pt x="10647" y="2218"/>
                  </a:cubicBezTo>
                  <a:cubicBezTo>
                    <a:pt x="10082" y="2823"/>
                    <a:pt x="9437" y="3348"/>
                    <a:pt x="8751" y="3832"/>
                  </a:cubicBezTo>
                  <a:cubicBezTo>
                    <a:pt x="8147" y="4154"/>
                    <a:pt x="8469" y="4154"/>
                    <a:pt x="7663" y="4235"/>
                  </a:cubicBezTo>
                  <a:cubicBezTo>
                    <a:pt x="6856" y="4356"/>
                    <a:pt x="7945" y="5445"/>
                    <a:pt x="7945" y="5767"/>
                  </a:cubicBezTo>
                  <a:cubicBezTo>
                    <a:pt x="7864" y="6211"/>
                    <a:pt x="7784" y="6695"/>
                    <a:pt x="7663" y="7139"/>
                  </a:cubicBezTo>
                  <a:cubicBezTo>
                    <a:pt x="7663" y="7139"/>
                    <a:pt x="5727" y="8792"/>
                    <a:pt x="5202" y="8792"/>
                  </a:cubicBezTo>
                  <a:lnTo>
                    <a:pt x="0" y="19963"/>
                  </a:lnTo>
                  <a:lnTo>
                    <a:pt x="3710" y="26698"/>
                  </a:lnTo>
                  <a:cubicBezTo>
                    <a:pt x="3710" y="26698"/>
                    <a:pt x="10647" y="28069"/>
                    <a:pt x="10768" y="28190"/>
                  </a:cubicBezTo>
                  <a:cubicBezTo>
                    <a:pt x="10849" y="28311"/>
                    <a:pt x="14277" y="28715"/>
                    <a:pt x="14277" y="28715"/>
                  </a:cubicBezTo>
                  <a:lnTo>
                    <a:pt x="16172" y="29400"/>
                  </a:lnTo>
                  <a:lnTo>
                    <a:pt x="17584" y="30086"/>
                  </a:lnTo>
                  <a:lnTo>
                    <a:pt x="21939" y="28069"/>
                  </a:lnTo>
                  <a:lnTo>
                    <a:pt x="43838" y="39442"/>
                  </a:lnTo>
                  <a:cubicBezTo>
                    <a:pt x="43999" y="38918"/>
                    <a:pt x="44120" y="38394"/>
                    <a:pt x="44160" y="37829"/>
                  </a:cubicBezTo>
                  <a:cubicBezTo>
                    <a:pt x="44160" y="37625"/>
                    <a:pt x="44376" y="37553"/>
                    <a:pt x="44678" y="37553"/>
                  </a:cubicBezTo>
                  <a:cubicBezTo>
                    <a:pt x="45389" y="37553"/>
                    <a:pt x="46580" y="37950"/>
                    <a:pt x="46580" y="37950"/>
                  </a:cubicBezTo>
                  <a:lnTo>
                    <a:pt x="46459" y="33715"/>
                  </a:lnTo>
                  <a:cubicBezTo>
                    <a:pt x="46459" y="33715"/>
                    <a:pt x="46137" y="20125"/>
                    <a:pt x="46137" y="19842"/>
                  </a:cubicBezTo>
                  <a:cubicBezTo>
                    <a:pt x="46137" y="19560"/>
                    <a:pt x="45532" y="10002"/>
                    <a:pt x="45532" y="10002"/>
                  </a:cubicBezTo>
                  <a:cubicBezTo>
                    <a:pt x="45532" y="10002"/>
                    <a:pt x="44241" y="8590"/>
                    <a:pt x="45330" y="7784"/>
                  </a:cubicBezTo>
                  <a:cubicBezTo>
                    <a:pt x="46419" y="6977"/>
                    <a:pt x="45733" y="6574"/>
                    <a:pt x="45532" y="6171"/>
                  </a:cubicBezTo>
                  <a:cubicBezTo>
                    <a:pt x="45330" y="5767"/>
                    <a:pt x="46056" y="4235"/>
                    <a:pt x="46056" y="4235"/>
                  </a:cubicBezTo>
                  <a:lnTo>
                    <a:pt x="45653" y="3469"/>
                  </a:lnTo>
                  <a:cubicBezTo>
                    <a:pt x="45451" y="3428"/>
                    <a:pt x="45239" y="3408"/>
                    <a:pt x="45022" y="3408"/>
                  </a:cubicBezTo>
                  <a:cubicBezTo>
                    <a:pt x="44806" y="3408"/>
                    <a:pt x="44584" y="3428"/>
                    <a:pt x="44362" y="3469"/>
                  </a:cubicBezTo>
                  <a:cubicBezTo>
                    <a:pt x="44251" y="3516"/>
                    <a:pt x="44127" y="3539"/>
                    <a:pt x="44003" y="3539"/>
                  </a:cubicBezTo>
                  <a:cubicBezTo>
                    <a:pt x="43812" y="3539"/>
                    <a:pt x="43621" y="3486"/>
                    <a:pt x="43475" y="3388"/>
                  </a:cubicBezTo>
                  <a:cubicBezTo>
                    <a:pt x="43112" y="3098"/>
                    <a:pt x="42652" y="2938"/>
                    <a:pt x="42182" y="2938"/>
                  </a:cubicBezTo>
                  <a:cubicBezTo>
                    <a:pt x="42129" y="2938"/>
                    <a:pt x="42076" y="2940"/>
                    <a:pt x="42023" y="2944"/>
                  </a:cubicBezTo>
                  <a:cubicBezTo>
                    <a:pt x="41579" y="2944"/>
                    <a:pt x="41418" y="2783"/>
                    <a:pt x="41378" y="2380"/>
                  </a:cubicBezTo>
                  <a:cubicBezTo>
                    <a:pt x="41378" y="2339"/>
                    <a:pt x="41378" y="2339"/>
                    <a:pt x="41378" y="2299"/>
                  </a:cubicBezTo>
                  <a:cubicBezTo>
                    <a:pt x="41378" y="2138"/>
                    <a:pt x="41378" y="1735"/>
                    <a:pt x="40934" y="1654"/>
                  </a:cubicBezTo>
                  <a:cubicBezTo>
                    <a:pt x="40611" y="1614"/>
                    <a:pt x="40329" y="1493"/>
                    <a:pt x="40047" y="1372"/>
                  </a:cubicBezTo>
                  <a:cubicBezTo>
                    <a:pt x="39724" y="1251"/>
                    <a:pt x="39402" y="1130"/>
                    <a:pt x="39079" y="1089"/>
                  </a:cubicBezTo>
                  <a:cubicBezTo>
                    <a:pt x="38714" y="1013"/>
                    <a:pt x="38342" y="977"/>
                    <a:pt x="37972" y="977"/>
                  </a:cubicBezTo>
                  <a:cubicBezTo>
                    <a:pt x="37361" y="977"/>
                    <a:pt x="36753" y="1075"/>
                    <a:pt x="36175" y="1251"/>
                  </a:cubicBezTo>
                  <a:cubicBezTo>
                    <a:pt x="35167" y="1533"/>
                    <a:pt x="34199" y="1976"/>
                    <a:pt x="33352" y="2581"/>
                  </a:cubicBezTo>
                  <a:cubicBezTo>
                    <a:pt x="32263" y="3348"/>
                    <a:pt x="31941" y="4800"/>
                    <a:pt x="32626" y="5929"/>
                  </a:cubicBezTo>
                  <a:cubicBezTo>
                    <a:pt x="32989" y="6453"/>
                    <a:pt x="32868" y="6776"/>
                    <a:pt x="32465" y="7219"/>
                  </a:cubicBezTo>
                  <a:cubicBezTo>
                    <a:pt x="31788" y="8065"/>
                    <a:pt x="31271" y="8462"/>
                    <a:pt x="30722" y="8462"/>
                  </a:cubicBezTo>
                  <a:cubicBezTo>
                    <a:pt x="30355" y="8462"/>
                    <a:pt x="29973" y="8285"/>
                    <a:pt x="29521" y="7945"/>
                  </a:cubicBezTo>
                  <a:lnTo>
                    <a:pt x="29481" y="7905"/>
                  </a:lnTo>
                  <a:cubicBezTo>
                    <a:pt x="28956" y="7461"/>
                    <a:pt x="28432" y="7139"/>
                    <a:pt x="27827" y="6816"/>
                  </a:cubicBezTo>
                  <a:cubicBezTo>
                    <a:pt x="26658" y="6211"/>
                    <a:pt x="25407" y="5848"/>
                    <a:pt x="24077" y="5767"/>
                  </a:cubicBezTo>
                  <a:cubicBezTo>
                    <a:pt x="22463" y="5727"/>
                    <a:pt x="21778" y="5122"/>
                    <a:pt x="21576" y="3469"/>
                  </a:cubicBezTo>
                  <a:cubicBezTo>
                    <a:pt x="21497" y="3075"/>
                    <a:pt x="21380" y="2257"/>
                    <a:pt x="20435" y="2257"/>
                  </a:cubicBezTo>
                  <a:cubicBezTo>
                    <a:pt x="20412" y="2257"/>
                    <a:pt x="20390" y="2258"/>
                    <a:pt x="20366" y="2259"/>
                  </a:cubicBezTo>
                  <a:cubicBezTo>
                    <a:pt x="20205" y="2259"/>
                    <a:pt x="20044" y="2218"/>
                    <a:pt x="19882" y="2178"/>
                  </a:cubicBezTo>
                  <a:lnTo>
                    <a:pt x="19560" y="2057"/>
                  </a:lnTo>
                  <a:cubicBezTo>
                    <a:pt x="19277" y="1976"/>
                    <a:pt x="18995" y="1856"/>
                    <a:pt x="18753" y="1654"/>
                  </a:cubicBezTo>
                  <a:cubicBezTo>
                    <a:pt x="18350" y="1372"/>
                    <a:pt x="17906" y="1210"/>
                    <a:pt x="17422" y="1130"/>
                  </a:cubicBezTo>
                  <a:cubicBezTo>
                    <a:pt x="17140" y="1130"/>
                    <a:pt x="16898" y="1049"/>
                    <a:pt x="16656" y="968"/>
                  </a:cubicBezTo>
                  <a:cubicBezTo>
                    <a:pt x="16361" y="842"/>
                    <a:pt x="16055" y="781"/>
                    <a:pt x="15749" y="781"/>
                  </a:cubicBezTo>
                  <a:cubicBezTo>
                    <a:pt x="15470" y="781"/>
                    <a:pt x="15191" y="832"/>
                    <a:pt x="14922" y="928"/>
                  </a:cubicBezTo>
                  <a:cubicBezTo>
                    <a:pt x="14730" y="1017"/>
                    <a:pt x="14543" y="1062"/>
                    <a:pt x="14350" y="1062"/>
                  </a:cubicBezTo>
                  <a:cubicBezTo>
                    <a:pt x="14016" y="1062"/>
                    <a:pt x="13662" y="927"/>
                    <a:pt x="13228" y="646"/>
                  </a:cubicBezTo>
                  <a:cubicBezTo>
                    <a:pt x="12825" y="363"/>
                    <a:pt x="12381" y="202"/>
                    <a:pt x="11897" y="81"/>
                  </a:cubicBezTo>
                  <a:lnTo>
                    <a:pt x="11695" y="41"/>
                  </a:lnTo>
                  <a:lnTo>
                    <a:pt x="11494"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6763;p30">
              <a:extLst>
                <a:ext uri="{FF2B5EF4-FFF2-40B4-BE49-F238E27FC236}">
                  <a16:creationId xmlns:a16="http://schemas.microsoft.com/office/drawing/2014/main" id="{923A11F3-98E6-9749-9FE5-A2CF19336F84}"/>
                </a:ext>
              </a:extLst>
            </p:cNvPr>
            <p:cNvSpPr/>
            <p:nvPr/>
          </p:nvSpPr>
          <p:spPr>
            <a:xfrm>
              <a:off x="868644" y="1266891"/>
              <a:ext cx="869538" cy="811746"/>
            </a:xfrm>
            <a:custGeom>
              <a:avLst/>
              <a:gdLst/>
              <a:ahLst/>
              <a:cxnLst/>
              <a:rect l="l" t="t" r="r" b="b"/>
              <a:pathLst>
                <a:path w="55695" h="51985" extrusionOk="0">
                  <a:moveTo>
                    <a:pt x="44160" y="0"/>
                  </a:moveTo>
                  <a:lnTo>
                    <a:pt x="43838" y="242"/>
                  </a:lnTo>
                  <a:lnTo>
                    <a:pt x="43757" y="283"/>
                  </a:lnTo>
                  <a:cubicBezTo>
                    <a:pt x="43636" y="363"/>
                    <a:pt x="43515" y="444"/>
                    <a:pt x="43475" y="605"/>
                  </a:cubicBezTo>
                  <a:cubicBezTo>
                    <a:pt x="43314" y="605"/>
                    <a:pt x="43193" y="646"/>
                    <a:pt x="43072" y="646"/>
                  </a:cubicBezTo>
                  <a:cubicBezTo>
                    <a:pt x="42894" y="705"/>
                    <a:pt x="42717" y="742"/>
                    <a:pt x="42556" y="742"/>
                  </a:cubicBezTo>
                  <a:cubicBezTo>
                    <a:pt x="42497" y="742"/>
                    <a:pt x="42440" y="737"/>
                    <a:pt x="42386" y="726"/>
                  </a:cubicBezTo>
                  <a:cubicBezTo>
                    <a:pt x="42357" y="722"/>
                    <a:pt x="42328" y="720"/>
                    <a:pt x="42300" y="720"/>
                  </a:cubicBezTo>
                  <a:cubicBezTo>
                    <a:pt x="42048" y="720"/>
                    <a:pt x="41813" y="876"/>
                    <a:pt x="41741" y="1129"/>
                  </a:cubicBezTo>
                  <a:lnTo>
                    <a:pt x="41499" y="1129"/>
                  </a:lnTo>
                  <a:cubicBezTo>
                    <a:pt x="41458" y="968"/>
                    <a:pt x="41378" y="888"/>
                    <a:pt x="41297" y="807"/>
                  </a:cubicBezTo>
                  <a:cubicBezTo>
                    <a:pt x="41216" y="726"/>
                    <a:pt x="41095" y="646"/>
                    <a:pt x="40974" y="646"/>
                  </a:cubicBezTo>
                  <a:cubicBezTo>
                    <a:pt x="40894" y="525"/>
                    <a:pt x="40732" y="484"/>
                    <a:pt x="40571" y="484"/>
                  </a:cubicBezTo>
                  <a:cubicBezTo>
                    <a:pt x="39868" y="316"/>
                    <a:pt x="39165" y="245"/>
                    <a:pt x="38462" y="245"/>
                  </a:cubicBezTo>
                  <a:cubicBezTo>
                    <a:pt x="38157" y="245"/>
                    <a:pt x="37852" y="258"/>
                    <a:pt x="37546" y="283"/>
                  </a:cubicBezTo>
                  <a:cubicBezTo>
                    <a:pt x="37466" y="283"/>
                    <a:pt x="37385" y="363"/>
                    <a:pt x="37345" y="404"/>
                  </a:cubicBezTo>
                  <a:cubicBezTo>
                    <a:pt x="37172" y="490"/>
                    <a:pt x="36987" y="530"/>
                    <a:pt x="36804" y="530"/>
                  </a:cubicBezTo>
                  <a:cubicBezTo>
                    <a:pt x="36645" y="530"/>
                    <a:pt x="36486" y="500"/>
                    <a:pt x="36337" y="444"/>
                  </a:cubicBezTo>
                  <a:cubicBezTo>
                    <a:pt x="36192" y="378"/>
                    <a:pt x="36039" y="347"/>
                    <a:pt x="35889" y="347"/>
                  </a:cubicBezTo>
                  <a:cubicBezTo>
                    <a:pt x="35577" y="347"/>
                    <a:pt x="35277" y="481"/>
                    <a:pt x="35086" y="726"/>
                  </a:cubicBezTo>
                  <a:lnTo>
                    <a:pt x="35046" y="807"/>
                  </a:lnTo>
                  <a:lnTo>
                    <a:pt x="34965" y="847"/>
                  </a:lnTo>
                  <a:lnTo>
                    <a:pt x="34885" y="847"/>
                  </a:lnTo>
                  <a:cubicBezTo>
                    <a:pt x="34582" y="807"/>
                    <a:pt x="34270" y="787"/>
                    <a:pt x="33952" y="787"/>
                  </a:cubicBezTo>
                  <a:cubicBezTo>
                    <a:pt x="33635" y="787"/>
                    <a:pt x="33312" y="807"/>
                    <a:pt x="32989" y="847"/>
                  </a:cubicBezTo>
                  <a:cubicBezTo>
                    <a:pt x="32729" y="894"/>
                    <a:pt x="32456" y="914"/>
                    <a:pt x="32184" y="914"/>
                  </a:cubicBezTo>
                  <a:cubicBezTo>
                    <a:pt x="31993" y="914"/>
                    <a:pt x="31802" y="904"/>
                    <a:pt x="31618" y="888"/>
                  </a:cubicBezTo>
                  <a:lnTo>
                    <a:pt x="31537" y="888"/>
                  </a:lnTo>
                  <a:cubicBezTo>
                    <a:pt x="31443" y="861"/>
                    <a:pt x="31354" y="847"/>
                    <a:pt x="31267" y="847"/>
                  </a:cubicBezTo>
                  <a:cubicBezTo>
                    <a:pt x="31094" y="847"/>
                    <a:pt x="30932" y="901"/>
                    <a:pt x="30771" y="1009"/>
                  </a:cubicBezTo>
                  <a:cubicBezTo>
                    <a:pt x="30650" y="1009"/>
                    <a:pt x="30529" y="1089"/>
                    <a:pt x="30449" y="1170"/>
                  </a:cubicBezTo>
                  <a:lnTo>
                    <a:pt x="30287" y="1210"/>
                  </a:lnTo>
                  <a:cubicBezTo>
                    <a:pt x="30045" y="1210"/>
                    <a:pt x="29844" y="1291"/>
                    <a:pt x="29682" y="1452"/>
                  </a:cubicBezTo>
                  <a:lnTo>
                    <a:pt x="29521" y="1452"/>
                  </a:lnTo>
                  <a:cubicBezTo>
                    <a:pt x="29360" y="1492"/>
                    <a:pt x="29158" y="1573"/>
                    <a:pt x="29037" y="1654"/>
                  </a:cubicBezTo>
                  <a:cubicBezTo>
                    <a:pt x="28916" y="1694"/>
                    <a:pt x="28835" y="1734"/>
                    <a:pt x="28755" y="1775"/>
                  </a:cubicBezTo>
                  <a:cubicBezTo>
                    <a:pt x="28593" y="1815"/>
                    <a:pt x="28472" y="1936"/>
                    <a:pt x="28351" y="2057"/>
                  </a:cubicBezTo>
                  <a:cubicBezTo>
                    <a:pt x="28230" y="2138"/>
                    <a:pt x="28150" y="2299"/>
                    <a:pt x="28109" y="2460"/>
                  </a:cubicBezTo>
                  <a:lnTo>
                    <a:pt x="28069" y="2501"/>
                  </a:lnTo>
                  <a:cubicBezTo>
                    <a:pt x="28029" y="2541"/>
                    <a:pt x="27948" y="2581"/>
                    <a:pt x="27867" y="2622"/>
                  </a:cubicBezTo>
                  <a:cubicBezTo>
                    <a:pt x="27706" y="2420"/>
                    <a:pt x="27505" y="2339"/>
                    <a:pt x="27263" y="2299"/>
                  </a:cubicBezTo>
                  <a:cubicBezTo>
                    <a:pt x="26980" y="2339"/>
                    <a:pt x="26738" y="2460"/>
                    <a:pt x="26577" y="2702"/>
                  </a:cubicBezTo>
                  <a:cubicBezTo>
                    <a:pt x="26537" y="2743"/>
                    <a:pt x="26416" y="2743"/>
                    <a:pt x="26295" y="2743"/>
                  </a:cubicBezTo>
                  <a:lnTo>
                    <a:pt x="26012" y="2743"/>
                  </a:lnTo>
                  <a:cubicBezTo>
                    <a:pt x="25952" y="2725"/>
                    <a:pt x="25892" y="2717"/>
                    <a:pt x="25832" y="2717"/>
                  </a:cubicBezTo>
                  <a:cubicBezTo>
                    <a:pt x="25613" y="2717"/>
                    <a:pt x="25405" y="2826"/>
                    <a:pt x="25246" y="2985"/>
                  </a:cubicBezTo>
                  <a:cubicBezTo>
                    <a:pt x="25085" y="3025"/>
                    <a:pt x="24964" y="3106"/>
                    <a:pt x="24883" y="3267"/>
                  </a:cubicBezTo>
                  <a:cubicBezTo>
                    <a:pt x="24722" y="3348"/>
                    <a:pt x="24641" y="3469"/>
                    <a:pt x="24601" y="3630"/>
                  </a:cubicBezTo>
                  <a:lnTo>
                    <a:pt x="24560" y="3711"/>
                  </a:lnTo>
                  <a:lnTo>
                    <a:pt x="24560" y="3751"/>
                  </a:lnTo>
                  <a:cubicBezTo>
                    <a:pt x="24480" y="3791"/>
                    <a:pt x="24440" y="3791"/>
                    <a:pt x="24399" y="3791"/>
                  </a:cubicBezTo>
                  <a:cubicBezTo>
                    <a:pt x="24157" y="3791"/>
                    <a:pt x="23956" y="3872"/>
                    <a:pt x="23794" y="4074"/>
                  </a:cubicBezTo>
                  <a:cubicBezTo>
                    <a:pt x="23673" y="4074"/>
                    <a:pt x="23552" y="4154"/>
                    <a:pt x="23472" y="4235"/>
                  </a:cubicBezTo>
                  <a:cubicBezTo>
                    <a:pt x="23364" y="4266"/>
                    <a:pt x="23256" y="4279"/>
                    <a:pt x="23150" y="4279"/>
                  </a:cubicBezTo>
                  <a:cubicBezTo>
                    <a:pt x="22980" y="4279"/>
                    <a:pt x="22815" y="4244"/>
                    <a:pt x="22665" y="4195"/>
                  </a:cubicBezTo>
                  <a:cubicBezTo>
                    <a:pt x="22423" y="4154"/>
                    <a:pt x="22181" y="4114"/>
                    <a:pt x="21979" y="4114"/>
                  </a:cubicBezTo>
                  <a:cubicBezTo>
                    <a:pt x="21904" y="4119"/>
                    <a:pt x="21836" y="4121"/>
                    <a:pt x="21774" y="4121"/>
                  </a:cubicBezTo>
                  <a:cubicBezTo>
                    <a:pt x="21307" y="4121"/>
                    <a:pt x="21204" y="3977"/>
                    <a:pt x="21133" y="3549"/>
                  </a:cubicBezTo>
                  <a:cubicBezTo>
                    <a:pt x="21092" y="3307"/>
                    <a:pt x="20931" y="3146"/>
                    <a:pt x="20689" y="3106"/>
                  </a:cubicBezTo>
                  <a:cubicBezTo>
                    <a:pt x="20487" y="3106"/>
                    <a:pt x="20286" y="3227"/>
                    <a:pt x="20205" y="3428"/>
                  </a:cubicBezTo>
                  <a:cubicBezTo>
                    <a:pt x="20124" y="3549"/>
                    <a:pt x="20044" y="3590"/>
                    <a:pt x="19802" y="3670"/>
                  </a:cubicBezTo>
                  <a:cubicBezTo>
                    <a:pt x="19721" y="3670"/>
                    <a:pt x="19640" y="3711"/>
                    <a:pt x="19560" y="3751"/>
                  </a:cubicBezTo>
                  <a:cubicBezTo>
                    <a:pt x="19359" y="3617"/>
                    <a:pt x="19131" y="3539"/>
                    <a:pt x="18898" y="3539"/>
                  </a:cubicBezTo>
                  <a:cubicBezTo>
                    <a:pt x="18850" y="3539"/>
                    <a:pt x="18802" y="3542"/>
                    <a:pt x="18753" y="3549"/>
                  </a:cubicBezTo>
                  <a:lnTo>
                    <a:pt x="17947" y="3549"/>
                  </a:lnTo>
                  <a:cubicBezTo>
                    <a:pt x="17815" y="3559"/>
                    <a:pt x="17687" y="3564"/>
                    <a:pt x="17560" y="3564"/>
                  </a:cubicBezTo>
                  <a:cubicBezTo>
                    <a:pt x="17178" y="3564"/>
                    <a:pt x="16807" y="3519"/>
                    <a:pt x="16414" y="3428"/>
                  </a:cubicBezTo>
                  <a:lnTo>
                    <a:pt x="16212" y="3146"/>
                  </a:lnTo>
                  <a:cubicBezTo>
                    <a:pt x="15970" y="2904"/>
                    <a:pt x="15769" y="2662"/>
                    <a:pt x="15567" y="2380"/>
                  </a:cubicBezTo>
                  <a:cubicBezTo>
                    <a:pt x="15527" y="2259"/>
                    <a:pt x="15527" y="2178"/>
                    <a:pt x="15527" y="2097"/>
                  </a:cubicBezTo>
                  <a:cubicBezTo>
                    <a:pt x="15567" y="1734"/>
                    <a:pt x="15365" y="1412"/>
                    <a:pt x="15003" y="1291"/>
                  </a:cubicBezTo>
                  <a:cubicBezTo>
                    <a:pt x="14910" y="1260"/>
                    <a:pt x="14812" y="1247"/>
                    <a:pt x="14712" y="1247"/>
                  </a:cubicBezTo>
                  <a:cubicBezTo>
                    <a:pt x="14551" y="1247"/>
                    <a:pt x="14386" y="1281"/>
                    <a:pt x="14236" y="1331"/>
                  </a:cubicBezTo>
                  <a:cubicBezTo>
                    <a:pt x="14122" y="1360"/>
                    <a:pt x="14008" y="1388"/>
                    <a:pt x="13894" y="1388"/>
                  </a:cubicBezTo>
                  <a:cubicBezTo>
                    <a:pt x="13847" y="1388"/>
                    <a:pt x="13800" y="1383"/>
                    <a:pt x="13752" y="1371"/>
                  </a:cubicBezTo>
                  <a:cubicBezTo>
                    <a:pt x="13716" y="1366"/>
                    <a:pt x="13681" y="1364"/>
                    <a:pt x="13647" y="1364"/>
                  </a:cubicBezTo>
                  <a:cubicBezTo>
                    <a:pt x="13411" y="1364"/>
                    <a:pt x="13218" y="1483"/>
                    <a:pt x="13147" y="1694"/>
                  </a:cubicBezTo>
                  <a:cubicBezTo>
                    <a:pt x="12825" y="2339"/>
                    <a:pt x="12502" y="2944"/>
                    <a:pt x="12139" y="3549"/>
                  </a:cubicBezTo>
                  <a:cubicBezTo>
                    <a:pt x="11817" y="4033"/>
                    <a:pt x="11534" y="4477"/>
                    <a:pt x="11292" y="5001"/>
                  </a:cubicBezTo>
                  <a:cubicBezTo>
                    <a:pt x="10849" y="5283"/>
                    <a:pt x="10526" y="5727"/>
                    <a:pt x="10324" y="6211"/>
                  </a:cubicBezTo>
                  <a:cubicBezTo>
                    <a:pt x="10244" y="6251"/>
                    <a:pt x="10203" y="6292"/>
                    <a:pt x="10123" y="6372"/>
                  </a:cubicBezTo>
                  <a:cubicBezTo>
                    <a:pt x="9921" y="6453"/>
                    <a:pt x="9760" y="6614"/>
                    <a:pt x="9598" y="6776"/>
                  </a:cubicBezTo>
                  <a:cubicBezTo>
                    <a:pt x="9316" y="6816"/>
                    <a:pt x="8993" y="6937"/>
                    <a:pt x="8711" y="7098"/>
                  </a:cubicBezTo>
                  <a:cubicBezTo>
                    <a:pt x="8590" y="7179"/>
                    <a:pt x="8429" y="7219"/>
                    <a:pt x="8308" y="7300"/>
                  </a:cubicBezTo>
                  <a:cubicBezTo>
                    <a:pt x="7985" y="7421"/>
                    <a:pt x="7663" y="7501"/>
                    <a:pt x="7340" y="7582"/>
                  </a:cubicBezTo>
                  <a:cubicBezTo>
                    <a:pt x="6332" y="7864"/>
                    <a:pt x="5324" y="8106"/>
                    <a:pt x="4557" y="9034"/>
                  </a:cubicBezTo>
                  <a:cubicBezTo>
                    <a:pt x="4396" y="9236"/>
                    <a:pt x="4194" y="9397"/>
                    <a:pt x="3993" y="9518"/>
                  </a:cubicBezTo>
                  <a:cubicBezTo>
                    <a:pt x="3509" y="9720"/>
                    <a:pt x="3146" y="10123"/>
                    <a:pt x="2984" y="10607"/>
                  </a:cubicBezTo>
                  <a:lnTo>
                    <a:pt x="2904" y="10808"/>
                  </a:lnTo>
                  <a:cubicBezTo>
                    <a:pt x="2863" y="11091"/>
                    <a:pt x="2742" y="11333"/>
                    <a:pt x="2662" y="11615"/>
                  </a:cubicBezTo>
                  <a:lnTo>
                    <a:pt x="1654" y="12623"/>
                  </a:lnTo>
                  <a:cubicBezTo>
                    <a:pt x="1089" y="13148"/>
                    <a:pt x="766" y="13833"/>
                    <a:pt x="726" y="14559"/>
                  </a:cubicBezTo>
                  <a:cubicBezTo>
                    <a:pt x="686" y="14761"/>
                    <a:pt x="645" y="14962"/>
                    <a:pt x="605" y="15124"/>
                  </a:cubicBezTo>
                  <a:lnTo>
                    <a:pt x="605" y="15204"/>
                  </a:lnTo>
                  <a:cubicBezTo>
                    <a:pt x="403" y="15648"/>
                    <a:pt x="444" y="16172"/>
                    <a:pt x="686" y="16576"/>
                  </a:cubicBezTo>
                  <a:cubicBezTo>
                    <a:pt x="887" y="16777"/>
                    <a:pt x="887" y="17059"/>
                    <a:pt x="686" y="17261"/>
                  </a:cubicBezTo>
                  <a:cubicBezTo>
                    <a:pt x="484" y="17543"/>
                    <a:pt x="282" y="17785"/>
                    <a:pt x="81" y="18068"/>
                  </a:cubicBezTo>
                  <a:lnTo>
                    <a:pt x="0" y="18148"/>
                  </a:lnTo>
                  <a:lnTo>
                    <a:pt x="1936" y="26093"/>
                  </a:lnTo>
                  <a:cubicBezTo>
                    <a:pt x="2218" y="26214"/>
                    <a:pt x="25044" y="44322"/>
                    <a:pt x="25246" y="44725"/>
                  </a:cubicBezTo>
                  <a:cubicBezTo>
                    <a:pt x="25448" y="45129"/>
                    <a:pt x="26254" y="45008"/>
                    <a:pt x="26254" y="45532"/>
                  </a:cubicBezTo>
                  <a:cubicBezTo>
                    <a:pt x="26254" y="46016"/>
                    <a:pt x="26859" y="47306"/>
                    <a:pt x="27585" y="47548"/>
                  </a:cubicBezTo>
                  <a:cubicBezTo>
                    <a:pt x="27948" y="47589"/>
                    <a:pt x="28230" y="47952"/>
                    <a:pt x="28190" y="48315"/>
                  </a:cubicBezTo>
                  <a:lnTo>
                    <a:pt x="29400" y="48557"/>
                  </a:lnTo>
                  <a:cubicBezTo>
                    <a:pt x="29400" y="48557"/>
                    <a:pt x="30126" y="49484"/>
                    <a:pt x="30691" y="49565"/>
                  </a:cubicBezTo>
                  <a:cubicBezTo>
                    <a:pt x="31094" y="49605"/>
                    <a:pt x="31416" y="49807"/>
                    <a:pt x="31618" y="50170"/>
                  </a:cubicBezTo>
                  <a:cubicBezTo>
                    <a:pt x="31618" y="50170"/>
                    <a:pt x="31215" y="51984"/>
                    <a:pt x="31618" y="51984"/>
                  </a:cubicBezTo>
                  <a:cubicBezTo>
                    <a:pt x="32021" y="51984"/>
                    <a:pt x="39240" y="51017"/>
                    <a:pt x="39240" y="51017"/>
                  </a:cubicBezTo>
                  <a:cubicBezTo>
                    <a:pt x="39240" y="51017"/>
                    <a:pt x="46621" y="44806"/>
                    <a:pt x="48919" y="43798"/>
                  </a:cubicBezTo>
                  <a:cubicBezTo>
                    <a:pt x="51218" y="42789"/>
                    <a:pt x="55493" y="40087"/>
                    <a:pt x="55493" y="40087"/>
                  </a:cubicBezTo>
                  <a:lnTo>
                    <a:pt x="55695" y="38273"/>
                  </a:lnTo>
                  <a:cubicBezTo>
                    <a:pt x="55695" y="38273"/>
                    <a:pt x="54565" y="36861"/>
                    <a:pt x="54162" y="36861"/>
                  </a:cubicBezTo>
                  <a:cubicBezTo>
                    <a:pt x="53759" y="36861"/>
                    <a:pt x="52146" y="36780"/>
                    <a:pt x="52146" y="36780"/>
                  </a:cubicBezTo>
                  <a:cubicBezTo>
                    <a:pt x="52146" y="36780"/>
                    <a:pt x="50936" y="35450"/>
                    <a:pt x="50936" y="35046"/>
                  </a:cubicBezTo>
                  <a:cubicBezTo>
                    <a:pt x="50855" y="34441"/>
                    <a:pt x="50774" y="33836"/>
                    <a:pt x="50653" y="33231"/>
                  </a:cubicBezTo>
                  <a:lnTo>
                    <a:pt x="49242" y="31941"/>
                  </a:lnTo>
                  <a:cubicBezTo>
                    <a:pt x="49242" y="31941"/>
                    <a:pt x="50532" y="31054"/>
                    <a:pt x="50653" y="30731"/>
                  </a:cubicBezTo>
                  <a:cubicBezTo>
                    <a:pt x="50694" y="30207"/>
                    <a:pt x="50694" y="29642"/>
                    <a:pt x="50653" y="29118"/>
                  </a:cubicBezTo>
                  <a:lnTo>
                    <a:pt x="51339" y="27021"/>
                  </a:lnTo>
                  <a:lnTo>
                    <a:pt x="50936" y="24682"/>
                  </a:lnTo>
                  <a:lnTo>
                    <a:pt x="50532" y="20971"/>
                  </a:lnTo>
                  <a:cubicBezTo>
                    <a:pt x="50532" y="20044"/>
                    <a:pt x="49726" y="14922"/>
                    <a:pt x="49726" y="14922"/>
                  </a:cubicBezTo>
                  <a:lnTo>
                    <a:pt x="48113" y="13309"/>
                  </a:lnTo>
                  <a:cubicBezTo>
                    <a:pt x="48234" y="12502"/>
                    <a:pt x="47508" y="12341"/>
                    <a:pt x="47427" y="12099"/>
                  </a:cubicBezTo>
                  <a:cubicBezTo>
                    <a:pt x="47306" y="11817"/>
                    <a:pt x="46500" y="10687"/>
                    <a:pt x="46500" y="10405"/>
                  </a:cubicBezTo>
                  <a:cubicBezTo>
                    <a:pt x="46500" y="10123"/>
                    <a:pt x="46217" y="9195"/>
                    <a:pt x="46621" y="8913"/>
                  </a:cubicBezTo>
                  <a:cubicBezTo>
                    <a:pt x="47024" y="8590"/>
                    <a:pt x="48435" y="7098"/>
                    <a:pt x="48435" y="7098"/>
                  </a:cubicBezTo>
                  <a:cubicBezTo>
                    <a:pt x="48839" y="6171"/>
                    <a:pt x="48839" y="3791"/>
                    <a:pt x="48839" y="3791"/>
                  </a:cubicBezTo>
                  <a:cubicBezTo>
                    <a:pt x="48839" y="3791"/>
                    <a:pt x="48839" y="2460"/>
                    <a:pt x="49242" y="2057"/>
                  </a:cubicBezTo>
                  <a:cubicBezTo>
                    <a:pt x="49686" y="1533"/>
                    <a:pt x="50129" y="968"/>
                    <a:pt x="50452" y="363"/>
                  </a:cubicBezTo>
                  <a:lnTo>
                    <a:pt x="50452" y="363"/>
                  </a:lnTo>
                  <a:cubicBezTo>
                    <a:pt x="50008" y="565"/>
                    <a:pt x="49565" y="686"/>
                    <a:pt x="49040" y="686"/>
                  </a:cubicBezTo>
                  <a:cubicBezTo>
                    <a:pt x="48718" y="686"/>
                    <a:pt x="48355" y="767"/>
                    <a:pt x="48032" y="807"/>
                  </a:cubicBezTo>
                  <a:cubicBezTo>
                    <a:pt x="47951" y="726"/>
                    <a:pt x="47871" y="646"/>
                    <a:pt x="47790" y="605"/>
                  </a:cubicBezTo>
                  <a:cubicBezTo>
                    <a:pt x="47629" y="444"/>
                    <a:pt x="47427" y="363"/>
                    <a:pt x="47185" y="323"/>
                  </a:cubicBezTo>
                  <a:cubicBezTo>
                    <a:pt x="47104" y="283"/>
                    <a:pt x="47024" y="242"/>
                    <a:pt x="46983" y="242"/>
                  </a:cubicBezTo>
                  <a:cubicBezTo>
                    <a:pt x="46801" y="164"/>
                    <a:pt x="46619" y="120"/>
                    <a:pt x="46447" y="120"/>
                  </a:cubicBezTo>
                  <a:cubicBezTo>
                    <a:pt x="46353" y="120"/>
                    <a:pt x="46263" y="133"/>
                    <a:pt x="46177" y="162"/>
                  </a:cubicBezTo>
                  <a:cubicBezTo>
                    <a:pt x="46056" y="242"/>
                    <a:pt x="45935" y="363"/>
                    <a:pt x="45895" y="525"/>
                  </a:cubicBezTo>
                  <a:cubicBezTo>
                    <a:pt x="45895" y="525"/>
                    <a:pt x="45895" y="565"/>
                    <a:pt x="45895" y="565"/>
                  </a:cubicBezTo>
                  <a:lnTo>
                    <a:pt x="45733" y="565"/>
                  </a:lnTo>
                  <a:cubicBezTo>
                    <a:pt x="45653" y="565"/>
                    <a:pt x="45572" y="525"/>
                    <a:pt x="45491" y="484"/>
                  </a:cubicBezTo>
                  <a:lnTo>
                    <a:pt x="45249" y="484"/>
                  </a:lnTo>
                  <a:cubicBezTo>
                    <a:pt x="45131" y="189"/>
                    <a:pt x="44840" y="2"/>
                    <a:pt x="44535" y="2"/>
                  </a:cubicBezTo>
                  <a:cubicBezTo>
                    <a:pt x="44423" y="2"/>
                    <a:pt x="44309" y="27"/>
                    <a:pt x="44201" y="81"/>
                  </a:cubicBezTo>
                  <a:lnTo>
                    <a:pt x="44160"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6764;p30">
              <a:extLst>
                <a:ext uri="{FF2B5EF4-FFF2-40B4-BE49-F238E27FC236}">
                  <a16:creationId xmlns:a16="http://schemas.microsoft.com/office/drawing/2014/main" id="{EC3F0C06-87F6-1241-B16D-CAEA052C0CB0}"/>
                </a:ext>
              </a:extLst>
            </p:cNvPr>
            <p:cNvSpPr/>
            <p:nvPr/>
          </p:nvSpPr>
          <p:spPr>
            <a:xfrm>
              <a:off x="502814" y="1286346"/>
              <a:ext cx="741734" cy="651942"/>
            </a:xfrm>
            <a:custGeom>
              <a:avLst/>
              <a:gdLst/>
              <a:ahLst/>
              <a:cxnLst/>
              <a:rect l="l" t="t" r="r" b="b"/>
              <a:pathLst>
                <a:path w="47509" h="41751" extrusionOk="0">
                  <a:moveTo>
                    <a:pt x="38144" y="1"/>
                  </a:moveTo>
                  <a:cubicBezTo>
                    <a:pt x="37983" y="1"/>
                    <a:pt x="37818" y="35"/>
                    <a:pt x="37668" y="85"/>
                  </a:cubicBezTo>
                  <a:cubicBezTo>
                    <a:pt x="37554" y="114"/>
                    <a:pt x="37440" y="142"/>
                    <a:pt x="37326" y="142"/>
                  </a:cubicBezTo>
                  <a:cubicBezTo>
                    <a:pt x="37279" y="142"/>
                    <a:pt x="37232" y="137"/>
                    <a:pt x="37184" y="125"/>
                  </a:cubicBezTo>
                  <a:cubicBezTo>
                    <a:pt x="37148" y="120"/>
                    <a:pt x="37113" y="118"/>
                    <a:pt x="37079" y="118"/>
                  </a:cubicBezTo>
                  <a:cubicBezTo>
                    <a:pt x="36843" y="118"/>
                    <a:pt x="36650" y="237"/>
                    <a:pt x="36579" y="448"/>
                  </a:cubicBezTo>
                  <a:cubicBezTo>
                    <a:pt x="36257" y="1093"/>
                    <a:pt x="35934" y="1698"/>
                    <a:pt x="35571" y="2303"/>
                  </a:cubicBezTo>
                  <a:cubicBezTo>
                    <a:pt x="35249" y="2787"/>
                    <a:pt x="34966" y="3231"/>
                    <a:pt x="34724" y="3755"/>
                  </a:cubicBezTo>
                  <a:cubicBezTo>
                    <a:pt x="34281" y="4037"/>
                    <a:pt x="33958" y="4481"/>
                    <a:pt x="33756" y="4965"/>
                  </a:cubicBezTo>
                  <a:cubicBezTo>
                    <a:pt x="33676" y="5005"/>
                    <a:pt x="33635" y="5046"/>
                    <a:pt x="33555" y="5126"/>
                  </a:cubicBezTo>
                  <a:cubicBezTo>
                    <a:pt x="33353" y="5207"/>
                    <a:pt x="33192" y="5368"/>
                    <a:pt x="33030" y="5530"/>
                  </a:cubicBezTo>
                  <a:cubicBezTo>
                    <a:pt x="32748" y="5570"/>
                    <a:pt x="32425" y="5691"/>
                    <a:pt x="32143" y="5852"/>
                  </a:cubicBezTo>
                  <a:cubicBezTo>
                    <a:pt x="32022" y="5933"/>
                    <a:pt x="31861" y="5973"/>
                    <a:pt x="31740" y="6054"/>
                  </a:cubicBezTo>
                  <a:cubicBezTo>
                    <a:pt x="31417" y="6175"/>
                    <a:pt x="31095" y="6255"/>
                    <a:pt x="30772" y="6336"/>
                  </a:cubicBezTo>
                  <a:cubicBezTo>
                    <a:pt x="29764" y="6618"/>
                    <a:pt x="28756" y="6860"/>
                    <a:pt x="27989" y="7788"/>
                  </a:cubicBezTo>
                  <a:cubicBezTo>
                    <a:pt x="27828" y="7990"/>
                    <a:pt x="27626" y="8151"/>
                    <a:pt x="27425" y="8272"/>
                  </a:cubicBezTo>
                  <a:cubicBezTo>
                    <a:pt x="26941" y="8474"/>
                    <a:pt x="26578" y="8877"/>
                    <a:pt x="26416" y="9361"/>
                  </a:cubicBezTo>
                  <a:lnTo>
                    <a:pt x="26336" y="9562"/>
                  </a:lnTo>
                  <a:cubicBezTo>
                    <a:pt x="26295" y="9845"/>
                    <a:pt x="26174" y="10087"/>
                    <a:pt x="26094" y="10369"/>
                  </a:cubicBezTo>
                  <a:lnTo>
                    <a:pt x="25086" y="11377"/>
                  </a:lnTo>
                  <a:cubicBezTo>
                    <a:pt x="24521" y="11902"/>
                    <a:pt x="24198" y="12587"/>
                    <a:pt x="24158" y="13313"/>
                  </a:cubicBezTo>
                  <a:cubicBezTo>
                    <a:pt x="24118" y="13515"/>
                    <a:pt x="24077" y="13716"/>
                    <a:pt x="24037" y="13878"/>
                  </a:cubicBezTo>
                  <a:lnTo>
                    <a:pt x="24037" y="13958"/>
                  </a:lnTo>
                  <a:cubicBezTo>
                    <a:pt x="23835" y="14402"/>
                    <a:pt x="23876" y="14926"/>
                    <a:pt x="24118" y="15330"/>
                  </a:cubicBezTo>
                  <a:cubicBezTo>
                    <a:pt x="24319" y="15531"/>
                    <a:pt x="24319" y="15813"/>
                    <a:pt x="24118" y="16015"/>
                  </a:cubicBezTo>
                  <a:cubicBezTo>
                    <a:pt x="23916" y="16297"/>
                    <a:pt x="23714" y="16539"/>
                    <a:pt x="23513" y="16822"/>
                  </a:cubicBezTo>
                  <a:cubicBezTo>
                    <a:pt x="22666" y="17830"/>
                    <a:pt x="21900" y="18838"/>
                    <a:pt x="20690" y="19322"/>
                  </a:cubicBezTo>
                  <a:lnTo>
                    <a:pt x="20448" y="19403"/>
                  </a:lnTo>
                  <a:cubicBezTo>
                    <a:pt x="20085" y="19524"/>
                    <a:pt x="19762" y="19685"/>
                    <a:pt x="19520" y="19927"/>
                  </a:cubicBezTo>
                  <a:cubicBezTo>
                    <a:pt x="18512" y="20855"/>
                    <a:pt x="17221" y="21419"/>
                    <a:pt x="15850" y="21460"/>
                  </a:cubicBezTo>
                  <a:lnTo>
                    <a:pt x="15487" y="21460"/>
                  </a:lnTo>
                  <a:cubicBezTo>
                    <a:pt x="15375" y="21451"/>
                    <a:pt x="15255" y="21442"/>
                    <a:pt x="15130" y="21442"/>
                  </a:cubicBezTo>
                  <a:cubicBezTo>
                    <a:pt x="14672" y="21442"/>
                    <a:pt x="14168" y="21559"/>
                    <a:pt x="13914" y="22226"/>
                  </a:cubicBezTo>
                  <a:lnTo>
                    <a:pt x="13672" y="22468"/>
                  </a:lnTo>
                  <a:cubicBezTo>
                    <a:pt x="13027" y="23274"/>
                    <a:pt x="12503" y="24162"/>
                    <a:pt x="12059" y="25130"/>
                  </a:cubicBezTo>
                  <a:lnTo>
                    <a:pt x="11737" y="25291"/>
                  </a:lnTo>
                  <a:cubicBezTo>
                    <a:pt x="11414" y="25452"/>
                    <a:pt x="11051" y="25613"/>
                    <a:pt x="10728" y="25734"/>
                  </a:cubicBezTo>
                  <a:lnTo>
                    <a:pt x="10527" y="25815"/>
                  </a:lnTo>
                  <a:cubicBezTo>
                    <a:pt x="9962" y="25976"/>
                    <a:pt x="9277" y="26218"/>
                    <a:pt x="9115" y="27106"/>
                  </a:cubicBezTo>
                  <a:cubicBezTo>
                    <a:pt x="9075" y="27146"/>
                    <a:pt x="9075" y="27227"/>
                    <a:pt x="8994" y="27267"/>
                  </a:cubicBezTo>
                  <a:cubicBezTo>
                    <a:pt x="8954" y="27348"/>
                    <a:pt x="8873" y="27428"/>
                    <a:pt x="8833" y="27509"/>
                  </a:cubicBezTo>
                  <a:cubicBezTo>
                    <a:pt x="8712" y="27751"/>
                    <a:pt x="8591" y="27953"/>
                    <a:pt x="8430" y="28195"/>
                  </a:cubicBezTo>
                  <a:cubicBezTo>
                    <a:pt x="7946" y="28759"/>
                    <a:pt x="7704" y="29485"/>
                    <a:pt x="7623" y="30211"/>
                  </a:cubicBezTo>
                  <a:cubicBezTo>
                    <a:pt x="7623" y="30655"/>
                    <a:pt x="7341" y="31058"/>
                    <a:pt x="6978" y="31219"/>
                  </a:cubicBezTo>
                  <a:cubicBezTo>
                    <a:pt x="6494" y="31502"/>
                    <a:pt x="6050" y="31824"/>
                    <a:pt x="5647" y="32227"/>
                  </a:cubicBezTo>
                  <a:cubicBezTo>
                    <a:pt x="5324" y="32510"/>
                    <a:pt x="4961" y="32792"/>
                    <a:pt x="4558" y="33034"/>
                  </a:cubicBezTo>
                  <a:lnTo>
                    <a:pt x="4276" y="33357"/>
                  </a:lnTo>
                  <a:cubicBezTo>
                    <a:pt x="4074" y="33478"/>
                    <a:pt x="3913" y="33720"/>
                    <a:pt x="3913" y="33962"/>
                  </a:cubicBezTo>
                  <a:cubicBezTo>
                    <a:pt x="3832" y="34365"/>
                    <a:pt x="3631" y="34728"/>
                    <a:pt x="3389" y="35050"/>
                  </a:cubicBezTo>
                  <a:cubicBezTo>
                    <a:pt x="3187" y="35373"/>
                    <a:pt x="3026" y="35736"/>
                    <a:pt x="2905" y="36059"/>
                  </a:cubicBezTo>
                  <a:cubicBezTo>
                    <a:pt x="2703" y="36180"/>
                    <a:pt x="2582" y="36381"/>
                    <a:pt x="2582" y="36583"/>
                  </a:cubicBezTo>
                  <a:lnTo>
                    <a:pt x="2461" y="36704"/>
                  </a:lnTo>
                  <a:cubicBezTo>
                    <a:pt x="2340" y="36906"/>
                    <a:pt x="2219" y="37067"/>
                    <a:pt x="2138" y="37269"/>
                  </a:cubicBezTo>
                  <a:cubicBezTo>
                    <a:pt x="2058" y="37309"/>
                    <a:pt x="2058" y="37430"/>
                    <a:pt x="2017" y="37511"/>
                  </a:cubicBezTo>
                  <a:cubicBezTo>
                    <a:pt x="2017" y="37551"/>
                    <a:pt x="1977" y="37591"/>
                    <a:pt x="2017" y="37591"/>
                  </a:cubicBezTo>
                  <a:lnTo>
                    <a:pt x="1977" y="37591"/>
                  </a:lnTo>
                  <a:cubicBezTo>
                    <a:pt x="1493" y="37591"/>
                    <a:pt x="1090" y="37874"/>
                    <a:pt x="888" y="38317"/>
                  </a:cubicBezTo>
                  <a:lnTo>
                    <a:pt x="848" y="38357"/>
                  </a:lnTo>
                  <a:cubicBezTo>
                    <a:pt x="485" y="39003"/>
                    <a:pt x="203" y="39729"/>
                    <a:pt x="1" y="40455"/>
                  </a:cubicBezTo>
                  <a:cubicBezTo>
                    <a:pt x="686" y="40737"/>
                    <a:pt x="1412" y="40898"/>
                    <a:pt x="2179" y="40979"/>
                  </a:cubicBezTo>
                  <a:cubicBezTo>
                    <a:pt x="4356" y="41342"/>
                    <a:pt x="6575" y="41584"/>
                    <a:pt x="8752" y="41705"/>
                  </a:cubicBezTo>
                  <a:cubicBezTo>
                    <a:pt x="8934" y="41735"/>
                    <a:pt x="9113" y="41750"/>
                    <a:pt x="9289" y="41750"/>
                  </a:cubicBezTo>
                  <a:cubicBezTo>
                    <a:pt x="9816" y="41750"/>
                    <a:pt x="10315" y="41614"/>
                    <a:pt x="10769" y="41342"/>
                  </a:cubicBezTo>
                  <a:cubicBezTo>
                    <a:pt x="11454" y="40818"/>
                    <a:pt x="11575" y="39930"/>
                    <a:pt x="11656" y="39124"/>
                  </a:cubicBezTo>
                  <a:cubicBezTo>
                    <a:pt x="11777" y="37874"/>
                    <a:pt x="11898" y="36623"/>
                    <a:pt x="12059" y="35373"/>
                  </a:cubicBezTo>
                  <a:cubicBezTo>
                    <a:pt x="13068" y="35091"/>
                    <a:pt x="14156" y="34929"/>
                    <a:pt x="15245" y="34929"/>
                  </a:cubicBezTo>
                  <a:cubicBezTo>
                    <a:pt x="15326" y="34929"/>
                    <a:pt x="15286" y="31784"/>
                    <a:pt x="15326" y="31542"/>
                  </a:cubicBezTo>
                  <a:cubicBezTo>
                    <a:pt x="15528" y="30211"/>
                    <a:pt x="16213" y="28840"/>
                    <a:pt x="16576" y="27509"/>
                  </a:cubicBezTo>
                  <a:cubicBezTo>
                    <a:pt x="18251" y="28011"/>
                    <a:pt x="20004" y="28263"/>
                    <a:pt x="21753" y="28263"/>
                  </a:cubicBezTo>
                  <a:cubicBezTo>
                    <a:pt x="22531" y="28263"/>
                    <a:pt x="23308" y="28213"/>
                    <a:pt x="24077" y="28114"/>
                  </a:cubicBezTo>
                  <a:cubicBezTo>
                    <a:pt x="24360" y="28074"/>
                    <a:pt x="24602" y="27993"/>
                    <a:pt x="24844" y="27872"/>
                  </a:cubicBezTo>
                  <a:cubicBezTo>
                    <a:pt x="25086" y="27711"/>
                    <a:pt x="25287" y="27428"/>
                    <a:pt x="25408" y="27146"/>
                  </a:cubicBezTo>
                  <a:cubicBezTo>
                    <a:pt x="25973" y="25976"/>
                    <a:pt x="25973" y="24605"/>
                    <a:pt x="26134" y="23274"/>
                  </a:cubicBezTo>
                  <a:cubicBezTo>
                    <a:pt x="26295" y="21944"/>
                    <a:pt x="26699" y="20572"/>
                    <a:pt x="27707" y="19725"/>
                  </a:cubicBezTo>
                  <a:cubicBezTo>
                    <a:pt x="28957" y="18717"/>
                    <a:pt x="31538" y="18153"/>
                    <a:pt x="33071" y="18153"/>
                  </a:cubicBezTo>
                  <a:cubicBezTo>
                    <a:pt x="33455" y="18153"/>
                    <a:pt x="33762" y="18194"/>
                    <a:pt x="34046" y="18194"/>
                  </a:cubicBezTo>
                  <a:cubicBezTo>
                    <a:pt x="34447" y="18194"/>
                    <a:pt x="34799" y="18111"/>
                    <a:pt x="35249" y="17709"/>
                  </a:cubicBezTo>
                  <a:cubicBezTo>
                    <a:pt x="35934" y="17064"/>
                    <a:pt x="36055" y="15894"/>
                    <a:pt x="36983" y="15531"/>
                  </a:cubicBezTo>
                  <a:cubicBezTo>
                    <a:pt x="37198" y="15432"/>
                    <a:pt x="37434" y="15407"/>
                    <a:pt x="37676" y="15407"/>
                  </a:cubicBezTo>
                  <a:cubicBezTo>
                    <a:pt x="37912" y="15407"/>
                    <a:pt x="38155" y="15431"/>
                    <a:pt x="38390" y="15431"/>
                  </a:cubicBezTo>
                  <a:cubicBezTo>
                    <a:pt x="38501" y="15431"/>
                    <a:pt x="38610" y="15425"/>
                    <a:pt x="38717" y="15410"/>
                  </a:cubicBezTo>
                  <a:cubicBezTo>
                    <a:pt x="39322" y="15330"/>
                    <a:pt x="39927" y="14684"/>
                    <a:pt x="39604" y="14200"/>
                  </a:cubicBezTo>
                  <a:cubicBezTo>
                    <a:pt x="39322" y="13837"/>
                    <a:pt x="39806" y="13394"/>
                    <a:pt x="40249" y="13353"/>
                  </a:cubicBezTo>
                  <a:cubicBezTo>
                    <a:pt x="40693" y="13273"/>
                    <a:pt x="41217" y="13273"/>
                    <a:pt x="41459" y="12910"/>
                  </a:cubicBezTo>
                  <a:cubicBezTo>
                    <a:pt x="41621" y="12708"/>
                    <a:pt x="41621" y="12426"/>
                    <a:pt x="41741" y="12224"/>
                  </a:cubicBezTo>
                  <a:cubicBezTo>
                    <a:pt x="41876" y="11972"/>
                    <a:pt x="42108" y="11881"/>
                    <a:pt x="42378" y="11881"/>
                  </a:cubicBezTo>
                  <a:cubicBezTo>
                    <a:pt x="42754" y="11881"/>
                    <a:pt x="43203" y="12060"/>
                    <a:pt x="43556" y="12224"/>
                  </a:cubicBezTo>
                  <a:cubicBezTo>
                    <a:pt x="44430" y="12603"/>
                    <a:pt x="45367" y="12792"/>
                    <a:pt x="46321" y="12792"/>
                  </a:cubicBezTo>
                  <a:cubicBezTo>
                    <a:pt x="46689" y="12792"/>
                    <a:pt x="47058" y="12764"/>
                    <a:pt x="47428" y="12708"/>
                  </a:cubicBezTo>
                  <a:cubicBezTo>
                    <a:pt x="47509" y="12103"/>
                    <a:pt x="47428" y="11498"/>
                    <a:pt x="47186" y="10934"/>
                  </a:cubicBezTo>
                  <a:cubicBezTo>
                    <a:pt x="46258" y="8917"/>
                    <a:pt x="46137" y="6860"/>
                    <a:pt x="45895" y="4683"/>
                  </a:cubicBezTo>
                  <a:cubicBezTo>
                    <a:pt x="45815" y="4118"/>
                    <a:pt x="45895" y="3110"/>
                    <a:pt x="45331" y="2868"/>
                  </a:cubicBezTo>
                  <a:cubicBezTo>
                    <a:pt x="45265" y="2873"/>
                    <a:pt x="45205" y="2875"/>
                    <a:pt x="45151" y="2875"/>
                  </a:cubicBezTo>
                  <a:cubicBezTo>
                    <a:pt x="44739" y="2875"/>
                    <a:pt x="44636" y="2731"/>
                    <a:pt x="44565" y="2303"/>
                  </a:cubicBezTo>
                  <a:cubicBezTo>
                    <a:pt x="44524" y="2061"/>
                    <a:pt x="44363" y="1900"/>
                    <a:pt x="44121" y="1860"/>
                  </a:cubicBezTo>
                  <a:cubicBezTo>
                    <a:pt x="43919" y="1860"/>
                    <a:pt x="43718" y="1981"/>
                    <a:pt x="43637" y="2182"/>
                  </a:cubicBezTo>
                  <a:cubicBezTo>
                    <a:pt x="43556" y="2303"/>
                    <a:pt x="43476" y="2344"/>
                    <a:pt x="43234" y="2424"/>
                  </a:cubicBezTo>
                  <a:cubicBezTo>
                    <a:pt x="43153" y="2424"/>
                    <a:pt x="43072" y="2465"/>
                    <a:pt x="42992" y="2505"/>
                  </a:cubicBezTo>
                  <a:cubicBezTo>
                    <a:pt x="42791" y="2371"/>
                    <a:pt x="42563" y="2293"/>
                    <a:pt x="42330" y="2293"/>
                  </a:cubicBezTo>
                  <a:cubicBezTo>
                    <a:pt x="42282" y="2293"/>
                    <a:pt x="42234" y="2296"/>
                    <a:pt x="42185" y="2303"/>
                  </a:cubicBezTo>
                  <a:lnTo>
                    <a:pt x="41379" y="2303"/>
                  </a:lnTo>
                  <a:cubicBezTo>
                    <a:pt x="41247" y="2313"/>
                    <a:pt x="41119" y="2318"/>
                    <a:pt x="40992" y="2318"/>
                  </a:cubicBezTo>
                  <a:cubicBezTo>
                    <a:pt x="40610" y="2318"/>
                    <a:pt x="40239" y="2273"/>
                    <a:pt x="39846" y="2182"/>
                  </a:cubicBezTo>
                  <a:lnTo>
                    <a:pt x="39644" y="1900"/>
                  </a:lnTo>
                  <a:cubicBezTo>
                    <a:pt x="39402" y="1658"/>
                    <a:pt x="39201" y="1416"/>
                    <a:pt x="38999" y="1134"/>
                  </a:cubicBezTo>
                  <a:cubicBezTo>
                    <a:pt x="38959" y="1013"/>
                    <a:pt x="38959" y="932"/>
                    <a:pt x="38959" y="851"/>
                  </a:cubicBezTo>
                  <a:cubicBezTo>
                    <a:pt x="38999" y="488"/>
                    <a:pt x="38797" y="166"/>
                    <a:pt x="38435" y="45"/>
                  </a:cubicBezTo>
                  <a:cubicBezTo>
                    <a:pt x="38342" y="14"/>
                    <a:pt x="38244" y="1"/>
                    <a:pt x="38144" y="1"/>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6765;p30">
              <a:extLst>
                <a:ext uri="{FF2B5EF4-FFF2-40B4-BE49-F238E27FC236}">
                  <a16:creationId xmlns:a16="http://schemas.microsoft.com/office/drawing/2014/main" id="{1973AF1B-2275-1B47-8FFF-95837F6BB276}"/>
                </a:ext>
              </a:extLst>
            </p:cNvPr>
            <p:cNvSpPr/>
            <p:nvPr/>
          </p:nvSpPr>
          <p:spPr>
            <a:xfrm>
              <a:off x="890673" y="1543970"/>
              <a:ext cx="51022" cy="51654"/>
            </a:xfrm>
            <a:custGeom>
              <a:avLst/>
              <a:gdLst/>
              <a:ahLst/>
              <a:cxnLst/>
              <a:rect l="l" t="t" r="r" b="b"/>
              <a:pathLst>
                <a:path w="3268" h="3308" extrusionOk="0">
                  <a:moveTo>
                    <a:pt x="1452" y="0"/>
                  </a:moveTo>
                  <a:lnTo>
                    <a:pt x="1089" y="323"/>
                  </a:lnTo>
                  <a:lnTo>
                    <a:pt x="1936" y="2017"/>
                  </a:lnTo>
                  <a:lnTo>
                    <a:pt x="1936" y="2017"/>
                  </a:lnTo>
                  <a:lnTo>
                    <a:pt x="323" y="1008"/>
                  </a:lnTo>
                  <a:lnTo>
                    <a:pt x="1" y="1291"/>
                  </a:lnTo>
                  <a:lnTo>
                    <a:pt x="1493" y="3307"/>
                  </a:lnTo>
                  <a:lnTo>
                    <a:pt x="1735" y="3105"/>
                  </a:lnTo>
                  <a:lnTo>
                    <a:pt x="1049" y="2218"/>
                  </a:lnTo>
                  <a:cubicBezTo>
                    <a:pt x="848" y="1896"/>
                    <a:pt x="606" y="1613"/>
                    <a:pt x="404" y="1412"/>
                  </a:cubicBezTo>
                  <a:lnTo>
                    <a:pt x="404" y="1412"/>
                  </a:lnTo>
                  <a:lnTo>
                    <a:pt x="2057" y="2420"/>
                  </a:lnTo>
                  <a:lnTo>
                    <a:pt x="2299" y="2218"/>
                  </a:lnTo>
                  <a:lnTo>
                    <a:pt x="1493" y="444"/>
                  </a:lnTo>
                  <a:lnTo>
                    <a:pt x="1493" y="444"/>
                  </a:lnTo>
                  <a:cubicBezTo>
                    <a:pt x="1654" y="645"/>
                    <a:pt x="1896" y="887"/>
                    <a:pt x="2219" y="1170"/>
                  </a:cubicBezTo>
                  <a:lnTo>
                    <a:pt x="3025" y="1976"/>
                  </a:lnTo>
                  <a:lnTo>
                    <a:pt x="3267" y="1734"/>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6766;p30">
              <a:extLst>
                <a:ext uri="{FF2B5EF4-FFF2-40B4-BE49-F238E27FC236}">
                  <a16:creationId xmlns:a16="http://schemas.microsoft.com/office/drawing/2014/main" id="{3F7AA4FB-720B-5247-A21D-757E45F53EFC}"/>
                </a:ext>
              </a:extLst>
            </p:cNvPr>
            <p:cNvSpPr/>
            <p:nvPr/>
          </p:nvSpPr>
          <p:spPr>
            <a:xfrm>
              <a:off x="926566" y="1522547"/>
              <a:ext cx="37798" cy="38678"/>
            </a:xfrm>
            <a:custGeom>
              <a:avLst/>
              <a:gdLst/>
              <a:ahLst/>
              <a:cxnLst/>
              <a:rect l="l" t="t" r="r" b="b"/>
              <a:pathLst>
                <a:path w="2421" h="2477" extrusionOk="0">
                  <a:moveTo>
                    <a:pt x="962" y="305"/>
                  </a:moveTo>
                  <a:cubicBezTo>
                    <a:pt x="1197" y="305"/>
                    <a:pt x="1458" y="465"/>
                    <a:pt x="1735" y="767"/>
                  </a:cubicBezTo>
                  <a:cubicBezTo>
                    <a:pt x="2178" y="1291"/>
                    <a:pt x="2218" y="1695"/>
                    <a:pt x="1896" y="1977"/>
                  </a:cubicBezTo>
                  <a:cubicBezTo>
                    <a:pt x="1773" y="2100"/>
                    <a:pt x="1626" y="2153"/>
                    <a:pt x="1473" y="2153"/>
                  </a:cubicBezTo>
                  <a:cubicBezTo>
                    <a:pt x="1426" y="2153"/>
                    <a:pt x="1379" y="2148"/>
                    <a:pt x="1331" y="2138"/>
                  </a:cubicBezTo>
                  <a:cubicBezTo>
                    <a:pt x="1130" y="2098"/>
                    <a:pt x="928" y="1937"/>
                    <a:pt x="726" y="1695"/>
                  </a:cubicBezTo>
                  <a:cubicBezTo>
                    <a:pt x="484" y="1412"/>
                    <a:pt x="363" y="1211"/>
                    <a:pt x="323" y="1009"/>
                  </a:cubicBezTo>
                  <a:cubicBezTo>
                    <a:pt x="323" y="807"/>
                    <a:pt x="404" y="606"/>
                    <a:pt x="565" y="485"/>
                  </a:cubicBezTo>
                  <a:cubicBezTo>
                    <a:pt x="686" y="363"/>
                    <a:pt x="819" y="305"/>
                    <a:pt x="962" y="305"/>
                  </a:cubicBezTo>
                  <a:close/>
                  <a:moveTo>
                    <a:pt x="888" y="1"/>
                  </a:moveTo>
                  <a:cubicBezTo>
                    <a:pt x="686" y="41"/>
                    <a:pt x="525" y="122"/>
                    <a:pt x="363" y="283"/>
                  </a:cubicBezTo>
                  <a:cubicBezTo>
                    <a:pt x="202" y="404"/>
                    <a:pt x="121" y="566"/>
                    <a:pt x="41" y="727"/>
                  </a:cubicBezTo>
                  <a:cubicBezTo>
                    <a:pt x="0" y="928"/>
                    <a:pt x="0" y="1130"/>
                    <a:pt x="81" y="1332"/>
                  </a:cubicBezTo>
                  <a:cubicBezTo>
                    <a:pt x="121" y="1533"/>
                    <a:pt x="242" y="1735"/>
                    <a:pt x="444" y="1937"/>
                  </a:cubicBezTo>
                  <a:cubicBezTo>
                    <a:pt x="605" y="2138"/>
                    <a:pt x="807" y="2300"/>
                    <a:pt x="1009" y="2380"/>
                  </a:cubicBezTo>
                  <a:cubicBezTo>
                    <a:pt x="1127" y="2439"/>
                    <a:pt x="1266" y="2477"/>
                    <a:pt x="1412" y="2477"/>
                  </a:cubicBezTo>
                  <a:cubicBezTo>
                    <a:pt x="1465" y="2477"/>
                    <a:pt x="1519" y="2472"/>
                    <a:pt x="1573" y="2461"/>
                  </a:cubicBezTo>
                  <a:cubicBezTo>
                    <a:pt x="1735" y="2421"/>
                    <a:pt x="1896" y="2340"/>
                    <a:pt x="2057" y="2219"/>
                  </a:cubicBezTo>
                  <a:cubicBezTo>
                    <a:pt x="2218" y="2058"/>
                    <a:pt x="2339" y="1896"/>
                    <a:pt x="2380" y="1735"/>
                  </a:cubicBezTo>
                  <a:cubicBezTo>
                    <a:pt x="2420" y="1533"/>
                    <a:pt x="2420" y="1332"/>
                    <a:pt x="2380" y="1130"/>
                  </a:cubicBezTo>
                  <a:cubicBezTo>
                    <a:pt x="2299" y="928"/>
                    <a:pt x="2178" y="727"/>
                    <a:pt x="2017" y="525"/>
                  </a:cubicBezTo>
                  <a:cubicBezTo>
                    <a:pt x="1815" y="324"/>
                    <a:pt x="1654" y="203"/>
                    <a:pt x="1452" y="82"/>
                  </a:cubicBezTo>
                  <a:cubicBezTo>
                    <a:pt x="1251" y="1"/>
                    <a:pt x="1049" y="1"/>
                    <a:pt x="8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6767;p30">
              <a:extLst>
                <a:ext uri="{FF2B5EF4-FFF2-40B4-BE49-F238E27FC236}">
                  <a16:creationId xmlns:a16="http://schemas.microsoft.com/office/drawing/2014/main" id="{47E22EAF-FCB3-884C-A726-F2DC1345E127}"/>
                </a:ext>
              </a:extLst>
            </p:cNvPr>
            <p:cNvSpPr/>
            <p:nvPr/>
          </p:nvSpPr>
          <p:spPr>
            <a:xfrm>
              <a:off x="951749" y="1498469"/>
              <a:ext cx="45979" cy="41099"/>
            </a:xfrm>
            <a:custGeom>
              <a:avLst/>
              <a:gdLst/>
              <a:ahLst/>
              <a:cxnLst/>
              <a:rect l="l" t="t" r="r" b="b"/>
              <a:pathLst>
                <a:path w="2945" h="2632" extrusionOk="0">
                  <a:moveTo>
                    <a:pt x="1049" y="333"/>
                  </a:moveTo>
                  <a:cubicBezTo>
                    <a:pt x="1170" y="333"/>
                    <a:pt x="1291" y="373"/>
                    <a:pt x="1372" y="494"/>
                  </a:cubicBezTo>
                  <a:cubicBezTo>
                    <a:pt x="1493" y="615"/>
                    <a:pt x="1533" y="736"/>
                    <a:pt x="1533" y="857"/>
                  </a:cubicBezTo>
                  <a:cubicBezTo>
                    <a:pt x="1493" y="978"/>
                    <a:pt x="1412" y="1059"/>
                    <a:pt x="1291" y="1180"/>
                  </a:cubicBezTo>
                  <a:lnTo>
                    <a:pt x="1009" y="1422"/>
                  </a:lnTo>
                  <a:lnTo>
                    <a:pt x="444" y="736"/>
                  </a:lnTo>
                  <a:lnTo>
                    <a:pt x="646" y="535"/>
                  </a:lnTo>
                  <a:cubicBezTo>
                    <a:pt x="807" y="414"/>
                    <a:pt x="968" y="333"/>
                    <a:pt x="1049" y="333"/>
                  </a:cubicBezTo>
                  <a:close/>
                  <a:moveTo>
                    <a:pt x="1227" y="0"/>
                  </a:moveTo>
                  <a:cubicBezTo>
                    <a:pt x="1196" y="0"/>
                    <a:pt x="1163" y="4"/>
                    <a:pt x="1130" y="10"/>
                  </a:cubicBezTo>
                  <a:cubicBezTo>
                    <a:pt x="928" y="10"/>
                    <a:pt x="726" y="131"/>
                    <a:pt x="484" y="333"/>
                  </a:cubicBezTo>
                  <a:lnTo>
                    <a:pt x="1" y="777"/>
                  </a:lnTo>
                  <a:lnTo>
                    <a:pt x="1654" y="2632"/>
                  </a:lnTo>
                  <a:lnTo>
                    <a:pt x="1896" y="2430"/>
                  </a:lnTo>
                  <a:lnTo>
                    <a:pt x="1210" y="1624"/>
                  </a:lnTo>
                  <a:lnTo>
                    <a:pt x="1493" y="1382"/>
                  </a:lnTo>
                  <a:lnTo>
                    <a:pt x="2622" y="1785"/>
                  </a:lnTo>
                  <a:lnTo>
                    <a:pt x="2945" y="1503"/>
                  </a:lnTo>
                  <a:lnTo>
                    <a:pt x="1694" y="1099"/>
                  </a:lnTo>
                  <a:cubicBezTo>
                    <a:pt x="1815" y="938"/>
                    <a:pt x="1856" y="777"/>
                    <a:pt x="1856" y="656"/>
                  </a:cubicBezTo>
                  <a:cubicBezTo>
                    <a:pt x="1856" y="494"/>
                    <a:pt x="1775" y="373"/>
                    <a:pt x="1654" y="252"/>
                  </a:cubicBezTo>
                  <a:cubicBezTo>
                    <a:pt x="1520" y="84"/>
                    <a:pt x="1385" y="0"/>
                    <a:pt x="12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6768;p30">
              <a:extLst>
                <a:ext uri="{FF2B5EF4-FFF2-40B4-BE49-F238E27FC236}">
                  <a16:creationId xmlns:a16="http://schemas.microsoft.com/office/drawing/2014/main" id="{5CDD6AE1-26C4-1A46-8921-ADEBD30A0A0E}"/>
                </a:ext>
              </a:extLst>
            </p:cNvPr>
            <p:cNvSpPr/>
            <p:nvPr/>
          </p:nvSpPr>
          <p:spPr>
            <a:xfrm>
              <a:off x="981334" y="1474454"/>
              <a:ext cx="37798" cy="38663"/>
            </a:xfrm>
            <a:custGeom>
              <a:avLst/>
              <a:gdLst/>
              <a:ahLst/>
              <a:cxnLst/>
              <a:rect l="l" t="t" r="r" b="b"/>
              <a:pathLst>
                <a:path w="2421" h="2476" extrusionOk="0">
                  <a:moveTo>
                    <a:pt x="949" y="299"/>
                  </a:moveTo>
                  <a:cubicBezTo>
                    <a:pt x="1195" y="299"/>
                    <a:pt x="1457" y="454"/>
                    <a:pt x="1735" y="782"/>
                  </a:cubicBezTo>
                  <a:cubicBezTo>
                    <a:pt x="2179" y="1266"/>
                    <a:pt x="2219" y="1669"/>
                    <a:pt x="1856" y="1992"/>
                  </a:cubicBezTo>
                  <a:cubicBezTo>
                    <a:pt x="1723" y="2092"/>
                    <a:pt x="1591" y="2164"/>
                    <a:pt x="1435" y="2164"/>
                  </a:cubicBezTo>
                  <a:cubicBezTo>
                    <a:pt x="1402" y="2164"/>
                    <a:pt x="1368" y="2160"/>
                    <a:pt x="1332" y="2153"/>
                  </a:cubicBezTo>
                  <a:cubicBezTo>
                    <a:pt x="1130" y="2113"/>
                    <a:pt x="929" y="1952"/>
                    <a:pt x="687" y="1710"/>
                  </a:cubicBezTo>
                  <a:cubicBezTo>
                    <a:pt x="485" y="1427"/>
                    <a:pt x="364" y="1185"/>
                    <a:pt x="324" y="984"/>
                  </a:cubicBezTo>
                  <a:cubicBezTo>
                    <a:pt x="324" y="782"/>
                    <a:pt x="364" y="621"/>
                    <a:pt x="525" y="460"/>
                  </a:cubicBezTo>
                  <a:cubicBezTo>
                    <a:pt x="661" y="354"/>
                    <a:pt x="802" y="299"/>
                    <a:pt x="949" y="299"/>
                  </a:cubicBezTo>
                  <a:close/>
                  <a:moveTo>
                    <a:pt x="1026" y="0"/>
                  </a:moveTo>
                  <a:cubicBezTo>
                    <a:pt x="978" y="0"/>
                    <a:pt x="931" y="5"/>
                    <a:pt x="888" y="16"/>
                  </a:cubicBezTo>
                  <a:cubicBezTo>
                    <a:pt x="687" y="56"/>
                    <a:pt x="525" y="137"/>
                    <a:pt x="364" y="258"/>
                  </a:cubicBezTo>
                  <a:cubicBezTo>
                    <a:pt x="203" y="419"/>
                    <a:pt x="82" y="580"/>
                    <a:pt x="41" y="742"/>
                  </a:cubicBezTo>
                  <a:cubicBezTo>
                    <a:pt x="1" y="943"/>
                    <a:pt x="1" y="1105"/>
                    <a:pt x="82" y="1306"/>
                  </a:cubicBezTo>
                  <a:cubicBezTo>
                    <a:pt x="122" y="1548"/>
                    <a:pt x="243" y="1750"/>
                    <a:pt x="404" y="1952"/>
                  </a:cubicBezTo>
                  <a:cubicBezTo>
                    <a:pt x="606" y="2153"/>
                    <a:pt x="808" y="2274"/>
                    <a:pt x="969" y="2355"/>
                  </a:cubicBezTo>
                  <a:cubicBezTo>
                    <a:pt x="1171" y="2476"/>
                    <a:pt x="1372" y="2476"/>
                    <a:pt x="1533" y="2476"/>
                  </a:cubicBezTo>
                  <a:cubicBezTo>
                    <a:pt x="1735" y="2436"/>
                    <a:pt x="1896" y="2355"/>
                    <a:pt x="2058" y="2194"/>
                  </a:cubicBezTo>
                  <a:cubicBezTo>
                    <a:pt x="2219" y="2073"/>
                    <a:pt x="2340" y="1911"/>
                    <a:pt x="2380" y="1710"/>
                  </a:cubicBezTo>
                  <a:cubicBezTo>
                    <a:pt x="2421" y="1548"/>
                    <a:pt x="2421" y="1347"/>
                    <a:pt x="2340" y="1145"/>
                  </a:cubicBezTo>
                  <a:cubicBezTo>
                    <a:pt x="2300" y="943"/>
                    <a:pt x="2179" y="742"/>
                    <a:pt x="2017" y="540"/>
                  </a:cubicBezTo>
                  <a:cubicBezTo>
                    <a:pt x="1816" y="339"/>
                    <a:pt x="1614" y="177"/>
                    <a:pt x="1453" y="97"/>
                  </a:cubicBezTo>
                  <a:cubicBezTo>
                    <a:pt x="1305" y="37"/>
                    <a:pt x="1158" y="0"/>
                    <a:pt x="10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769;p30">
              <a:extLst>
                <a:ext uri="{FF2B5EF4-FFF2-40B4-BE49-F238E27FC236}">
                  <a16:creationId xmlns:a16="http://schemas.microsoft.com/office/drawing/2014/main" id="{472CA091-6D8A-B74D-AB2A-A4A26AF440E4}"/>
                </a:ext>
              </a:extLst>
            </p:cNvPr>
            <p:cNvSpPr/>
            <p:nvPr/>
          </p:nvSpPr>
          <p:spPr>
            <a:xfrm>
              <a:off x="1010311" y="1448878"/>
              <a:ext cx="37782" cy="38429"/>
            </a:xfrm>
            <a:custGeom>
              <a:avLst/>
              <a:gdLst/>
              <a:ahLst/>
              <a:cxnLst/>
              <a:rect l="l" t="t" r="r" b="b"/>
              <a:pathLst>
                <a:path w="2420" h="2461" extrusionOk="0">
                  <a:moveTo>
                    <a:pt x="1049" y="0"/>
                  </a:moveTo>
                  <a:cubicBezTo>
                    <a:pt x="928" y="0"/>
                    <a:pt x="807" y="0"/>
                    <a:pt x="686" y="41"/>
                  </a:cubicBezTo>
                  <a:cubicBezTo>
                    <a:pt x="605" y="81"/>
                    <a:pt x="484" y="162"/>
                    <a:pt x="363" y="283"/>
                  </a:cubicBezTo>
                  <a:cubicBezTo>
                    <a:pt x="242" y="404"/>
                    <a:pt x="121" y="525"/>
                    <a:pt x="81" y="726"/>
                  </a:cubicBezTo>
                  <a:cubicBezTo>
                    <a:pt x="0" y="888"/>
                    <a:pt x="40" y="1089"/>
                    <a:pt x="81" y="1291"/>
                  </a:cubicBezTo>
                  <a:cubicBezTo>
                    <a:pt x="161" y="1493"/>
                    <a:pt x="242" y="1694"/>
                    <a:pt x="444" y="1896"/>
                  </a:cubicBezTo>
                  <a:cubicBezTo>
                    <a:pt x="605" y="2098"/>
                    <a:pt x="807" y="2259"/>
                    <a:pt x="1008" y="2339"/>
                  </a:cubicBezTo>
                  <a:cubicBezTo>
                    <a:pt x="1210" y="2420"/>
                    <a:pt x="1371" y="2460"/>
                    <a:pt x="1573" y="2460"/>
                  </a:cubicBezTo>
                  <a:cubicBezTo>
                    <a:pt x="1775" y="2420"/>
                    <a:pt x="1936" y="2339"/>
                    <a:pt x="2057" y="2178"/>
                  </a:cubicBezTo>
                  <a:cubicBezTo>
                    <a:pt x="2178" y="2098"/>
                    <a:pt x="2299" y="1977"/>
                    <a:pt x="2339" y="1856"/>
                  </a:cubicBezTo>
                  <a:cubicBezTo>
                    <a:pt x="2380" y="1735"/>
                    <a:pt x="2420" y="1614"/>
                    <a:pt x="2420" y="1533"/>
                  </a:cubicBezTo>
                  <a:lnTo>
                    <a:pt x="2138" y="1452"/>
                  </a:lnTo>
                  <a:cubicBezTo>
                    <a:pt x="2138" y="1573"/>
                    <a:pt x="2097" y="1654"/>
                    <a:pt x="2057" y="1735"/>
                  </a:cubicBezTo>
                  <a:cubicBezTo>
                    <a:pt x="2017" y="1815"/>
                    <a:pt x="1976" y="1896"/>
                    <a:pt x="1896" y="1977"/>
                  </a:cubicBezTo>
                  <a:cubicBezTo>
                    <a:pt x="1775" y="2067"/>
                    <a:pt x="1654" y="2113"/>
                    <a:pt x="1516" y="2113"/>
                  </a:cubicBezTo>
                  <a:cubicBezTo>
                    <a:pt x="1470" y="2113"/>
                    <a:pt x="1422" y="2108"/>
                    <a:pt x="1371" y="2098"/>
                  </a:cubicBezTo>
                  <a:cubicBezTo>
                    <a:pt x="1170" y="2057"/>
                    <a:pt x="928" y="1936"/>
                    <a:pt x="726" y="1654"/>
                  </a:cubicBezTo>
                  <a:cubicBezTo>
                    <a:pt x="484" y="1412"/>
                    <a:pt x="363" y="1170"/>
                    <a:pt x="363" y="968"/>
                  </a:cubicBezTo>
                  <a:cubicBezTo>
                    <a:pt x="323" y="767"/>
                    <a:pt x="403" y="605"/>
                    <a:pt x="565" y="444"/>
                  </a:cubicBezTo>
                  <a:cubicBezTo>
                    <a:pt x="686" y="363"/>
                    <a:pt x="847" y="283"/>
                    <a:pt x="1049" y="283"/>
                  </a:cubicBezTo>
                  <a:lnTo>
                    <a:pt x="10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770;p30">
              <a:extLst>
                <a:ext uri="{FF2B5EF4-FFF2-40B4-BE49-F238E27FC236}">
                  <a16:creationId xmlns:a16="http://schemas.microsoft.com/office/drawing/2014/main" id="{CDDABEA2-C628-8D4E-8E48-2B57AD747003}"/>
                </a:ext>
              </a:extLst>
            </p:cNvPr>
            <p:cNvSpPr/>
            <p:nvPr/>
          </p:nvSpPr>
          <p:spPr>
            <a:xfrm>
              <a:off x="1032964" y="1429359"/>
              <a:ext cx="37173" cy="38429"/>
            </a:xfrm>
            <a:custGeom>
              <a:avLst/>
              <a:gdLst/>
              <a:ahLst/>
              <a:cxnLst/>
              <a:rect l="l" t="t" r="r" b="b"/>
              <a:pathLst>
                <a:path w="2381" h="2461" extrusionOk="0">
                  <a:moveTo>
                    <a:pt x="1009" y="0"/>
                  </a:moveTo>
                  <a:cubicBezTo>
                    <a:pt x="888" y="0"/>
                    <a:pt x="767" y="41"/>
                    <a:pt x="646" y="81"/>
                  </a:cubicBezTo>
                  <a:cubicBezTo>
                    <a:pt x="566" y="121"/>
                    <a:pt x="445" y="162"/>
                    <a:pt x="324" y="282"/>
                  </a:cubicBezTo>
                  <a:cubicBezTo>
                    <a:pt x="203" y="403"/>
                    <a:pt x="82" y="565"/>
                    <a:pt x="41" y="726"/>
                  </a:cubicBezTo>
                  <a:cubicBezTo>
                    <a:pt x="1" y="887"/>
                    <a:pt x="1" y="1089"/>
                    <a:pt x="41" y="1291"/>
                  </a:cubicBezTo>
                  <a:cubicBezTo>
                    <a:pt x="122" y="1492"/>
                    <a:pt x="243" y="1694"/>
                    <a:pt x="404" y="1936"/>
                  </a:cubicBezTo>
                  <a:cubicBezTo>
                    <a:pt x="566" y="2138"/>
                    <a:pt x="767" y="2259"/>
                    <a:pt x="969" y="2339"/>
                  </a:cubicBezTo>
                  <a:cubicBezTo>
                    <a:pt x="1171" y="2460"/>
                    <a:pt x="1332" y="2460"/>
                    <a:pt x="1533" y="2460"/>
                  </a:cubicBezTo>
                  <a:cubicBezTo>
                    <a:pt x="1735" y="2420"/>
                    <a:pt x="1896" y="2339"/>
                    <a:pt x="2058" y="2218"/>
                  </a:cubicBezTo>
                  <a:cubicBezTo>
                    <a:pt x="2138" y="2097"/>
                    <a:pt x="2259" y="1976"/>
                    <a:pt x="2300" y="1855"/>
                  </a:cubicBezTo>
                  <a:cubicBezTo>
                    <a:pt x="2340" y="1734"/>
                    <a:pt x="2380" y="1613"/>
                    <a:pt x="2380" y="1533"/>
                  </a:cubicBezTo>
                  <a:lnTo>
                    <a:pt x="2138" y="1452"/>
                  </a:lnTo>
                  <a:cubicBezTo>
                    <a:pt x="2098" y="1573"/>
                    <a:pt x="2058" y="1654"/>
                    <a:pt x="2017" y="1734"/>
                  </a:cubicBezTo>
                  <a:cubicBezTo>
                    <a:pt x="1977" y="1815"/>
                    <a:pt x="1937" y="1896"/>
                    <a:pt x="1856" y="1976"/>
                  </a:cubicBezTo>
                  <a:cubicBezTo>
                    <a:pt x="1723" y="2076"/>
                    <a:pt x="1591" y="2148"/>
                    <a:pt x="1435" y="2148"/>
                  </a:cubicBezTo>
                  <a:cubicBezTo>
                    <a:pt x="1402" y="2148"/>
                    <a:pt x="1368" y="2145"/>
                    <a:pt x="1332" y="2138"/>
                  </a:cubicBezTo>
                  <a:cubicBezTo>
                    <a:pt x="1130" y="2097"/>
                    <a:pt x="888" y="1936"/>
                    <a:pt x="687" y="1694"/>
                  </a:cubicBezTo>
                  <a:cubicBezTo>
                    <a:pt x="445" y="1412"/>
                    <a:pt x="324" y="1170"/>
                    <a:pt x="324" y="968"/>
                  </a:cubicBezTo>
                  <a:cubicBezTo>
                    <a:pt x="324" y="766"/>
                    <a:pt x="364" y="605"/>
                    <a:pt x="525" y="484"/>
                  </a:cubicBezTo>
                  <a:cubicBezTo>
                    <a:pt x="646" y="363"/>
                    <a:pt x="808" y="282"/>
                    <a:pt x="1009" y="282"/>
                  </a:cubicBez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771;p30">
              <a:extLst>
                <a:ext uri="{FF2B5EF4-FFF2-40B4-BE49-F238E27FC236}">
                  <a16:creationId xmlns:a16="http://schemas.microsoft.com/office/drawing/2014/main" id="{49293B05-F258-CE42-B539-943A6B239E84}"/>
                </a:ext>
              </a:extLst>
            </p:cNvPr>
            <p:cNvSpPr/>
            <p:nvPr/>
          </p:nvSpPr>
          <p:spPr>
            <a:xfrm>
              <a:off x="1056274" y="1408327"/>
              <a:ext cx="37782" cy="38678"/>
            </a:xfrm>
            <a:custGeom>
              <a:avLst/>
              <a:gdLst/>
              <a:ahLst/>
              <a:cxnLst/>
              <a:rect l="l" t="t" r="r" b="b"/>
              <a:pathLst>
                <a:path w="2420" h="2477" extrusionOk="0">
                  <a:moveTo>
                    <a:pt x="961" y="320"/>
                  </a:moveTo>
                  <a:cubicBezTo>
                    <a:pt x="1197" y="320"/>
                    <a:pt x="1458" y="481"/>
                    <a:pt x="1734" y="783"/>
                  </a:cubicBezTo>
                  <a:cubicBezTo>
                    <a:pt x="2178" y="1307"/>
                    <a:pt x="2218" y="1710"/>
                    <a:pt x="1896" y="1992"/>
                  </a:cubicBezTo>
                  <a:cubicBezTo>
                    <a:pt x="1772" y="2116"/>
                    <a:pt x="1626" y="2168"/>
                    <a:pt x="1473" y="2168"/>
                  </a:cubicBezTo>
                  <a:cubicBezTo>
                    <a:pt x="1426" y="2168"/>
                    <a:pt x="1379" y="2163"/>
                    <a:pt x="1331" y="2154"/>
                  </a:cubicBezTo>
                  <a:cubicBezTo>
                    <a:pt x="1129" y="2113"/>
                    <a:pt x="928" y="1952"/>
                    <a:pt x="726" y="1710"/>
                  </a:cubicBezTo>
                  <a:cubicBezTo>
                    <a:pt x="484" y="1428"/>
                    <a:pt x="363" y="1186"/>
                    <a:pt x="323" y="984"/>
                  </a:cubicBezTo>
                  <a:cubicBezTo>
                    <a:pt x="323" y="783"/>
                    <a:pt x="403" y="621"/>
                    <a:pt x="565" y="500"/>
                  </a:cubicBezTo>
                  <a:cubicBezTo>
                    <a:pt x="686" y="379"/>
                    <a:pt x="819" y="320"/>
                    <a:pt x="961" y="320"/>
                  </a:cubicBezTo>
                  <a:close/>
                  <a:moveTo>
                    <a:pt x="1025" y="1"/>
                  </a:moveTo>
                  <a:cubicBezTo>
                    <a:pt x="977" y="1"/>
                    <a:pt x="931" y="6"/>
                    <a:pt x="887" y="16"/>
                  </a:cubicBezTo>
                  <a:cubicBezTo>
                    <a:pt x="686" y="57"/>
                    <a:pt x="524" y="137"/>
                    <a:pt x="363" y="258"/>
                  </a:cubicBezTo>
                  <a:cubicBezTo>
                    <a:pt x="202" y="420"/>
                    <a:pt x="121" y="581"/>
                    <a:pt x="40" y="742"/>
                  </a:cubicBezTo>
                  <a:cubicBezTo>
                    <a:pt x="0" y="944"/>
                    <a:pt x="0" y="1105"/>
                    <a:pt x="81" y="1347"/>
                  </a:cubicBezTo>
                  <a:cubicBezTo>
                    <a:pt x="121" y="1549"/>
                    <a:pt x="242" y="1750"/>
                    <a:pt x="444" y="1952"/>
                  </a:cubicBezTo>
                  <a:cubicBezTo>
                    <a:pt x="605" y="2154"/>
                    <a:pt x="807" y="2275"/>
                    <a:pt x="1008" y="2355"/>
                  </a:cubicBezTo>
                  <a:cubicBezTo>
                    <a:pt x="1170" y="2476"/>
                    <a:pt x="1371" y="2476"/>
                    <a:pt x="1573" y="2476"/>
                  </a:cubicBezTo>
                  <a:cubicBezTo>
                    <a:pt x="1734" y="2436"/>
                    <a:pt x="1896" y="2355"/>
                    <a:pt x="2057" y="2194"/>
                  </a:cubicBezTo>
                  <a:cubicBezTo>
                    <a:pt x="2218" y="2073"/>
                    <a:pt x="2339" y="1912"/>
                    <a:pt x="2380" y="1710"/>
                  </a:cubicBezTo>
                  <a:cubicBezTo>
                    <a:pt x="2420" y="1549"/>
                    <a:pt x="2420" y="1347"/>
                    <a:pt x="2380" y="1146"/>
                  </a:cubicBezTo>
                  <a:cubicBezTo>
                    <a:pt x="2299" y="944"/>
                    <a:pt x="2178" y="742"/>
                    <a:pt x="2017" y="541"/>
                  </a:cubicBezTo>
                  <a:cubicBezTo>
                    <a:pt x="1815" y="339"/>
                    <a:pt x="1654" y="178"/>
                    <a:pt x="1452" y="97"/>
                  </a:cubicBezTo>
                  <a:cubicBezTo>
                    <a:pt x="1304" y="38"/>
                    <a:pt x="1157" y="1"/>
                    <a:pt x="10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772;p30">
              <a:extLst>
                <a:ext uri="{FF2B5EF4-FFF2-40B4-BE49-F238E27FC236}">
                  <a16:creationId xmlns:a16="http://schemas.microsoft.com/office/drawing/2014/main" id="{4BA82187-0B2B-EC49-A6C8-4E4EEE49DAFF}"/>
                </a:ext>
              </a:extLst>
            </p:cNvPr>
            <p:cNvSpPr/>
            <p:nvPr/>
          </p:nvSpPr>
          <p:spPr>
            <a:xfrm>
              <a:off x="1225012" y="1660454"/>
              <a:ext cx="31490" cy="39069"/>
            </a:xfrm>
            <a:custGeom>
              <a:avLst/>
              <a:gdLst/>
              <a:ahLst/>
              <a:cxnLst/>
              <a:rect l="l" t="t" r="r" b="b"/>
              <a:pathLst>
                <a:path w="2017" h="2502" extrusionOk="0">
                  <a:moveTo>
                    <a:pt x="1009" y="324"/>
                  </a:moveTo>
                  <a:lnTo>
                    <a:pt x="1372" y="1614"/>
                  </a:lnTo>
                  <a:lnTo>
                    <a:pt x="605" y="1614"/>
                  </a:lnTo>
                  <a:lnTo>
                    <a:pt x="1009" y="324"/>
                  </a:lnTo>
                  <a:close/>
                  <a:moveTo>
                    <a:pt x="767" y="1"/>
                  </a:moveTo>
                  <a:lnTo>
                    <a:pt x="0" y="2501"/>
                  </a:lnTo>
                  <a:lnTo>
                    <a:pt x="323" y="2501"/>
                  </a:lnTo>
                  <a:lnTo>
                    <a:pt x="525" y="1896"/>
                  </a:lnTo>
                  <a:lnTo>
                    <a:pt x="1452" y="189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6773;p30">
              <a:extLst>
                <a:ext uri="{FF2B5EF4-FFF2-40B4-BE49-F238E27FC236}">
                  <a16:creationId xmlns:a16="http://schemas.microsoft.com/office/drawing/2014/main" id="{13AD2DF4-4E1E-7C47-AFC0-EDB2B22B82F4}"/>
                </a:ext>
              </a:extLst>
            </p:cNvPr>
            <p:cNvSpPr/>
            <p:nvPr/>
          </p:nvSpPr>
          <p:spPr>
            <a:xfrm>
              <a:off x="1262794" y="1660454"/>
              <a:ext cx="21420" cy="39069"/>
            </a:xfrm>
            <a:custGeom>
              <a:avLst/>
              <a:gdLst/>
              <a:ahLst/>
              <a:cxnLst/>
              <a:rect l="l" t="t" r="r" b="b"/>
              <a:pathLst>
                <a:path w="1372" h="2502" extrusionOk="0">
                  <a:moveTo>
                    <a:pt x="0" y="1"/>
                  </a:moveTo>
                  <a:lnTo>
                    <a:pt x="0" y="2501"/>
                  </a:lnTo>
                  <a:lnTo>
                    <a:pt x="1331" y="2501"/>
                  </a:lnTo>
                  <a:lnTo>
                    <a:pt x="1371" y="2219"/>
                  </a:lnTo>
                  <a:lnTo>
                    <a:pt x="323" y="2219"/>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774;p30">
              <a:extLst>
                <a:ext uri="{FF2B5EF4-FFF2-40B4-BE49-F238E27FC236}">
                  <a16:creationId xmlns:a16="http://schemas.microsoft.com/office/drawing/2014/main" id="{89D530AF-ADA5-6B45-8980-9739FB7BF0E5}"/>
                </a:ext>
              </a:extLst>
            </p:cNvPr>
            <p:cNvSpPr/>
            <p:nvPr/>
          </p:nvSpPr>
          <p:spPr>
            <a:xfrm>
              <a:off x="1285448" y="1659829"/>
              <a:ext cx="28992" cy="40318"/>
            </a:xfrm>
            <a:custGeom>
              <a:avLst/>
              <a:gdLst/>
              <a:ahLst/>
              <a:cxnLst/>
              <a:rect l="l" t="t" r="r" b="b"/>
              <a:pathLst>
                <a:path w="1857" h="2582" extrusionOk="0">
                  <a:moveTo>
                    <a:pt x="1090" y="1"/>
                  </a:moveTo>
                  <a:cubicBezTo>
                    <a:pt x="888" y="1"/>
                    <a:pt x="727" y="81"/>
                    <a:pt x="566" y="162"/>
                  </a:cubicBezTo>
                  <a:cubicBezTo>
                    <a:pt x="364" y="283"/>
                    <a:pt x="243" y="404"/>
                    <a:pt x="162" y="606"/>
                  </a:cubicBezTo>
                  <a:cubicBezTo>
                    <a:pt x="41" y="807"/>
                    <a:pt x="1" y="1049"/>
                    <a:pt x="1" y="1291"/>
                  </a:cubicBezTo>
                  <a:cubicBezTo>
                    <a:pt x="1" y="1735"/>
                    <a:pt x="82" y="2057"/>
                    <a:pt x="283" y="2259"/>
                  </a:cubicBezTo>
                  <a:cubicBezTo>
                    <a:pt x="485" y="2501"/>
                    <a:pt x="727" y="2582"/>
                    <a:pt x="1049" y="2582"/>
                  </a:cubicBezTo>
                  <a:cubicBezTo>
                    <a:pt x="1332" y="2582"/>
                    <a:pt x="1614" y="2541"/>
                    <a:pt x="1856" y="2380"/>
                  </a:cubicBezTo>
                  <a:lnTo>
                    <a:pt x="1856" y="1170"/>
                  </a:lnTo>
                  <a:lnTo>
                    <a:pt x="1049" y="1170"/>
                  </a:lnTo>
                  <a:lnTo>
                    <a:pt x="1090" y="1452"/>
                  </a:lnTo>
                  <a:lnTo>
                    <a:pt x="1533" y="1452"/>
                  </a:lnTo>
                  <a:lnTo>
                    <a:pt x="1533" y="2219"/>
                  </a:lnTo>
                  <a:cubicBezTo>
                    <a:pt x="1412" y="2259"/>
                    <a:pt x="1251" y="2299"/>
                    <a:pt x="1049" y="2299"/>
                  </a:cubicBezTo>
                  <a:cubicBezTo>
                    <a:pt x="848" y="2299"/>
                    <a:pt x="646" y="2219"/>
                    <a:pt x="525" y="2057"/>
                  </a:cubicBezTo>
                  <a:cubicBezTo>
                    <a:pt x="445" y="1896"/>
                    <a:pt x="364" y="1654"/>
                    <a:pt x="364" y="1291"/>
                  </a:cubicBezTo>
                  <a:cubicBezTo>
                    <a:pt x="364" y="1090"/>
                    <a:pt x="404" y="888"/>
                    <a:pt x="485" y="727"/>
                  </a:cubicBezTo>
                  <a:cubicBezTo>
                    <a:pt x="525" y="565"/>
                    <a:pt x="646" y="485"/>
                    <a:pt x="727" y="404"/>
                  </a:cubicBezTo>
                  <a:cubicBezTo>
                    <a:pt x="848" y="323"/>
                    <a:pt x="969" y="283"/>
                    <a:pt x="1090" y="283"/>
                  </a:cubicBezTo>
                  <a:cubicBezTo>
                    <a:pt x="1211" y="283"/>
                    <a:pt x="1291" y="323"/>
                    <a:pt x="1372" y="364"/>
                  </a:cubicBezTo>
                  <a:cubicBezTo>
                    <a:pt x="1453" y="364"/>
                    <a:pt x="1533" y="444"/>
                    <a:pt x="1654" y="485"/>
                  </a:cubicBezTo>
                  <a:lnTo>
                    <a:pt x="1856" y="283"/>
                  </a:lnTo>
                  <a:cubicBezTo>
                    <a:pt x="1735" y="20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775;p30">
              <a:extLst>
                <a:ext uri="{FF2B5EF4-FFF2-40B4-BE49-F238E27FC236}">
                  <a16:creationId xmlns:a16="http://schemas.microsoft.com/office/drawing/2014/main" id="{955EC846-F312-F345-8CAE-1B6E1912370D}"/>
                </a:ext>
              </a:extLst>
            </p:cNvPr>
            <p:cNvSpPr/>
            <p:nvPr/>
          </p:nvSpPr>
          <p:spPr>
            <a:xfrm>
              <a:off x="1323870" y="1660454"/>
              <a:ext cx="21420" cy="39069"/>
            </a:xfrm>
            <a:custGeom>
              <a:avLst/>
              <a:gdLst/>
              <a:ahLst/>
              <a:cxnLst/>
              <a:rect l="l" t="t" r="r" b="b"/>
              <a:pathLst>
                <a:path w="1372" h="2502" extrusionOk="0">
                  <a:moveTo>
                    <a:pt x="0" y="1"/>
                  </a:moveTo>
                  <a:lnTo>
                    <a:pt x="0" y="2501"/>
                  </a:lnTo>
                  <a:lnTo>
                    <a:pt x="1371" y="2501"/>
                  </a:lnTo>
                  <a:lnTo>
                    <a:pt x="1371" y="2219"/>
                  </a:lnTo>
                  <a:lnTo>
                    <a:pt x="323" y="2219"/>
                  </a:lnTo>
                  <a:lnTo>
                    <a:pt x="323" y="1372"/>
                  </a:lnTo>
                  <a:lnTo>
                    <a:pt x="1170" y="1372"/>
                  </a:lnTo>
                  <a:lnTo>
                    <a:pt x="1170" y="1090"/>
                  </a:lnTo>
                  <a:lnTo>
                    <a:pt x="323" y="1090"/>
                  </a:lnTo>
                  <a:lnTo>
                    <a:pt x="323" y="283"/>
                  </a:lnTo>
                  <a:lnTo>
                    <a:pt x="1291" y="283"/>
                  </a:lnTo>
                  <a:lnTo>
                    <a:pt x="133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776;p30">
              <a:extLst>
                <a:ext uri="{FF2B5EF4-FFF2-40B4-BE49-F238E27FC236}">
                  <a16:creationId xmlns:a16="http://schemas.microsoft.com/office/drawing/2014/main" id="{417F8831-3E3C-E543-A9CE-FD6BDE768F8B}"/>
                </a:ext>
              </a:extLst>
            </p:cNvPr>
            <p:cNvSpPr/>
            <p:nvPr/>
          </p:nvSpPr>
          <p:spPr>
            <a:xfrm>
              <a:off x="1354080" y="1660454"/>
              <a:ext cx="27088" cy="39069"/>
            </a:xfrm>
            <a:custGeom>
              <a:avLst/>
              <a:gdLst/>
              <a:ahLst/>
              <a:cxnLst/>
              <a:rect l="l" t="t" r="r" b="b"/>
              <a:pathLst>
                <a:path w="1735" h="2502" extrusionOk="0">
                  <a:moveTo>
                    <a:pt x="646" y="283"/>
                  </a:moveTo>
                  <a:cubicBezTo>
                    <a:pt x="848" y="283"/>
                    <a:pt x="1009" y="324"/>
                    <a:pt x="1090" y="404"/>
                  </a:cubicBezTo>
                  <a:cubicBezTo>
                    <a:pt x="1170" y="445"/>
                    <a:pt x="1251" y="566"/>
                    <a:pt x="1251" y="727"/>
                  </a:cubicBezTo>
                  <a:cubicBezTo>
                    <a:pt x="1251" y="888"/>
                    <a:pt x="1170" y="1009"/>
                    <a:pt x="1090" y="1090"/>
                  </a:cubicBezTo>
                  <a:cubicBezTo>
                    <a:pt x="1009" y="1171"/>
                    <a:pt x="888" y="1171"/>
                    <a:pt x="686" y="1171"/>
                  </a:cubicBezTo>
                  <a:lnTo>
                    <a:pt x="323" y="1171"/>
                  </a:lnTo>
                  <a:lnTo>
                    <a:pt x="323" y="283"/>
                  </a:lnTo>
                  <a:close/>
                  <a:moveTo>
                    <a:pt x="1" y="1"/>
                  </a:moveTo>
                  <a:lnTo>
                    <a:pt x="1" y="2501"/>
                  </a:lnTo>
                  <a:lnTo>
                    <a:pt x="323" y="2501"/>
                  </a:lnTo>
                  <a:lnTo>
                    <a:pt x="323" y="1453"/>
                  </a:lnTo>
                  <a:lnTo>
                    <a:pt x="727" y="1453"/>
                  </a:lnTo>
                  <a:lnTo>
                    <a:pt x="1332" y="2501"/>
                  </a:lnTo>
                  <a:lnTo>
                    <a:pt x="1735" y="2501"/>
                  </a:lnTo>
                  <a:lnTo>
                    <a:pt x="1049" y="1412"/>
                  </a:lnTo>
                  <a:cubicBezTo>
                    <a:pt x="1251" y="1332"/>
                    <a:pt x="1372" y="1251"/>
                    <a:pt x="1453" y="1130"/>
                  </a:cubicBezTo>
                  <a:cubicBezTo>
                    <a:pt x="1574" y="1050"/>
                    <a:pt x="1614" y="888"/>
                    <a:pt x="1614" y="727"/>
                  </a:cubicBezTo>
                  <a:cubicBezTo>
                    <a:pt x="1614" y="485"/>
                    <a:pt x="1533" y="324"/>
                    <a:pt x="1372" y="203"/>
                  </a:cubicBezTo>
                  <a:cubicBezTo>
                    <a:pt x="1211" y="82"/>
                    <a:pt x="969"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6777;p30">
              <a:extLst>
                <a:ext uri="{FF2B5EF4-FFF2-40B4-BE49-F238E27FC236}">
                  <a16:creationId xmlns:a16="http://schemas.microsoft.com/office/drawing/2014/main" id="{00F50DA4-228D-494E-BC00-B46CBBCDE656}"/>
                </a:ext>
              </a:extLst>
            </p:cNvPr>
            <p:cNvSpPr/>
            <p:nvPr/>
          </p:nvSpPr>
          <p:spPr>
            <a:xfrm>
              <a:off x="1388084" y="1660454"/>
              <a:ext cx="5683" cy="39069"/>
            </a:xfrm>
            <a:custGeom>
              <a:avLst/>
              <a:gdLst/>
              <a:ahLst/>
              <a:cxnLst/>
              <a:rect l="l" t="t" r="r" b="b"/>
              <a:pathLst>
                <a:path w="364" h="2502" extrusionOk="0">
                  <a:moveTo>
                    <a:pt x="1" y="1"/>
                  </a:moveTo>
                  <a:lnTo>
                    <a:pt x="1" y="2501"/>
                  </a:lnTo>
                  <a:lnTo>
                    <a:pt x="364" y="250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6778;p30">
              <a:extLst>
                <a:ext uri="{FF2B5EF4-FFF2-40B4-BE49-F238E27FC236}">
                  <a16:creationId xmlns:a16="http://schemas.microsoft.com/office/drawing/2014/main" id="{B979B380-8A26-624C-9CF3-A84F4A13204A}"/>
                </a:ext>
              </a:extLst>
            </p:cNvPr>
            <p:cNvSpPr/>
            <p:nvPr/>
          </p:nvSpPr>
          <p:spPr>
            <a:xfrm>
              <a:off x="1399418" y="1660454"/>
              <a:ext cx="32131" cy="39069"/>
            </a:xfrm>
            <a:custGeom>
              <a:avLst/>
              <a:gdLst/>
              <a:ahLst/>
              <a:cxnLst/>
              <a:rect l="l" t="t" r="r" b="b"/>
              <a:pathLst>
                <a:path w="2058" h="2502" extrusionOk="0">
                  <a:moveTo>
                    <a:pt x="1009" y="324"/>
                  </a:moveTo>
                  <a:lnTo>
                    <a:pt x="1412" y="1614"/>
                  </a:lnTo>
                  <a:lnTo>
                    <a:pt x="646" y="1614"/>
                  </a:lnTo>
                  <a:lnTo>
                    <a:pt x="1009" y="324"/>
                  </a:lnTo>
                  <a:close/>
                  <a:moveTo>
                    <a:pt x="807" y="1"/>
                  </a:moveTo>
                  <a:lnTo>
                    <a:pt x="1" y="2501"/>
                  </a:lnTo>
                  <a:lnTo>
                    <a:pt x="363" y="2501"/>
                  </a:lnTo>
                  <a:lnTo>
                    <a:pt x="565" y="1896"/>
                  </a:lnTo>
                  <a:lnTo>
                    <a:pt x="1493" y="1896"/>
                  </a:lnTo>
                  <a:lnTo>
                    <a:pt x="1694" y="2501"/>
                  </a:lnTo>
                  <a:lnTo>
                    <a:pt x="205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779;p30">
              <a:extLst>
                <a:ext uri="{FF2B5EF4-FFF2-40B4-BE49-F238E27FC236}">
                  <a16:creationId xmlns:a16="http://schemas.microsoft.com/office/drawing/2014/main" id="{F365ACC5-1D31-3043-95DC-2CE697BEC2FC}"/>
                </a:ext>
              </a:extLst>
            </p:cNvPr>
            <p:cNvSpPr/>
            <p:nvPr/>
          </p:nvSpPr>
          <p:spPr>
            <a:xfrm>
              <a:off x="1444117" y="2485399"/>
              <a:ext cx="27728" cy="38429"/>
            </a:xfrm>
            <a:custGeom>
              <a:avLst/>
              <a:gdLst/>
              <a:ahLst/>
              <a:cxnLst/>
              <a:rect l="l" t="t" r="r" b="b"/>
              <a:pathLst>
                <a:path w="1776" h="2461" extrusionOk="0">
                  <a:moveTo>
                    <a:pt x="1" y="0"/>
                  </a:moveTo>
                  <a:lnTo>
                    <a:pt x="1" y="2460"/>
                  </a:lnTo>
                  <a:lnTo>
                    <a:pt x="324" y="2460"/>
                  </a:lnTo>
                  <a:lnTo>
                    <a:pt x="324" y="1331"/>
                  </a:lnTo>
                  <a:cubicBezTo>
                    <a:pt x="324" y="1129"/>
                    <a:pt x="324" y="968"/>
                    <a:pt x="324" y="807"/>
                  </a:cubicBezTo>
                  <a:cubicBezTo>
                    <a:pt x="324" y="686"/>
                    <a:pt x="324" y="524"/>
                    <a:pt x="283" y="363"/>
                  </a:cubicBezTo>
                  <a:lnTo>
                    <a:pt x="283" y="363"/>
                  </a:lnTo>
                  <a:lnTo>
                    <a:pt x="1291" y="2460"/>
                  </a:lnTo>
                  <a:lnTo>
                    <a:pt x="1775" y="2460"/>
                  </a:lnTo>
                  <a:lnTo>
                    <a:pt x="1775" y="0"/>
                  </a:lnTo>
                  <a:lnTo>
                    <a:pt x="1453" y="0"/>
                  </a:lnTo>
                  <a:lnTo>
                    <a:pt x="1453" y="1331"/>
                  </a:lnTo>
                  <a:cubicBezTo>
                    <a:pt x="1453" y="1492"/>
                    <a:pt x="1453" y="1613"/>
                    <a:pt x="1453" y="1775"/>
                  </a:cubicBezTo>
                  <a:cubicBezTo>
                    <a:pt x="1493" y="1936"/>
                    <a:pt x="1493" y="2057"/>
                    <a:pt x="1493" y="2097"/>
                  </a:cubicBezTo>
                  <a:lnTo>
                    <a:pt x="4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780;p30">
              <a:extLst>
                <a:ext uri="{FF2B5EF4-FFF2-40B4-BE49-F238E27FC236}">
                  <a16:creationId xmlns:a16="http://schemas.microsoft.com/office/drawing/2014/main" id="{49E1E6EE-3EF7-0144-95E1-3D42CF34FC7B}"/>
                </a:ext>
              </a:extLst>
            </p:cNvPr>
            <p:cNvSpPr/>
            <p:nvPr/>
          </p:nvSpPr>
          <p:spPr>
            <a:xfrm>
              <a:off x="1483163" y="2485399"/>
              <a:ext cx="5043" cy="38429"/>
            </a:xfrm>
            <a:custGeom>
              <a:avLst/>
              <a:gdLst/>
              <a:ahLst/>
              <a:cxnLst/>
              <a:rect l="l" t="t" r="r" b="b"/>
              <a:pathLst>
                <a:path w="323" h="2461" extrusionOk="0">
                  <a:moveTo>
                    <a:pt x="0" y="0"/>
                  </a:moveTo>
                  <a:lnTo>
                    <a:pt x="0" y="2460"/>
                  </a:lnTo>
                  <a:lnTo>
                    <a:pt x="323" y="2460"/>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781;p30">
              <a:extLst>
                <a:ext uri="{FF2B5EF4-FFF2-40B4-BE49-F238E27FC236}">
                  <a16:creationId xmlns:a16="http://schemas.microsoft.com/office/drawing/2014/main" id="{B91526D9-16BA-F840-AF4F-2ABF39327D0C}"/>
                </a:ext>
              </a:extLst>
            </p:cNvPr>
            <p:cNvSpPr/>
            <p:nvPr/>
          </p:nvSpPr>
          <p:spPr>
            <a:xfrm>
              <a:off x="1497012" y="2484134"/>
              <a:ext cx="28977" cy="40318"/>
            </a:xfrm>
            <a:custGeom>
              <a:avLst/>
              <a:gdLst/>
              <a:ahLst/>
              <a:cxnLst/>
              <a:rect l="l" t="t" r="r" b="b"/>
              <a:pathLst>
                <a:path w="1856" h="2582" extrusionOk="0">
                  <a:moveTo>
                    <a:pt x="1089" y="0"/>
                  </a:moveTo>
                  <a:cubicBezTo>
                    <a:pt x="888" y="0"/>
                    <a:pt x="726" y="81"/>
                    <a:pt x="565" y="162"/>
                  </a:cubicBezTo>
                  <a:cubicBezTo>
                    <a:pt x="404" y="283"/>
                    <a:pt x="242" y="404"/>
                    <a:pt x="162" y="605"/>
                  </a:cubicBezTo>
                  <a:cubicBezTo>
                    <a:pt x="41" y="807"/>
                    <a:pt x="1" y="1049"/>
                    <a:pt x="1" y="1291"/>
                  </a:cubicBezTo>
                  <a:cubicBezTo>
                    <a:pt x="1" y="1735"/>
                    <a:pt x="121" y="2057"/>
                    <a:pt x="283" y="2259"/>
                  </a:cubicBezTo>
                  <a:cubicBezTo>
                    <a:pt x="484" y="2501"/>
                    <a:pt x="726" y="2581"/>
                    <a:pt x="1049" y="2581"/>
                  </a:cubicBezTo>
                  <a:cubicBezTo>
                    <a:pt x="1331" y="2581"/>
                    <a:pt x="1614" y="2541"/>
                    <a:pt x="1856" y="2380"/>
                  </a:cubicBezTo>
                  <a:lnTo>
                    <a:pt x="1856" y="1170"/>
                  </a:lnTo>
                  <a:lnTo>
                    <a:pt x="1049" y="1170"/>
                  </a:lnTo>
                  <a:lnTo>
                    <a:pt x="1089" y="1452"/>
                  </a:lnTo>
                  <a:lnTo>
                    <a:pt x="1533" y="1452"/>
                  </a:lnTo>
                  <a:lnTo>
                    <a:pt x="1533" y="2219"/>
                  </a:lnTo>
                  <a:cubicBezTo>
                    <a:pt x="1412" y="2299"/>
                    <a:pt x="1251" y="2299"/>
                    <a:pt x="1049" y="2299"/>
                  </a:cubicBezTo>
                  <a:cubicBezTo>
                    <a:pt x="847" y="2299"/>
                    <a:pt x="646" y="2219"/>
                    <a:pt x="565" y="2057"/>
                  </a:cubicBezTo>
                  <a:cubicBezTo>
                    <a:pt x="444" y="1896"/>
                    <a:pt x="363" y="1654"/>
                    <a:pt x="363" y="1291"/>
                  </a:cubicBezTo>
                  <a:cubicBezTo>
                    <a:pt x="363" y="1089"/>
                    <a:pt x="404" y="888"/>
                    <a:pt x="484" y="726"/>
                  </a:cubicBezTo>
                  <a:cubicBezTo>
                    <a:pt x="565" y="565"/>
                    <a:pt x="646" y="484"/>
                    <a:pt x="726" y="404"/>
                  </a:cubicBezTo>
                  <a:cubicBezTo>
                    <a:pt x="847" y="323"/>
                    <a:pt x="968" y="283"/>
                    <a:pt x="1089" y="283"/>
                  </a:cubicBezTo>
                  <a:cubicBezTo>
                    <a:pt x="1210" y="283"/>
                    <a:pt x="1291" y="323"/>
                    <a:pt x="1372" y="363"/>
                  </a:cubicBezTo>
                  <a:cubicBezTo>
                    <a:pt x="1452" y="363"/>
                    <a:pt x="1533" y="444"/>
                    <a:pt x="1654" y="484"/>
                  </a:cubicBezTo>
                  <a:lnTo>
                    <a:pt x="1856" y="283"/>
                  </a:lnTo>
                  <a:cubicBezTo>
                    <a:pt x="1735" y="202"/>
                    <a:pt x="1614" y="121"/>
                    <a:pt x="1493" y="81"/>
                  </a:cubicBezTo>
                  <a:cubicBezTo>
                    <a:pt x="1372" y="41"/>
                    <a:pt x="1251"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782;p30">
              <a:extLst>
                <a:ext uri="{FF2B5EF4-FFF2-40B4-BE49-F238E27FC236}">
                  <a16:creationId xmlns:a16="http://schemas.microsoft.com/office/drawing/2014/main" id="{1AB0D917-9A2E-864B-A2D9-D8D1B2A637AE}"/>
                </a:ext>
              </a:extLst>
            </p:cNvPr>
            <p:cNvSpPr/>
            <p:nvPr/>
          </p:nvSpPr>
          <p:spPr>
            <a:xfrm>
              <a:off x="1535418" y="2485399"/>
              <a:ext cx="21420" cy="38429"/>
            </a:xfrm>
            <a:custGeom>
              <a:avLst/>
              <a:gdLst/>
              <a:ahLst/>
              <a:cxnLst/>
              <a:rect l="l" t="t" r="r" b="b"/>
              <a:pathLst>
                <a:path w="1372" h="2461" extrusionOk="0">
                  <a:moveTo>
                    <a:pt x="1" y="0"/>
                  </a:moveTo>
                  <a:lnTo>
                    <a:pt x="1" y="2460"/>
                  </a:lnTo>
                  <a:lnTo>
                    <a:pt x="1372" y="2460"/>
                  </a:lnTo>
                  <a:lnTo>
                    <a:pt x="1372" y="2218"/>
                  </a:lnTo>
                  <a:lnTo>
                    <a:pt x="323" y="2218"/>
                  </a:lnTo>
                  <a:lnTo>
                    <a:pt x="323" y="1331"/>
                  </a:lnTo>
                  <a:lnTo>
                    <a:pt x="1170" y="1331"/>
                  </a:lnTo>
                  <a:lnTo>
                    <a:pt x="1170" y="1089"/>
                  </a:lnTo>
                  <a:lnTo>
                    <a:pt x="323" y="1089"/>
                  </a:lnTo>
                  <a:lnTo>
                    <a:pt x="323" y="242"/>
                  </a:lnTo>
                  <a:lnTo>
                    <a:pt x="1291" y="242"/>
                  </a:lnTo>
                  <a:lnTo>
                    <a:pt x="133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783;p30">
              <a:extLst>
                <a:ext uri="{FF2B5EF4-FFF2-40B4-BE49-F238E27FC236}">
                  <a16:creationId xmlns:a16="http://schemas.microsoft.com/office/drawing/2014/main" id="{23635D7B-34C5-0747-A6DF-0E0C7D442527}"/>
                </a:ext>
              </a:extLst>
            </p:cNvPr>
            <p:cNvSpPr/>
            <p:nvPr/>
          </p:nvSpPr>
          <p:spPr>
            <a:xfrm>
              <a:off x="1565644" y="2485399"/>
              <a:ext cx="27088" cy="38429"/>
            </a:xfrm>
            <a:custGeom>
              <a:avLst/>
              <a:gdLst/>
              <a:ahLst/>
              <a:cxnLst/>
              <a:rect l="l" t="t" r="r" b="b"/>
              <a:pathLst>
                <a:path w="1735" h="2461" extrusionOk="0">
                  <a:moveTo>
                    <a:pt x="646" y="242"/>
                  </a:moveTo>
                  <a:cubicBezTo>
                    <a:pt x="847" y="242"/>
                    <a:pt x="1009" y="282"/>
                    <a:pt x="1089" y="363"/>
                  </a:cubicBezTo>
                  <a:cubicBezTo>
                    <a:pt x="1170" y="403"/>
                    <a:pt x="1251" y="524"/>
                    <a:pt x="1251" y="686"/>
                  </a:cubicBezTo>
                  <a:cubicBezTo>
                    <a:pt x="1251" y="847"/>
                    <a:pt x="1210" y="968"/>
                    <a:pt x="1089" y="1049"/>
                  </a:cubicBezTo>
                  <a:cubicBezTo>
                    <a:pt x="1009" y="1129"/>
                    <a:pt x="888" y="1170"/>
                    <a:pt x="686" y="1170"/>
                  </a:cubicBezTo>
                  <a:lnTo>
                    <a:pt x="323" y="1170"/>
                  </a:lnTo>
                  <a:lnTo>
                    <a:pt x="323" y="242"/>
                  </a:lnTo>
                  <a:close/>
                  <a:moveTo>
                    <a:pt x="0" y="0"/>
                  </a:moveTo>
                  <a:lnTo>
                    <a:pt x="0" y="2460"/>
                  </a:lnTo>
                  <a:lnTo>
                    <a:pt x="323" y="2460"/>
                  </a:lnTo>
                  <a:lnTo>
                    <a:pt x="323" y="1412"/>
                  </a:lnTo>
                  <a:lnTo>
                    <a:pt x="726" y="1412"/>
                  </a:lnTo>
                  <a:lnTo>
                    <a:pt x="1331" y="2460"/>
                  </a:lnTo>
                  <a:lnTo>
                    <a:pt x="1735" y="2460"/>
                  </a:lnTo>
                  <a:lnTo>
                    <a:pt x="1049" y="1371"/>
                  </a:lnTo>
                  <a:cubicBezTo>
                    <a:pt x="1251" y="1291"/>
                    <a:pt x="1372" y="1210"/>
                    <a:pt x="1452" y="1129"/>
                  </a:cubicBezTo>
                  <a:cubicBezTo>
                    <a:pt x="1573" y="1008"/>
                    <a:pt x="1614" y="847"/>
                    <a:pt x="1614" y="686"/>
                  </a:cubicBezTo>
                  <a:cubicBezTo>
                    <a:pt x="1614" y="444"/>
                    <a:pt x="1533" y="282"/>
                    <a:pt x="1372" y="161"/>
                  </a:cubicBezTo>
                  <a:cubicBezTo>
                    <a:pt x="1210" y="40"/>
                    <a:pt x="968" y="0"/>
                    <a:pt x="6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784;p30">
              <a:extLst>
                <a:ext uri="{FF2B5EF4-FFF2-40B4-BE49-F238E27FC236}">
                  <a16:creationId xmlns:a16="http://schemas.microsoft.com/office/drawing/2014/main" id="{BF141A97-2AFA-1045-A8F0-2BB72DBB4CC5}"/>
                </a:ext>
              </a:extLst>
            </p:cNvPr>
            <p:cNvSpPr/>
            <p:nvPr/>
          </p:nvSpPr>
          <p:spPr>
            <a:xfrm>
              <a:off x="1599647" y="2485399"/>
              <a:ext cx="5683" cy="38429"/>
            </a:xfrm>
            <a:custGeom>
              <a:avLst/>
              <a:gdLst/>
              <a:ahLst/>
              <a:cxnLst/>
              <a:rect l="l" t="t" r="r" b="b"/>
              <a:pathLst>
                <a:path w="364" h="2461" extrusionOk="0">
                  <a:moveTo>
                    <a:pt x="0" y="0"/>
                  </a:moveTo>
                  <a:lnTo>
                    <a:pt x="0" y="2460"/>
                  </a:lnTo>
                  <a:lnTo>
                    <a:pt x="363" y="2460"/>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785;p30">
              <a:extLst>
                <a:ext uri="{FF2B5EF4-FFF2-40B4-BE49-F238E27FC236}">
                  <a16:creationId xmlns:a16="http://schemas.microsoft.com/office/drawing/2014/main" id="{708810FD-22B8-754B-95D2-EBF06EDDA747}"/>
                </a:ext>
              </a:extLst>
            </p:cNvPr>
            <p:cNvSpPr/>
            <p:nvPr/>
          </p:nvSpPr>
          <p:spPr>
            <a:xfrm>
              <a:off x="1610982" y="2485399"/>
              <a:ext cx="32115" cy="38429"/>
            </a:xfrm>
            <a:custGeom>
              <a:avLst/>
              <a:gdLst/>
              <a:ahLst/>
              <a:cxnLst/>
              <a:rect l="l" t="t" r="r" b="b"/>
              <a:pathLst>
                <a:path w="2057" h="2461" extrusionOk="0">
                  <a:moveTo>
                    <a:pt x="1008" y="282"/>
                  </a:moveTo>
                  <a:lnTo>
                    <a:pt x="1412" y="1573"/>
                  </a:lnTo>
                  <a:lnTo>
                    <a:pt x="645" y="1573"/>
                  </a:lnTo>
                  <a:lnTo>
                    <a:pt x="1008" y="282"/>
                  </a:lnTo>
                  <a:close/>
                  <a:moveTo>
                    <a:pt x="807" y="0"/>
                  </a:moveTo>
                  <a:lnTo>
                    <a:pt x="0" y="2460"/>
                  </a:lnTo>
                  <a:lnTo>
                    <a:pt x="363" y="2460"/>
                  </a:lnTo>
                  <a:lnTo>
                    <a:pt x="565" y="1855"/>
                  </a:lnTo>
                  <a:lnTo>
                    <a:pt x="1492" y="1855"/>
                  </a:lnTo>
                  <a:lnTo>
                    <a:pt x="1694" y="2460"/>
                  </a:lnTo>
                  <a:lnTo>
                    <a:pt x="2057" y="246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6786;p30">
              <a:extLst>
                <a:ext uri="{FF2B5EF4-FFF2-40B4-BE49-F238E27FC236}">
                  <a16:creationId xmlns:a16="http://schemas.microsoft.com/office/drawing/2014/main" id="{51445A38-1953-B04F-83C7-FCA79339A677}"/>
                </a:ext>
              </a:extLst>
            </p:cNvPr>
            <p:cNvSpPr/>
            <p:nvPr/>
          </p:nvSpPr>
          <p:spPr>
            <a:xfrm>
              <a:off x="2080056" y="2951382"/>
              <a:ext cx="27088" cy="39069"/>
            </a:xfrm>
            <a:custGeom>
              <a:avLst/>
              <a:gdLst/>
              <a:ahLst/>
              <a:cxnLst/>
              <a:rect l="l" t="t" r="r" b="b"/>
              <a:pathLst>
                <a:path w="1735" h="2502" extrusionOk="0">
                  <a:moveTo>
                    <a:pt x="646" y="283"/>
                  </a:moveTo>
                  <a:cubicBezTo>
                    <a:pt x="847" y="283"/>
                    <a:pt x="1008" y="323"/>
                    <a:pt x="1089" y="364"/>
                  </a:cubicBezTo>
                  <a:cubicBezTo>
                    <a:pt x="1210" y="444"/>
                    <a:pt x="1250" y="565"/>
                    <a:pt x="1250" y="727"/>
                  </a:cubicBezTo>
                  <a:cubicBezTo>
                    <a:pt x="1250" y="888"/>
                    <a:pt x="1210" y="1009"/>
                    <a:pt x="1089" y="1090"/>
                  </a:cubicBezTo>
                  <a:cubicBezTo>
                    <a:pt x="1008" y="1130"/>
                    <a:pt x="887" y="1170"/>
                    <a:pt x="686" y="1170"/>
                  </a:cubicBezTo>
                  <a:lnTo>
                    <a:pt x="363" y="1170"/>
                  </a:lnTo>
                  <a:lnTo>
                    <a:pt x="363" y="283"/>
                  </a:lnTo>
                  <a:close/>
                  <a:moveTo>
                    <a:pt x="0" y="1"/>
                  </a:moveTo>
                  <a:lnTo>
                    <a:pt x="0" y="2501"/>
                  </a:lnTo>
                  <a:lnTo>
                    <a:pt x="363" y="2501"/>
                  </a:lnTo>
                  <a:lnTo>
                    <a:pt x="363" y="1452"/>
                  </a:lnTo>
                  <a:lnTo>
                    <a:pt x="726" y="1452"/>
                  </a:lnTo>
                  <a:lnTo>
                    <a:pt x="1331" y="2501"/>
                  </a:lnTo>
                  <a:lnTo>
                    <a:pt x="1734" y="2501"/>
                  </a:lnTo>
                  <a:lnTo>
                    <a:pt x="1049" y="1372"/>
                  </a:lnTo>
                  <a:cubicBezTo>
                    <a:pt x="1250" y="1331"/>
                    <a:pt x="1371" y="1251"/>
                    <a:pt x="1452" y="1130"/>
                  </a:cubicBezTo>
                  <a:cubicBezTo>
                    <a:pt x="1573" y="1009"/>
                    <a:pt x="1613" y="888"/>
                    <a:pt x="1613" y="727"/>
                  </a:cubicBezTo>
                  <a:cubicBezTo>
                    <a:pt x="1613" y="485"/>
                    <a:pt x="1533" y="283"/>
                    <a:pt x="1371" y="202"/>
                  </a:cubicBezTo>
                  <a:cubicBezTo>
                    <a:pt x="1210" y="8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787;p30">
              <a:extLst>
                <a:ext uri="{FF2B5EF4-FFF2-40B4-BE49-F238E27FC236}">
                  <a16:creationId xmlns:a16="http://schemas.microsoft.com/office/drawing/2014/main" id="{A0A02ACC-CA9F-F84C-A92E-F6EC73D489E2}"/>
                </a:ext>
              </a:extLst>
            </p:cNvPr>
            <p:cNvSpPr/>
            <p:nvPr/>
          </p:nvSpPr>
          <p:spPr>
            <a:xfrm>
              <a:off x="2114060" y="2951382"/>
              <a:ext cx="22045" cy="39069"/>
            </a:xfrm>
            <a:custGeom>
              <a:avLst/>
              <a:gdLst/>
              <a:ahLst/>
              <a:cxnLst/>
              <a:rect l="l" t="t" r="r" b="b"/>
              <a:pathLst>
                <a:path w="1412" h="2502" extrusionOk="0">
                  <a:moveTo>
                    <a:pt x="0" y="1"/>
                  </a:moveTo>
                  <a:lnTo>
                    <a:pt x="0" y="2501"/>
                  </a:lnTo>
                  <a:lnTo>
                    <a:pt x="1412" y="2501"/>
                  </a:lnTo>
                  <a:lnTo>
                    <a:pt x="1412" y="2219"/>
                  </a:lnTo>
                  <a:lnTo>
                    <a:pt x="363" y="2219"/>
                  </a:lnTo>
                  <a:lnTo>
                    <a:pt x="363" y="1372"/>
                  </a:lnTo>
                  <a:lnTo>
                    <a:pt x="1210" y="1372"/>
                  </a:lnTo>
                  <a:lnTo>
                    <a:pt x="1210" y="1090"/>
                  </a:lnTo>
                  <a:lnTo>
                    <a:pt x="363" y="1090"/>
                  </a:lnTo>
                  <a:lnTo>
                    <a:pt x="363" y="283"/>
                  </a:lnTo>
                  <a:lnTo>
                    <a:pt x="1331" y="283"/>
                  </a:lnTo>
                  <a:lnTo>
                    <a:pt x="13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788;p30">
              <a:extLst>
                <a:ext uri="{FF2B5EF4-FFF2-40B4-BE49-F238E27FC236}">
                  <a16:creationId xmlns:a16="http://schemas.microsoft.com/office/drawing/2014/main" id="{7E556DAA-1993-F247-85AA-C24AB3981023}"/>
                </a:ext>
              </a:extLst>
            </p:cNvPr>
            <p:cNvSpPr/>
            <p:nvPr/>
          </p:nvSpPr>
          <p:spPr>
            <a:xfrm>
              <a:off x="2144270" y="2951382"/>
              <a:ext cx="25839" cy="39069"/>
            </a:xfrm>
            <a:custGeom>
              <a:avLst/>
              <a:gdLst/>
              <a:ahLst/>
              <a:cxnLst/>
              <a:rect l="l" t="t" r="r" b="b"/>
              <a:pathLst>
                <a:path w="1655" h="2502" extrusionOk="0">
                  <a:moveTo>
                    <a:pt x="686" y="283"/>
                  </a:moveTo>
                  <a:cubicBezTo>
                    <a:pt x="848" y="283"/>
                    <a:pt x="1009" y="323"/>
                    <a:pt x="1130" y="404"/>
                  </a:cubicBezTo>
                  <a:cubicBezTo>
                    <a:pt x="1211" y="485"/>
                    <a:pt x="1291" y="606"/>
                    <a:pt x="1291" y="767"/>
                  </a:cubicBezTo>
                  <a:cubicBezTo>
                    <a:pt x="1291" y="969"/>
                    <a:pt x="1211" y="1130"/>
                    <a:pt x="1130" y="1210"/>
                  </a:cubicBezTo>
                  <a:cubicBezTo>
                    <a:pt x="1009" y="1291"/>
                    <a:pt x="848" y="1331"/>
                    <a:pt x="646" y="1331"/>
                  </a:cubicBezTo>
                  <a:lnTo>
                    <a:pt x="364" y="1331"/>
                  </a:lnTo>
                  <a:lnTo>
                    <a:pt x="364" y="283"/>
                  </a:lnTo>
                  <a:close/>
                  <a:moveTo>
                    <a:pt x="1" y="1"/>
                  </a:moveTo>
                  <a:lnTo>
                    <a:pt x="1" y="2501"/>
                  </a:lnTo>
                  <a:lnTo>
                    <a:pt x="364" y="2501"/>
                  </a:lnTo>
                  <a:lnTo>
                    <a:pt x="364" y="1573"/>
                  </a:lnTo>
                  <a:lnTo>
                    <a:pt x="686" y="1573"/>
                  </a:lnTo>
                  <a:cubicBezTo>
                    <a:pt x="969" y="1573"/>
                    <a:pt x="1211" y="1533"/>
                    <a:pt x="1372" y="1372"/>
                  </a:cubicBezTo>
                  <a:cubicBezTo>
                    <a:pt x="1533" y="1251"/>
                    <a:pt x="1654" y="1049"/>
                    <a:pt x="1654" y="767"/>
                  </a:cubicBezTo>
                  <a:cubicBezTo>
                    <a:pt x="1654" y="525"/>
                    <a:pt x="1574" y="323"/>
                    <a:pt x="1372" y="202"/>
                  </a:cubicBezTo>
                  <a:cubicBezTo>
                    <a:pt x="1211" y="81"/>
                    <a:pt x="969" y="1"/>
                    <a:pt x="6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789;p30">
              <a:extLst>
                <a:ext uri="{FF2B5EF4-FFF2-40B4-BE49-F238E27FC236}">
                  <a16:creationId xmlns:a16="http://schemas.microsoft.com/office/drawing/2014/main" id="{50FF61EE-A7CF-AB40-8AAD-AB7FBB94D6C4}"/>
                </a:ext>
              </a:extLst>
            </p:cNvPr>
            <p:cNvSpPr/>
            <p:nvPr/>
          </p:nvSpPr>
          <p:spPr>
            <a:xfrm>
              <a:off x="2177009" y="2951382"/>
              <a:ext cx="27103" cy="39693"/>
            </a:xfrm>
            <a:custGeom>
              <a:avLst/>
              <a:gdLst/>
              <a:ahLst/>
              <a:cxnLst/>
              <a:rect l="l" t="t" r="r" b="b"/>
              <a:pathLst>
                <a:path w="1736" h="2542" extrusionOk="0">
                  <a:moveTo>
                    <a:pt x="1" y="1"/>
                  </a:moveTo>
                  <a:lnTo>
                    <a:pt x="1" y="1694"/>
                  </a:lnTo>
                  <a:cubicBezTo>
                    <a:pt x="1" y="1977"/>
                    <a:pt x="41" y="2178"/>
                    <a:pt x="203" y="2299"/>
                  </a:cubicBezTo>
                  <a:cubicBezTo>
                    <a:pt x="364" y="2461"/>
                    <a:pt x="566" y="2541"/>
                    <a:pt x="848" y="2541"/>
                  </a:cubicBezTo>
                  <a:cubicBezTo>
                    <a:pt x="1049" y="2541"/>
                    <a:pt x="1170" y="2501"/>
                    <a:pt x="1332" y="2420"/>
                  </a:cubicBezTo>
                  <a:cubicBezTo>
                    <a:pt x="1453" y="2380"/>
                    <a:pt x="1533" y="2259"/>
                    <a:pt x="1614" y="2138"/>
                  </a:cubicBezTo>
                  <a:cubicBezTo>
                    <a:pt x="1695" y="2017"/>
                    <a:pt x="1735" y="1856"/>
                    <a:pt x="1735" y="1694"/>
                  </a:cubicBezTo>
                  <a:lnTo>
                    <a:pt x="1735" y="1"/>
                  </a:lnTo>
                  <a:lnTo>
                    <a:pt x="1372" y="1"/>
                  </a:lnTo>
                  <a:lnTo>
                    <a:pt x="1372" y="1694"/>
                  </a:lnTo>
                  <a:cubicBezTo>
                    <a:pt x="1372" y="1856"/>
                    <a:pt x="1332" y="2017"/>
                    <a:pt x="1251" y="2098"/>
                  </a:cubicBezTo>
                  <a:cubicBezTo>
                    <a:pt x="1170" y="2219"/>
                    <a:pt x="1009" y="2259"/>
                    <a:pt x="848" y="2259"/>
                  </a:cubicBezTo>
                  <a:cubicBezTo>
                    <a:pt x="687" y="2259"/>
                    <a:pt x="525" y="2219"/>
                    <a:pt x="445" y="2098"/>
                  </a:cubicBezTo>
                  <a:cubicBezTo>
                    <a:pt x="364" y="2017"/>
                    <a:pt x="324" y="1856"/>
                    <a:pt x="324" y="1694"/>
                  </a:cubicBezTo>
                  <a:lnTo>
                    <a:pt x="32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790;p30">
              <a:extLst>
                <a:ext uri="{FF2B5EF4-FFF2-40B4-BE49-F238E27FC236}">
                  <a16:creationId xmlns:a16="http://schemas.microsoft.com/office/drawing/2014/main" id="{86D65007-7F67-8045-AC33-30035E7B6A00}"/>
                </a:ext>
              </a:extLst>
            </p:cNvPr>
            <p:cNvSpPr/>
            <p:nvPr/>
          </p:nvSpPr>
          <p:spPr>
            <a:xfrm>
              <a:off x="2214791" y="2951382"/>
              <a:ext cx="25839" cy="39069"/>
            </a:xfrm>
            <a:custGeom>
              <a:avLst/>
              <a:gdLst/>
              <a:ahLst/>
              <a:cxnLst/>
              <a:rect l="l" t="t" r="r" b="b"/>
              <a:pathLst>
                <a:path w="1655" h="2502" extrusionOk="0">
                  <a:moveTo>
                    <a:pt x="606" y="283"/>
                  </a:moveTo>
                  <a:cubicBezTo>
                    <a:pt x="807" y="283"/>
                    <a:pt x="969" y="323"/>
                    <a:pt x="1049" y="364"/>
                  </a:cubicBezTo>
                  <a:cubicBezTo>
                    <a:pt x="1170" y="404"/>
                    <a:pt x="1211" y="525"/>
                    <a:pt x="1211" y="646"/>
                  </a:cubicBezTo>
                  <a:cubicBezTo>
                    <a:pt x="1211" y="807"/>
                    <a:pt x="1170" y="888"/>
                    <a:pt x="1049" y="969"/>
                  </a:cubicBezTo>
                  <a:cubicBezTo>
                    <a:pt x="969" y="1049"/>
                    <a:pt x="848" y="1049"/>
                    <a:pt x="727" y="1049"/>
                  </a:cubicBezTo>
                  <a:lnTo>
                    <a:pt x="323" y="1049"/>
                  </a:lnTo>
                  <a:lnTo>
                    <a:pt x="323" y="283"/>
                  </a:lnTo>
                  <a:close/>
                  <a:moveTo>
                    <a:pt x="767" y="1331"/>
                  </a:moveTo>
                  <a:cubicBezTo>
                    <a:pt x="928" y="1331"/>
                    <a:pt x="1049" y="1372"/>
                    <a:pt x="1170" y="1452"/>
                  </a:cubicBezTo>
                  <a:cubicBezTo>
                    <a:pt x="1251" y="1493"/>
                    <a:pt x="1291" y="1614"/>
                    <a:pt x="1291" y="1775"/>
                  </a:cubicBezTo>
                  <a:cubicBezTo>
                    <a:pt x="1291" y="1977"/>
                    <a:pt x="1251" y="2057"/>
                    <a:pt x="1130" y="2138"/>
                  </a:cubicBezTo>
                  <a:cubicBezTo>
                    <a:pt x="1049" y="2178"/>
                    <a:pt x="888" y="2219"/>
                    <a:pt x="686" y="2219"/>
                  </a:cubicBezTo>
                  <a:lnTo>
                    <a:pt x="323" y="2219"/>
                  </a:lnTo>
                  <a:lnTo>
                    <a:pt x="323" y="1331"/>
                  </a:lnTo>
                  <a:close/>
                  <a:moveTo>
                    <a:pt x="1" y="1"/>
                  </a:moveTo>
                  <a:lnTo>
                    <a:pt x="1" y="2501"/>
                  </a:lnTo>
                  <a:lnTo>
                    <a:pt x="686" y="2501"/>
                  </a:lnTo>
                  <a:cubicBezTo>
                    <a:pt x="1332" y="2501"/>
                    <a:pt x="1654" y="2259"/>
                    <a:pt x="1654" y="1775"/>
                  </a:cubicBezTo>
                  <a:cubicBezTo>
                    <a:pt x="1654" y="1614"/>
                    <a:pt x="1614" y="1452"/>
                    <a:pt x="1493" y="1372"/>
                  </a:cubicBezTo>
                  <a:cubicBezTo>
                    <a:pt x="1412" y="1291"/>
                    <a:pt x="1251" y="1210"/>
                    <a:pt x="1090" y="1170"/>
                  </a:cubicBezTo>
                  <a:cubicBezTo>
                    <a:pt x="1211" y="1170"/>
                    <a:pt x="1332" y="1090"/>
                    <a:pt x="1412" y="1009"/>
                  </a:cubicBezTo>
                  <a:cubicBezTo>
                    <a:pt x="1533" y="888"/>
                    <a:pt x="1574" y="767"/>
                    <a:pt x="1574" y="646"/>
                  </a:cubicBezTo>
                  <a:cubicBezTo>
                    <a:pt x="1574" y="444"/>
                    <a:pt x="1493" y="283"/>
                    <a:pt x="1291" y="162"/>
                  </a:cubicBezTo>
                  <a:cubicBezTo>
                    <a:pt x="1130" y="41"/>
                    <a:pt x="888" y="1"/>
                    <a:pt x="5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6791;p30">
              <a:extLst>
                <a:ext uri="{FF2B5EF4-FFF2-40B4-BE49-F238E27FC236}">
                  <a16:creationId xmlns:a16="http://schemas.microsoft.com/office/drawing/2014/main" id="{E01D37AF-33B8-A14F-9BEB-E05E4F49917F}"/>
                </a:ext>
              </a:extLst>
            </p:cNvPr>
            <p:cNvSpPr/>
            <p:nvPr/>
          </p:nvSpPr>
          <p:spPr>
            <a:xfrm>
              <a:off x="2248795" y="2951382"/>
              <a:ext cx="21420" cy="39069"/>
            </a:xfrm>
            <a:custGeom>
              <a:avLst/>
              <a:gdLst/>
              <a:ahLst/>
              <a:cxnLst/>
              <a:rect l="l" t="t" r="r" b="b"/>
              <a:pathLst>
                <a:path w="1372" h="2502" extrusionOk="0">
                  <a:moveTo>
                    <a:pt x="0" y="1"/>
                  </a:moveTo>
                  <a:lnTo>
                    <a:pt x="0" y="2501"/>
                  </a:lnTo>
                  <a:lnTo>
                    <a:pt x="1331" y="2501"/>
                  </a:lnTo>
                  <a:lnTo>
                    <a:pt x="1372" y="2219"/>
                  </a:lnTo>
                  <a:lnTo>
                    <a:pt x="363" y="2219"/>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792;p30">
              <a:extLst>
                <a:ext uri="{FF2B5EF4-FFF2-40B4-BE49-F238E27FC236}">
                  <a16:creationId xmlns:a16="http://schemas.microsoft.com/office/drawing/2014/main" id="{E50CF080-27F5-4D42-A280-83C7FC7C715A}"/>
                </a:ext>
              </a:extLst>
            </p:cNvPr>
            <p:cNvSpPr/>
            <p:nvPr/>
          </p:nvSpPr>
          <p:spPr>
            <a:xfrm>
              <a:off x="2277132" y="2951382"/>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793;p30">
              <a:extLst>
                <a:ext uri="{FF2B5EF4-FFF2-40B4-BE49-F238E27FC236}">
                  <a16:creationId xmlns:a16="http://schemas.microsoft.com/office/drawing/2014/main" id="{7BF7F12E-1E48-764F-9D29-9241BACF4C7E}"/>
                </a:ext>
              </a:extLst>
            </p:cNvPr>
            <p:cNvSpPr/>
            <p:nvPr/>
          </p:nvSpPr>
          <p:spPr>
            <a:xfrm>
              <a:off x="2290980" y="2950758"/>
              <a:ext cx="27712" cy="40318"/>
            </a:xfrm>
            <a:custGeom>
              <a:avLst/>
              <a:gdLst/>
              <a:ahLst/>
              <a:cxnLst/>
              <a:rect l="l" t="t" r="r" b="b"/>
              <a:pathLst>
                <a:path w="1775" h="2582" extrusionOk="0">
                  <a:moveTo>
                    <a:pt x="1049" y="0"/>
                  </a:moveTo>
                  <a:cubicBezTo>
                    <a:pt x="847" y="0"/>
                    <a:pt x="686" y="41"/>
                    <a:pt x="525" y="162"/>
                  </a:cubicBezTo>
                  <a:cubicBezTo>
                    <a:pt x="363" y="242"/>
                    <a:pt x="242" y="404"/>
                    <a:pt x="162" y="605"/>
                  </a:cubicBezTo>
                  <a:cubicBezTo>
                    <a:pt x="81" y="807"/>
                    <a:pt x="0" y="1009"/>
                    <a:pt x="0" y="1291"/>
                  </a:cubicBezTo>
                  <a:cubicBezTo>
                    <a:pt x="0" y="1573"/>
                    <a:pt x="81" y="1815"/>
                    <a:pt x="162" y="1976"/>
                  </a:cubicBezTo>
                  <a:cubicBezTo>
                    <a:pt x="242" y="2178"/>
                    <a:pt x="363" y="2339"/>
                    <a:pt x="525" y="2420"/>
                  </a:cubicBezTo>
                  <a:cubicBezTo>
                    <a:pt x="686" y="2541"/>
                    <a:pt x="847" y="2581"/>
                    <a:pt x="1049" y="2581"/>
                  </a:cubicBezTo>
                  <a:cubicBezTo>
                    <a:pt x="1210" y="2581"/>
                    <a:pt x="1372" y="2541"/>
                    <a:pt x="1493" y="2501"/>
                  </a:cubicBezTo>
                  <a:cubicBezTo>
                    <a:pt x="1614" y="2460"/>
                    <a:pt x="1694" y="2380"/>
                    <a:pt x="1775" y="2299"/>
                  </a:cubicBezTo>
                  <a:lnTo>
                    <a:pt x="1614" y="2097"/>
                  </a:lnTo>
                  <a:cubicBezTo>
                    <a:pt x="1533" y="2138"/>
                    <a:pt x="1412" y="2218"/>
                    <a:pt x="1372" y="2259"/>
                  </a:cubicBezTo>
                  <a:cubicBezTo>
                    <a:pt x="1291" y="2259"/>
                    <a:pt x="1170" y="2299"/>
                    <a:pt x="1089" y="2299"/>
                  </a:cubicBezTo>
                  <a:cubicBezTo>
                    <a:pt x="847" y="2299"/>
                    <a:pt x="686" y="2218"/>
                    <a:pt x="565" y="2057"/>
                  </a:cubicBezTo>
                  <a:cubicBezTo>
                    <a:pt x="444" y="1896"/>
                    <a:pt x="404" y="1654"/>
                    <a:pt x="404" y="1291"/>
                  </a:cubicBezTo>
                  <a:cubicBezTo>
                    <a:pt x="404" y="928"/>
                    <a:pt x="444" y="686"/>
                    <a:pt x="565" y="525"/>
                  </a:cubicBezTo>
                  <a:cubicBezTo>
                    <a:pt x="686" y="363"/>
                    <a:pt x="888" y="283"/>
                    <a:pt x="1089" y="283"/>
                  </a:cubicBezTo>
                  <a:cubicBezTo>
                    <a:pt x="1251" y="283"/>
                    <a:pt x="1412" y="363"/>
                    <a:pt x="1573" y="484"/>
                  </a:cubicBezTo>
                  <a:lnTo>
                    <a:pt x="1735" y="242"/>
                  </a:lnTo>
                  <a:cubicBezTo>
                    <a:pt x="1654" y="162"/>
                    <a:pt x="1533" y="81"/>
                    <a:pt x="1412" y="81"/>
                  </a:cubicBezTo>
                  <a:cubicBezTo>
                    <a:pt x="1331" y="41"/>
                    <a:pt x="1210"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794;p30">
              <a:extLst>
                <a:ext uri="{FF2B5EF4-FFF2-40B4-BE49-F238E27FC236}">
                  <a16:creationId xmlns:a16="http://schemas.microsoft.com/office/drawing/2014/main" id="{3F063409-FD58-9C42-917B-B492B62208E3}"/>
                </a:ext>
              </a:extLst>
            </p:cNvPr>
            <p:cNvSpPr/>
            <p:nvPr/>
          </p:nvSpPr>
          <p:spPr>
            <a:xfrm>
              <a:off x="2166939" y="3018759"/>
              <a:ext cx="32755" cy="40318"/>
            </a:xfrm>
            <a:custGeom>
              <a:avLst/>
              <a:gdLst/>
              <a:ahLst/>
              <a:cxnLst/>
              <a:rect l="l" t="t" r="r" b="b"/>
              <a:pathLst>
                <a:path w="2098" h="2582" extrusionOk="0">
                  <a:moveTo>
                    <a:pt x="1049" y="283"/>
                  </a:moveTo>
                  <a:cubicBezTo>
                    <a:pt x="1493" y="283"/>
                    <a:pt x="1735" y="606"/>
                    <a:pt x="1735" y="1291"/>
                  </a:cubicBezTo>
                  <a:cubicBezTo>
                    <a:pt x="1735" y="1977"/>
                    <a:pt x="1493" y="2300"/>
                    <a:pt x="1049" y="2300"/>
                  </a:cubicBezTo>
                  <a:cubicBezTo>
                    <a:pt x="848" y="2300"/>
                    <a:pt x="646" y="2219"/>
                    <a:pt x="525" y="2058"/>
                  </a:cubicBezTo>
                  <a:cubicBezTo>
                    <a:pt x="404" y="1896"/>
                    <a:pt x="364" y="1654"/>
                    <a:pt x="364" y="1291"/>
                  </a:cubicBezTo>
                  <a:cubicBezTo>
                    <a:pt x="364" y="928"/>
                    <a:pt x="404" y="686"/>
                    <a:pt x="525" y="525"/>
                  </a:cubicBezTo>
                  <a:cubicBezTo>
                    <a:pt x="646" y="364"/>
                    <a:pt x="848" y="283"/>
                    <a:pt x="1049" y="283"/>
                  </a:cubicBezTo>
                  <a:close/>
                  <a:moveTo>
                    <a:pt x="1049" y="1"/>
                  </a:moveTo>
                  <a:cubicBezTo>
                    <a:pt x="848" y="1"/>
                    <a:pt x="646" y="41"/>
                    <a:pt x="485" y="162"/>
                  </a:cubicBezTo>
                  <a:cubicBezTo>
                    <a:pt x="323" y="243"/>
                    <a:pt x="202" y="404"/>
                    <a:pt x="122" y="606"/>
                  </a:cubicBezTo>
                  <a:cubicBezTo>
                    <a:pt x="41" y="807"/>
                    <a:pt x="1" y="1009"/>
                    <a:pt x="1" y="1291"/>
                  </a:cubicBezTo>
                  <a:cubicBezTo>
                    <a:pt x="1" y="1574"/>
                    <a:pt x="41" y="1816"/>
                    <a:pt x="122" y="1977"/>
                  </a:cubicBezTo>
                  <a:cubicBezTo>
                    <a:pt x="202" y="2179"/>
                    <a:pt x="323" y="2340"/>
                    <a:pt x="485" y="2421"/>
                  </a:cubicBezTo>
                  <a:cubicBezTo>
                    <a:pt x="646" y="2542"/>
                    <a:pt x="848" y="2582"/>
                    <a:pt x="1049" y="2582"/>
                  </a:cubicBezTo>
                  <a:cubicBezTo>
                    <a:pt x="1251" y="2582"/>
                    <a:pt x="1453" y="2542"/>
                    <a:pt x="1614" y="2421"/>
                  </a:cubicBezTo>
                  <a:cubicBezTo>
                    <a:pt x="1775" y="2340"/>
                    <a:pt x="1896" y="2179"/>
                    <a:pt x="1977" y="1977"/>
                  </a:cubicBezTo>
                  <a:cubicBezTo>
                    <a:pt x="2057" y="1775"/>
                    <a:pt x="2098" y="1574"/>
                    <a:pt x="2098" y="1291"/>
                  </a:cubicBezTo>
                  <a:cubicBezTo>
                    <a:pt x="2098" y="1009"/>
                    <a:pt x="2057" y="767"/>
                    <a:pt x="1977" y="565"/>
                  </a:cubicBezTo>
                  <a:cubicBezTo>
                    <a:pt x="1896" y="404"/>
                    <a:pt x="1775" y="243"/>
                    <a:pt x="1614" y="162"/>
                  </a:cubicBezTo>
                  <a:cubicBezTo>
                    <a:pt x="1453" y="41"/>
                    <a:pt x="1251"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795;p30">
              <a:extLst>
                <a:ext uri="{FF2B5EF4-FFF2-40B4-BE49-F238E27FC236}">
                  <a16:creationId xmlns:a16="http://schemas.microsoft.com/office/drawing/2014/main" id="{E339FFC6-EB48-C444-9D89-9AC965BB1DDA}"/>
                </a:ext>
              </a:extLst>
            </p:cNvPr>
            <p:cNvSpPr/>
            <p:nvPr/>
          </p:nvSpPr>
          <p:spPr>
            <a:xfrm>
              <a:off x="2208500" y="3019399"/>
              <a:ext cx="20796" cy="39053"/>
            </a:xfrm>
            <a:custGeom>
              <a:avLst/>
              <a:gdLst/>
              <a:ahLst/>
              <a:cxnLst/>
              <a:rect l="l" t="t" r="r" b="b"/>
              <a:pathLst>
                <a:path w="1332" h="2501" extrusionOk="0">
                  <a:moveTo>
                    <a:pt x="0" y="0"/>
                  </a:moveTo>
                  <a:lnTo>
                    <a:pt x="0" y="2501"/>
                  </a:lnTo>
                  <a:lnTo>
                    <a:pt x="323" y="2501"/>
                  </a:lnTo>
                  <a:lnTo>
                    <a:pt x="323" y="1412"/>
                  </a:lnTo>
                  <a:lnTo>
                    <a:pt x="1170" y="1412"/>
                  </a:lnTo>
                  <a:lnTo>
                    <a:pt x="1170" y="1129"/>
                  </a:lnTo>
                  <a:lnTo>
                    <a:pt x="323" y="1129"/>
                  </a:lnTo>
                  <a:lnTo>
                    <a:pt x="323" y="282"/>
                  </a:lnTo>
                  <a:lnTo>
                    <a:pt x="1291" y="282"/>
                  </a:lnTo>
                  <a:lnTo>
                    <a:pt x="133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796;p30">
              <a:extLst>
                <a:ext uri="{FF2B5EF4-FFF2-40B4-BE49-F238E27FC236}">
                  <a16:creationId xmlns:a16="http://schemas.microsoft.com/office/drawing/2014/main" id="{8651DE0E-3078-E24D-B5DC-8C5A2A962D8D}"/>
                </a:ext>
              </a:extLst>
            </p:cNvPr>
            <p:cNvSpPr/>
            <p:nvPr/>
          </p:nvSpPr>
          <p:spPr>
            <a:xfrm>
              <a:off x="2109017" y="3086775"/>
              <a:ext cx="27088" cy="40318"/>
            </a:xfrm>
            <a:custGeom>
              <a:avLst/>
              <a:gdLst/>
              <a:ahLst/>
              <a:cxnLst/>
              <a:rect l="l" t="t" r="r" b="b"/>
              <a:pathLst>
                <a:path w="1735" h="2582" extrusionOk="0">
                  <a:moveTo>
                    <a:pt x="1009" y="0"/>
                  </a:moveTo>
                  <a:cubicBezTo>
                    <a:pt x="807" y="0"/>
                    <a:pt x="646" y="41"/>
                    <a:pt x="484" y="121"/>
                  </a:cubicBezTo>
                  <a:cubicBezTo>
                    <a:pt x="323" y="242"/>
                    <a:pt x="202" y="363"/>
                    <a:pt x="121" y="565"/>
                  </a:cubicBezTo>
                  <a:cubicBezTo>
                    <a:pt x="41" y="767"/>
                    <a:pt x="0" y="1009"/>
                    <a:pt x="0" y="1291"/>
                  </a:cubicBezTo>
                  <a:cubicBezTo>
                    <a:pt x="0" y="1533"/>
                    <a:pt x="41" y="1775"/>
                    <a:pt x="121" y="1977"/>
                  </a:cubicBezTo>
                  <a:cubicBezTo>
                    <a:pt x="202" y="2178"/>
                    <a:pt x="323" y="2299"/>
                    <a:pt x="484" y="2420"/>
                  </a:cubicBezTo>
                  <a:cubicBezTo>
                    <a:pt x="646" y="2501"/>
                    <a:pt x="807" y="2581"/>
                    <a:pt x="1009" y="2581"/>
                  </a:cubicBezTo>
                  <a:cubicBezTo>
                    <a:pt x="1170" y="2581"/>
                    <a:pt x="1331" y="2541"/>
                    <a:pt x="1452" y="2501"/>
                  </a:cubicBezTo>
                  <a:cubicBezTo>
                    <a:pt x="1573" y="2420"/>
                    <a:pt x="1654" y="2380"/>
                    <a:pt x="1735" y="2299"/>
                  </a:cubicBezTo>
                  <a:lnTo>
                    <a:pt x="1573" y="2057"/>
                  </a:lnTo>
                  <a:cubicBezTo>
                    <a:pt x="1493" y="2138"/>
                    <a:pt x="1412" y="2178"/>
                    <a:pt x="1331" y="2218"/>
                  </a:cubicBezTo>
                  <a:cubicBezTo>
                    <a:pt x="1251" y="2259"/>
                    <a:pt x="1130" y="2259"/>
                    <a:pt x="1049" y="2259"/>
                  </a:cubicBezTo>
                  <a:cubicBezTo>
                    <a:pt x="847" y="2259"/>
                    <a:pt x="646" y="2178"/>
                    <a:pt x="525" y="2017"/>
                  </a:cubicBezTo>
                  <a:cubicBezTo>
                    <a:pt x="404" y="1856"/>
                    <a:pt x="363" y="1614"/>
                    <a:pt x="363" y="1291"/>
                  </a:cubicBezTo>
                  <a:cubicBezTo>
                    <a:pt x="363" y="928"/>
                    <a:pt x="404" y="646"/>
                    <a:pt x="525" y="525"/>
                  </a:cubicBezTo>
                  <a:cubicBezTo>
                    <a:pt x="646" y="363"/>
                    <a:pt x="847" y="283"/>
                    <a:pt x="1049" y="283"/>
                  </a:cubicBezTo>
                  <a:cubicBezTo>
                    <a:pt x="1210" y="283"/>
                    <a:pt x="1372" y="323"/>
                    <a:pt x="1533" y="444"/>
                  </a:cubicBezTo>
                  <a:lnTo>
                    <a:pt x="1694" y="242"/>
                  </a:lnTo>
                  <a:cubicBezTo>
                    <a:pt x="1614" y="162"/>
                    <a:pt x="1493" y="81"/>
                    <a:pt x="1412" y="41"/>
                  </a:cubicBezTo>
                  <a:cubicBezTo>
                    <a:pt x="1291" y="0"/>
                    <a:pt x="1170" y="0"/>
                    <a:pt x="10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797;p30">
              <a:extLst>
                <a:ext uri="{FF2B5EF4-FFF2-40B4-BE49-F238E27FC236}">
                  <a16:creationId xmlns:a16="http://schemas.microsoft.com/office/drawing/2014/main" id="{83A66D87-B806-1941-9382-C4FCEE71A2A2}"/>
                </a:ext>
              </a:extLst>
            </p:cNvPr>
            <p:cNvSpPr/>
            <p:nvPr/>
          </p:nvSpPr>
          <p:spPr>
            <a:xfrm>
              <a:off x="2139243" y="3086775"/>
              <a:ext cx="32755" cy="40318"/>
            </a:xfrm>
            <a:custGeom>
              <a:avLst/>
              <a:gdLst/>
              <a:ahLst/>
              <a:cxnLst/>
              <a:rect l="l" t="t" r="r" b="b"/>
              <a:pathLst>
                <a:path w="2098" h="2582" extrusionOk="0">
                  <a:moveTo>
                    <a:pt x="1049" y="283"/>
                  </a:moveTo>
                  <a:cubicBezTo>
                    <a:pt x="1533" y="283"/>
                    <a:pt x="1734" y="605"/>
                    <a:pt x="1734" y="1291"/>
                  </a:cubicBezTo>
                  <a:cubicBezTo>
                    <a:pt x="1734" y="1936"/>
                    <a:pt x="1533" y="2299"/>
                    <a:pt x="1049" y="2299"/>
                  </a:cubicBezTo>
                  <a:cubicBezTo>
                    <a:pt x="847" y="2299"/>
                    <a:pt x="686" y="2218"/>
                    <a:pt x="565" y="2057"/>
                  </a:cubicBezTo>
                  <a:cubicBezTo>
                    <a:pt x="444" y="1896"/>
                    <a:pt x="363" y="1614"/>
                    <a:pt x="363" y="1291"/>
                  </a:cubicBezTo>
                  <a:cubicBezTo>
                    <a:pt x="363" y="928"/>
                    <a:pt x="444" y="686"/>
                    <a:pt x="565" y="525"/>
                  </a:cubicBezTo>
                  <a:cubicBezTo>
                    <a:pt x="686" y="363"/>
                    <a:pt x="847" y="283"/>
                    <a:pt x="1049" y="283"/>
                  </a:cubicBezTo>
                  <a:close/>
                  <a:moveTo>
                    <a:pt x="1049" y="0"/>
                  </a:moveTo>
                  <a:cubicBezTo>
                    <a:pt x="847" y="0"/>
                    <a:pt x="645" y="41"/>
                    <a:pt x="524" y="121"/>
                  </a:cubicBezTo>
                  <a:cubicBezTo>
                    <a:pt x="363" y="242"/>
                    <a:pt x="242" y="404"/>
                    <a:pt x="121" y="565"/>
                  </a:cubicBezTo>
                  <a:cubicBezTo>
                    <a:pt x="41" y="767"/>
                    <a:pt x="0" y="1009"/>
                    <a:pt x="0" y="1291"/>
                  </a:cubicBezTo>
                  <a:cubicBezTo>
                    <a:pt x="0" y="1533"/>
                    <a:pt x="41" y="1775"/>
                    <a:pt x="121" y="1977"/>
                  </a:cubicBezTo>
                  <a:cubicBezTo>
                    <a:pt x="242" y="2178"/>
                    <a:pt x="363" y="2299"/>
                    <a:pt x="484" y="2420"/>
                  </a:cubicBezTo>
                  <a:cubicBezTo>
                    <a:pt x="645" y="2501"/>
                    <a:pt x="847" y="2581"/>
                    <a:pt x="1049" y="2581"/>
                  </a:cubicBezTo>
                  <a:cubicBezTo>
                    <a:pt x="1250" y="2581"/>
                    <a:pt x="1452" y="2501"/>
                    <a:pt x="1613" y="2420"/>
                  </a:cubicBezTo>
                  <a:cubicBezTo>
                    <a:pt x="1775" y="2299"/>
                    <a:pt x="1896" y="2178"/>
                    <a:pt x="1976" y="1977"/>
                  </a:cubicBezTo>
                  <a:cubicBezTo>
                    <a:pt x="2057" y="1775"/>
                    <a:pt x="2097" y="1533"/>
                    <a:pt x="2097" y="1291"/>
                  </a:cubicBezTo>
                  <a:cubicBezTo>
                    <a:pt x="2097" y="1009"/>
                    <a:pt x="2057" y="767"/>
                    <a:pt x="1976" y="565"/>
                  </a:cubicBezTo>
                  <a:cubicBezTo>
                    <a:pt x="1896" y="363"/>
                    <a:pt x="1775" y="242"/>
                    <a:pt x="1613" y="121"/>
                  </a:cubicBezTo>
                  <a:cubicBezTo>
                    <a:pt x="1452" y="41"/>
                    <a:pt x="1250"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6798;p30">
              <a:extLst>
                <a:ext uri="{FF2B5EF4-FFF2-40B4-BE49-F238E27FC236}">
                  <a16:creationId xmlns:a16="http://schemas.microsoft.com/office/drawing/2014/main" id="{238A0B0C-89B0-0342-8DE7-0DF4046A2B61}"/>
                </a:ext>
              </a:extLst>
            </p:cNvPr>
            <p:cNvSpPr/>
            <p:nvPr/>
          </p:nvSpPr>
          <p:spPr>
            <a:xfrm>
              <a:off x="2180788" y="3087400"/>
              <a:ext cx="27728" cy="38429"/>
            </a:xfrm>
            <a:custGeom>
              <a:avLst/>
              <a:gdLst/>
              <a:ahLst/>
              <a:cxnLst/>
              <a:rect l="l" t="t" r="r" b="b"/>
              <a:pathLst>
                <a:path w="1776" h="2461" extrusionOk="0">
                  <a:moveTo>
                    <a:pt x="1" y="1"/>
                  </a:moveTo>
                  <a:lnTo>
                    <a:pt x="1" y="2461"/>
                  </a:lnTo>
                  <a:lnTo>
                    <a:pt x="324" y="2461"/>
                  </a:lnTo>
                  <a:lnTo>
                    <a:pt x="324" y="1332"/>
                  </a:lnTo>
                  <a:cubicBezTo>
                    <a:pt x="324" y="1130"/>
                    <a:pt x="324" y="969"/>
                    <a:pt x="324" y="807"/>
                  </a:cubicBezTo>
                  <a:cubicBezTo>
                    <a:pt x="324" y="686"/>
                    <a:pt x="283" y="525"/>
                    <a:pt x="283" y="364"/>
                  </a:cubicBezTo>
                  <a:lnTo>
                    <a:pt x="283" y="364"/>
                  </a:lnTo>
                  <a:lnTo>
                    <a:pt x="1291" y="2461"/>
                  </a:lnTo>
                  <a:lnTo>
                    <a:pt x="1775" y="2461"/>
                  </a:lnTo>
                  <a:lnTo>
                    <a:pt x="1775" y="1"/>
                  </a:lnTo>
                  <a:lnTo>
                    <a:pt x="1453" y="1"/>
                  </a:lnTo>
                  <a:lnTo>
                    <a:pt x="1453" y="1332"/>
                  </a:lnTo>
                  <a:cubicBezTo>
                    <a:pt x="1453" y="1493"/>
                    <a:pt x="1453" y="1614"/>
                    <a:pt x="1453" y="1775"/>
                  </a:cubicBezTo>
                  <a:cubicBezTo>
                    <a:pt x="1453" y="1937"/>
                    <a:pt x="1493" y="2057"/>
                    <a:pt x="1493" y="2098"/>
                  </a:cubicBezTo>
                  <a:lnTo>
                    <a:pt x="4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6799;p30">
              <a:extLst>
                <a:ext uri="{FF2B5EF4-FFF2-40B4-BE49-F238E27FC236}">
                  <a16:creationId xmlns:a16="http://schemas.microsoft.com/office/drawing/2014/main" id="{FC84EEAA-80DE-BD4F-9F08-79DEE78A62A3}"/>
                </a:ext>
              </a:extLst>
            </p:cNvPr>
            <p:cNvSpPr/>
            <p:nvPr/>
          </p:nvSpPr>
          <p:spPr>
            <a:xfrm>
              <a:off x="2216681" y="3086775"/>
              <a:ext cx="29617" cy="40318"/>
            </a:xfrm>
            <a:custGeom>
              <a:avLst/>
              <a:gdLst/>
              <a:ahLst/>
              <a:cxnLst/>
              <a:rect l="l" t="t" r="r" b="b"/>
              <a:pathLst>
                <a:path w="1897" h="2582" extrusionOk="0">
                  <a:moveTo>
                    <a:pt x="1090" y="0"/>
                  </a:moveTo>
                  <a:cubicBezTo>
                    <a:pt x="888" y="0"/>
                    <a:pt x="727" y="41"/>
                    <a:pt x="565" y="121"/>
                  </a:cubicBezTo>
                  <a:cubicBezTo>
                    <a:pt x="404" y="242"/>
                    <a:pt x="283" y="363"/>
                    <a:pt x="162" y="565"/>
                  </a:cubicBezTo>
                  <a:cubicBezTo>
                    <a:pt x="81" y="767"/>
                    <a:pt x="1" y="1009"/>
                    <a:pt x="1" y="1291"/>
                  </a:cubicBezTo>
                  <a:cubicBezTo>
                    <a:pt x="1" y="1694"/>
                    <a:pt x="122" y="2017"/>
                    <a:pt x="283" y="2218"/>
                  </a:cubicBezTo>
                  <a:cubicBezTo>
                    <a:pt x="485" y="2460"/>
                    <a:pt x="727" y="2581"/>
                    <a:pt x="1049" y="2581"/>
                  </a:cubicBezTo>
                  <a:cubicBezTo>
                    <a:pt x="1332" y="2581"/>
                    <a:pt x="1614" y="2501"/>
                    <a:pt x="1896" y="2339"/>
                  </a:cubicBezTo>
                  <a:lnTo>
                    <a:pt x="1896" y="1130"/>
                  </a:lnTo>
                  <a:lnTo>
                    <a:pt x="1049" y="1130"/>
                  </a:lnTo>
                  <a:lnTo>
                    <a:pt x="1090" y="1412"/>
                  </a:lnTo>
                  <a:lnTo>
                    <a:pt x="1533" y="1412"/>
                  </a:lnTo>
                  <a:lnTo>
                    <a:pt x="1533" y="2178"/>
                  </a:lnTo>
                  <a:cubicBezTo>
                    <a:pt x="1412" y="2259"/>
                    <a:pt x="1251" y="2299"/>
                    <a:pt x="1049" y="2299"/>
                  </a:cubicBezTo>
                  <a:cubicBezTo>
                    <a:pt x="848" y="2299"/>
                    <a:pt x="686" y="2218"/>
                    <a:pt x="565" y="2057"/>
                  </a:cubicBezTo>
                  <a:cubicBezTo>
                    <a:pt x="444" y="1896"/>
                    <a:pt x="404" y="1614"/>
                    <a:pt x="404" y="1291"/>
                  </a:cubicBezTo>
                  <a:cubicBezTo>
                    <a:pt x="404" y="1049"/>
                    <a:pt x="404" y="847"/>
                    <a:pt x="485" y="686"/>
                  </a:cubicBezTo>
                  <a:cubicBezTo>
                    <a:pt x="565" y="565"/>
                    <a:pt x="646" y="444"/>
                    <a:pt x="767" y="363"/>
                  </a:cubicBezTo>
                  <a:cubicBezTo>
                    <a:pt x="848" y="283"/>
                    <a:pt x="969" y="283"/>
                    <a:pt x="1090" y="283"/>
                  </a:cubicBezTo>
                  <a:cubicBezTo>
                    <a:pt x="1211" y="283"/>
                    <a:pt x="1291" y="283"/>
                    <a:pt x="1372" y="323"/>
                  </a:cubicBezTo>
                  <a:cubicBezTo>
                    <a:pt x="1493" y="363"/>
                    <a:pt x="1573" y="404"/>
                    <a:pt x="1654" y="484"/>
                  </a:cubicBezTo>
                  <a:lnTo>
                    <a:pt x="1856" y="242"/>
                  </a:lnTo>
                  <a:cubicBezTo>
                    <a:pt x="1735" y="162"/>
                    <a:pt x="1614" y="81"/>
                    <a:pt x="1493" y="41"/>
                  </a:cubicBezTo>
                  <a:cubicBezTo>
                    <a:pt x="1412" y="0"/>
                    <a:pt x="1251" y="0"/>
                    <a:pt x="10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6800;p30">
              <a:extLst>
                <a:ext uri="{FF2B5EF4-FFF2-40B4-BE49-F238E27FC236}">
                  <a16:creationId xmlns:a16="http://schemas.microsoft.com/office/drawing/2014/main" id="{65D459E2-A47A-3440-BF0B-4099337B7575}"/>
                </a:ext>
              </a:extLst>
            </p:cNvPr>
            <p:cNvSpPr/>
            <p:nvPr/>
          </p:nvSpPr>
          <p:spPr>
            <a:xfrm>
              <a:off x="2252573" y="3086775"/>
              <a:ext cx="32755" cy="40318"/>
            </a:xfrm>
            <a:custGeom>
              <a:avLst/>
              <a:gdLst/>
              <a:ahLst/>
              <a:cxnLst/>
              <a:rect l="l" t="t" r="r" b="b"/>
              <a:pathLst>
                <a:path w="2098" h="2582" extrusionOk="0">
                  <a:moveTo>
                    <a:pt x="1049" y="283"/>
                  </a:moveTo>
                  <a:cubicBezTo>
                    <a:pt x="1533" y="283"/>
                    <a:pt x="1735" y="605"/>
                    <a:pt x="1735" y="1291"/>
                  </a:cubicBezTo>
                  <a:cubicBezTo>
                    <a:pt x="1735" y="1936"/>
                    <a:pt x="1533" y="2299"/>
                    <a:pt x="1049" y="2299"/>
                  </a:cubicBezTo>
                  <a:cubicBezTo>
                    <a:pt x="847" y="2299"/>
                    <a:pt x="686" y="2218"/>
                    <a:pt x="565" y="2057"/>
                  </a:cubicBezTo>
                  <a:cubicBezTo>
                    <a:pt x="444" y="1896"/>
                    <a:pt x="363" y="1614"/>
                    <a:pt x="363" y="1291"/>
                  </a:cubicBezTo>
                  <a:cubicBezTo>
                    <a:pt x="363" y="928"/>
                    <a:pt x="444" y="686"/>
                    <a:pt x="565" y="525"/>
                  </a:cubicBezTo>
                  <a:cubicBezTo>
                    <a:pt x="686" y="363"/>
                    <a:pt x="847" y="283"/>
                    <a:pt x="1049" y="283"/>
                  </a:cubicBezTo>
                  <a:close/>
                  <a:moveTo>
                    <a:pt x="1049" y="0"/>
                  </a:moveTo>
                  <a:cubicBezTo>
                    <a:pt x="847" y="0"/>
                    <a:pt x="686" y="41"/>
                    <a:pt x="525" y="121"/>
                  </a:cubicBezTo>
                  <a:cubicBezTo>
                    <a:pt x="363" y="242"/>
                    <a:pt x="242" y="404"/>
                    <a:pt x="121" y="565"/>
                  </a:cubicBezTo>
                  <a:cubicBezTo>
                    <a:pt x="41" y="767"/>
                    <a:pt x="0" y="1009"/>
                    <a:pt x="0" y="1291"/>
                  </a:cubicBezTo>
                  <a:cubicBezTo>
                    <a:pt x="0" y="1533"/>
                    <a:pt x="41" y="1775"/>
                    <a:pt x="121" y="1977"/>
                  </a:cubicBezTo>
                  <a:cubicBezTo>
                    <a:pt x="242" y="2178"/>
                    <a:pt x="363" y="2299"/>
                    <a:pt x="484" y="2420"/>
                  </a:cubicBezTo>
                  <a:cubicBezTo>
                    <a:pt x="646" y="2501"/>
                    <a:pt x="847" y="2581"/>
                    <a:pt x="1049" y="2581"/>
                  </a:cubicBezTo>
                  <a:cubicBezTo>
                    <a:pt x="1251" y="2581"/>
                    <a:pt x="1452" y="2501"/>
                    <a:pt x="1614" y="2420"/>
                  </a:cubicBezTo>
                  <a:cubicBezTo>
                    <a:pt x="1775" y="2299"/>
                    <a:pt x="1896" y="2178"/>
                    <a:pt x="1977" y="1977"/>
                  </a:cubicBezTo>
                  <a:cubicBezTo>
                    <a:pt x="2057" y="1775"/>
                    <a:pt x="2098" y="1533"/>
                    <a:pt x="2098" y="1291"/>
                  </a:cubicBezTo>
                  <a:cubicBezTo>
                    <a:pt x="2098" y="1009"/>
                    <a:pt x="2057" y="767"/>
                    <a:pt x="1977" y="565"/>
                  </a:cubicBezTo>
                  <a:cubicBezTo>
                    <a:pt x="1896" y="363"/>
                    <a:pt x="1775" y="242"/>
                    <a:pt x="1614" y="121"/>
                  </a:cubicBezTo>
                  <a:cubicBezTo>
                    <a:pt x="1452" y="41"/>
                    <a:pt x="1251"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6801;p30">
              <a:extLst>
                <a:ext uri="{FF2B5EF4-FFF2-40B4-BE49-F238E27FC236}">
                  <a16:creationId xmlns:a16="http://schemas.microsoft.com/office/drawing/2014/main" id="{DB5AB839-6910-054C-99DC-CD3B04623501}"/>
                </a:ext>
              </a:extLst>
            </p:cNvPr>
            <p:cNvSpPr/>
            <p:nvPr/>
          </p:nvSpPr>
          <p:spPr>
            <a:xfrm>
              <a:off x="1051231" y="2059076"/>
              <a:ext cx="37158" cy="38429"/>
            </a:xfrm>
            <a:custGeom>
              <a:avLst/>
              <a:gdLst/>
              <a:ahLst/>
              <a:cxnLst/>
              <a:rect l="l" t="t" r="r" b="b"/>
              <a:pathLst>
                <a:path w="2380" h="2461" extrusionOk="0">
                  <a:moveTo>
                    <a:pt x="202" y="0"/>
                  </a:moveTo>
                  <a:lnTo>
                    <a:pt x="1" y="2460"/>
                  </a:lnTo>
                  <a:lnTo>
                    <a:pt x="323" y="2460"/>
                  </a:lnTo>
                  <a:lnTo>
                    <a:pt x="404" y="1371"/>
                  </a:lnTo>
                  <a:cubicBezTo>
                    <a:pt x="444" y="968"/>
                    <a:pt x="444" y="646"/>
                    <a:pt x="444" y="323"/>
                  </a:cubicBezTo>
                  <a:lnTo>
                    <a:pt x="1049" y="2178"/>
                  </a:lnTo>
                  <a:lnTo>
                    <a:pt x="1372" y="2178"/>
                  </a:lnTo>
                  <a:lnTo>
                    <a:pt x="1896" y="323"/>
                  </a:lnTo>
                  <a:cubicBezTo>
                    <a:pt x="1896" y="565"/>
                    <a:pt x="1936" y="928"/>
                    <a:pt x="1936" y="1331"/>
                  </a:cubicBezTo>
                  <a:lnTo>
                    <a:pt x="2057" y="2460"/>
                  </a:lnTo>
                  <a:lnTo>
                    <a:pt x="2380" y="2460"/>
                  </a:lnTo>
                  <a:lnTo>
                    <a:pt x="2178" y="0"/>
                  </a:lnTo>
                  <a:lnTo>
                    <a:pt x="1694" y="0"/>
                  </a:lnTo>
                  <a:lnTo>
                    <a:pt x="1210" y="1815"/>
                  </a:lnTo>
                  <a:lnTo>
                    <a:pt x="6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6802;p30">
              <a:extLst>
                <a:ext uri="{FF2B5EF4-FFF2-40B4-BE49-F238E27FC236}">
                  <a16:creationId xmlns:a16="http://schemas.microsoft.com/office/drawing/2014/main" id="{036D07FC-E825-9C45-9014-0EEAB91DE53E}"/>
                </a:ext>
              </a:extLst>
            </p:cNvPr>
            <p:cNvSpPr/>
            <p:nvPr/>
          </p:nvSpPr>
          <p:spPr>
            <a:xfrm>
              <a:off x="1092151" y="2059076"/>
              <a:ext cx="31506" cy="38429"/>
            </a:xfrm>
            <a:custGeom>
              <a:avLst/>
              <a:gdLst/>
              <a:ahLst/>
              <a:cxnLst/>
              <a:rect l="l" t="t" r="r" b="b"/>
              <a:pathLst>
                <a:path w="2018" h="2461" extrusionOk="0">
                  <a:moveTo>
                    <a:pt x="1009" y="283"/>
                  </a:moveTo>
                  <a:lnTo>
                    <a:pt x="1412" y="1573"/>
                  </a:lnTo>
                  <a:lnTo>
                    <a:pt x="606" y="1573"/>
                  </a:lnTo>
                  <a:lnTo>
                    <a:pt x="1009" y="283"/>
                  </a:lnTo>
                  <a:close/>
                  <a:moveTo>
                    <a:pt x="807" y="0"/>
                  </a:moveTo>
                  <a:lnTo>
                    <a:pt x="1" y="2460"/>
                  </a:lnTo>
                  <a:lnTo>
                    <a:pt x="364" y="2460"/>
                  </a:lnTo>
                  <a:lnTo>
                    <a:pt x="525" y="1855"/>
                  </a:lnTo>
                  <a:lnTo>
                    <a:pt x="1493" y="1855"/>
                  </a:lnTo>
                  <a:lnTo>
                    <a:pt x="1654" y="2460"/>
                  </a:lnTo>
                  <a:lnTo>
                    <a:pt x="2017" y="2460"/>
                  </a:lnTo>
                  <a:lnTo>
                    <a:pt x="1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6803;p30">
              <a:extLst>
                <a:ext uri="{FF2B5EF4-FFF2-40B4-BE49-F238E27FC236}">
                  <a16:creationId xmlns:a16="http://schemas.microsoft.com/office/drawing/2014/main" id="{0D565919-DB32-5048-A094-F29F280692BA}"/>
                </a:ext>
              </a:extLst>
            </p:cNvPr>
            <p:cNvSpPr/>
            <p:nvPr/>
          </p:nvSpPr>
          <p:spPr>
            <a:xfrm>
              <a:off x="1129933" y="2059076"/>
              <a:ext cx="21420" cy="38429"/>
            </a:xfrm>
            <a:custGeom>
              <a:avLst/>
              <a:gdLst/>
              <a:ahLst/>
              <a:cxnLst/>
              <a:rect l="l" t="t" r="r" b="b"/>
              <a:pathLst>
                <a:path w="1372" h="2461" extrusionOk="0">
                  <a:moveTo>
                    <a:pt x="1" y="0"/>
                  </a:moveTo>
                  <a:lnTo>
                    <a:pt x="1" y="2460"/>
                  </a:lnTo>
                  <a:lnTo>
                    <a:pt x="1332" y="2460"/>
                  </a:lnTo>
                  <a:lnTo>
                    <a:pt x="1372" y="2178"/>
                  </a:lnTo>
                  <a:lnTo>
                    <a:pt x="323" y="2178"/>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6804;p30">
              <a:extLst>
                <a:ext uri="{FF2B5EF4-FFF2-40B4-BE49-F238E27FC236}">
                  <a16:creationId xmlns:a16="http://schemas.microsoft.com/office/drawing/2014/main" id="{C27F8F10-F4F9-0C49-ADDB-45F016593F34}"/>
                </a:ext>
              </a:extLst>
            </p:cNvPr>
            <p:cNvSpPr/>
            <p:nvPr/>
          </p:nvSpPr>
          <p:spPr>
            <a:xfrm>
              <a:off x="1157645" y="2059076"/>
              <a:ext cx="5683" cy="38429"/>
            </a:xfrm>
            <a:custGeom>
              <a:avLst/>
              <a:gdLst/>
              <a:ahLst/>
              <a:cxnLst/>
              <a:rect l="l" t="t" r="r" b="b"/>
              <a:pathLst>
                <a:path w="364" h="2461" extrusionOk="0">
                  <a:moveTo>
                    <a:pt x="0" y="0"/>
                  </a:moveTo>
                  <a:lnTo>
                    <a:pt x="0" y="2460"/>
                  </a:lnTo>
                  <a:lnTo>
                    <a:pt x="363" y="2460"/>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6805;p30">
              <a:extLst>
                <a:ext uri="{FF2B5EF4-FFF2-40B4-BE49-F238E27FC236}">
                  <a16:creationId xmlns:a16="http://schemas.microsoft.com/office/drawing/2014/main" id="{95CAADF3-B512-7D4D-95C8-A58235A3EAF0}"/>
                </a:ext>
              </a:extLst>
            </p:cNvPr>
            <p:cNvSpPr/>
            <p:nvPr/>
          </p:nvSpPr>
          <p:spPr>
            <a:xfrm>
              <a:off x="1058163" y="2637781"/>
              <a:ext cx="28977" cy="40318"/>
            </a:xfrm>
            <a:custGeom>
              <a:avLst/>
              <a:gdLst/>
              <a:ahLst/>
              <a:cxnLst/>
              <a:rect l="l" t="t" r="r" b="b"/>
              <a:pathLst>
                <a:path w="1856" h="2582" extrusionOk="0">
                  <a:moveTo>
                    <a:pt x="1089" y="1"/>
                  </a:moveTo>
                  <a:cubicBezTo>
                    <a:pt x="887" y="1"/>
                    <a:pt x="686" y="41"/>
                    <a:pt x="524" y="122"/>
                  </a:cubicBezTo>
                  <a:cubicBezTo>
                    <a:pt x="363" y="243"/>
                    <a:pt x="242" y="364"/>
                    <a:pt x="121" y="565"/>
                  </a:cubicBezTo>
                  <a:cubicBezTo>
                    <a:pt x="40" y="767"/>
                    <a:pt x="0" y="1009"/>
                    <a:pt x="0" y="1291"/>
                  </a:cubicBezTo>
                  <a:cubicBezTo>
                    <a:pt x="0" y="1695"/>
                    <a:pt x="81" y="2017"/>
                    <a:pt x="282" y="2219"/>
                  </a:cubicBezTo>
                  <a:cubicBezTo>
                    <a:pt x="444" y="2461"/>
                    <a:pt x="686" y="2582"/>
                    <a:pt x="1049" y="2582"/>
                  </a:cubicBezTo>
                  <a:cubicBezTo>
                    <a:pt x="1331" y="2582"/>
                    <a:pt x="1573" y="2501"/>
                    <a:pt x="1855" y="2340"/>
                  </a:cubicBezTo>
                  <a:lnTo>
                    <a:pt x="1855" y="1130"/>
                  </a:lnTo>
                  <a:lnTo>
                    <a:pt x="1008" y="1130"/>
                  </a:lnTo>
                  <a:lnTo>
                    <a:pt x="1049" y="1412"/>
                  </a:lnTo>
                  <a:lnTo>
                    <a:pt x="1492" y="1412"/>
                  </a:lnTo>
                  <a:lnTo>
                    <a:pt x="1492" y="2179"/>
                  </a:lnTo>
                  <a:cubicBezTo>
                    <a:pt x="1371" y="2259"/>
                    <a:pt x="1210" y="2299"/>
                    <a:pt x="1049" y="2299"/>
                  </a:cubicBezTo>
                  <a:cubicBezTo>
                    <a:pt x="807" y="2299"/>
                    <a:pt x="645" y="2219"/>
                    <a:pt x="524" y="2058"/>
                  </a:cubicBezTo>
                  <a:cubicBezTo>
                    <a:pt x="403" y="1896"/>
                    <a:pt x="363" y="1614"/>
                    <a:pt x="363" y="1291"/>
                  </a:cubicBezTo>
                  <a:cubicBezTo>
                    <a:pt x="363" y="1049"/>
                    <a:pt x="403" y="848"/>
                    <a:pt x="444" y="686"/>
                  </a:cubicBezTo>
                  <a:cubicBezTo>
                    <a:pt x="524" y="565"/>
                    <a:pt x="605" y="444"/>
                    <a:pt x="726" y="364"/>
                  </a:cubicBezTo>
                  <a:cubicBezTo>
                    <a:pt x="807" y="283"/>
                    <a:pt x="928" y="283"/>
                    <a:pt x="1089" y="283"/>
                  </a:cubicBezTo>
                  <a:cubicBezTo>
                    <a:pt x="1170" y="283"/>
                    <a:pt x="1291" y="283"/>
                    <a:pt x="1371" y="323"/>
                  </a:cubicBezTo>
                  <a:cubicBezTo>
                    <a:pt x="1452" y="364"/>
                    <a:pt x="1533" y="404"/>
                    <a:pt x="1613" y="485"/>
                  </a:cubicBezTo>
                  <a:lnTo>
                    <a:pt x="1815" y="243"/>
                  </a:lnTo>
                  <a:cubicBezTo>
                    <a:pt x="1694" y="162"/>
                    <a:pt x="1573" y="81"/>
                    <a:pt x="1492" y="41"/>
                  </a:cubicBezTo>
                  <a:cubicBezTo>
                    <a:pt x="1371" y="1"/>
                    <a:pt x="1210" y="1"/>
                    <a:pt x="10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6806;p30">
              <a:extLst>
                <a:ext uri="{FF2B5EF4-FFF2-40B4-BE49-F238E27FC236}">
                  <a16:creationId xmlns:a16="http://schemas.microsoft.com/office/drawing/2014/main" id="{17C42525-E09A-7C40-9642-400CA0B4304E}"/>
                </a:ext>
              </a:extLst>
            </p:cNvPr>
            <p:cNvSpPr/>
            <p:nvPr/>
          </p:nvSpPr>
          <p:spPr>
            <a:xfrm>
              <a:off x="1095929" y="2638421"/>
              <a:ext cx="27103" cy="39053"/>
            </a:xfrm>
            <a:custGeom>
              <a:avLst/>
              <a:gdLst/>
              <a:ahLst/>
              <a:cxnLst/>
              <a:rect l="l" t="t" r="r" b="b"/>
              <a:pathLst>
                <a:path w="1736" h="2501" extrusionOk="0">
                  <a:moveTo>
                    <a:pt x="1" y="0"/>
                  </a:moveTo>
                  <a:lnTo>
                    <a:pt x="1" y="2500"/>
                  </a:lnTo>
                  <a:lnTo>
                    <a:pt x="364" y="2500"/>
                  </a:lnTo>
                  <a:lnTo>
                    <a:pt x="364" y="1331"/>
                  </a:lnTo>
                  <a:lnTo>
                    <a:pt x="1412" y="1331"/>
                  </a:lnTo>
                  <a:lnTo>
                    <a:pt x="1412" y="2500"/>
                  </a:lnTo>
                  <a:lnTo>
                    <a:pt x="1735" y="2500"/>
                  </a:lnTo>
                  <a:lnTo>
                    <a:pt x="1735" y="0"/>
                  </a:lnTo>
                  <a:lnTo>
                    <a:pt x="1412" y="0"/>
                  </a:lnTo>
                  <a:lnTo>
                    <a:pt x="1412" y="1049"/>
                  </a:lnTo>
                  <a:lnTo>
                    <a:pt x="364" y="1049"/>
                  </a:lnTo>
                  <a:lnTo>
                    <a:pt x="3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6807;p30">
              <a:extLst>
                <a:ext uri="{FF2B5EF4-FFF2-40B4-BE49-F238E27FC236}">
                  <a16:creationId xmlns:a16="http://schemas.microsoft.com/office/drawing/2014/main" id="{7DBA8C47-032B-B54D-B3BA-2C29D7C7CEA6}"/>
                </a:ext>
              </a:extLst>
            </p:cNvPr>
            <p:cNvSpPr/>
            <p:nvPr/>
          </p:nvSpPr>
          <p:spPr>
            <a:xfrm>
              <a:off x="1129308" y="2638421"/>
              <a:ext cx="31490" cy="39053"/>
            </a:xfrm>
            <a:custGeom>
              <a:avLst/>
              <a:gdLst/>
              <a:ahLst/>
              <a:cxnLst/>
              <a:rect l="l" t="t" r="r" b="b"/>
              <a:pathLst>
                <a:path w="2017" h="2501" extrusionOk="0">
                  <a:moveTo>
                    <a:pt x="1009" y="282"/>
                  </a:moveTo>
                  <a:lnTo>
                    <a:pt x="1412" y="1573"/>
                  </a:lnTo>
                  <a:lnTo>
                    <a:pt x="605" y="1573"/>
                  </a:lnTo>
                  <a:lnTo>
                    <a:pt x="1009" y="282"/>
                  </a:lnTo>
                  <a:close/>
                  <a:moveTo>
                    <a:pt x="807" y="0"/>
                  </a:moveTo>
                  <a:lnTo>
                    <a:pt x="0" y="2500"/>
                  </a:lnTo>
                  <a:lnTo>
                    <a:pt x="363" y="2500"/>
                  </a:lnTo>
                  <a:lnTo>
                    <a:pt x="525" y="1855"/>
                  </a:lnTo>
                  <a:lnTo>
                    <a:pt x="1493" y="1855"/>
                  </a:lnTo>
                  <a:lnTo>
                    <a:pt x="1654" y="2500"/>
                  </a:lnTo>
                  <a:lnTo>
                    <a:pt x="2017" y="2500"/>
                  </a:lnTo>
                  <a:lnTo>
                    <a:pt x="1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6808;p30">
              <a:extLst>
                <a:ext uri="{FF2B5EF4-FFF2-40B4-BE49-F238E27FC236}">
                  <a16:creationId xmlns:a16="http://schemas.microsoft.com/office/drawing/2014/main" id="{04110A71-D2F2-5F4E-87F7-90C57D69EBFE}"/>
                </a:ext>
              </a:extLst>
            </p:cNvPr>
            <p:cNvSpPr/>
            <p:nvPr/>
          </p:nvSpPr>
          <p:spPr>
            <a:xfrm>
              <a:off x="1167090" y="2638421"/>
              <a:ext cx="27088" cy="39053"/>
            </a:xfrm>
            <a:custGeom>
              <a:avLst/>
              <a:gdLst/>
              <a:ahLst/>
              <a:cxnLst/>
              <a:rect l="l" t="t" r="r" b="b"/>
              <a:pathLst>
                <a:path w="1735" h="2501" extrusionOk="0">
                  <a:moveTo>
                    <a:pt x="0" y="0"/>
                  </a:moveTo>
                  <a:lnTo>
                    <a:pt x="0" y="2500"/>
                  </a:lnTo>
                  <a:lnTo>
                    <a:pt x="323" y="2500"/>
                  </a:lnTo>
                  <a:lnTo>
                    <a:pt x="323" y="1331"/>
                  </a:lnTo>
                  <a:cubicBezTo>
                    <a:pt x="323" y="1129"/>
                    <a:pt x="323" y="968"/>
                    <a:pt x="282" y="807"/>
                  </a:cubicBezTo>
                  <a:cubicBezTo>
                    <a:pt x="282" y="686"/>
                    <a:pt x="282" y="524"/>
                    <a:pt x="282" y="363"/>
                  </a:cubicBezTo>
                  <a:lnTo>
                    <a:pt x="1291" y="2500"/>
                  </a:lnTo>
                  <a:lnTo>
                    <a:pt x="1734" y="2500"/>
                  </a:lnTo>
                  <a:lnTo>
                    <a:pt x="1734" y="0"/>
                  </a:lnTo>
                  <a:lnTo>
                    <a:pt x="1412" y="0"/>
                  </a:lnTo>
                  <a:lnTo>
                    <a:pt x="1412" y="1331"/>
                  </a:lnTo>
                  <a:cubicBezTo>
                    <a:pt x="1412" y="1492"/>
                    <a:pt x="1412" y="1613"/>
                    <a:pt x="1452" y="1775"/>
                  </a:cubicBezTo>
                  <a:cubicBezTo>
                    <a:pt x="1452" y="1936"/>
                    <a:pt x="1452" y="2057"/>
                    <a:pt x="1452" y="2097"/>
                  </a:cubicBez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6809;p30">
              <a:extLst>
                <a:ext uri="{FF2B5EF4-FFF2-40B4-BE49-F238E27FC236}">
                  <a16:creationId xmlns:a16="http://schemas.microsoft.com/office/drawing/2014/main" id="{41EF66F3-BCB2-F74E-9808-BA88076D36E2}"/>
                </a:ext>
              </a:extLst>
            </p:cNvPr>
            <p:cNvSpPr/>
            <p:nvPr/>
          </p:nvSpPr>
          <p:spPr>
            <a:xfrm>
              <a:off x="1200454" y="2638421"/>
              <a:ext cx="31490" cy="39053"/>
            </a:xfrm>
            <a:custGeom>
              <a:avLst/>
              <a:gdLst/>
              <a:ahLst/>
              <a:cxnLst/>
              <a:rect l="l" t="t" r="r" b="b"/>
              <a:pathLst>
                <a:path w="2017" h="2501" extrusionOk="0">
                  <a:moveTo>
                    <a:pt x="1009" y="282"/>
                  </a:moveTo>
                  <a:lnTo>
                    <a:pt x="1372" y="1573"/>
                  </a:lnTo>
                  <a:lnTo>
                    <a:pt x="605" y="1573"/>
                  </a:lnTo>
                  <a:lnTo>
                    <a:pt x="1009" y="282"/>
                  </a:lnTo>
                  <a:close/>
                  <a:moveTo>
                    <a:pt x="767" y="0"/>
                  </a:moveTo>
                  <a:lnTo>
                    <a:pt x="1" y="2500"/>
                  </a:lnTo>
                  <a:lnTo>
                    <a:pt x="323" y="2500"/>
                  </a:lnTo>
                  <a:lnTo>
                    <a:pt x="525" y="1855"/>
                  </a:lnTo>
                  <a:lnTo>
                    <a:pt x="1452" y="1855"/>
                  </a:lnTo>
                  <a:lnTo>
                    <a:pt x="1654" y="2500"/>
                  </a:lnTo>
                  <a:lnTo>
                    <a:pt x="2017" y="2500"/>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6810;p30">
              <a:extLst>
                <a:ext uri="{FF2B5EF4-FFF2-40B4-BE49-F238E27FC236}">
                  <a16:creationId xmlns:a16="http://schemas.microsoft.com/office/drawing/2014/main" id="{ED97EAFF-6DDA-3F4A-8F09-5BBFF4BD0085}"/>
                </a:ext>
              </a:extLst>
            </p:cNvPr>
            <p:cNvSpPr/>
            <p:nvPr/>
          </p:nvSpPr>
          <p:spPr>
            <a:xfrm>
              <a:off x="624341" y="2411089"/>
              <a:ext cx="29601" cy="40318"/>
            </a:xfrm>
            <a:custGeom>
              <a:avLst/>
              <a:gdLst/>
              <a:ahLst/>
              <a:cxnLst/>
              <a:rect l="l" t="t" r="r" b="b"/>
              <a:pathLst>
                <a:path w="1896" h="2582" extrusionOk="0">
                  <a:moveTo>
                    <a:pt x="1089" y="0"/>
                  </a:moveTo>
                  <a:cubicBezTo>
                    <a:pt x="888" y="0"/>
                    <a:pt x="726" y="81"/>
                    <a:pt x="565" y="162"/>
                  </a:cubicBezTo>
                  <a:cubicBezTo>
                    <a:pt x="404" y="283"/>
                    <a:pt x="242" y="404"/>
                    <a:pt x="162" y="605"/>
                  </a:cubicBezTo>
                  <a:cubicBezTo>
                    <a:pt x="81" y="807"/>
                    <a:pt x="0" y="1049"/>
                    <a:pt x="0" y="1291"/>
                  </a:cubicBezTo>
                  <a:cubicBezTo>
                    <a:pt x="0" y="1734"/>
                    <a:pt x="121" y="2057"/>
                    <a:pt x="283" y="2259"/>
                  </a:cubicBezTo>
                  <a:cubicBezTo>
                    <a:pt x="484" y="2501"/>
                    <a:pt x="726" y="2581"/>
                    <a:pt x="1049" y="2581"/>
                  </a:cubicBezTo>
                  <a:cubicBezTo>
                    <a:pt x="1331" y="2581"/>
                    <a:pt x="1614" y="2541"/>
                    <a:pt x="1896" y="2380"/>
                  </a:cubicBezTo>
                  <a:lnTo>
                    <a:pt x="1896" y="1170"/>
                  </a:lnTo>
                  <a:lnTo>
                    <a:pt x="1049" y="1170"/>
                  </a:lnTo>
                  <a:lnTo>
                    <a:pt x="1089" y="1452"/>
                  </a:lnTo>
                  <a:lnTo>
                    <a:pt x="1533" y="1452"/>
                  </a:lnTo>
                  <a:lnTo>
                    <a:pt x="1533" y="2218"/>
                  </a:lnTo>
                  <a:cubicBezTo>
                    <a:pt x="1412" y="2299"/>
                    <a:pt x="1251" y="2299"/>
                    <a:pt x="1049" y="2299"/>
                  </a:cubicBezTo>
                  <a:cubicBezTo>
                    <a:pt x="847" y="2299"/>
                    <a:pt x="686" y="2218"/>
                    <a:pt x="565" y="2057"/>
                  </a:cubicBezTo>
                  <a:cubicBezTo>
                    <a:pt x="444" y="1896"/>
                    <a:pt x="404" y="1654"/>
                    <a:pt x="404" y="1291"/>
                  </a:cubicBezTo>
                  <a:cubicBezTo>
                    <a:pt x="404" y="1089"/>
                    <a:pt x="404" y="887"/>
                    <a:pt x="484" y="726"/>
                  </a:cubicBezTo>
                  <a:cubicBezTo>
                    <a:pt x="565" y="565"/>
                    <a:pt x="646" y="484"/>
                    <a:pt x="726" y="404"/>
                  </a:cubicBezTo>
                  <a:cubicBezTo>
                    <a:pt x="847" y="323"/>
                    <a:pt x="968" y="283"/>
                    <a:pt x="1089" y="283"/>
                  </a:cubicBezTo>
                  <a:cubicBezTo>
                    <a:pt x="1210" y="283"/>
                    <a:pt x="1291" y="323"/>
                    <a:pt x="1372" y="363"/>
                  </a:cubicBezTo>
                  <a:cubicBezTo>
                    <a:pt x="1452" y="363"/>
                    <a:pt x="1573" y="444"/>
                    <a:pt x="1654" y="484"/>
                  </a:cubicBezTo>
                  <a:lnTo>
                    <a:pt x="1856" y="283"/>
                  </a:lnTo>
                  <a:cubicBezTo>
                    <a:pt x="1735" y="202"/>
                    <a:pt x="1614" y="121"/>
                    <a:pt x="1493" y="81"/>
                  </a:cubicBezTo>
                  <a:cubicBezTo>
                    <a:pt x="1412" y="41"/>
                    <a:pt x="1251"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6811;p30">
              <a:extLst>
                <a:ext uri="{FF2B5EF4-FFF2-40B4-BE49-F238E27FC236}">
                  <a16:creationId xmlns:a16="http://schemas.microsoft.com/office/drawing/2014/main" id="{4E69C32D-DAF4-D94B-84A6-CC0DD26E2C04}"/>
                </a:ext>
              </a:extLst>
            </p:cNvPr>
            <p:cNvSpPr/>
            <p:nvPr/>
          </p:nvSpPr>
          <p:spPr>
            <a:xfrm>
              <a:off x="662123" y="2412339"/>
              <a:ext cx="27088" cy="39069"/>
            </a:xfrm>
            <a:custGeom>
              <a:avLst/>
              <a:gdLst/>
              <a:ahLst/>
              <a:cxnLst/>
              <a:rect l="l" t="t" r="r" b="b"/>
              <a:pathLst>
                <a:path w="1735" h="2502" extrusionOk="0">
                  <a:moveTo>
                    <a:pt x="0" y="1"/>
                  </a:moveTo>
                  <a:lnTo>
                    <a:pt x="0" y="1695"/>
                  </a:lnTo>
                  <a:cubicBezTo>
                    <a:pt x="0" y="1937"/>
                    <a:pt x="81" y="2138"/>
                    <a:pt x="242" y="2300"/>
                  </a:cubicBezTo>
                  <a:cubicBezTo>
                    <a:pt x="403" y="2461"/>
                    <a:pt x="605" y="2501"/>
                    <a:pt x="887" y="2501"/>
                  </a:cubicBezTo>
                  <a:cubicBezTo>
                    <a:pt x="1049" y="2501"/>
                    <a:pt x="1210" y="2501"/>
                    <a:pt x="1331" y="2421"/>
                  </a:cubicBezTo>
                  <a:cubicBezTo>
                    <a:pt x="1492" y="2340"/>
                    <a:pt x="1573" y="2259"/>
                    <a:pt x="1654" y="2098"/>
                  </a:cubicBezTo>
                  <a:cubicBezTo>
                    <a:pt x="1734" y="1977"/>
                    <a:pt x="1734" y="1856"/>
                    <a:pt x="1734" y="1695"/>
                  </a:cubicBezTo>
                  <a:lnTo>
                    <a:pt x="1734" y="1"/>
                  </a:lnTo>
                  <a:lnTo>
                    <a:pt x="1412" y="1"/>
                  </a:lnTo>
                  <a:lnTo>
                    <a:pt x="1412" y="1654"/>
                  </a:lnTo>
                  <a:cubicBezTo>
                    <a:pt x="1412" y="1856"/>
                    <a:pt x="1371" y="1977"/>
                    <a:pt x="1291" y="2098"/>
                  </a:cubicBezTo>
                  <a:cubicBezTo>
                    <a:pt x="1170" y="2179"/>
                    <a:pt x="1049" y="2219"/>
                    <a:pt x="887" y="2219"/>
                  </a:cubicBezTo>
                  <a:cubicBezTo>
                    <a:pt x="686" y="2219"/>
                    <a:pt x="565" y="2179"/>
                    <a:pt x="484" y="2098"/>
                  </a:cubicBezTo>
                  <a:cubicBezTo>
                    <a:pt x="403" y="1977"/>
                    <a:pt x="363" y="1856"/>
                    <a:pt x="363" y="1654"/>
                  </a:cubicBez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6812;p30">
              <a:extLst>
                <a:ext uri="{FF2B5EF4-FFF2-40B4-BE49-F238E27FC236}">
                  <a16:creationId xmlns:a16="http://schemas.microsoft.com/office/drawing/2014/main" id="{6C7EE88A-BE92-C646-BB58-ACAE3464CA04}"/>
                </a:ext>
              </a:extLst>
            </p:cNvPr>
            <p:cNvSpPr/>
            <p:nvPr/>
          </p:nvSpPr>
          <p:spPr>
            <a:xfrm>
              <a:off x="700530" y="2412339"/>
              <a:ext cx="5043" cy="38429"/>
            </a:xfrm>
            <a:custGeom>
              <a:avLst/>
              <a:gdLst/>
              <a:ahLst/>
              <a:cxnLst/>
              <a:rect l="l" t="t" r="r" b="b"/>
              <a:pathLst>
                <a:path w="323" h="2461" extrusionOk="0">
                  <a:moveTo>
                    <a:pt x="0" y="1"/>
                  </a:moveTo>
                  <a:lnTo>
                    <a:pt x="0" y="2461"/>
                  </a:lnTo>
                  <a:lnTo>
                    <a:pt x="323" y="246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6813;p30">
              <a:extLst>
                <a:ext uri="{FF2B5EF4-FFF2-40B4-BE49-F238E27FC236}">
                  <a16:creationId xmlns:a16="http://schemas.microsoft.com/office/drawing/2014/main" id="{A033847B-BA8F-4E4C-B29D-966D31B72113}"/>
                </a:ext>
              </a:extLst>
            </p:cNvPr>
            <p:cNvSpPr/>
            <p:nvPr/>
          </p:nvSpPr>
          <p:spPr>
            <a:xfrm>
              <a:off x="716891" y="2412339"/>
              <a:ext cx="27088" cy="38429"/>
            </a:xfrm>
            <a:custGeom>
              <a:avLst/>
              <a:gdLst/>
              <a:ahLst/>
              <a:cxnLst/>
              <a:rect l="l" t="t" r="r" b="b"/>
              <a:pathLst>
                <a:path w="1735" h="2461" extrusionOk="0">
                  <a:moveTo>
                    <a:pt x="1" y="1"/>
                  </a:moveTo>
                  <a:lnTo>
                    <a:pt x="1" y="2461"/>
                  </a:lnTo>
                  <a:lnTo>
                    <a:pt x="323" y="2461"/>
                  </a:lnTo>
                  <a:lnTo>
                    <a:pt x="323" y="1332"/>
                  </a:lnTo>
                  <a:cubicBezTo>
                    <a:pt x="323" y="1130"/>
                    <a:pt x="323" y="969"/>
                    <a:pt x="323" y="807"/>
                  </a:cubicBezTo>
                  <a:cubicBezTo>
                    <a:pt x="283" y="687"/>
                    <a:pt x="283" y="525"/>
                    <a:pt x="283" y="364"/>
                  </a:cubicBezTo>
                  <a:lnTo>
                    <a:pt x="283" y="364"/>
                  </a:lnTo>
                  <a:lnTo>
                    <a:pt x="1291" y="2461"/>
                  </a:lnTo>
                  <a:lnTo>
                    <a:pt x="1735" y="2461"/>
                  </a:lnTo>
                  <a:lnTo>
                    <a:pt x="1735" y="1"/>
                  </a:lnTo>
                  <a:lnTo>
                    <a:pt x="1412" y="1"/>
                  </a:lnTo>
                  <a:lnTo>
                    <a:pt x="1412" y="1332"/>
                  </a:lnTo>
                  <a:cubicBezTo>
                    <a:pt x="1412" y="1493"/>
                    <a:pt x="1412" y="1614"/>
                    <a:pt x="1453" y="1775"/>
                  </a:cubicBezTo>
                  <a:cubicBezTo>
                    <a:pt x="1453" y="1893"/>
                    <a:pt x="1453" y="1990"/>
                    <a:pt x="1468" y="2049"/>
                  </a:cubicBezTo>
                  <a:lnTo>
                    <a:pt x="1468" y="2049"/>
                  </a:ln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6814;p30">
              <a:extLst>
                <a:ext uri="{FF2B5EF4-FFF2-40B4-BE49-F238E27FC236}">
                  <a16:creationId xmlns:a16="http://schemas.microsoft.com/office/drawing/2014/main" id="{FF9F6835-688D-3940-AD81-5B51B8544C85}"/>
                </a:ext>
              </a:extLst>
            </p:cNvPr>
            <p:cNvSpPr/>
            <p:nvPr/>
          </p:nvSpPr>
          <p:spPr>
            <a:xfrm>
              <a:off x="755298" y="2412339"/>
              <a:ext cx="22060" cy="38429"/>
            </a:xfrm>
            <a:custGeom>
              <a:avLst/>
              <a:gdLst/>
              <a:ahLst/>
              <a:cxnLst/>
              <a:rect l="l" t="t" r="r" b="b"/>
              <a:pathLst>
                <a:path w="1413" h="2461" extrusionOk="0">
                  <a:moveTo>
                    <a:pt x="1" y="1"/>
                  </a:moveTo>
                  <a:lnTo>
                    <a:pt x="1" y="2461"/>
                  </a:lnTo>
                  <a:lnTo>
                    <a:pt x="1412" y="2461"/>
                  </a:lnTo>
                  <a:lnTo>
                    <a:pt x="1412" y="2219"/>
                  </a:lnTo>
                  <a:lnTo>
                    <a:pt x="364" y="2219"/>
                  </a:lnTo>
                  <a:lnTo>
                    <a:pt x="364" y="1332"/>
                  </a:lnTo>
                  <a:lnTo>
                    <a:pt x="1211" y="1332"/>
                  </a:lnTo>
                  <a:lnTo>
                    <a:pt x="1211" y="1090"/>
                  </a:lnTo>
                  <a:lnTo>
                    <a:pt x="364" y="1090"/>
                  </a:lnTo>
                  <a:lnTo>
                    <a:pt x="364"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6815;p30">
              <a:extLst>
                <a:ext uri="{FF2B5EF4-FFF2-40B4-BE49-F238E27FC236}">
                  <a16:creationId xmlns:a16="http://schemas.microsoft.com/office/drawing/2014/main" id="{E911C5D7-683C-944A-A75C-89444D892F04}"/>
                </a:ext>
              </a:extLst>
            </p:cNvPr>
            <p:cNvSpPr/>
            <p:nvPr/>
          </p:nvSpPr>
          <p:spPr>
            <a:xfrm>
              <a:off x="780496" y="2412339"/>
              <a:ext cx="31490" cy="38429"/>
            </a:xfrm>
            <a:custGeom>
              <a:avLst/>
              <a:gdLst/>
              <a:ahLst/>
              <a:cxnLst/>
              <a:rect l="l" t="t" r="r" b="b"/>
              <a:pathLst>
                <a:path w="2017" h="2461" extrusionOk="0">
                  <a:moveTo>
                    <a:pt x="1008" y="283"/>
                  </a:moveTo>
                  <a:lnTo>
                    <a:pt x="1412" y="1574"/>
                  </a:lnTo>
                  <a:lnTo>
                    <a:pt x="605" y="1574"/>
                  </a:lnTo>
                  <a:lnTo>
                    <a:pt x="1008" y="283"/>
                  </a:lnTo>
                  <a:close/>
                  <a:moveTo>
                    <a:pt x="807" y="1"/>
                  </a:moveTo>
                  <a:lnTo>
                    <a:pt x="0" y="2461"/>
                  </a:lnTo>
                  <a:lnTo>
                    <a:pt x="363" y="2461"/>
                  </a:lnTo>
                  <a:lnTo>
                    <a:pt x="524" y="1856"/>
                  </a:lnTo>
                  <a:lnTo>
                    <a:pt x="1492" y="1856"/>
                  </a:lnTo>
                  <a:lnTo>
                    <a:pt x="1654" y="2461"/>
                  </a:lnTo>
                  <a:lnTo>
                    <a:pt x="2016" y="2461"/>
                  </a:lnTo>
                  <a:lnTo>
                    <a:pt x="12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6816;p30">
              <a:extLst>
                <a:ext uri="{FF2B5EF4-FFF2-40B4-BE49-F238E27FC236}">
                  <a16:creationId xmlns:a16="http://schemas.microsoft.com/office/drawing/2014/main" id="{77C38819-8489-C845-8DB0-226295D7A3E0}"/>
                </a:ext>
              </a:extLst>
            </p:cNvPr>
            <p:cNvSpPr/>
            <p:nvPr/>
          </p:nvSpPr>
          <p:spPr>
            <a:xfrm>
              <a:off x="560752" y="2014356"/>
              <a:ext cx="37158" cy="39069"/>
            </a:xfrm>
            <a:custGeom>
              <a:avLst/>
              <a:gdLst/>
              <a:ahLst/>
              <a:cxnLst/>
              <a:rect l="l" t="t" r="r" b="b"/>
              <a:pathLst>
                <a:path w="2380" h="2502" extrusionOk="0">
                  <a:moveTo>
                    <a:pt x="202" y="1"/>
                  </a:moveTo>
                  <a:lnTo>
                    <a:pt x="0" y="2501"/>
                  </a:lnTo>
                  <a:lnTo>
                    <a:pt x="323" y="2501"/>
                  </a:lnTo>
                  <a:lnTo>
                    <a:pt x="403" y="1372"/>
                  </a:lnTo>
                  <a:cubicBezTo>
                    <a:pt x="444" y="1009"/>
                    <a:pt x="444" y="646"/>
                    <a:pt x="444" y="324"/>
                  </a:cubicBezTo>
                  <a:lnTo>
                    <a:pt x="1008" y="2219"/>
                  </a:lnTo>
                  <a:lnTo>
                    <a:pt x="1331" y="2219"/>
                  </a:lnTo>
                  <a:lnTo>
                    <a:pt x="1896" y="324"/>
                  </a:lnTo>
                  <a:cubicBezTo>
                    <a:pt x="1896" y="566"/>
                    <a:pt x="1896" y="928"/>
                    <a:pt x="1936" y="1372"/>
                  </a:cubicBezTo>
                  <a:lnTo>
                    <a:pt x="2017" y="2501"/>
                  </a:lnTo>
                  <a:lnTo>
                    <a:pt x="2380" y="2501"/>
                  </a:lnTo>
                  <a:lnTo>
                    <a:pt x="2178" y="1"/>
                  </a:lnTo>
                  <a:lnTo>
                    <a:pt x="1694" y="1"/>
                  </a:lnTo>
                  <a:lnTo>
                    <a:pt x="1210" y="1816"/>
                  </a:ln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6817;p30">
              <a:extLst>
                <a:ext uri="{FF2B5EF4-FFF2-40B4-BE49-F238E27FC236}">
                  <a16:creationId xmlns:a16="http://schemas.microsoft.com/office/drawing/2014/main" id="{27B9E468-9564-7C44-B758-778CB140C6B4}"/>
                </a:ext>
              </a:extLst>
            </p:cNvPr>
            <p:cNvSpPr/>
            <p:nvPr/>
          </p:nvSpPr>
          <p:spPr>
            <a:xfrm>
              <a:off x="601672" y="2014356"/>
              <a:ext cx="31490" cy="39069"/>
            </a:xfrm>
            <a:custGeom>
              <a:avLst/>
              <a:gdLst/>
              <a:ahLst/>
              <a:cxnLst/>
              <a:rect l="l" t="t" r="r" b="b"/>
              <a:pathLst>
                <a:path w="2017" h="2502" extrusionOk="0">
                  <a:moveTo>
                    <a:pt x="1009" y="283"/>
                  </a:moveTo>
                  <a:lnTo>
                    <a:pt x="1372" y="1574"/>
                  </a:lnTo>
                  <a:lnTo>
                    <a:pt x="605" y="1574"/>
                  </a:lnTo>
                  <a:lnTo>
                    <a:pt x="1009" y="283"/>
                  </a:lnTo>
                  <a:close/>
                  <a:moveTo>
                    <a:pt x="807" y="1"/>
                  </a:moveTo>
                  <a:lnTo>
                    <a:pt x="1" y="2501"/>
                  </a:lnTo>
                  <a:lnTo>
                    <a:pt x="323" y="2501"/>
                  </a:lnTo>
                  <a:lnTo>
                    <a:pt x="525" y="1856"/>
                  </a:lnTo>
                  <a:lnTo>
                    <a:pt x="1452" y="185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6818;p30">
              <a:extLst>
                <a:ext uri="{FF2B5EF4-FFF2-40B4-BE49-F238E27FC236}">
                  <a16:creationId xmlns:a16="http://schemas.microsoft.com/office/drawing/2014/main" id="{851157C6-5B89-7542-A92D-0DA21E5CB11B}"/>
                </a:ext>
              </a:extLst>
            </p:cNvPr>
            <p:cNvSpPr/>
            <p:nvPr/>
          </p:nvSpPr>
          <p:spPr>
            <a:xfrm>
              <a:off x="638189" y="2014356"/>
              <a:ext cx="27088" cy="39693"/>
            </a:xfrm>
            <a:custGeom>
              <a:avLst/>
              <a:gdLst/>
              <a:ahLst/>
              <a:cxnLst/>
              <a:rect l="l" t="t" r="r" b="b"/>
              <a:pathLst>
                <a:path w="1735" h="2542" extrusionOk="0">
                  <a:moveTo>
                    <a:pt x="1" y="1"/>
                  </a:moveTo>
                  <a:lnTo>
                    <a:pt x="1" y="1695"/>
                  </a:lnTo>
                  <a:cubicBezTo>
                    <a:pt x="1" y="1937"/>
                    <a:pt x="81" y="2138"/>
                    <a:pt x="202" y="2300"/>
                  </a:cubicBezTo>
                  <a:cubicBezTo>
                    <a:pt x="364" y="2461"/>
                    <a:pt x="565" y="2542"/>
                    <a:pt x="848" y="2542"/>
                  </a:cubicBezTo>
                  <a:cubicBezTo>
                    <a:pt x="1049" y="2542"/>
                    <a:pt x="1211" y="2501"/>
                    <a:pt x="1332" y="2421"/>
                  </a:cubicBezTo>
                  <a:cubicBezTo>
                    <a:pt x="1452" y="2340"/>
                    <a:pt x="1573" y="2259"/>
                    <a:pt x="1614" y="2138"/>
                  </a:cubicBezTo>
                  <a:cubicBezTo>
                    <a:pt x="1694" y="2017"/>
                    <a:pt x="1735" y="1856"/>
                    <a:pt x="1735" y="1695"/>
                  </a:cubicBezTo>
                  <a:lnTo>
                    <a:pt x="1735" y="1"/>
                  </a:lnTo>
                  <a:lnTo>
                    <a:pt x="1372" y="1"/>
                  </a:lnTo>
                  <a:lnTo>
                    <a:pt x="1372" y="1654"/>
                  </a:lnTo>
                  <a:cubicBezTo>
                    <a:pt x="1372" y="1856"/>
                    <a:pt x="1332" y="2017"/>
                    <a:pt x="1251" y="2098"/>
                  </a:cubicBezTo>
                  <a:cubicBezTo>
                    <a:pt x="1170" y="2179"/>
                    <a:pt x="1049" y="2259"/>
                    <a:pt x="848" y="2259"/>
                  </a:cubicBezTo>
                  <a:cubicBezTo>
                    <a:pt x="686" y="2259"/>
                    <a:pt x="565" y="2179"/>
                    <a:pt x="485" y="2098"/>
                  </a:cubicBezTo>
                  <a:cubicBezTo>
                    <a:pt x="364" y="2017"/>
                    <a:pt x="323" y="1856"/>
                    <a:pt x="323" y="165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6819;p30">
              <a:extLst>
                <a:ext uri="{FF2B5EF4-FFF2-40B4-BE49-F238E27FC236}">
                  <a16:creationId xmlns:a16="http://schemas.microsoft.com/office/drawing/2014/main" id="{01B21B72-E037-664D-9854-BF5D77565DA0}"/>
                </a:ext>
              </a:extLst>
            </p:cNvPr>
            <p:cNvSpPr/>
            <p:nvPr/>
          </p:nvSpPr>
          <p:spPr>
            <a:xfrm>
              <a:off x="675971" y="2014356"/>
              <a:ext cx="27088" cy="39069"/>
            </a:xfrm>
            <a:custGeom>
              <a:avLst/>
              <a:gdLst/>
              <a:ahLst/>
              <a:cxnLst/>
              <a:rect l="l" t="t" r="r" b="b"/>
              <a:pathLst>
                <a:path w="1735" h="2502" extrusionOk="0">
                  <a:moveTo>
                    <a:pt x="646" y="243"/>
                  </a:moveTo>
                  <a:cubicBezTo>
                    <a:pt x="847" y="243"/>
                    <a:pt x="1009" y="283"/>
                    <a:pt x="1089" y="364"/>
                  </a:cubicBezTo>
                  <a:cubicBezTo>
                    <a:pt x="1210" y="445"/>
                    <a:pt x="1251" y="525"/>
                    <a:pt x="1251" y="687"/>
                  </a:cubicBezTo>
                  <a:cubicBezTo>
                    <a:pt x="1251" y="848"/>
                    <a:pt x="1210" y="969"/>
                    <a:pt x="1089" y="1049"/>
                  </a:cubicBezTo>
                  <a:cubicBezTo>
                    <a:pt x="1009" y="1130"/>
                    <a:pt x="888" y="1170"/>
                    <a:pt x="686" y="1170"/>
                  </a:cubicBezTo>
                  <a:lnTo>
                    <a:pt x="363" y="1170"/>
                  </a:lnTo>
                  <a:lnTo>
                    <a:pt x="363" y="243"/>
                  </a:lnTo>
                  <a:close/>
                  <a:moveTo>
                    <a:pt x="0" y="1"/>
                  </a:moveTo>
                  <a:lnTo>
                    <a:pt x="0" y="2501"/>
                  </a:lnTo>
                  <a:lnTo>
                    <a:pt x="363" y="2501"/>
                  </a:lnTo>
                  <a:lnTo>
                    <a:pt x="363" y="1412"/>
                  </a:lnTo>
                  <a:lnTo>
                    <a:pt x="726" y="1412"/>
                  </a:lnTo>
                  <a:lnTo>
                    <a:pt x="1331" y="2501"/>
                  </a:lnTo>
                  <a:lnTo>
                    <a:pt x="1735" y="2501"/>
                  </a:lnTo>
                  <a:lnTo>
                    <a:pt x="1089" y="1372"/>
                  </a:lnTo>
                  <a:cubicBezTo>
                    <a:pt x="1251" y="1332"/>
                    <a:pt x="1372" y="1211"/>
                    <a:pt x="1493" y="1130"/>
                  </a:cubicBezTo>
                  <a:cubicBezTo>
                    <a:pt x="1573" y="1009"/>
                    <a:pt x="1614" y="888"/>
                    <a:pt x="1614" y="687"/>
                  </a:cubicBezTo>
                  <a:cubicBezTo>
                    <a:pt x="1614" y="445"/>
                    <a:pt x="1533" y="283"/>
                    <a:pt x="1372" y="162"/>
                  </a:cubicBezTo>
                  <a:cubicBezTo>
                    <a:pt x="1210" y="4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6820;p30">
              <a:extLst>
                <a:ext uri="{FF2B5EF4-FFF2-40B4-BE49-F238E27FC236}">
                  <a16:creationId xmlns:a16="http://schemas.microsoft.com/office/drawing/2014/main" id="{A80AA024-7333-CA48-B27A-A4D87D351850}"/>
                </a:ext>
              </a:extLst>
            </p:cNvPr>
            <p:cNvSpPr/>
            <p:nvPr/>
          </p:nvSpPr>
          <p:spPr>
            <a:xfrm>
              <a:off x="709975" y="2014356"/>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6821;p30">
              <a:extLst>
                <a:ext uri="{FF2B5EF4-FFF2-40B4-BE49-F238E27FC236}">
                  <a16:creationId xmlns:a16="http://schemas.microsoft.com/office/drawing/2014/main" id="{0263AF04-EA52-CE4C-9EBB-47375E5BB6D1}"/>
                </a:ext>
              </a:extLst>
            </p:cNvPr>
            <p:cNvSpPr/>
            <p:nvPr/>
          </p:nvSpPr>
          <p:spPr>
            <a:xfrm>
              <a:off x="721934" y="2014356"/>
              <a:ext cx="28352" cy="39069"/>
            </a:xfrm>
            <a:custGeom>
              <a:avLst/>
              <a:gdLst/>
              <a:ahLst/>
              <a:cxnLst/>
              <a:rect l="l" t="t" r="r" b="b"/>
              <a:pathLst>
                <a:path w="1816" h="2502" extrusionOk="0">
                  <a:moveTo>
                    <a:pt x="0" y="1"/>
                  </a:moveTo>
                  <a:lnTo>
                    <a:pt x="0" y="283"/>
                  </a:lnTo>
                  <a:lnTo>
                    <a:pt x="726" y="283"/>
                  </a:lnTo>
                  <a:lnTo>
                    <a:pt x="726" y="2501"/>
                  </a:lnTo>
                  <a:lnTo>
                    <a:pt x="1049" y="2501"/>
                  </a:lnTo>
                  <a:lnTo>
                    <a:pt x="104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6822;p30">
              <a:extLst>
                <a:ext uri="{FF2B5EF4-FFF2-40B4-BE49-F238E27FC236}">
                  <a16:creationId xmlns:a16="http://schemas.microsoft.com/office/drawing/2014/main" id="{0E7097AA-3BE2-4444-87F6-2E918871A058}"/>
                </a:ext>
              </a:extLst>
            </p:cNvPr>
            <p:cNvSpPr/>
            <p:nvPr/>
          </p:nvSpPr>
          <p:spPr>
            <a:xfrm>
              <a:off x="747742" y="2014356"/>
              <a:ext cx="32131" cy="39069"/>
            </a:xfrm>
            <a:custGeom>
              <a:avLst/>
              <a:gdLst/>
              <a:ahLst/>
              <a:cxnLst/>
              <a:rect l="l" t="t" r="r" b="b"/>
              <a:pathLst>
                <a:path w="2058" h="2502" extrusionOk="0">
                  <a:moveTo>
                    <a:pt x="1009" y="283"/>
                  </a:moveTo>
                  <a:lnTo>
                    <a:pt x="1412" y="1574"/>
                  </a:lnTo>
                  <a:lnTo>
                    <a:pt x="646" y="1574"/>
                  </a:lnTo>
                  <a:lnTo>
                    <a:pt x="1009" y="283"/>
                  </a:lnTo>
                  <a:close/>
                  <a:moveTo>
                    <a:pt x="807" y="1"/>
                  </a:moveTo>
                  <a:lnTo>
                    <a:pt x="1" y="2501"/>
                  </a:lnTo>
                  <a:lnTo>
                    <a:pt x="364" y="2501"/>
                  </a:lnTo>
                  <a:lnTo>
                    <a:pt x="566" y="1856"/>
                  </a:lnTo>
                  <a:lnTo>
                    <a:pt x="1493" y="185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6823;p30">
              <a:extLst>
                <a:ext uri="{FF2B5EF4-FFF2-40B4-BE49-F238E27FC236}">
                  <a16:creationId xmlns:a16="http://schemas.microsoft.com/office/drawing/2014/main" id="{1F7828AC-2627-9940-ADC4-75DD001CAB70}"/>
                </a:ext>
              </a:extLst>
            </p:cNvPr>
            <p:cNvSpPr/>
            <p:nvPr/>
          </p:nvSpPr>
          <p:spPr>
            <a:xfrm>
              <a:off x="785524" y="2014356"/>
              <a:ext cx="27728" cy="39069"/>
            </a:xfrm>
            <a:custGeom>
              <a:avLst/>
              <a:gdLst/>
              <a:ahLst/>
              <a:cxnLst/>
              <a:rect l="l" t="t" r="r" b="b"/>
              <a:pathLst>
                <a:path w="1776" h="2502" extrusionOk="0">
                  <a:moveTo>
                    <a:pt x="1" y="1"/>
                  </a:moveTo>
                  <a:lnTo>
                    <a:pt x="1" y="2501"/>
                  </a:lnTo>
                  <a:lnTo>
                    <a:pt x="323" y="2501"/>
                  </a:lnTo>
                  <a:lnTo>
                    <a:pt x="323" y="1332"/>
                  </a:lnTo>
                  <a:cubicBezTo>
                    <a:pt x="323" y="1130"/>
                    <a:pt x="323" y="969"/>
                    <a:pt x="323" y="848"/>
                  </a:cubicBezTo>
                  <a:cubicBezTo>
                    <a:pt x="323" y="687"/>
                    <a:pt x="283" y="525"/>
                    <a:pt x="283" y="364"/>
                  </a:cubicBezTo>
                  <a:lnTo>
                    <a:pt x="283" y="364"/>
                  </a:lnTo>
                  <a:lnTo>
                    <a:pt x="1291" y="2501"/>
                  </a:lnTo>
                  <a:lnTo>
                    <a:pt x="1775" y="2501"/>
                  </a:lnTo>
                  <a:lnTo>
                    <a:pt x="1775" y="1"/>
                  </a:lnTo>
                  <a:lnTo>
                    <a:pt x="1452" y="1"/>
                  </a:lnTo>
                  <a:lnTo>
                    <a:pt x="1452" y="1372"/>
                  </a:lnTo>
                  <a:cubicBezTo>
                    <a:pt x="1452" y="1493"/>
                    <a:pt x="1452" y="1614"/>
                    <a:pt x="1452" y="1775"/>
                  </a:cubicBezTo>
                  <a:cubicBezTo>
                    <a:pt x="1452" y="1937"/>
                    <a:pt x="1493" y="2058"/>
                    <a:pt x="1493" y="209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6824;p30">
              <a:extLst>
                <a:ext uri="{FF2B5EF4-FFF2-40B4-BE49-F238E27FC236}">
                  <a16:creationId xmlns:a16="http://schemas.microsoft.com/office/drawing/2014/main" id="{76189DE8-006D-4843-92E8-1DCEC3A46F62}"/>
                </a:ext>
              </a:extLst>
            </p:cNvPr>
            <p:cNvSpPr/>
            <p:nvPr/>
          </p:nvSpPr>
          <p:spPr>
            <a:xfrm>
              <a:off x="824570" y="2014356"/>
              <a:ext cx="5043" cy="39069"/>
            </a:xfrm>
            <a:custGeom>
              <a:avLst/>
              <a:gdLst/>
              <a:ahLst/>
              <a:cxnLst/>
              <a:rect l="l" t="t" r="r" b="b"/>
              <a:pathLst>
                <a:path w="323" h="2502" extrusionOk="0">
                  <a:moveTo>
                    <a:pt x="0" y="1"/>
                  </a:moveTo>
                  <a:lnTo>
                    <a:pt x="0" y="2501"/>
                  </a:lnTo>
                  <a:lnTo>
                    <a:pt x="323" y="250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6825;p30">
              <a:extLst>
                <a:ext uri="{FF2B5EF4-FFF2-40B4-BE49-F238E27FC236}">
                  <a16:creationId xmlns:a16="http://schemas.microsoft.com/office/drawing/2014/main" id="{A710F1A9-DDA7-3242-A72B-0015E8579112}"/>
                </a:ext>
              </a:extLst>
            </p:cNvPr>
            <p:cNvSpPr/>
            <p:nvPr/>
          </p:nvSpPr>
          <p:spPr>
            <a:xfrm>
              <a:off x="835889" y="2014356"/>
              <a:ext cx="31506" cy="39069"/>
            </a:xfrm>
            <a:custGeom>
              <a:avLst/>
              <a:gdLst/>
              <a:ahLst/>
              <a:cxnLst/>
              <a:rect l="l" t="t" r="r" b="b"/>
              <a:pathLst>
                <a:path w="2018" h="2502" extrusionOk="0">
                  <a:moveTo>
                    <a:pt x="1009" y="283"/>
                  </a:moveTo>
                  <a:lnTo>
                    <a:pt x="1372" y="1574"/>
                  </a:lnTo>
                  <a:lnTo>
                    <a:pt x="606" y="1574"/>
                  </a:lnTo>
                  <a:lnTo>
                    <a:pt x="1009" y="283"/>
                  </a:lnTo>
                  <a:close/>
                  <a:moveTo>
                    <a:pt x="767" y="1"/>
                  </a:moveTo>
                  <a:lnTo>
                    <a:pt x="1" y="2501"/>
                  </a:lnTo>
                  <a:lnTo>
                    <a:pt x="324" y="2501"/>
                  </a:lnTo>
                  <a:lnTo>
                    <a:pt x="525" y="1856"/>
                  </a:lnTo>
                  <a:lnTo>
                    <a:pt x="1453" y="1856"/>
                  </a:lnTo>
                  <a:lnTo>
                    <a:pt x="1654"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6826;p30">
              <a:extLst>
                <a:ext uri="{FF2B5EF4-FFF2-40B4-BE49-F238E27FC236}">
                  <a16:creationId xmlns:a16="http://schemas.microsoft.com/office/drawing/2014/main" id="{146405A2-8ACC-8B4A-9088-C819A99687ED}"/>
                </a:ext>
              </a:extLst>
            </p:cNvPr>
            <p:cNvSpPr/>
            <p:nvPr/>
          </p:nvSpPr>
          <p:spPr>
            <a:xfrm>
              <a:off x="477631" y="2232881"/>
              <a:ext cx="18282" cy="27092"/>
            </a:xfrm>
            <a:custGeom>
              <a:avLst/>
              <a:gdLst/>
              <a:ahLst/>
              <a:cxnLst/>
              <a:rect l="l" t="t" r="r" b="b"/>
              <a:pathLst>
                <a:path w="1171" h="1735" extrusionOk="0">
                  <a:moveTo>
                    <a:pt x="606" y="0"/>
                  </a:moveTo>
                  <a:cubicBezTo>
                    <a:pt x="485" y="0"/>
                    <a:pt x="404" y="0"/>
                    <a:pt x="323" y="40"/>
                  </a:cubicBezTo>
                  <a:cubicBezTo>
                    <a:pt x="243" y="81"/>
                    <a:pt x="162" y="161"/>
                    <a:pt x="122" y="202"/>
                  </a:cubicBezTo>
                  <a:cubicBezTo>
                    <a:pt x="81" y="282"/>
                    <a:pt x="41" y="363"/>
                    <a:pt x="41" y="444"/>
                  </a:cubicBezTo>
                  <a:cubicBezTo>
                    <a:pt x="41" y="565"/>
                    <a:pt x="81" y="645"/>
                    <a:pt x="162" y="726"/>
                  </a:cubicBezTo>
                  <a:cubicBezTo>
                    <a:pt x="243" y="807"/>
                    <a:pt x="404" y="887"/>
                    <a:pt x="565" y="928"/>
                  </a:cubicBezTo>
                  <a:cubicBezTo>
                    <a:pt x="646" y="968"/>
                    <a:pt x="727" y="968"/>
                    <a:pt x="767" y="1008"/>
                  </a:cubicBezTo>
                  <a:cubicBezTo>
                    <a:pt x="848" y="1049"/>
                    <a:pt x="888" y="1089"/>
                    <a:pt x="888" y="1129"/>
                  </a:cubicBezTo>
                  <a:cubicBezTo>
                    <a:pt x="928" y="1170"/>
                    <a:pt x="928" y="1210"/>
                    <a:pt x="928" y="1250"/>
                  </a:cubicBezTo>
                  <a:cubicBezTo>
                    <a:pt x="928" y="1331"/>
                    <a:pt x="888" y="1412"/>
                    <a:pt x="807" y="1492"/>
                  </a:cubicBezTo>
                  <a:cubicBezTo>
                    <a:pt x="767" y="1533"/>
                    <a:pt x="686" y="1533"/>
                    <a:pt x="565" y="1533"/>
                  </a:cubicBezTo>
                  <a:cubicBezTo>
                    <a:pt x="485" y="1533"/>
                    <a:pt x="404" y="1533"/>
                    <a:pt x="323" y="1492"/>
                  </a:cubicBezTo>
                  <a:cubicBezTo>
                    <a:pt x="243" y="1492"/>
                    <a:pt x="202" y="1452"/>
                    <a:pt x="122" y="1371"/>
                  </a:cubicBezTo>
                  <a:lnTo>
                    <a:pt x="1" y="1533"/>
                  </a:lnTo>
                  <a:cubicBezTo>
                    <a:pt x="122" y="1654"/>
                    <a:pt x="323" y="1734"/>
                    <a:pt x="565" y="1734"/>
                  </a:cubicBezTo>
                  <a:cubicBezTo>
                    <a:pt x="686" y="1734"/>
                    <a:pt x="807" y="1734"/>
                    <a:pt x="888" y="1694"/>
                  </a:cubicBezTo>
                  <a:cubicBezTo>
                    <a:pt x="969" y="1654"/>
                    <a:pt x="1049" y="1573"/>
                    <a:pt x="1090" y="1492"/>
                  </a:cubicBezTo>
                  <a:cubicBezTo>
                    <a:pt x="1130" y="1412"/>
                    <a:pt x="1170" y="1331"/>
                    <a:pt x="1170" y="1250"/>
                  </a:cubicBezTo>
                  <a:cubicBezTo>
                    <a:pt x="1170" y="1129"/>
                    <a:pt x="1130" y="1049"/>
                    <a:pt x="1090" y="1008"/>
                  </a:cubicBezTo>
                  <a:cubicBezTo>
                    <a:pt x="1049" y="928"/>
                    <a:pt x="1009" y="887"/>
                    <a:pt x="928" y="847"/>
                  </a:cubicBezTo>
                  <a:cubicBezTo>
                    <a:pt x="848" y="807"/>
                    <a:pt x="767" y="766"/>
                    <a:pt x="686" y="726"/>
                  </a:cubicBezTo>
                  <a:cubicBezTo>
                    <a:pt x="565" y="686"/>
                    <a:pt x="485" y="686"/>
                    <a:pt x="444" y="645"/>
                  </a:cubicBezTo>
                  <a:cubicBezTo>
                    <a:pt x="364" y="605"/>
                    <a:pt x="364" y="605"/>
                    <a:pt x="323" y="565"/>
                  </a:cubicBezTo>
                  <a:cubicBezTo>
                    <a:pt x="323" y="524"/>
                    <a:pt x="283" y="484"/>
                    <a:pt x="283" y="444"/>
                  </a:cubicBezTo>
                  <a:cubicBezTo>
                    <a:pt x="283" y="363"/>
                    <a:pt x="323" y="282"/>
                    <a:pt x="364" y="242"/>
                  </a:cubicBezTo>
                  <a:cubicBezTo>
                    <a:pt x="444" y="202"/>
                    <a:pt x="525" y="202"/>
                    <a:pt x="606" y="202"/>
                  </a:cubicBezTo>
                  <a:cubicBezTo>
                    <a:pt x="686" y="202"/>
                    <a:pt x="727" y="202"/>
                    <a:pt x="807" y="242"/>
                  </a:cubicBezTo>
                  <a:cubicBezTo>
                    <a:pt x="848" y="242"/>
                    <a:pt x="928" y="282"/>
                    <a:pt x="969" y="323"/>
                  </a:cubicBezTo>
                  <a:lnTo>
                    <a:pt x="1130" y="202"/>
                  </a:lnTo>
                  <a:cubicBezTo>
                    <a:pt x="1049" y="121"/>
                    <a:pt x="969" y="81"/>
                    <a:pt x="888" y="40"/>
                  </a:cubicBezTo>
                  <a:cubicBezTo>
                    <a:pt x="807" y="0"/>
                    <a:pt x="686" y="0"/>
                    <a:pt x="6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6827;p30">
              <a:extLst>
                <a:ext uri="{FF2B5EF4-FFF2-40B4-BE49-F238E27FC236}">
                  <a16:creationId xmlns:a16="http://schemas.microsoft.com/office/drawing/2014/main" id="{8E15ABCB-F51B-9E47-9798-E288BD8E9EDF}"/>
                </a:ext>
              </a:extLst>
            </p:cNvPr>
            <p:cNvSpPr/>
            <p:nvPr/>
          </p:nvSpPr>
          <p:spPr>
            <a:xfrm>
              <a:off x="500925" y="2233506"/>
              <a:ext cx="15129" cy="26467"/>
            </a:xfrm>
            <a:custGeom>
              <a:avLst/>
              <a:gdLst/>
              <a:ahLst/>
              <a:cxnLst/>
              <a:rect l="l" t="t" r="r" b="b"/>
              <a:pathLst>
                <a:path w="969" h="1695" extrusionOk="0">
                  <a:moveTo>
                    <a:pt x="1" y="0"/>
                  </a:moveTo>
                  <a:lnTo>
                    <a:pt x="1" y="1694"/>
                  </a:lnTo>
                  <a:lnTo>
                    <a:pt x="969" y="1694"/>
                  </a:lnTo>
                  <a:lnTo>
                    <a:pt x="969" y="1493"/>
                  </a:lnTo>
                  <a:lnTo>
                    <a:pt x="243" y="1493"/>
                  </a:lnTo>
                  <a:lnTo>
                    <a:pt x="243" y="928"/>
                  </a:lnTo>
                  <a:lnTo>
                    <a:pt x="807" y="928"/>
                  </a:lnTo>
                  <a:lnTo>
                    <a:pt x="807" y="726"/>
                  </a:lnTo>
                  <a:lnTo>
                    <a:pt x="243" y="726"/>
                  </a:lnTo>
                  <a:lnTo>
                    <a:pt x="243" y="162"/>
                  </a:lnTo>
                  <a:lnTo>
                    <a:pt x="888" y="162"/>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6828;p30">
              <a:extLst>
                <a:ext uri="{FF2B5EF4-FFF2-40B4-BE49-F238E27FC236}">
                  <a16:creationId xmlns:a16="http://schemas.microsoft.com/office/drawing/2014/main" id="{11B3F868-6D08-6D4B-ADA3-88FFDB9794B2}"/>
                </a:ext>
              </a:extLst>
            </p:cNvPr>
            <p:cNvSpPr/>
            <p:nvPr/>
          </p:nvSpPr>
          <p:spPr>
            <a:xfrm>
              <a:off x="521705" y="2233506"/>
              <a:ext cx="18282" cy="26467"/>
            </a:xfrm>
            <a:custGeom>
              <a:avLst/>
              <a:gdLst/>
              <a:ahLst/>
              <a:cxnLst/>
              <a:rect l="l" t="t" r="r" b="b"/>
              <a:pathLst>
                <a:path w="1171" h="1695" extrusionOk="0">
                  <a:moveTo>
                    <a:pt x="1" y="0"/>
                  </a:moveTo>
                  <a:lnTo>
                    <a:pt x="1" y="1694"/>
                  </a:lnTo>
                  <a:lnTo>
                    <a:pt x="202" y="1694"/>
                  </a:lnTo>
                  <a:lnTo>
                    <a:pt x="202" y="888"/>
                  </a:lnTo>
                  <a:cubicBezTo>
                    <a:pt x="202" y="767"/>
                    <a:pt x="202" y="646"/>
                    <a:pt x="202" y="565"/>
                  </a:cubicBezTo>
                  <a:cubicBezTo>
                    <a:pt x="202" y="444"/>
                    <a:pt x="202" y="363"/>
                    <a:pt x="202" y="242"/>
                  </a:cubicBezTo>
                  <a:lnTo>
                    <a:pt x="888" y="1694"/>
                  </a:lnTo>
                  <a:lnTo>
                    <a:pt x="1170" y="1694"/>
                  </a:lnTo>
                  <a:lnTo>
                    <a:pt x="1170" y="0"/>
                  </a:lnTo>
                  <a:lnTo>
                    <a:pt x="969" y="0"/>
                  </a:lnTo>
                  <a:lnTo>
                    <a:pt x="969" y="888"/>
                  </a:lnTo>
                  <a:cubicBezTo>
                    <a:pt x="969" y="1009"/>
                    <a:pt x="969" y="1089"/>
                    <a:pt x="969" y="1210"/>
                  </a:cubicBezTo>
                  <a:cubicBezTo>
                    <a:pt x="969" y="1291"/>
                    <a:pt x="1009" y="1372"/>
                    <a:pt x="1009" y="1412"/>
                  </a:cubicBez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6829;p30">
              <a:extLst>
                <a:ext uri="{FF2B5EF4-FFF2-40B4-BE49-F238E27FC236}">
                  <a16:creationId xmlns:a16="http://schemas.microsoft.com/office/drawing/2014/main" id="{B9D022C4-CB66-A44E-A113-7FA9017E93EE}"/>
                </a:ext>
              </a:extLst>
            </p:cNvPr>
            <p:cNvSpPr/>
            <p:nvPr/>
          </p:nvSpPr>
          <p:spPr>
            <a:xfrm>
              <a:off x="547528" y="2233506"/>
              <a:ext cx="15129" cy="26467"/>
            </a:xfrm>
            <a:custGeom>
              <a:avLst/>
              <a:gdLst/>
              <a:ahLst/>
              <a:cxnLst/>
              <a:rect l="l" t="t" r="r" b="b"/>
              <a:pathLst>
                <a:path w="969" h="1695" extrusionOk="0">
                  <a:moveTo>
                    <a:pt x="0" y="0"/>
                  </a:moveTo>
                  <a:lnTo>
                    <a:pt x="0" y="1694"/>
                  </a:lnTo>
                  <a:lnTo>
                    <a:pt x="968" y="1694"/>
                  </a:lnTo>
                  <a:lnTo>
                    <a:pt x="968" y="1493"/>
                  </a:lnTo>
                  <a:lnTo>
                    <a:pt x="242" y="1493"/>
                  </a:lnTo>
                  <a:lnTo>
                    <a:pt x="242" y="928"/>
                  </a:lnTo>
                  <a:lnTo>
                    <a:pt x="807" y="928"/>
                  </a:lnTo>
                  <a:lnTo>
                    <a:pt x="807" y="726"/>
                  </a:lnTo>
                  <a:lnTo>
                    <a:pt x="242" y="726"/>
                  </a:lnTo>
                  <a:lnTo>
                    <a:pt x="242" y="162"/>
                  </a:lnTo>
                  <a:lnTo>
                    <a:pt x="887" y="162"/>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6830;p30">
              <a:extLst>
                <a:ext uri="{FF2B5EF4-FFF2-40B4-BE49-F238E27FC236}">
                  <a16:creationId xmlns:a16="http://schemas.microsoft.com/office/drawing/2014/main" id="{BD20C1A0-D715-FF47-AB2A-0C445DCE5433}"/>
                </a:ext>
              </a:extLst>
            </p:cNvPr>
            <p:cNvSpPr/>
            <p:nvPr/>
          </p:nvSpPr>
          <p:spPr>
            <a:xfrm>
              <a:off x="566419" y="2232881"/>
              <a:ext cx="19531" cy="27092"/>
            </a:xfrm>
            <a:custGeom>
              <a:avLst/>
              <a:gdLst/>
              <a:ahLst/>
              <a:cxnLst/>
              <a:rect l="l" t="t" r="r" b="b"/>
              <a:pathLst>
                <a:path w="1251" h="1735" extrusionOk="0">
                  <a:moveTo>
                    <a:pt x="726" y="0"/>
                  </a:moveTo>
                  <a:cubicBezTo>
                    <a:pt x="565" y="0"/>
                    <a:pt x="444" y="40"/>
                    <a:pt x="363" y="81"/>
                  </a:cubicBezTo>
                  <a:cubicBezTo>
                    <a:pt x="242" y="161"/>
                    <a:pt x="161" y="282"/>
                    <a:pt x="81" y="403"/>
                  </a:cubicBezTo>
                  <a:cubicBezTo>
                    <a:pt x="0" y="524"/>
                    <a:pt x="0" y="686"/>
                    <a:pt x="0" y="887"/>
                  </a:cubicBezTo>
                  <a:cubicBezTo>
                    <a:pt x="0" y="1170"/>
                    <a:pt x="40" y="1371"/>
                    <a:pt x="161" y="1533"/>
                  </a:cubicBezTo>
                  <a:cubicBezTo>
                    <a:pt x="282" y="1654"/>
                    <a:pt x="484" y="1734"/>
                    <a:pt x="686" y="1734"/>
                  </a:cubicBezTo>
                  <a:cubicBezTo>
                    <a:pt x="887" y="1734"/>
                    <a:pt x="1049" y="1694"/>
                    <a:pt x="1250" y="1613"/>
                  </a:cubicBezTo>
                  <a:lnTo>
                    <a:pt x="1250" y="766"/>
                  </a:lnTo>
                  <a:lnTo>
                    <a:pt x="686" y="766"/>
                  </a:lnTo>
                  <a:lnTo>
                    <a:pt x="726" y="968"/>
                  </a:lnTo>
                  <a:lnTo>
                    <a:pt x="1008" y="968"/>
                  </a:lnTo>
                  <a:lnTo>
                    <a:pt x="1008" y="1492"/>
                  </a:lnTo>
                  <a:cubicBezTo>
                    <a:pt x="928" y="1533"/>
                    <a:pt x="807" y="1533"/>
                    <a:pt x="686" y="1533"/>
                  </a:cubicBezTo>
                  <a:cubicBezTo>
                    <a:pt x="524" y="1533"/>
                    <a:pt x="444" y="1492"/>
                    <a:pt x="363" y="1371"/>
                  </a:cubicBezTo>
                  <a:cubicBezTo>
                    <a:pt x="282" y="1291"/>
                    <a:pt x="242" y="1089"/>
                    <a:pt x="242" y="887"/>
                  </a:cubicBezTo>
                  <a:cubicBezTo>
                    <a:pt x="242" y="726"/>
                    <a:pt x="242" y="565"/>
                    <a:pt x="282" y="484"/>
                  </a:cubicBezTo>
                  <a:cubicBezTo>
                    <a:pt x="363" y="363"/>
                    <a:pt x="403" y="323"/>
                    <a:pt x="484" y="242"/>
                  </a:cubicBezTo>
                  <a:cubicBezTo>
                    <a:pt x="565" y="202"/>
                    <a:pt x="645" y="202"/>
                    <a:pt x="726" y="202"/>
                  </a:cubicBezTo>
                  <a:lnTo>
                    <a:pt x="928" y="202"/>
                  </a:lnTo>
                  <a:cubicBezTo>
                    <a:pt x="968" y="242"/>
                    <a:pt x="1008" y="282"/>
                    <a:pt x="1089" y="323"/>
                  </a:cubicBezTo>
                  <a:lnTo>
                    <a:pt x="1210" y="202"/>
                  </a:lnTo>
                  <a:cubicBezTo>
                    <a:pt x="1129" y="121"/>
                    <a:pt x="1089" y="81"/>
                    <a:pt x="1008" y="40"/>
                  </a:cubicBezTo>
                  <a:cubicBezTo>
                    <a:pt x="928" y="0"/>
                    <a:pt x="807" y="0"/>
                    <a:pt x="7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6831;p30">
              <a:extLst>
                <a:ext uri="{FF2B5EF4-FFF2-40B4-BE49-F238E27FC236}">
                  <a16:creationId xmlns:a16="http://schemas.microsoft.com/office/drawing/2014/main" id="{0A07F7A6-8F4E-6B45-BDC6-1443906D838E}"/>
                </a:ext>
              </a:extLst>
            </p:cNvPr>
            <p:cNvSpPr/>
            <p:nvPr/>
          </p:nvSpPr>
          <p:spPr>
            <a:xfrm>
              <a:off x="588448" y="2233506"/>
              <a:ext cx="21420" cy="26467"/>
            </a:xfrm>
            <a:custGeom>
              <a:avLst/>
              <a:gdLst/>
              <a:ahLst/>
              <a:cxnLst/>
              <a:rect l="l" t="t" r="r" b="b"/>
              <a:pathLst>
                <a:path w="1372" h="1695" extrusionOk="0">
                  <a:moveTo>
                    <a:pt x="686" y="162"/>
                  </a:moveTo>
                  <a:lnTo>
                    <a:pt x="928" y="1049"/>
                  </a:lnTo>
                  <a:lnTo>
                    <a:pt x="404" y="1049"/>
                  </a:lnTo>
                  <a:lnTo>
                    <a:pt x="686" y="162"/>
                  </a:lnTo>
                  <a:close/>
                  <a:moveTo>
                    <a:pt x="525" y="0"/>
                  </a:moveTo>
                  <a:lnTo>
                    <a:pt x="1" y="1694"/>
                  </a:lnTo>
                  <a:lnTo>
                    <a:pt x="243" y="1694"/>
                  </a:lnTo>
                  <a:lnTo>
                    <a:pt x="364" y="1251"/>
                  </a:lnTo>
                  <a:lnTo>
                    <a:pt x="1009" y="1251"/>
                  </a:lnTo>
                  <a:lnTo>
                    <a:pt x="1130" y="1694"/>
                  </a:lnTo>
                  <a:lnTo>
                    <a:pt x="1372" y="169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6832;p30">
              <a:extLst>
                <a:ext uri="{FF2B5EF4-FFF2-40B4-BE49-F238E27FC236}">
                  <a16:creationId xmlns:a16="http://schemas.microsoft.com/office/drawing/2014/main" id="{529013BE-7B67-CF44-B3CA-4F462ACA8DF0}"/>
                </a:ext>
              </a:extLst>
            </p:cNvPr>
            <p:cNvSpPr/>
            <p:nvPr/>
          </p:nvSpPr>
          <p:spPr>
            <a:xfrm>
              <a:off x="613631" y="2233506"/>
              <a:ext cx="14504" cy="26467"/>
            </a:xfrm>
            <a:custGeom>
              <a:avLst/>
              <a:gdLst/>
              <a:ahLst/>
              <a:cxnLst/>
              <a:rect l="l" t="t" r="r" b="b"/>
              <a:pathLst>
                <a:path w="929" h="1695" extrusionOk="0">
                  <a:moveTo>
                    <a:pt x="1" y="0"/>
                  </a:moveTo>
                  <a:lnTo>
                    <a:pt x="1" y="1694"/>
                  </a:lnTo>
                  <a:lnTo>
                    <a:pt x="928" y="1694"/>
                  </a:lnTo>
                  <a:lnTo>
                    <a:pt x="928" y="1452"/>
                  </a:lnTo>
                  <a:lnTo>
                    <a:pt x="243" y="1452"/>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6833;p30">
              <a:extLst>
                <a:ext uri="{FF2B5EF4-FFF2-40B4-BE49-F238E27FC236}">
                  <a16:creationId xmlns:a16="http://schemas.microsoft.com/office/drawing/2014/main" id="{9292BFFF-C5C8-094C-A0F2-53CBB157D257}"/>
                </a:ext>
              </a:extLst>
            </p:cNvPr>
            <p:cNvSpPr/>
            <p:nvPr/>
          </p:nvSpPr>
          <p:spPr>
            <a:xfrm>
              <a:off x="711224" y="2611330"/>
              <a:ext cx="19547" cy="28997"/>
            </a:xfrm>
            <a:custGeom>
              <a:avLst/>
              <a:gdLst/>
              <a:ahLst/>
              <a:cxnLst/>
              <a:rect l="l" t="t" r="r" b="b"/>
              <a:pathLst>
                <a:path w="1252" h="1857" extrusionOk="0">
                  <a:moveTo>
                    <a:pt x="1090" y="1"/>
                  </a:moveTo>
                  <a:lnTo>
                    <a:pt x="1" y="1291"/>
                  </a:lnTo>
                  <a:lnTo>
                    <a:pt x="686" y="1856"/>
                  </a:lnTo>
                  <a:lnTo>
                    <a:pt x="848" y="1735"/>
                  </a:lnTo>
                  <a:lnTo>
                    <a:pt x="323" y="1291"/>
                  </a:lnTo>
                  <a:lnTo>
                    <a:pt x="1251" y="122"/>
                  </a:lnTo>
                  <a:lnTo>
                    <a:pt x="10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6834;p30">
              <a:extLst>
                <a:ext uri="{FF2B5EF4-FFF2-40B4-BE49-F238E27FC236}">
                  <a16:creationId xmlns:a16="http://schemas.microsoft.com/office/drawing/2014/main" id="{AFB7977B-8091-D04A-8F28-6EE2EF73347C}"/>
                </a:ext>
              </a:extLst>
            </p:cNvPr>
            <p:cNvSpPr/>
            <p:nvPr/>
          </p:nvSpPr>
          <p:spPr>
            <a:xfrm>
              <a:off x="725712" y="2623306"/>
              <a:ext cx="20156" cy="22689"/>
            </a:xfrm>
            <a:custGeom>
              <a:avLst/>
              <a:gdLst/>
              <a:ahLst/>
              <a:cxnLst/>
              <a:rect l="l" t="t" r="r" b="b"/>
              <a:pathLst>
                <a:path w="1291" h="1453" extrusionOk="0">
                  <a:moveTo>
                    <a:pt x="1089" y="0"/>
                  </a:moveTo>
                  <a:lnTo>
                    <a:pt x="0" y="1291"/>
                  </a:lnTo>
                  <a:lnTo>
                    <a:pt x="162" y="1452"/>
                  </a:lnTo>
                  <a:lnTo>
                    <a:pt x="1291" y="161"/>
                  </a:lnTo>
                  <a:lnTo>
                    <a:pt x="1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6835;p30">
              <a:extLst>
                <a:ext uri="{FF2B5EF4-FFF2-40B4-BE49-F238E27FC236}">
                  <a16:creationId xmlns:a16="http://schemas.microsoft.com/office/drawing/2014/main" id="{80CD2484-B6F6-B949-B086-9521855B7ED3}"/>
                </a:ext>
              </a:extLst>
            </p:cNvPr>
            <p:cNvSpPr/>
            <p:nvPr/>
          </p:nvSpPr>
          <p:spPr>
            <a:xfrm>
              <a:off x="734518" y="2630863"/>
              <a:ext cx="27103" cy="28310"/>
            </a:xfrm>
            <a:custGeom>
              <a:avLst/>
              <a:gdLst/>
              <a:ahLst/>
              <a:cxnLst/>
              <a:rect l="l" t="t" r="r" b="b"/>
              <a:pathLst>
                <a:path w="1736" h="1813" extrusionOk="0">
                  <a:moveTo>
                    <a:pt x="1130" y="282"/>
                  </a:moveTo>
                  <a:lnTo>
                    <a:pt x="1292" y="403"/>
                  </a:lnTo>
                  <a:cubicBezTo>
                    <a:pt x="1372" y="484"/>
                    <a:pt x="1453" y="565"/>
                    <a:pt x="1493" y="645"/>
                  </a:cubicBezTo>
                  <a:cubicBezTo>
                    <a:pt x="1493" y="726"/>
                    <a:pt x="1493" y="807"/>
                    <a:pt x="1413" y="887"/>
                  </a:cubicBezTo>
                  <a:cubicBezTo>
                    <a:pt x="1372" y="928"/>
                    <a:pt x="1292" y="968"/>
                    <a:pt x="1211" y="968"/>
                  </a:cubicBezTo>
                  <a:cubicBezTo>
                    <a:pt x="1130" y="968"/>
                    <a:pt x="1050" y="928"/>
                    <a:pt x="1009" y="847"/>
                  </a:cubicBezTo>
                  <a:lnTo>
                    <a:pt x="808" y="686"/>
                  </a:lnTo>
                  <a:lnTo>
                    <a:pt x="1130" y="282"/>
                  </a:lnTo>
                  <a:close/>
                  <a:moveTo>
                    <a:pt x="687" y="847"/>
                  </a:moveTo>
                  <a:lnTo>
                    <a:pt x="888" y="1008"/>
                  </a:lnTo>
                  <a:cubicBezTo>
                    <a:pt x="969" y="1089"/>
                    <a:pt x="1050" y="1170"/>
                    <a:pt x="1050" y="1250"/>
                  </a:cubicBezTo>
                  <a:cubicBezTo>
                    <a:pt x="1090" y="1331"/>
                    <a:pt x="1050" y="1412"/>
                    <a:pt x="969" y="1492"/>
                  </a:cubicBezTo>
                  <a:cubicBezTo>
                    <a:pt x="888" y="1573"/>
                    <a:pt x="808" y="1613"/>
                    <a:pt x="727" y="1613"/>
                  </a:cubicBezTo>
                  <a:cubicBezTo>
                    <a:pt x="646" y="1573"/>
                    <a:pt x="566" y="1533"/>
                    <a:pt x="485" y="1452"/>
                  </a:cubicBezTo>
                  <a:lnTo>
                    <a:pt x="283" y="1291"/>
                  </a:lnTo>
                  <a:lnTo>
                    <a:pt x="687" y="847"/>
                  </a:lnTo>
                  <a:close/>
                  <a:moveTo>
                    <a:pt x="1090" y="0"/>
                  </a:moveTo>
                  <a:lnTo>
                    <a:pt x="1" y="1291"/>
                  </a:lnTo>
                  <a:lnTo>
                    <a:pt x="364" y="1573"/>
                  </a:lnTo>
                  <a:cubicBezTo>
                    <a:pt x="544" y="1730"/>
                    <a:pt x="711" y="1812"/>
                    <a:pt x="859" y="1812"/>
                  </a:cubicBezTo>
                  <a:cubicBezTo>
                    <a:pt x="976" y="1812"/>
                    <a:pt x="1081" y="1761"/>
                    <a:pt x="1171" y="1654"/>
                  </a:cubicBezTo>
                  <a:cubicBezTo>
                    <a:pt x="1251" y="1533"/>
                    <a:pt x="1292" y="1452"/>
                    <a:pt x="1251" y="1371"/>
                  </a:cubicBezTo>
                  <a:cubicBezTo>
                    <a:pt x="1251" y="1250"/>
                    <a:pt x="1211" y="1170"/>
                    <a:pt x="1130" y="1089"/>
                  </a:cubicBezTo>
                  <a:lnTo>
                    <a:pt x="1130" y="1089"/>
                  </a:lnTo>
                  <a:cubicBezTo>
                    <a:pt x="1211" y="1129"/>
                    <a:pt x="1292" y="1129"/>
                    <a:pt x="1372" y="1129"/>
                  </a:cubicBezTo>
                  <a:cubicBezTo>
                    <a:pt x="1493" y="1129"/>
                    <a:pt x="1533" y="1089"/>
                    <a:pt x="1614" y="1008"/>
                  </a:cubicBezTo>
                  <a:cubicBezTo>
                    <a:pt x="1695" y="887"/>
                    <a:pt x="1735" y="766"/>
                    <a:pt x="1695" y="645"/>
                  </a:cubicBezTo>
                  <a:cubicBezTo>
                    <a:pt x="1654" y="524"/>
                    <a:pt x="1533" y="403"/>
                    <a:pt x="1372" y="242"/>
                  </a:cubicBezTo>
                  <a:lnTo>
                    <a:pt x="109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6836;p30">
              <a:extLst>
                <a:ext uri="{FF2B5EF4-FFF2-40B4-BE49-F238E27FC236}">
                  <a16:creationId xmlns:a16="http://schemas.microsoft.com/office/drawing/2014/main" id="{43E7449D-2E39-4B42-945B-C6196676D37F}"/>
                </a:ext>
              </a:extLst>
            </p:cNvPr>
            <p:cNvSpPr/>
            <p:nvPr/>
          </p:nvSpPr>
          <p:spPr>
            <a:xfrm>
              <a:off x="752160" y="2645978"/>
              <a:ext cx="27712" cy="29606"/>
            </a:xfrm>
            <a:custGeom>
              <a:avLst/>
              <a:gdLst/>
              <a:ahLst/>
              <a:cxnLst/>
              <a:rect l="l" t="t" r="r" b="b"/>
              <a:pathLst>
                <a:path w="1775" h="1896" extrusionOk="0">
                  <a:moveTo>
                    <a:pt x="1089" y="0"/>
                  </a:moveTo>
                  <a:lnTo>
                    <a:pt x="0" y="1291"/>
                  </a:lnTo>
                  <a:lnTo>
                    <a:pt x="726" y="1895"/>
                  </a:lnTo>
                  <a:lnTo>
                    <a:pt x="847" y="1734"/>
                  </a:lnTo>
                  <a:lnTo>
                    <a:pt x="283" y="1291"/>
                  </a:lnTo>
                  <a:lnTo>
                    <a:pt x="686" y="847"/>
                  </a:lnTo>
                  <a:lnTo>
                    <a:pt x="1089" y="1210"/>
                  </a:lnTo>
                  <a:lnTo>
                    <a:pt x="1210" y="1089"/>
                  </a:lnTo>
                  <a:lnTo>
                    <a:pt x="807" y="686"/>
                  </a:lnTo>
                  <a:lnTo>
                    <a:pt x="1129" y="282"/>
                  </a:lnTo>
                  <a:lnTo>
                    <a:pt x="1654" y="726"/>
                  </a:lnTo>
                  <a:lnTo>
                    <a:pt x="1775" y="565"/>
                  </a:lnTo>
                  <a:lnTo>
                    <a:pt x="1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6837;p30">
              <a:extLst>
                <a:ext uri="{FF2B5EF4-FFF2-40B4-BE49-F238E27FC236}">
                  <a16:creationId xmlns:a16="http://schemas.microsoft.com/office/drawing/2014/main" id="{87D2BD11-568D-A943-9E41-1E3D5CB1845B}"/>
                </a:ext>
              </a:extLst>
            </p:cNvPr>
            <p:cNvSpPr/>
            <p:nvPr/>
          </p:nvSpPr>
          <p:spPr>
            <a:xfrm>
              <a:off x="767897" y="2659188"/>
              <a:ext cx="27088" cy="32136"/>
            </a:xfrm>
            <a:custGeom>
              <a:avLst/>
              <a:gdLst/>
              <a:ahLst/>
              <a:cxnLst/>
              <a:rect l="l" t="t" r="r" b="b"/>
              <a:pathLst>
                <a:path w="1735" h="2058" extrusionOk="0">
                  <a:moveTo>
                    <a:pt x="1130" y="283"/>
                  </a:moveTo>
                  <a:lnTo>
                    <a:pt x="1291" y="404"/>
                  </a:lnTo>
                  <a:cubicBezTo>
                    <a:pt x="1412" y="525"/>
                    <a:pt x="1452" y="606"/>
                    <a:pt x="1493" y="687"/>
                  </a:cubicBezTo>
                  <a:cubicBezTo>
                    <a:pt x="1493" y="727"/>
                    <a:pt x="1493" y="808"/>
                    <a:pt x="1412" y="888"/>
                  </a:cubicBezTo>
                  <a:cubicBezTo>
                    <a:pt x="1331" y="969"/>
                    <a:pt x="1251" y="1009"/>
                    <a:pt x="1170" y="1009"/>
                  </a:cubicBezTo>
                  <a:cubicBezTo>
                    <a:pt x="1089" y="1009"/>
                    <a:pt x="1009" y="969"/>
                    <a:pt x="928" y="888"/>
                  </a:cubicBezTo>
                  <a:lnTo>
                    <a:pt x="726" y="767"/>
                  </a:lnTo>
                  <a:lnTo>
                    <a:pt x="1130" y="283"/>
                  </a:lnTo>
                  <a:close/>
                  <a:moveTo>
                    <a:pt x="1089" y="1"/>
                  </a:moveTo>
                  <a:lnTo>
                    <a:pt x="0" y="1291"/>
                  </a:lnTo>
                  <a:lnTo>
                    <a:pt x="162" y="1412"/>
                  </a:lnTo>
                  <a:lnTo>
                    <a:pt x="646" y="888"/>
                  </a:lnTo>
                  <a:lnTo>
                    <a:pt x="847" y="1049"/>
                  </a:lnTo>
                  <a:lnTo>
                    <a:pt x="686" y="1856"/>
                  </a:lnTo>
                  <a:lnTo>
                    <a:pt x="888" y="2058"/>
                  </a:lnTo>
                  <a:lnTo>
                    <a:pt x="1009" y="1170"/>
                  </a:lnTo>
                  <a:cubicBezTo>
                    <a:pt x="1094" y="1199"/>
                    <a:pt x="1180" y="1227"/>
                    <a:pt x="1251" y="1227"/>
                  </a:cubicBezTo>
                  <a:cubicBezTo>
                    <a:pt x="1281" y="1227"/>
                    <a:pt x="1308" y="1223"/>
                    <a:pt x="1331" y="1211"/>
                  </a:cubicBezTo>
                  <a:cubicBezTo>
                    <a:pt x="1452" y="1211"/>
                    <a:pt x="1533" y="1130"/>
                    <a:pt x="1614" y="1049"/>
                  </a:cubicBezTo>
                  <a:cubicBezTo>
                    <a:pt x="1694" y="928"/>
                    <a:pt x="1735" y="808"/>
                    <a:pt x="1694" y="687"/>
                  </a:cubicBezTo>
                  <a:cubicBezTo>
                    <a:pt x="1654" y="566"/>
                    <a:pt x="1573" y="404"/>
                    <a:pt x="1412" y="283"/>
                  </a:cubicBezTo>
                  <a:lnTo>
                    <a:pt x="10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6838;p30">
              <a:extLst>
                <a:ext uri="{FF2B5EF4-FFF2-40B4-BE49-F238E27FC236}">
                  <a16:creationId xmlns:a16="http://schemas.microsoft.com/office/drawing/2014/main" id="{2E80758C-7423-654A-B6FB-F005B28C4A94}"/>
                </a:ext>
              </a:extLst>
            </p:cNvPr>
            <p:cNvSpPr/>
            <p:nvPr/>
          </p:nvSpPr>
          <p:spPr>
            <a:xfrm>
              <a:off x="785524" y="2674303"/>
              <a:ext cx="19531" cy="22064"/>
            </a:xfrm>
            <a:custGeom>
              <a:avLst/>
              <a:gdLst/>
              <a:ahLst/>
              <a:cxnLst/>
              <a:rect l="l" t="t" r="r" b="b"/>
              <a:pathLst>
                <a:path w="1251" h="1413" extrusionOk="0">
                  <a:moveTo>
                    <a:pt x="1090" y="1"/>
                  </a:moveTo>
                  <a:lnTo>
                    <a:pt x="1" y="1291"/>
                  </a:lnTo>
                  <a:lnTo>
                    <a:pt x="162" y="1412"/>
                  </a:lnTo>
                  <a:lnTo>
                    <a:pt x="1251" y="122"/>
                  </a:lnTo>
                  <a:lnTo>
                    <a:pt x="10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6839;p30">
              <a:extLst>
                <a:ext uri="{FF2B5EF4-FFF2-40B4-BE49-F238E27FC236}">
                  <a16:creationId xmlns:a16="http://schemas.microsoft.com/office/drawing/2014/main" id="{FFEEF3FD-7222-3341-8EBC-F103DBE6705A}"/>
                </a:ext>
              </a:extLst>
            </p:cNvPr>
            <p:cNvSpPr/>
            <p:nvPr/>
          </p:nvSpPr>
          <p:spPr>
            <a:xfrm>
              <a:off x="791191" y="2684390"/>
              <a:ext cx="27088" cy="28341"/>
            </a:xfrm>
            <a:custGeom>
              <a:avLst/>
              <a:gdLst/>
              <a:ahLst/>
              <a:cxnLst/>
              <a:rect l="l" t="t" r="r" b="b"/>
              <a:pathLst>
                <a:path w="1735" h="1815" extrusionOk="0">
                  <a:moveTo>
                    <a:pt x="1493" y="242"/>
                  </a:moveTo>
                  <a:lnTo>
                    <a:pt x="1130" y="1089"/>
                  </a:lnTo>
                  <a:lnTo>
                    <a:pt x="727" y="766"/>
                  </a:lnTo>
                  <a:lnTo>
                    <a:pt x="1493" y="242"/>
                  </a:lnTo>
                  <a:close/>
                  <a:moveTo>
                    <a:pt x="1493" y="0"/>
                  </a:moveTo>
                  <a:lnTo>
                    <a:pt x="1" y="928"/>
                  </a:lnTo>
                  <a:lnTo>
                    <a:pt x="162" y="1089"/>
                  </a:lnTo>
                  <a:lnTo>
                    <a:pt x="565" y="847"/>
                  </a:lnTo>
                  <a:lnTo>
                    <a:pt x="1049" y="1250"/>
                  </a:lnTo>
                  <a:lnTo>
                    <a:pt x="848" y="1694"/>
                  </a:lnTo>
                  <a:lnTo>
                    <a:pt x="1049" y="1815"/>
                  </a:lnTo>
                  <a:lnTo>
                    <a:pt x="1735" y="202"/>
                  </a:lnTo>
                  <a:lnTo>
                    <a:pt x="14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6840;p30">
              <a:extLst>
                <a:ext uri="{FF2B5EF4-FFF2-40B4-BE49-F238E27FC236}">
                  <a16:creationId xmlns:a16="http://schemas.microsoft.com/office/drawing/2014/main" id="{D3D4999C-69C5-A14C-9C56-F6EBF93CC34B}"/>
                </a:ext>
              </a:extLst>
            </p:cNvPr>
            <p:cNvSpPr/>
            <p:nvPr/>
          </p:nvSpPr>
          <p:spPr>
            <a:xfrm>
              <a:off x="1229415" y="2498624"/>
              <a:ext cx="26463" cy="18894"/>
            </a:xfrm>
            <a:custGeom>
              <a:avLst/>
              <a:gdLst/>
              <a:ahLst/>
              <a:cxnLst/>
              <a:rect l="l" t="t" r="r" b="b"/>
              <a:pathLst>
                <a:path w="1695" h="1210" extrusionOk="0">
                  <a:moveTo>
                    <a:pt x="1493" y="0"/>
                  </a:moveTo>
                  <a:lnTo>
                    <a:pt x="1493" y="484"/>
                  </a:lnTo>
                  <a:lnTo>
                    <a:pt x="1" y="484"/>
                  </a:lnTo>
                  <a:lnTo>
                    <a:pt x="1" y="686"/>
                  </a:lnTo>
                  <a:lnTo>
                    <a:pt x="1493" y="686"/>
                  </a:lnTo>
                  <a:lnTo>
                    <a:pt x="1493" y="1170"/>
                  </a:lnTo>
                  <a:lnTo>
                    <a:pt x="1694" y="1210"/>
                  </a:lnTo>
                  <a:lnTo>
                    <a:pt x="169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6841;p30">
              <a:extLst>
                <a:ext uri="{FF2B5EF4-FFF2-40B4-BE49-F238E27FC236}">
                  <a16:creationId xmlns:a16="http://schemas.microsoft.com/office/drawing/2014/main" id="{D720FB7E-ED2C-D248-AE93-DD69011A26CD}"/>
                </a:ext>
              </a:extLst>
            </p:cNvPr>
            <p:cNvSpPr/>
            <p:nvPr/>
          </p:nvSpPr>
          <p:spPr>
            <a:xfrm>
              <a:off x="1229415" y="2518142"/>
              <a:ext cx="27088" cy="22689"/>
            </a:xfrm>
            <a:custGeom>
              <a:avLst/>
              <a:gdLst/>
              <a:ahLst/>
              <a:cxnLst/>
              <a:rect l="l" t="t" r="r" b="b"/>
              <a:pathLst>
                <a:path w="1735" h="1453" extrusionOk="0">
                  <a:moveTo>
                    <a:pt x="848" y="283"/>
                  </a:moveTo>
                  <a:cubicBezTo>
                    <a:pt x="1090" y="283"/>
                    <a:pt x="1251" y="323"/>
                    <a:pt x="1372" y="403"/>
                  </a:cubicBezTo>
                  <a:cubicBezTo>
                    <a:pt x="1493" y="484"/>
                    <a:pt x="1533" y="565"/>
                    <a:pt x="1533" y="726"/>
                  </a:cubicBezTo>
                  <a:cubicBezTo>
                    <a:pt x="1533" y="1049"/>
                    <a:pt x="1291" y="1210"/>
                    <a:pt x="848" y="1210"/>
                  </a:cubicBezTo>
                  <a:cubicBezTo>
                    <a:pt x="404" y="1210"/>
                    <a:pt x="162" y="1049"/>
                    <a:pt x="162" y="726"/>
                  </a:cubicBezTo>
                  <a:cubicBezTo>
                    <a:pt x="162" y="605"/>
                    <a:pt x="243" y="484"/>
                    <a:pt x="323" y="403"/>
                  </a:cubicBezTo>
                  <a:cubicBezTo>
                    <a:pt x="444" y="323"/>
                    <a:pt x="606" y="283"/>
                    <a:pt x="848" y="283"/>
                  </a:cubicBezTo>
                  <a:close/>
                  <a:moveTo>
                    <a:pt x="848" y="0"/>
                  </a:moveTo>
                  <a:cubicBezTo>
                    <a:pt x="686" y="0"/>
                    <a:pt x="525" y="41"/>
                    <a:pt x="364" y="121"/>
                  </a:cubicBezTo>
                  <a:cubicBezTo>
                    <a:pt x="243" y="162"/>
                    <a:pt x="162" y="242"/>
                    <a:pt x="81" y="363"/>
                  </a:cubicBezTo>
                  <a:cubicBezTo>
                    <a:pt x="1" y="484"/>
                    <a:pt x="1" y="605"/>
                    <a:pt x="1" y="726"/>
                  </a:cubicBezTo>
                  <a:cubicBezTo>
                    <a:pt x="1" y="887"/>
                    <a:pt x="1" y="1008"/>
                    <a:pt x="81" y="1089"/>
                  </a:cubicBezTo>
                  <a:cubicBezTo>
                    <a:pt x="162" y="1210"/>
                    <a:pt x="243" y="1291"/>
                    <a:pt x="364" y="1371"/>
                  </a:cubicBezTo>
                  <a:cubicBezTo>
                    <a:pt x="525" y="1412"/>
                    <a:pt x="686" y="1452"/>
                    <a:pt x="848" y="1452"/>
                  </a:cubicBezTo>
                  <a:cubicBezTo>
                    <a:pt x="1049" y="1452"/>
                    <a:pt x="1211" y="1412"/>
                    <a:pt x="1332" y="1371"/>
                  </a:cubicBezTo>
                  <a:cubicBezTo>
                    <a:pt x="1452" y="1291"/>
                    <a:pt x="1573" y="1210"/>
                    <a:pt x="1614" y="1089"/>
                  </a:cubicBezTo>
                  <a:cubicBezTo>
                    <a:pt x="1694" y="1008"/>
                    <a:pt x="1735" y="887"/>
                    <a:pt x="1735" y="726"/>
                  </a:cubicBezTo>
                  <a:cubicBezTo>
                    <a:pt x="1735" y="605"/>
                    <a:pt x="1694" y="484"/>
                    <a:pt x="1614" y="363"/>
                  </a:cubicBezTo>
                  <a:cubicBezTo>
                    <a:pt x="1573" y="242"/>
                    <a:pt x="1452" y="162"/>
                    <a:pt x="1332" y="121"/>
                  </a:cubicBezTo>
                  <a:cubicBezTo>
                    <a:pt x="1170" y="41"/>
                    <a:pt x="104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6842;p30">
              <a:extLst>
                <a:ext uri="{FF2B5EF4-FFF2-40B4-BE49-F238E27FC236}">
                  <a16:creationId xmlns:a16="http://schemas.microsoft.com/office/drawing/2014/main" id="{BCC7F57F-9D04-F84E-9EF4-67F59721F8C9}"/>
                </a:ext>
              </a:extLst>
            </p:cNvPr>
            <p:cNvSpPr/>
            <p:nvPr/>
          </p:nvSpPr>
          <p:spPr>
            <a:xfrm>
              <a:off x="1229415" y="2544593"/>
              <a:ext cx="27088" cy="20159"/>
            </a:xfrm>
            <a:custGeom>
              <a:avLst/>
              <a:gdLst/>
              <a:ahLst/>
              <a:cxnLst/>
              <a:rect l="l" t="t" r="r" b="b"/>
              <a:pathLst>
                <a:path w="1735" h="1291" extrusionOk="0">
                  <a:moveTo>
                    <a:pt x="848" y="0"/>
                  </a:moveTo>
                  <a:cubicBezTo>
                    <a:pt x="565" y="0"/>
                    <a:pt x="364" y="81"/>
                    <a:pt x="202" y="202"/>
                  </a:cubicBezTo>
                  <a:cubicBezTo>
                    <a:pt x="41" y="323"/>
                    <a:pt x="1" y="524"/>
                    <a:pt x="1" y="726"/>
                  </a:cubicBezTo>
                  <a:cubicBezTo>
                    <a:pt x="1" y="928"/>
                    <a:pt x="41" y="1089"/>
                    <a:pt x="122" y="1291"/>
                  </a:cubicBezTo>
                  <a:lnTo>
                    <a:pt x="928" y="1291"/>
                  </a:lnTo>
                  <a:lnTo>
                    <a:pt x="928" y="726"/>
                  </a:lnTo>
                  <a:lnTo>
                    <a:pt x="767" y="766"/>
                  </a:lnTo>
                  <a:lnTo>
                    <a:pt x="767" y="1049"/>
                  </a:lnTo>
                  <a:lnTo>
                    <a:pt x="243" y="1049"/>
                  </a:lnTo>
                  <a:cubicBezTo>
                    <a:pt x="202" y="968"/>
                    <a:pt x="162" y="847"/>
                    <a:pt x="162" y="726"/>
                  </a:cubicBezTo>
                  <a:cubicBezTo>
                    <a:pt x="162" y="565"/>
                    <a:pt x="243" y="444"/>
                    <a:pt x="323" y="363"/>
                  </a:cubicBezTo>
                  <a:cubicBezTo>
                    <a:pt x="444" y="323"/>
                    <a:pt x="606" y="282"/>
                    <a:pt x="848" y="282"/>
                  </a:cubicBezTo>
                  <a:cubicBezTo>
                    <a:pt x="1009" y="282"/>
                    <a:pt x="1130" y="282"/>
                    <a:pt x="1251" y="323"/>
                  </a:cubicBezTo>
                  <a:cubicBezTo>
                    <a:pt x="1332" y="363"/>
                    <a:pt x="1412" y="444"/>
                    <a:pt x="1452" y="524"/>
                  </a:cubicBezTo>
                  <a:cubicBezTo>
                    <a:pt x="1533" y="605"/>
                    <a:pt x="1533" y="645"/>
                    <a:pt x="1533" y="766"/>
                  </a:cubicBezTo>
                  <a:cubicBezTo>
                    <a:pt x="1533" y="807"/>
                    <a:pt x="1533" y="887"/>
                    <a:pt x="1493" y="928"/>
                  </a:cubicBezTo>
                  <a:cubicBezTo>
                    <a:pt x="1493" y="1008"/>
                    <a:pt x="1452" y="1049"/>
                    <a:pt x="1412" y="1129"/>
                  </a:cubicBezTo>
                  <a:lnTo>
                    <a:pt x="1533" y="1250"/>
                  </a:lnTo>
                  <a:cubicBezTo>
                    <a:pt x="1614" y="1170"/>
                    <a:pt x="1654" y="1089"/>
                    <a:pt x="1694" y="1008"/>
                  </a:cubicBezTo>
                  <a:cubicBezTo>
                    <a:pt x="1694" y="968"/>
                    <a:pt x="1735" y="847"/>
                    <a:pt x="1735" y="766"/>
                  </a:cubicBezTo>
                  <a:cubicBezTo>
                    <a:pt x="1735" y="605"/>
                    <a:pt x="1694" y="484"/>
                    <a:pt x="1614" y="403"/>
                  </a:cubicBezTo>
                  <a:cubicBezTo>
                    <a:pt x="1573" y="282"/>
                    <a:pt x="1452" y="202"/>
                    <a:pt x="1332" y="121"/>
                  </a:cubicBezTo>
                  <a:cubicBezTo>
                    <a:pt x="1211" y="40"/>
                    <a:pt x="104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6843;p30">
              <a:extLst>
                <a:ext uri="{FF2B5EF4-FFF2-40B4-BE49-F238E27FC236}">
                  <a16:creationId xmlns:a16="http://schemas.microsoft.com/office/drawing/2014/main" id="{AB2D6E19-0668-DA4E-927C-9787322FCEC0}"/>
                </a:ext>
              </a:extLst>
            </p:cNvPr>
            <p:cNvSpPr/>
            <p:nvPr/>
          </p:nvSpPr>
          <p:spPr>
            <a:xfrm>
              <a:off x="1229415" y="2569139"/>
              <a:ext cx="27088" cy="22064"/>
            </a:xfrm>
            <a:custGeom>
              <a:avLst/>
              <a:gdLst/>
              <a:ahLst/>
              <a:cxnLst/>
              <a:rect l="l" t="t" r="r" b="b"/>
              <a:pathLst>
                <a:path w="1735" h="1413" extrusionOk="0">
                  <a:moveTo>
                    <a:pt x="848" y="243"/>
                  </a:moveTo>
                  <a:cubicBezTo>
                    <a:pt x="1090" y="243"/>
                    <a:pt x="1251" y="283"/>
                    <a:pt x="1372" y="364"/>
                  </a:cubicBezTo>
                  <a:cubicBezTo>
                    <a:pt x="1493" y="444"/>
                    <a:pt x="1533" y="565"/>
                    <a:pt x="1533" y="686"/>
                  </a:cubicBezTo>
                  <a:cubicBezTo>
                    <a:pt x="1533" y="1009"/>
                    <a:pt x="1291" y="1170"/>
                    <a:pt x="848" y="1170"/>
                  </a:cubicBezTo>
                  <a:cubicBezTo>
                    <a:pt x="404" y="1170"/>
                    <a:pt x="162" y="1009"/>
                    <a:pt x="162" y="686"/>
                  </a:cubicBezTo>
                  <a:cubicBezTo>
                    <a:pt x="162" y="565"/>
                    <a:pt x="243" y="444"/>
                    <a:pt x="323" y="364"/>
                  </a:cubicBezTo>
                  <a:cubicBezTo>
                    <a:pt x="444" y="283"/>
                    <a:pt x="606" y="243"/>
                    <a:pt x="848" y="243"/>
                  </a:cubicBezTo>
                  <a:close/>
                  <a:moveTo>
                    <a:pt x="848" y="1"/>
                  </a:moveTo>
                  <a:cubicBezTo>
                    <a:pt x="686" y="1"/>
                    <a:pt x="525" y="41"/>
                    <a:pt x="364" y="82"/>
                  </a:cubicBezTo>
                  <a:cubicBezTo>
                    <a:pt x="243" y="122"/>
                    <a:pt x="162" y="243"/>
                    <a:pt x="81" y="323"/>
                  </a:cubicBezTo>
                  <a:cubicBezTo>
                    <a:pt x="1" y="444"/>
                    <a:pt x="1" y="565"/>
                    <a:pt x="1" y="686"/>
                  </a:cubicBezTo>
                  <a:cubicBezTo>
                    <a:pt x="1" y="848"/>
                    <a:pt x="1" y="969"/>
                    <a:pt x="81" y="1090"/>
                  </a:cubicBezTo>
                  <a:cubicBezTo>
                    <a:pt x="162" y="1170"/>
                    <a:pt x="243" y="1251"/>
                    <a:pt x="364" y="1332"/>
                  </a:cubicBezTo>
                  <a:cubicBezTo>
                    <a:pt x="525" y="1372"/>
                    <a:pt x="686" y="1412"/>
                    <a:pt x="848" y="1412"/>
                  </a:cubicBezTo>
                  <a:cubicBezTo>
                    <a:pt x="1049" y="1412"/>
                    <a:pt x="1211" y="1372"/>
                    <a:pt x="1332" y="1332"/>
                  </a:cubicBezTo>
                  <a:cubicBezTo>
                    <a:pt x="1452" y="1251"/>
                    <a:pt x="1573" y="1170"/>
                    <a:pt x="1614" y="1090"/>
                  </a:cubicBezTo>
                  <a:cubicBezTo>
                    <a:pt x="1694" y="969"/>
                    <a:pt x="1735" y="848"/>
                    <a:pt x="1735" y="686"/>
                  </a:cubicBezTo>
                  <a:cubicBezTo>
                    <a:pt x="1735" y="565"/>
                    <a:pt x="1694" y="444"/>
                    <a:pt x="1614" y="323"/>
                  </a:cubicBezTo>
                  <a:cubicBezTo>
                    <a:pt x="1573" y="243"/>
                    <a:pt x="1452" y="122"/>
                    <a:pt x="1332" y="82"/>
                  </a:cubicBezTo>
                  <a:cubicBezTo>
                    <a:pt x="1170" y="41"/>
                    <a:pt x="1049" y="1"/>
                    <a:pt x="8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6844;p30">
              <a:extLst>
                <a:ext uri="{FF2B5EF4-FFF2-40B4-BE49-F238E27FC236}">
                  <a16:creationId xmlns:a16="http://schemas.microsoft.com/office/drawing/2014/main" id="{2AE4DC71-0D9C-DF40-A534-4D33AD1C3761}"/>
                </a:ext>
              </a:extLst>
            </p:cNvPr>
            <p:cNvSpPr/>
            <p:nvPr/>
          </p:nvSpPr>
          <p:spPr>
            <a:xfrm>
              <a:off x="1281670" y="2435651"/>
              <a:ext cx="25839" cy="17645"/>
            </a:xfrm>
            <a:custGeom>
              <a:avLst/>
              <a:gdLst/>
              <a:ahLst/>
              <a:cxnLst/>
              <a:rect l="l" t="t" r="r" b="b"/>
              <a:pathLst>
                <a:path w="1655" h="1130" extrusionOk="0">
                  <a:moveTo>
                    <a:pt x="1493" y="242"/>
                  </a:moveTo>
                  <a:lnTo>
                    <a:pt x="1493" y="444"/>
                  </a:lnTo>
                  <a:cubicBezTo>
                    <a:pt x="1493" y="565"/>
                    <a:pt x="1453" y="686"/>
                    <a:pt x="1453" y="726"/>
                  </a:cubicBezTo>
                  <a:cubicBezTo>
                    <a:pt x="1412" y="807"/>
                    <a:pt x="1332" y="847"/>
                    <a:pt x="1211" y="847"/>
                  </a:cubicBezTo>
                  <a:cubicBezTo>
                    <a:pt x="1130" y="847"/>
                    <a:pt x="1090" y="807"/>
                    <a:pt x="1050" y="726"/>
                  </a:cubicBezTo>
                  <a:cubicBezTo>
                    <a:pt x="969" y="686"/>
                    <a:pt x="969" y="605"/>
                    <a:pt x="969" y="484"/>
                  </a:cubicBezTo>
                  <a:lnTo>
                    <a:pt x="969" y="242"/>
                  </a:lnTo>
                  <a:close/>
                  <a:moveTo>
                    <a:pt x="767" y="242"/>
                  </a:moveTo>
                  <a:lnTo>
                    <a:pt x="767" y="524"/>
                  </a:lnTo>
                  <a:cubicBezTo>
                    <a:pt x="767" y="645"/>
                    <a:pt x="767" y="726"/>
                    <a:pt x="687" y="807"/>
                  </a:cubicBezTo>
                  <a:cubicBezTo>
                    <a:pt x="646" y="847"/>
                    <a:pt x="566" y="887"/>
                    <a:pt x="485" y="887"/>
                  </a:cubicBezTo>
                  <a:cubicBezTo>
                    <a:pt x="364" y="887"/>
                    <a:pt x="283" y="847"/>
                    <a:pt x="243" y="807"/>
                  </a:cubicBezTo>
                  <a:cubicBezTo>
                    <a:pt x="203" y="726"/>
                    <a:pt x="162" y="605"/>
                    <a:pt x="162" y="484"/>
                  </a:cubicBezTo>
                  <a:lnTo>
                    <a:pt x="162" y="242"/>
                  </a:lnTo>
                  <a:close/>
                  <a:moveTo>
                    <a:pt x="1" y="0"/>
                  </a:moveTo>
                  <a:lnTo>
                    <a:pt x="1" y="484"/>
                  </a:lnTo>
                  <a:cubicBezTo>
                    <a:pt x="1" y="928"/>
                    <a:pt x="162" y="1129"/>
                    <a:pt x="485" y="1129"/>
                  </a:cubicBezTo>
                  <a:cubicBezTo>
                    <a:pt x="606" y="1129"/>
                    <a:pt x="687" y="1089"/>
                    <a:pt x="767" y="1049"/>
                  </a:cubicBezTo>
                  <a:cubicBezTo>
                    <a:pt x="808" y="968"/>
                    <a:pt x="848" y="887"/>
                    <a:pt x="888" y="766"/>
                  </a:cubicBezTo>
                  <a:cubicBezTo>
                    <a:pt x="888" y="847"/>
                    <a:pt x="929" y="928"/>
                    <a:pt x="1009" y="968"/>
                  </a:cubicBezTo>
                  <a:cubicBezTo>
                    <a:pt x="1050" y="1049"/>
                    <a:pt x="1130" y="1089"/>
                    <a:pt x="1251" y="1089"/>
                  </a:cubicBezTo>
                  <a:cubicBezTo>
                    <a:pt x="1372" y="1089"/>
                    <a:pt x="1493" y="1008"/>
                    <a:pt x="1574" y="887"/>
                  </a:cubicBezTo>
                  <a:cubicBezTo>
                    <a:pt x="1654" y="766"/>
                    <a:pt x="1654" y="605"/>
                    <a:pt x="1654" y="403"/>
                  </a:cubicBez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6845;p30">
              <a:extLst>
                <a:ext uri="{FF2B5EF4-FFF2-40B4-BE49-F238E27FC236}">
                  <a16:creationId xmlns:a16="http://schemas.microsoft.com/office/drawing/2014/main" id="{FA64341B-3B83-0A4D-A08A-8F067CB88D5C}"/>
                </a:ext>
              </a:extLst>
            </p:cNvPr>
            <p:cNvSpPr/>
            <p:nvPr/>
          </p:nvSpPr>
          <p:spPr>
            <a:xfrm>
              <a:off x="1281670" y="2458948"/>
              <a:ext cx="25839" cy="14491"/>
            </a:xfrm>
            <a:custGeom>
              <a:avLst/>
              <a:gdLst/>
              <a:ahLst/>
              <a:cxnLst/>
              <a:rect l="l" t="t" r="r" b="b"/>
              <a:pathLst>
                <a:path w="1655" h="928" extrusionOk="0">
                  <a:moveTo>
                    <a:pt x="1" y="0"/>
                  </a:moveTo>
                  <a:lnTo>
                    <a:pt x="1" y="928"/>
                  </a:lnTo>
                  <a:lnTo>
                    <a:pt x="162" y="928"/>
                  </a:lnTo>
                  <a:lnTo>
                    <a:pt x="162" y="242"/>
                  </a:lnTo>
                  <a:lnTo>
                    <a:pt x="767" y="242"/>
                  </a:lnTo>
                  <a:lnTo>
                    <a:pt x="767" y="807"/>
                  </a:lnTo>
                  <a:lnTo>
                    <a:pt x="929" y="807"/>
                  </a:lnTo>
                  <a:lnTo>
                    <a:pt x="929" y="242"/>
                  </a:lnTo>
                  <a:lnTo>
                    <a:pt x="1493" y="242"/>
                  </a:lnTo>
                  <a:lnTo>
                    <a:pt x="1493" y="888"/>
                  </a:lnTo>
                  <a:lnTo>
                    <a:pt x="1654" y="928"/>
                  </a:ln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6846;p30">
              <a:extLst>
                <a:ext uri="{FF2B5EF4-FFF2-40B4-BE49-F238E27FC236}">
                  <a16:creationId xmlns:a16="http://schemas.microsoft.com/office/drawing/2014/main" id="{759A3EB0-2E22-4349-A846-BC488C940385}"/>
                </a:ext>
              </a:extLst>
            </p:cNvPr>
            <p:cNvSpPr/>
            <p:nvPr/>
          </p:nvSpPr>
          <p:spPr>
            <a:xfrm>
              <a:off x="1281670" y="2479731"/>
              <a:ext cx="25839" cy="18270"/>
            </a:xfrm>
            <a:custGeom>
              <a:avLst/>
              <a:gdLst/>
              <a:ahLst/>
              <a:cxnLst/>
              <a:rect l="l" t="t" r="r" b="b"/>
              <a:pathLst>
                <a:path w="1655" h="1170" extrusionOk="0">
                  <a:moveTo>
                    <a:pt x="1" y="0"/>
                  </a:moveTo>
                  <a:lnTo>
                    <a:pt x="1" y="202"/>
                  </a:lnTo>
                  <a:lnTo>
                    <a:pt x="1090" y="202"/>
                  </a:lnTo>
                  <a:cubicBezTo>
                    <a:pt x="1211" y="202"/>
                    <a:pt x="1291" y="161"/>
                    <a:pt x="1412" y="161"/>
                  </a:cubicBezTo>
                  <a:lnTo>
                    <a:pt x="1" y="847"/>
                  </a:lnTo>
                  <a:lnTo>
                    <a:pt x="1" y="1170"/>
                  </a:lnTo>
                  <a:lnTo>
                    <a:pt x="1654" y="1170"/>
                  </a:lnTo>
                  <a:lnTo>
                    <a:pt x="1654" y="968"/>
                  </a:lnTo>
                  <a:lnTo>
                    <a:pt x="243" y="968"/>
                  </a:lnTo>
                  <a:lnTo>
                    <a:pt x="1654" y="282"/>
                  </a:ln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6847;p30">
              <a:extLst>
                <a:ext uri="{FF2B5EF4-FFF2-40B4-BE49-F238E27FC236}">
                  <a16:creationId xmlns:a16="http://schemas.microsoft.com/office/drawing/2014/main" id="{CD7FC099-A62A-654B-B826-E6C0E6F0DADC}"/>
                </a:ext>
              </a:extLst>
            </p:cNvPr>
            <p:cNvSpPr/>
            <p:nvPr/>
          </p:nvSpPr>
          <p:spPr>
            <a:xfrm>
              <a:off x="1281670" y="2505542"/>
              <a:ext cx="25839" cy="3794"/>
            </a:xfrm>
            <a:custGeom>
              <a:avLst/>
              <a:gdLst/>
              <a:ahLst/>
              <a:cxnLst/>
              <a:rect l="l" t="t" r="r" b="b"/>
              <a:pathLst>
                <a:path w="1655" h="243" extrusionOk="0">
                  <a:moveTo>
                    <a:pt x="1" y="1"/>
                  </a:moveTo>
                  <a:lnTo>
                    <a:pt x="1" y="243"/>
                  </a:lnTo>
                  <a:lnTo>
                    <a:pt x="1654" y="243"/>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6848;p30">
              <a:extLst>
                <a:ext uri="{FF2B5EF4-FFF2-40B4-BE49-F238E27FC236}">
                  <a16:creationId xmlns:a16="http://schemas.microsoft.com/office/drawing/2014/main" id="{8643CD3F-B8D2-BA4B-A887-761DB908CBBA}"/>
                </a:ext>
              </a:extLst>
            </p:cNvPr>
            <p:cNvSpPr/>
            <p:nvPr/>
          </p:nvSpPr>
          <p:spPr>
            <a:xfrm>
              <a:off x="1281670" y="2516878"/>
              <a:ext cx="25839" cy="18285"/>
            </a:xfrm>
            <a:custGeom>
              <a:avLst/>
              <a:gdLst/>
              <a:ahLst/>
              <a:cxnLst/>
              <a:rect l="l" t="t" r="r" b="b"/>
              <a:pathLst>
                <a:path w="1655" h="1171" extrusionOk="0">
                  <a:moveTo>
                    <a:pt x="1" y="1"/>
                  </a:moveTo>
                  <a:lnTo>
                    <a:pt x="1" y="202"/>
                  </a:lnTo>
                  <a:lnTo>
                    <a:pt x="1412" y="202"/>
                  </a:lnTo>
                  <a:lnTo>
                    <a:pt x="1" y="888"/>
                  </a:lnTo>
                  <a:lnTo>
                    <a:pt x="1" y="1170"/>
                  </a:lnTo>
                  <a:lnTo>
                    <a:pt x="1654" y="1170"/>
                  </a:lnTo>
                  <a:lnTo>
                    <a:pt x="1654" y="968"/>
                  </a:lnTo>
                  <a:lnTo>
                    <a:pt x="445" y="968"/>
                  </a:lnTo>
                  <a:cubicBezTo>
                    <a:pt x="364" y="968"/>
                    <a:pt x="283" y="1009"/>
                    <a:pt x="243" y="1009"/>
                  </a:cubicBezTo>
                  <a:lnTo>
                    <a:pt x="1654" y="323"/>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6849;p30">
              <a:extLst>
                <a:ext uri="{FF2B5EF4-FFF2-40B4-BE49-F238E27FC236}">
                  <a16:creationId xmlns:a16="http://schemas.microsoft.com/office/drawing/2014/main" id="{AB38F48D-35EC-DF40-9EC1-C632314AA56E}"/>
                </a:ext>
              </a:extLst>
            </p:cNvPr>
            <p:cNvSpPr/>
            <p:nvPr/>
          </p:nvSpPr>
          <p:spPr>
            <a:xfrm>
              <a:off x="1569422" y="2127077"/>
              <a:ext cx="27088" cy="39069"/>
            </a:xfrm>
            <a:custGeom>
              <a:avLst/>
              <a:gdLst/>
              <a:ahLst/>
              <a:cxnLst/>
              <a:rect l="l" t="t" r="r" b="b"/>
              <a:pathLst>
                <a:path w="1735" h="2502" extrusionOk="0">
                  <a:moveTo>
                    <a:pt x="0" y="1"/>
                  </a:moveTo>
                  <a:lnTo>
                    <a:pt x="0" y="2501"/>
                  </a:lnTo>
                  <a:lnTo>
                    <a:pt x="323" y="2501"/>
                  </a:lnTo>
                  <a:lnTo>
                    <a:pt x="323" y="1372"/>
                  </a:lnTo>
                  <a:cubicBezTo>
                    <a:pt x="323" y="1170"/>
                    <a:pt x="323" y="969"/>
                    <a:pt x="283" y="848"/>
                  </a:cubicBezTo>
                  <a:cubicBezTo>
                    <a:pt x="283" y="686"/>
                    <a:pt x="283" y="525"/>
                    <a:pt x="283" y="364"/>
                  </a:cubicBezTo>
                  <a:lnTo>
                    <a:pt x="1291" y="2501"/>
                  </a:lnTo>
                  <a:lnTo>
                    <a:pt x="1735" y="2501"/>
                  </a:lnTo>
                  <a:lnTo>
                    <a:pt x="1735" y="1"/>
                  </a:lnTo>
                  <a:lnTo>
                    <a:pt x="1412" y="1"/>
                  </a:lnTo>
                  <a:lnTo>
                    <a:pt x="1412" y="1372"/>
                  </a:lnTo>
                  <a:cubicBezTo>
                    <a:pt x="1412" y="1493"/>
                    <a:pt x="1412" y="1654"/>
                    <a:pt x="1452" y="1775"/>
                  </a:cubicBezTo>
                  <a:cubicBezTo>
                    <a:pt x="1452" y="1937"/>
                    <a:pt x="1452" y="2058"/>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6850;p30">
              <a:extLst>
                <a:ext uri="{FF2B5EF4-FFF2-40B4-BE49-F238E27FC236}">
                  <a16:creationId xmlns:a16="http://schemas.microsoft.com/office/drawing/2014/main" id="{ADD0296A-6676-AD4E-B4E5-1284580A2F3E}"/>
                </a:ext>
              </a:extLst>
            </p:cNvPr>
            <p:cNvSpPr/>
            <p:nvPr/>
          </p:nvSpPr>
          <p:spPr>
            <a:xfrm>
              <a:off x="1607828" y="2127077"/>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6851;p30">
              <a:extLst>
                <a:ext uri="{FF2B5EF4-FFF2-40B4-BE49-F238E27FC236}">
                  <a16:creationId xmlns:a16="http://schemas.microsoft.com/office/drawing/2014/main" id="{459EDE36-E10A-7149-AB15-F0D0A6385360}"/>
                </a:ext>
              </a:extLst>
            </p:cNvPr>
            <p:cNvSpPr/>
            <p:nvPr/>
          </p:nvSpPr>
          <p:spPr>
            <a:xfrm>
              <a:off x="1622317" y="2126453"/>
              <a:ext cx="28977" cy="40318"/>
            </a:xfrm>
            <a:custGeom>
              <a:avLst/>
              <a:gdLst/>
              <a:ahLst/>
              <a:cxnLst/>
              <a:rect l="l" t="t" r="r" b="b"/>
              <a:pathLst>
                <a:path w="1856" h="2582" extrusionOk="0">
                  <a:moveTo>
                    <a:pt x="1049" y="1"/>
                  </a:moveTo>
                  <a:cubicBezTo>
                    <a:pt x="847" y="1"/>
                    <a:pt x="686" y="41"/>
                    <a:pt x="524" y="162"/>
                  </a:cubicBezTo>
                  <a:cubicBezTo>
                    <a:pt x="363" y="242"/>
                    <a:pt x="242" y="404"/>
                    <a:pt x="121" y="605"/>
                  </a:cubicBezTo>
                  <a:cubicBezTo>
                    <a:pt x="40" y="767"/>
                    <a:pt x="0" y="1009"/>
                    <a:pt x="0" y="1291"/>
                  </a:cubicBezTo>
                  <a:cubicBezTo>
                    <a:pt x="0" y="1694"/>
                    <a:pt x="81" y="2017"/>
                    <a:pt x="242" y="2259"/>
                  </a:cubicBezTo>
                  <a:cubicBezTo>
                    <a:pt x="444" y="2461"/>
                    <a:pt x="686" y="2582"/>
                    <a:pt x="1008" y="2582"/>
                  </a:cubicBezTo>
                  <a:cubicBezTo>
                    <a:pt x="1331" y="2582"/>
                    <a:pt x="1573" y="2501"/>
                    <a:pt x="1855" y="2340"/>
                  </a:cubicBezTo>
                  <a:lnTo>
                    <a:pt x="1855" y="1170"/>
                  </a:lnTo>
                  <a:lnTo>
                    <a:pt x="1008" y="1170"/>
                  </a:lnTo>
                  <a:lnTo>
                    <a:pt x="1049" y="1452"/>
                  </a:lnTo>
                  <a:lnTo>
                    <a:pt x="1492" y="1452"/>
                  </a:lnTo>
                  <a:lnTo>
                    <a:pt x="1492" y="2178"/>
                  </a:lnTo>
                  <a:cubicBezTo>
                    <a:pt x="1371" y="2259"/>
                    <a:pt x="1210" y="2299"/>
                    <a:pt x="1008" y="2299"/>
                  </a:cubicBezTo>
                  <a:cubicBezTo>
                    <a:pt x="807" y="2299"/>
                    <a:pt x="645" y="2219"/>
                    <a:pt x="524" y="2057"/>
                  </a:cubicBezTo>
                  <a:cubicBezTo>
                    <a:pt x="403" y="1896"/>
                    <a:pt x="363" y="1654"/>
                    <a:pt x="363" y="1291"/>
                  </a:cubicBezTo>
                  <a:cubicBezTo>
                    <a:pt x="363" y="1049"/>
                    <a:pt x="363" y="847"/>
                    <a:pt x="444" y="726"/>
                  </a:cubicBezTo>
                  <a:cubicBezTo>
                    <a:pt x="524" y="565"/>
                    <a:pt x="605" y="444"/>
                    <a:pt x="726" y="404"/>
                  </a:cubicBezTo>
                  <a:cubicBezTo>
                    <a:pt x="807" y="323"/>
                    <a:pt x="928" y="283"/>
                    <a:pt x="1049" y="283"/>
                  </a:cubicBezTo>
                  <a:cubicBezTo>
                    <a:pt x="1170" y="283"/>
                    <a:pt x="1250" y="283"/>
                    <a:pt x="1371" y="323"/>
                  </a:cubicBezTo>
                  <a:cubicBezTo>
                    <a:pt x="1452" y="363"/>
                    <a:pt x="1533" y="404"/>
                    <a:pt x="1613" y="484"/>
                  </a:cubicBezTo>
                  <a:lnTo>
                    <a:pt x="1815" y="283"/>
                  </a:lnTo>
                  <a:cubicBezTo>
                    <a:pt x="1694" y="162"/>
                    <a:pt x="1573" y="121"/>
                    <a:pt x="1452" y="81"/>
                  </a:cubicBezTo>
                  <a:cubicBezTo>
                    <a:pt x="1371" y="41"/>
                    <a:pt x="1210"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6852;p30">
              <a:extLst>
                <a:ext uri="{FF2B5EF4-FFF2-40B4-BE49-F238E27FC236}">
                  <a16:creationId xmlns:a16="http://schemas.microsoft.com/office/drawing/2014/main" id="{6A9182B8-8B1D-D748-AC79-5313C01BE9FC}"/>
                </a:ext>
              </a:extLst>
            </p:cNvPr>
            <p:cNvSpPr/>
            <p:nvPr/>
          </p:nvSpPr>
          <p:spPr>
            <a:xfrm>
              <a:off x="1660083" y="2127077"/>
              <a:ext cx="21420" cy="39069"/>
            </a:xfrm>
            <a:custGeom>
              <a:avLst/>
              <a:gdLst/>
              <a:ahLst/>
              <a:cxnLst/>
              <a:rect l="l" t="t" r="r" b="b"/>
              <a:pathLst>
                <a:path w="1372" h="2502" extrusionOk="0">
                  <a:moveTo>
                    <a:pt x="1" y="1"/>
                  </a:moveTo>
                  <a:lnTo>
                    <a:pt x="1" y="2501"/>
                  </a:lnTo>
                  <a:lnTo>
                    <a:pt x="1372" y="2501"/>
                  </a:lnTo>
                  <a:lnTo>
                    <a:pt x="1372" y="2219"/>
                  </a:lnTo>
                  <a:lnTo>
                    <a:pt x="364" y="2219"/>
                  </a:lnTo>
                  <a:lnTo>
                    <a:pt x="364" y="1372"/>
                  </a:lnTo>
                  <a:lnTo>
                    <a:pt x="1211" y="1372"/>
                  </a:lnTo>
                  <a:lnTo>
                    <a:pt x="1211" y="1090"/>
                  </a:lnTo>
                  <a:lnTo>
                    <a:pt x="364" y="1090"/>
                  </a:lnTo>
                  <a:lnTo>
                    <a:pt x="364" y="283"/>
                  </a:lnTo>
                  <a:lnTo>
                    <a:pt x="1332" y="28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6853;p30">
              <a:extLst>
                <a:ext uri="{FF2B5EF4-FFF2-40B4-BE49-F238E27FC236}">
                  <a16:creationId xmlns:a16="http://schemas.microsoft.com/office/drawing/2014/main" id="{34097580-15B4-684E-AC03-F23B183F7199}"/>
                </a:ext>
              </a:extLst>
            </p:cNvPr>
            <p:cNvSpPr/>
            <p:nvPr/>
          </p:nvSpPr>
          <p:spPr>
            <a:xfrm>
              <a:off x="1690309" y="2127077"/>
              <a:ext cx="27088" cy="39069"/>
            </a:xfrm>
            <a:custGeom>
              <a:avLst/>
              <a:gdLst/>
              <a:ahLst/>
              <a:cxnLst/>
              <a:rect l="l" t="t" r="r" b="b"/>
              <a:pathLst>
                <a:path w="1735" h="2502" extrusionOk="0">
                  <a:moveTo>
                    <a:pt x="646" y="283"/>
                  </a:moveTo>
                  <a:cubicBezTo>
                    <a:pt x="847" y="283"/>
                    <a:pt x="1009" y="323"/>
                    <a:pt x="1089" y="364"/>
                  </a:cubicBezTo>
                  <a:cubicBezTo>
                    <a:pt x="1210" y="444"/>
                    <a:pt x="1251" y="565"/>
                    <a:pt x="1251" y="727"/>
                  </a:cubicBezTo>
                  <a:cubicBezTo>
                    <a:pt x="1251" y="888"/>
                    <a:pt x="1210" y="1009"/>
                    <a:pt x="1089" y="1049"/>
                  </a:cubicBezTo>
                  <a:cubicBezTo>
                    <a:pt x="1009" y="1130"/>
                    <a:pt x="888" y="1170"/>
                    <a:pt x="686" y="1170"/>
                  </a:cubicBezTo>
                  <a:lnTo>
                    <a:pt x="364" y="1170"/>
                  </a:lnTo>
                  <a:lnTo>
                    <a:pt x="364" y="283"/>
                  </a:lnTo>
                  <a:close/>
                  <a:moveTo>
                    <a:pt x="1" y="1"/>
                  </a:moveTo>
                  <a:lnTo>
                    <a:pt x="1" y="2501"/>
                  </a:lnTo>
                  <a:lnTo>
                    <a:pt x="364" y="2501"/>
                  </a:lnTo>
                  <a:lnTo>
                    <a:pt x="364" y="1453"/>
                  </a:lnTo>
                  <a:lnTo>
                    <a:pt x="726" y="1453"/>
                  </a:lnTo>
                  <a:lnTo>
                    <a:pt x="1331" y="2501"/>
                  </a:lnTo>
                  <a:lnTo>
                    <a:pt x="1735" y="2501"/>
                  </a:lnTo>
                  <a:lnTo>
                    <a:pt x="1089" y="1372"/>
                  </a:lnTo>
                  <a:cubicBezTo>
                    <a:pt x="1251" y="1332"/>
                    <a:pt x="1372" y="1251"/>
                    <a:pt x="1493" y="1130"/>
                  </a:cubicBezTo>
                  <a:cubicBezTo>
                    <a:pt x="1573" y="1009"/>
                    <a:pt x="1614" y="888"/>
                    <a:pt x="1614" y="727"/>
                  </a:cubicBezTo>
                  <a:cubicBezTo>
                    <a:pt x="1614" y="485"/>
                    <a:pt x="1533" y="283"/>
                    <a:pt x="1372" y="162"/>
                  </a:cubicBezTo>
                  <a:cubicBezTo>
                    <a:pt x="1210" y="8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6854;p30">
              <a:extLst>
                <a:ext uri="{FF2B5EF4-FFF2-40B4-BE49-F238E27FC236}">
                  <a16:creationId xmlns:a16="http://schemas.microsoft.com/office/drawing/2014/main" id="{A4757A9F-4E8A-834C-958E-CA82ACF7A749}"/>
                </a:ext>
              </a:extLst>
            </p:cNvPr>
            <p:cNvSpPr/>
            <p:nvPr/>
          </p:nvSpPr>
          <p:spPr>
            <a:xfrm>
              <a:off x="1905010" y="1690684"/>
              <a:ext cx="21420" cy="39069"/>
            </a:xfrm>
            <a:custGeom>
              <a:avLst/>
              <a:gdLst/>
              <a:ahLst/>
              <a:cxnLst/>
              <a:rect l="l" t="t" r="r" b="b"/>
              <a:pathLst>
                <a:path w="1372" h="2502" extrusionOk="0">
                  <a:moveTo>
                    <a:pt x="1" y="1"/>
                  </a:moveTo>
                  <a:lnTo>
                    <a:pt x="1" y="2501"/>
                  </a:lnTo>
                  <a:lnTo>
                    <a:pt x="1332" y="2501"/>
                  </a:lnTo>
                  <a:lnTo>
                    <a:pt x="1372" y="2179"/>
                  </a:lnTo>
                  <a:lnTo>
                    <a:pt x="364" y="2179"/>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6855;p30">
              <a:extLst>
                <a:ext uri="{FF2B5EF4-FFF2-40B4-BE49-F238E27FC236}">
                  <a16:creationId xmlns:a16="http://schemas.microsoft.com/office/drawing/2014/main" id="{26625B19-5C28-AA41-9EF2-0864359CBBD8}"/>
                </a:ext>
              </a:extLst>
            </p:cNvPr>
            <p:cNvSpPr/>
            <p:nvPr/>
          </p:nvSpPr>
          <p:spPr>
            <a:xfrm>
              <a:off x="1933347" y="1690684"/>
              <a:ext cx="5683" cy="39069"/>
            </a:xfrm>
            <a:custGeom>
              <a:avLst/>
              <a:gdLst/>
              <a:ahLst/>
              <a:cxnLst/>
              <a:rect l="l" t="t" r="r" b="b"/>
              <a:pathLst>
                <a:path w="364" h="2502" extrusionOk="0">
                  <a:moveTo>
                    <a:pt x="1" y="1"/>
                  </a:moveTo>
                  <a:lnTo>
                    <a:pt x="1" y="2501"/>
                  </a:lnTo>
                  <a:lnTo>
                    <a:pt x="364" y="250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6856;p30">
              <a:extLst>
                <a:ext uri="{FF2B5EF4-FFF2-40B4-BE49-F238E27FC236}">
                  <a16:creationId xmlns:a16="http://schemas.microsoft.com/office/drawing/2014/main" id="{9625A03B-6462-BC49-95C7-E7E25E9FFFAA}"/>
                </a:ext>
              </a:extLst>
            </p:cNvPr>
            <p:cNvSpPr/>
            <p:nvPr/>
          </p:nvSpPr>
          <p:spPr>
            <a:xfrm>
              <a:off x="1950349" y="1690684"/>
              <a:ext cx="25823" cy="39069"/>
            </a:xfrm>
            <a:custGeom>
              <a:avLst/>
              <a:gdLst/>
              <a:ahLst/>
              <a:cxnLst/>
              <a:rect l="l" t="t" r="r" b="b"/>
              <a:pathLst>
                <a:path w="1654" h="2502" extrusionOk="0">
                  <a:moveTo>
                    <a:pt x="605" y="283"/>
                  </a:moveTo>
                  <a:cubicBezTo>
                    <a:pt x="807" y="283"/>
                    <a:pt x="968" y="283"/>
                    <a:pt x="1049" y="364"/>
                  </a:cubicBezTo>
                  <a:cubicBezTo>
                    <a:pt x="1170" y="404"/>
                    <a:pt x="1210" y="485"/>
                    <a:pt x="1210" y="646"/>
                  </a:cubicBezTo>
                  <a:cubicBezTo>
                    <a:pt x="1210" y="767"/>
                    <a:pt x="1170" y="888"/>
                    <a:pt x="1049" y="928"/>
                  </a:cubicBezTo>
                  <a:cubicBezTo>
                    <a:pt x="968" y="1009"/>
                    <a:pt x="847" y="1049"/>
                    <a:pt x="686" y="1049"/>
                  </a:cubicBezTo>
                  <a:lnTo>
                    <a:pt x="323" y="1049"/>
                  </a:lnTo>
                  <a:lnTo>
                    <a:pt x="323" y="283"/>
                  </a:lnTo>
                  <a:close/>
                  <a:moveTo>
                    <a:pt x="726" y="1332"/>
                  </a:moveTo>
                  <a:cubicBezTo>
                    <a:pt x="888" y="1332"/>
                    <a:pt x="1049" y="1332"/>
                    <a:pt x="1130" y="1412"/>
                  </a:cubicBezTo>
                  <a:cubicBezTo>
                    <a:pt x="1251" y="1493"/>
                    <a:pt x="1291" y="1614"/>
                    <a:pt x="1291" y="1775"/>
                  </a:cubicBezTo>
                  <a:cubicBezTo>
                    <a:pt x="1291" y="1937"/>
                    <a:pt x="1251" y="2058"/>
                    <a:pt x="1130" y="2138"/>
                  </a:cubicBezTo>
                  <a:cubicBezTo>
                    <a:pt x="1049" y="2179"/>
                    <a:pt x="888" y="2219"/>
                    <a:pt x="686" y="2219"/>
                  </a:cubicBezTo>
                  <a:lnTo>
                    <a:pt x="323" y="2219"/>
                  </a:lnTo>
                  <a:lnTo>
                    <a:pt x="323" y="1332"/>
                  </a:lnTo>
                  <a:close/>
                  <a:moveTo>
                    <a:pt x="0" y="1"/>
                  </a:moveTo>
                  <a:lnTo>
                    <a:pt x="0" y="2501"/>
                  </a:lnTo>
                  <a:lnTo>
                    <a:pt x="686" y="2501"/>
                  </a:lnTo>
                  <a:cubicBezTo>
                    <a:pt x="1331" y="2501"/>
                    <a:pt x="1654" y="2259"/>
                    <a:pt x="1654" y="1775"/>
                  </a:cubicBezTo>
                  <a:cubicBezTo>
                    <a:pt x="1654" y="1574"/>
                    <a:pt x="1614" y="1453"/>
                    <a:pt x="1493" y="1332"/>
                  </a:cubicBezTo>
                  <a:cubicBezTo>
                    <a:pt x="1412" y="1251"/>
                    <a:pt x="1251" y="1211"/>
                    <a:pt x="1089" y="1170"/>
                  </a:cubicBezTo>
                  <a:cubicBezTo>
                    <a:pt x="1210" y="1130"/>
                    <a:pt x="1331" y="1090"/>
                    <a:pt x="1412" y="969"/>
                  </a:cubicBezTo>
                  <a:cubicBezTo>
                    <a:pt x="1493" y="888"/>
                    <a:pt x="1533" y="767"/>
                    <a:pt x="1533" y="606"/>
                  </a:cubicBezTo>
                  <a:cubicBezTo>
                    <a:pt x="1533" y="404"/>
                    <a:pt x="1452" y="243"/>
                    <a:pt x="1291" y="162"/>
                  </a:cubicBezTo>
                  <a:cubicBezTo>
                    <a:pt x="1130" y="41"/>
                    <a:pt x="888" y="1"/>
                    <a:pt x="5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6857;p30">
              <a:extLst>
                <a:ext uri="{FF2B5EF4-FFF2-40B4-BE49-F238E27FC236}">
                  <a16:creationId xmlns:a16="http://schemas.microsoft.com/office/drawing/2014/main" id="{FA82A385-8567-4241-920C-2CC58AAF66C8}"/>
                </a:ext>
              </a:extLst>
            </p:cNvPr>
            <p:cNvSpPr/>
            <p:nvPr/>
          </p:nvSpPr>
          <p:spPr>
            <a:xfrm>
              <a:off x="1977421" y="1690684"/>
              <a:ext cx="30866" cy="39069"/>
            </a:xfrm>
            <a:custGeom>
              <a:avLst/>
              <a:gdLst/>
              <a:ahLst/>
              <a:cxnLst/>
              <a:rect l="l" t="t" r="r" b="b"/>
              <a:pathLst>
                <a:path w="1977" h="2502" extrusionOk="0">
                  <a:moveTo>
                    <a:pt x="1" y="1"/>
                  </a:moveTo>
                  <a:lnTo>
                    <a:pt x="807" y="1533"/>
                  </a:lnTo>
                  <a:lnTo>
                    <a:pt x="807" y="2501"/>
                  </a:lnTo>
                  <a:lnTo>
                    <a:pt x="1170" y="2501"/>
                  </a:lnTo>
                  <a:lnTo>
                    <a:pt x="1170" y="1533"/>
                  </a:lnTo>
                  <a:lnTo>
                    <a:pt x="1977" y="1"/>
                  </a:lnTo>
                  <a:lnTo>
                    <a:pt x="1614" y="1"/>
                  </a:lnTo>
                  <a:lnTo>
                    <a:pt x="1009" y="1211"/>
                  </a:lnTo>
                  <a:lnTo>
                    <a:pt x="4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6858;p30">
              <a:extLst>
                <a:ext uri="{FF2B5EF4-FFF2-40B4-BE49-F238E27FC236}">
                  <a16:creationId xmlns:a16="http://schemas.microsoft.com/office/drawing/2014/main" id="{4ADD686C-16A5-5048-B5A7-096EB72FDC3C}"/>
                </a:ext>
              </a:extLst>
            </p:cNvPr>
            <p:cNvSpPr/>
            <p:nvPr/>
          </p:nvSpPr>
          <p:spPr>
            <a:xfrm>
              <a:off x="2006382" y="1690684"/>
              <a:ext cx="31506" cy="39069"/>
            </a:xfrm>
            <a:custGeom>
              <a:avLst/>
              <a:gdLst/>
              <a:ahLst/>
              <a:cxnLst/>
              <a:rect l="l" t="t" r="r" b="b"/>
              <a:pathLst>
                <a:path w="2018" h="2502" extrusionOk="0">
                  <a:moveTo>
                    <a:pt x="1009" y="283"/>
                  </a:moveTo>
                  <a:lnTo>
                    <a:pt x="1372" y="1574"/>
                  </a:lnTo>
                  <a:lnTo>
                    <a:pt x="606" y="1574"/>
                  </a:lnTo>
                  <a:lnTo>
                    <a:pt x="1009" y="283"/>
                  </a:lnTo>
                  <a:close/>
                  <a:moveTo>
                    <a:pt x="767" y="1"/>
                  </a:moveTo>
                  <a:lnTo>
                    <a:pt x="1" y="2501"/>
                  </a:lnTo>
                  <a:lnTo>
                    <a:pt x="323" y="2501"/>
                  </a:lnTo>
                  <a:lnTo>
                    <a:pt x="525" y="1856"/>
                  </a:lnTo>
                  <a:lnTo>
                    <a:pt x="1453" y="1856"/>
                  </a:lnTo>
                  <a:lnTo>
                    <a:pt x="1654"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6859;p30">
              <a:extLst>
                <a:ext uri="{FF2B5EF4-FFF2-40B4-BE49-F238E27FC236}">
                  <a16:creationId xmlns:a16="http://schemas.microsoft.com/office/drawing/2014/main" id="{76CF3BC5-664D-D748-8CCF-19471A0B5FE4}"/>
                </a:ext>
              </a:extLst>
            </p:cNvPr>
            <p:cNvSpPr/>
            <p:nvPr/>
          </p:nvSpPr>
          <p:spPr>
            <a:xfrm>
              <a:off x="2420048" y="1709577"/>
              <a:ext cx="22060" cy="39069"/>
            </a:xfrm>
            <a:custGeom>
              <a:avLst/>
              <a:gdLst/>
              <a:ahLst/>
              <a:cxnLst/>
              <a:rect l="l" t="t" r="r" b="b"/>
              <a:pathLst>
                <a:path w="1413" h="2502" extrusionOk="0">
                  <a:moveTo>
                    <a:pt x="1" y="1"/>
                  </a:moveTo>
                  <a:lnTo>
                    <a:pt x="1" y="2501"/>
                  </a:lnTo>
                  <a:lnTo>
                    <a:pt x="1412" y="2501"/>
                  </a:lnTo>
                  <a:lnTo>
                    <a:pt x="1412" y="2219"/>
                  </a:lnTo>
                  <a:lnTo>
                    <a:pt x="364" y="2219"/>
                  </a:lnTo>
                  <a:lnTo>
                    <a:pt x="364" y="1331"/>
                  </a:lnTo>
                  <a:lnTo>
                    <a:pt x="1211" y="1331"/>
                  </a:lnTo>
                  <a:lnTo>
                    <a:pt x="1211" y="1090"/>
                  </a:lnTo>
                  <a:lnTo>
                    <a:pt x="364" y="1090"/>
                  </a:lnTo>
                  <a:lnTo>
                    <a:pt x="364"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6860;p30">
              <a:extLst>
                <a:ext uri="{FF2B5EF4-FFF2-40B4-BE49-F238E27FC236}">
                  <a16:creationId xmlns:a16="http://schemas.microsoft.com/office/drawing/2014/main" id="{E3B91948-F070-4B40-8A44-35E6692B6A7A}"/>
                </a:ext>
              </a:extLst>
            </p:cNvPr>
            <p:cNvSpPr/>
            <p:nvPr/>
          </p:nvSpPr>
          <p:spPr>
            <a:xfrm>
              <a:off x="2447135" y="1708953"/>
              <a:ext cx="28977" cy="40318"/>
            </a:xfrm>
            <a:custGeom>
              <a:avLst/>
              <a:gdLst/>
              <a:ahLst/>
              <a:cxnLst/>
              <a:rect l="l" t="t" r="r" b="b"/>
              <a:pathLst>
                <a:path w="1856" h="2582" extrusionOk="0">
                  <a:moveTo>
                    <a:pt x="1089" y="0"/>
                  </a:moveTo>
                  <a:cubicBezTo>
                    <a:pt x="887" y="0"/>
                    <a:pt x="726" y="41"/>
                    <a:pt x="565" y="121"/>
                  </a:cubicBezTo>
                  <a:cubicBezTo>
                    <a:pt x="403" y="242"/>
                    <a:pt x="242" y="363"/>
                    <a:pt x="161" y="565"/>
                  </a:cubicBezTo>
                  <a:cubicBezTo>
                    <a:pt x="81" y="767"/>
                    <a:pt x="0" y="1009"/>
                    <a:pt x="0" y="1291"/>
                  </a:cubicBezTo>
                  <a:cubicBezTo>
                    <a:pt x="0" y="1694"/>
                    <a:pt x="121" y="2017"/>
                    <a:pt x="282" y="2218"/>
                  </a:cubicBezTo>
                  <a:cubicBezTo>
                    <a:pt x="484" y="2460"/>
                    <a:pt x="726" y="2581"/>
                    <a:pt x="1049" y="2581"/>
                  </a:cubicBezTo>
                  <a:cubicBezTo>
                    <a:pt x="1331" y="2581"/>
                    <a:pt x="1613" y="2501"/>
                    <a:pt x="1855" y="2339"/>
                  </a:cubicBezTo>
                  <a:lnTo>
                    <a:pt x="1855" y="1130"/>
                  </a:lnTo>
                  <a:lnTo>
                    <a:pt x="1049" y="1130"/>
                  </a:lnTo>
                  <a:lnTo>
                    <a:pt x="1089" y="1412"/>
                  </a:lnTo>
                  <a:lnTo>
                    <a:pt x="1533" y="1412"/>
                  </a:lnTo>
                  <a:lnTo>
                    <a:pt x="1533" y="2178"/>
                  </a:lnTo>
                  <a:cubicBezTo>
                    <a:pt x="1412" y="2259"/>
                    <a:pt x="1250" y="2299"/>
                    <a:pt x="1049" y="2299"/>
                  </a:cubicBezTo>
                  <a:cubicBezTo>
                    <a:pt x="847" y="2299"/>
                    <a:pt x="645" y="2218"/>
                    <a:pt x="565" y="2057"/>
                  </a:cubicBezTo>
                  <a:cubicBezTo>
                    <a:pt x="444" y="1896"/>
                    <a:pt x="363" y="1613"/>
                    <a:pt x="363" y="1291"/>
                  </a:cubicBezTo>
                  <a:cubicBezTo>
                    <a:pt x="363" y="1049"/>
                    <a:pt x="403" y="847"/>
                    <a:pt x="484" y="686"/>
                  </a:cubicBezTo>
                  <a:cubicBezTo>
                    <a:pt x="565" y="565"/>
                    <a:pt x="645" y="444"/>
                    <a:pt x="726" y="363"/>
                  </a:cubicBezTo>
                  <a:cubicBezTo>
                    <a:pt x="847" y="283"/>
                    <a:pt x="968" y="283"/>
                    <a:pt x="1089" y="283"/>
                  </a:cubicBezTo>
                  <a:cubicBezTo>
                    <a:pt x="1210" y="283"/>
                    <a:pt x="1291" y="283"/>
                    <a:pt x="1371" y="323"/>
                  </a:cubicBezTo>
                  <a:cubicBezTo>
                    <a:pt x="1452" y="363"/>
                    <a:pt x="1533" y="404"/>
                    <a:pt x="1654" y="484"/>
                  </a:cubicBezTo>
                  <a:lnTo>
                    <a:pt x="1855" y="242"/>
                  </a:lnTo>
                  <a:cubicBezTo>
                    <a:pt x="1734" y="162"/>
                    <a:pt x="1613" y="81"/>
                    <a:pt x="1492" y="41"/>
                  </a:cubicBezTo>
                  <a:cubicBezTo>
                    <a:pt x="1371" y="0"/>
                    <a:pt x="1250"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6861;p30">
              <a:extLst>
                <a:ext uri="{FF2B5EF4-FFF2-40B4-BE49-F238E27FC236}">
                  <a16:creationId xmlns:a16="http://schemas.microsoft.com/office/drawing/2014/main" id="{C3E1BFDB-93A1-4147-95B5-47BF13D8BB0A}"/>
                </a:ext>
              </a:extLst>
            </p:cNvPr>
            <p:cNvSpPr/>
            <p:nvPr/>
          </p:nvSpPr>
          <p:spPr>
            <a:xfrm>
              <a:off x="2478610" y="1709577"/>
              <a:ext cx="30866" cy="39069"/>
            </a:xfrm>
            <a:custGeom>
              <a:avLst/>
              <a:gdLst/>
              <a:ahLst/>
              <a:cxnLst/>
              <a:rect l="l" t="t" r="r" b="b"/>
              <a:pathLst>
                <a:path w="1977" h="2502" extrusionOk="0">
                  <a:moveTo>
                    <a:pt x="1" y="1"/>
                  </a:moveTo>
                  <a:lnTo>
                    <a:pt x="807" y="1533"/>
                  </a:lnTo>
                  <a:lnTo>
                    <a:pt x="807" y="2501"/>
                  </a:lnTo>
                  <a:lnTo>
                    <a:pt x="1170" y="2501"/>
                  </a:lnTo>
                  <a:lnTo>
                    <a:pt x="1170" y="1533"/>
                  </a:lnTo>
                  <a:lnTo>
                    <a:pt x="1977" y="1"/>
                  </a:lnTo>
                  <a:lnTo>
                    <a:pt x="1614" y="1"/>
                  </a:lnTo>
                  <a:lnTo>
                    <a:pt x="1009" y="1211"/>
                  </a:lnTo>
                  <a:lnTo>
                    <a:pt x="4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6862;p30">
              <a:extLst>
                <a:ext uri="{FF2B5EF4-FFF2-40B4-BE49-F238E27FC236}">
                  <a16:creationId xmlns:a16="http://schemas.microsoft.com/office/drawing/2014/main" id="{FA1C6BE6-EE26-1A44-BAF1-CC6BFF1FDCA9}"/>
                </a:ext>
              </a:extLst>
            </p:cNvPr>
            <p:cNvSpPr/>
            <p:nvPr/>
          </p:nvSpPr>
          <p:spPr>
            <a:xfrm>
              <a:off x="2515127" y="1709577"/>
              <a:ext cx="25839" cy="39069"/>
            </a:xfrm>
            <a:custGeom>
              <a:avLst/>
              <a:gdLst/>
              <a:ahLst/>
              <a:cxnLst/>
              <a:rect l="l" t="t" r="r" b="b"/>
              <a:pathLst>
                <a:path w="1655" h="2502" extrusionOk="0">
                  <a:moveTo>
                    <a:pt x="646" y="243"/>
                  </a:moveTo>
                  <a:cubicBezTo>
                    <a:pt x="848" y="243"/>
                    <a:pt x="1009" y="283"/>
                    <a:pt x="1130" y="364"/>
                  </a:cubicBezTo>
                  <a:cubicBezTo>
                    <a:pt x="1211" y="444"/>
                    <a:pt x="1251" y="565"/>
                    <a:pt x="1251" y="767"/>
                  </a:cubicBezTo>
                  <a:cubicBezTo>
                    <a:pt x="1251" y="969"/>
                    <a:pt x="1211" y="1090"/>
                    <a:pt x="1130" y="1170"/>
                  </a:cubicBezTo>
                  <a:cubicBezTo>
                    <a:pt x="1009" y="1251"/>
                    <a:pt x="848" y="1291"/>
                    <a:pt x="646" y="1291"/>
                  </a:cubicBezTo>
                  <a:lnTo>
                    <a:pt x="364" y="1291"/>
                  </a:lnTo>
                  <a:lnTo>
                    <a:pt x="364" y="243"/>
                  </a:lnTo>
                  <a:close/>
                  <a:moveTo>
                    <a:pt x="1" y="1"/>
                  </a:moveTo>
                  <a:lnTo>
                    <a:pt x="1" y="2501"/>
                  </a:lnTo>
                  <a:lnTo>
                    <a:pt x="364" y="2501"/>
                  </a:lnTo>
                  <a:lnTo>
                    <a:pt x="364" y="1573"/>
                  </a:lnTo>
                  <a:lnTo>
                    <a:pt x="686" y="1573"/>
                  </a:lnTo>
                  <a:cubicBezTo>
                    <a:pt x="969" y="1573"/>
                    <a:pt x="1211" y="1493"/>
                    <a:pt x="1372" y="1372"/>
                  </a:cubicBezTo>
                  <a:cubicBezTo>
                    <a:pt x="1533" y="1251"/>
                    <a:pt x="1654" y="1049"/>
                    <a:pt x="1654" y="767"/>
                  </a:cubicBezTo>
                  <a:cubicBezTo>
                    <a:pt x="1654" y="485"/>
                    <a:pt x="1533" y="323"/>
                    <a:pt x="1372" y="202"/>
                  </a:cubicBezTo>
                  <a:cubicBezTo>
                    <a:pt x="1211" y="41"/>
                    <a:pt x="969"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6863;p30">
              <a:extLst>
                <a:ext uri="{FF2B5EF4-FFF2-40B4-BE49-F238E27FC236}">
                  <a16:creationId xmlns:a16="http://schemas.microsoft.com/office/drawing/2014/main" id="{940C25E6-3284-0344-8792-E10C4CD06E4C}"/>
                </a:ext>
              </a:extLst>
            </p:cNvPr>
            <p:cNvSpPr/>
            <p:nvPr/>
          </p:nvSpPr>
          <p:spPr>
            <a:xfrm>
              <a:off x="2541574" y="1709577"/>
              <a:ext cx="28352" cy="39069"/>
            </a:xfrm>
            <a:custGeom>
              <a:avLst/>
              <a:gdLst/>
              <a:ahLst/>
              <a:cxnLst/>
              <a:rect l="l" t="t" r="r" b="b"/>
              <a:pathLst>
                <a:path w="1816" h="2502" extrusionOk="0">
                  <a:moveTo>
                    <a:pt x="0" y="1"/>
                  </a:moveTo>
                  <a:lnTo>
                    <a:pt x="0" y="283"/>
                  </a:lnTo>
                  <a:lnTo>
                    <a:pt x="726" y="283"/>
                  </a:lnTo>
                  <a:lnTo>
                    <a:pt x="726" y="2501"/>
                  </a:lnTo>
                  <a:lnTo>
                    <a:pt x="1089" y="2501"/>
                  </a:lnTo>
                  <a:lnTo>
                    <a:pt x="108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6864;p30">
              <a:extLst>
                <a:ext uri="{FF2B5EF4-FFF2-40B4-BE49-F238E27FC236}">
                  <a16:creationId xmlns:a16="http://schemas.microsoft.com/office/drawing/2014/main" id="{66624B87-3429-A34D-A756-A8E52BF4FF8B}"/>
                </a:ext>
              </a:extLst>
            </p:cNvPr>
            <p:cNvSpPr/>
            <p:nvPr/>
          </p:nvSpPr>
          <p:spPr>
            <a:xfrm>
              <a:off x="1978045" y="2217766"/>
              <a:ext cx="28352" cy="39678"/>
            </a:xfrm>
            <a:custGeom>
              <a:avLst/>
              <a:gdLst/>
              <a:ahLst/>
              <a:cxnLst/>
              <a:rect l="l" t="t" r="r" b="b"/>
              <a:pathLst>
                <a:path w="1816" h="2541" extrusionOk="0">
                  <a:moveTo>
                    <a:pt x="1049" y="0"/>
                  </a:moveTo>
                  <a:cubicBezTo>
                    <a:pt x="848" y="0"/>
                    <a:pt x="687" y="41"/>
                    <a:pt x="525" y="121"/>
                  </a:cubicBezTo>
                  <a:cubicBezTo>
                    <a:pt x="364" y="242"/>
                    <a:pt x="203" y="363"/>
                    <a:pt x="122" y="565"/>
                  </a:cubicBezTo>
                  <a:cubicBezTo>
                    <a:pt x="41" y="766"/>
                    <a:pt x="1" y="1008"/>
                    <a:pt x="1" y="1291"/>
                  </a:cubicBezTo>
                  <a:cubicBezTo>
                    <a:pt x="1" y="1533"/>
                    <a:pt x="41" y="1775"/>
                    <a:pt x="122" y="1976"/>
                  </a:cubicBezTo>
                  <a:cubicBezTo>
                    <a:pt x="203" y="2178"/>
                    <a:pt x="364" y="2299"/>
                    <a:pt x="525" y="2420"/>
                  </a:cubicBezTo>
                  <a:cubicBezTo>
                    <a:pt x="687" y="2501"/>
                    <a:pt x="848" y="2541"/>
                    <a:pt x="1049" y="2541"/>
                  </a:cubicBezTo>
                  <a:cubicBezTo>
                    <a:pt x="1372" y="2541"/>
                    <a:pt x="1614" y="2460"/>
                    <a:pt x="1816" y="2299"/>
                  </a:cubicBezTo>
                  <a:lnTo>
                    <a:pt x="1654" y="2097"/>
                  </a:lnTo>
                  <a:cubicBezTo>
                    <a:pt x="1574" y="2138"/>
                    <a:pt x="1493" y="2218"/>
                    <a:pt x="1372" y="2218"/>
                  </a:cubicBezTo>
                  <a:cubicBezTo>
                    <a:pt x="1291" y="2259"/>
                    <a:pt x="1211" y="2299"/>
                    <a:pt x="1049" y="2299"/>
                  </a:cubicBezTo>
                  <a:cubicBezTo>
                    <a:pt x="848" y="2299"/>
                    <a:pt x="646" y="2218"/>
                    <a:pt x="525" y="2057"/>
                  </a:cubicBezTo>
                  <a:cubicBezTo>
                    <a:pt x="364" y="1896"/>
                    <a:pt x="324" y="1613"/>
                    <a:pt x="324" y="1291"/>
                  </a:cubicBezTo>
                  <a:cubicBezTo>
                    <a:pt x="324" y="928"/>
                    <a:pt x="364" y="645"/>
                    <a:pt x="525" y="484"/>
                  </a:cubicBezTo>
                  <a:cubicBezTo>
                    <a:pt x="646" y="323"/>
                    <a:pt x="848" y="242"/>
                    <a:pt x="1090" y="242"/>
                  </a:cubicBezTo>
                  <a:cubicBezTo>
                    <a:pt x="1291" y="242"/>
                    <a:pt x="1453" y="323"/>
                    <a:pt x="1614" y="444"/>
                  </a:cubicBezTo>
                  <a:lnTo>
                    <a:pt x="1775" y="242"/>
                  </a:lnTo>
                  <a:cubicBezTo>
                    <a:pt x="1654" y="162"/>
                    <a:pt x="1574" y="81"/>
                    <a:pt x="1453" y="41"/>
                  </a:cubicBezTo>
                  <a:cubicBezTo>
                    <a:pt x="1332" y="0"/>
                    <a:pt x="1211"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6865;p30">
              <a:extLst>
                <a:ext uri="{FF2B5EF4-FFF2-40B4-BE49-F238E27FC236}">
                  <a16:creationId xmlns:a16="http://schemas.microsoft.com/office/drawing/2014/main" id="{8AE5321A-EB9C-074C-A0CE-C61BF4ABF351}"/>
                </a:ext>
              </a:extLst>
            </p:cNvPr>
            <p:cNvSpPr/>
            <p:nvPr/>
          </p:nvSpPr>
          <p:spPr>
            <a:xfrm>
              <a:off x="2012689" y="2218391"/>
              <a:ext cx="24558" cy="39053"/>
            </a:xfrm>
            <a:custGeom>
              <a:avLst/>
              <a:gdLst/>
              <a:ahLst/>
              <a:cxnLst/>
              <a:rect l="l" t="t" r="r" b="b"/>
              <a:pathLst>
                <a:path w="1573" h="2501" extrusionOk="0">
                  <a:moveTo>
                    <a:pt x="0" y="1"/>
                  </a:moveTo>
                  <a:lnTo>
                    <a:pt x="0" y="2501"/>
                  </a:lnTo>
                  <a:lnTo>
                    <a:pt x="323" y="2501"/>
                  </a:lnTo>
                  <a:lnTo>
                    <a:pt x="323" y="1291"/>
                  </a:lnTo>
                  <a:lnTo>
                    <a:pt x="1250" y="1291"/>
                  </a:lnTo>
                  <a:lnTo>
                    <a:pt x="1250" y="2501"/>
                  </a:lnTo>
                  <a:lnTo>
                    <a:pt x="1573" y="2501"/>
                  </a:lnTo>
                  <a:lnTo>
                    <a:pt x="1573" y="1"/>
                  </a:lnTo>
                  <a:lnTo>
                    <a:pt x="1250" y="1"/>
                  </a:lnTo>
                  <a:lnTo>
                    <a:pt x="1250" y="1049"/>
                  </a:lnTo>
                  <a:lnTo>
                    <a:pt x="323" y="1049"/>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6866;p30">
              <a:extLst>
                <a:ext uri="{FF2B5EF4-FFF2-40B4-BE49-F238E27FC236}">
                  <a16:creationId xmlns:a16="http://schemas.microsoft.com/office/drawing/2014/main" id="{19F2C11C-CC20-DA41-B310-DE944043755A}"/>
                </a:ext>
              </a:extLst>
            </p:cNvPr>
            <p:cNvSpPr/>
            <p:nvPr/>
          </p:nvSpPr>
          <p:spPr>
            <a:xfrm>
              <a:off x="2042899" y="2218391"/>
              <a:ext cx="31506" cy="39053"/>
            </a:xfrm>
            <a:custGeom>
              <a:avLst/>
              <a:gdLst/>
              <a:ahLst/>
              <a:cxnLst/>
              <a:rect l="l" t="t" r="r" b="b"/>
              <a:pathLst>
                <a:path w="2018" h="2501" extrusionOk="0">
                  <a:moveTo>
                    <a:pt x="1009" y="243"/>
                  </a:moveTo>
                  <a:lnTo>
                    <a:pt x="1412" y="1573"/>
                  </a:lnTo>
                  <a:lnTo>
                    <a:pt x="606" y="1573"/>
                  </a:lnTo>
                  <a:lnTo>
                    <a:pt x="1009" y="243"/>
                  </a:lnTo>
                  <a:close/>
                  <a:moveTo>
                    <a:pt x="807" y="1"/>
                  </a:moveTo>
                  <a:lnTo>
                    <a:pt x="1" y="2501"/>
                  </a:lnTo>
                  <a:lnTo>
                    <a:pt x="323" y="2501"/>
                  </a:lnTo>
                  <a:lnTo>
                    <a:pt x="525" y="1856"/>
                  </a:lnTo>
                  <a:lnTo>
                    <a:pt x="1493" y="1856"/>
                  </a:lnTo>
                  <a:lnTo>
                    <a:pt x="1695"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6867;p30">
              <a:extLst>
                <a:ext uri="{FF2B5EF4-FFF2-40B4-BE49-F238E27FC236}">
                  <a16:creationId xmlns:a16="http://schemas.microsoft.com/office/drawing/2014/main" id="{8C725D3A-27C1-F34E-906F-1192412CD21F}"/>
                </a:ext>
              </a:extLst>
            </p:cNvPr>
            <p:cNvSpPr/>
            <p:nvPr/>
          </p:nvSpPr>
          <p:spPr>
            <a:xfrm>
              <a:off x="2080681" y="2218391"/>
              <a:ext cx="26463" cy="39053"/>
            </a:xfrm>
            <a:custGeom>
              <a:avLst/>
              <a:gdLst/>
              <a:ahLst/>
              <a:cxnLst/>
              <a:rect l="l" t="t" r="r" b="b"/>
              <a:pathLst>
                <a:path w="1695" h="2501" extrusionOk="0">
                  <a:moveTo>
                    <a:pt x="606" y="243"/>
                  </a:moveTo>
                  <a:cubicBezTo>
                    <a:pt x="727" y="243"/>
                    <a:pt x="847" y="283"/>
                    <a:pt x="968" y="323"/>
                  </a:cubicBezTo>
                  <a:cubicBezTo>
                    <a:pt x="1089" y="364"/>
                    <a:pt x="1170" y="444"/>
                    <a:pt x="1251" y="605"/>
                  </a:cubicBezTo>
                  <a:cubicBezTo>
                    <a:pt x="1331" y="726"/>
                    <a:pt x="1372" y="968"/>
                    <a:pt x="1372" y="1210"/>
                  </a:cubicBezTo>
                  <a:cubicBezTo>
                    <a:pt x="1372" y="1614"/>
                    <a:pt x="1291" y="1856"/>
                    <a:pt x="1130" y="2017"/>
                  </a:cubicBezTo>
                  <a:cubicBezTo>
                    <a:pt x="1009" y="2138"/>
                    <a:pt x="807" y="2219"/>
                    <a:pt x="606" y="2219"/>
                  </a:cubicBezTo>
                  <a:lnTo>
                    <a:pt x="323" y="2219"/>
                  </a:lnTo>
                  <a:lnTo>
                    <a:pt x="323" y="243"/>
                  </a:lnTo>
                  <a:close/>
                  <a:moveTo>
                    <a:pt x="1" y="1"/>
                  </a:moveTo>
                  <a:lnTo>
                    <a:pt x="1" y="2501"/>
                  </a:lnTo>
                  <a:lnTo>
                    <a:pt x="565" y="2501"/>
                  </a:lnTo>
                  <a:cubicBezTo>
                    <a:pt x="888" y="2461"/>
                    <a:pt x="1130" y="2380"/>
                    <a:pt x="1372" y="2219"/>
                  </a:cubicBezTo>
                  <a:cubicBezTo>
                    <a:pt x="1573" y="2017"/>
                    <a:pt x="1694" y="1694"/>
                    <a:pt x="1694" y="1210"/>
                  </a:cubicBezTo>
                  <a:cubicBezTo>
                    <a:pt x="1694" y="767"/>
                    <a:pt x="1573" y="444"/>
                    <a:pt x="1372" y="243"/>
                  </a:cubicBezTo>
                  <a:cubicBezTo>
                    <a:pt x="1170" y="81"/>
                    <a:pt x="888" y="1"/>
                    <a:pt x="5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6868;p30">
              <a:extLst>
                <a:ext uri="{FF2B5EF4-FFF2-40B4-BE49-F238E27FC236}">
                  <a16:creationId xmlns:a16="http://schemas.microsoft.com/office/drawing/2014/main" id="{ECCD0A54-742F-F442-AA1F-CE02D6A3A0AC}"/>
                </a:ext>
              </a:extLst>
            </p:cNvPr>
            <p:cNvSpPr/>
            <p:nvPr/>
          </p:nvSpPr>
          <p:spPr>
            <a:xfrm>
              <a:off x="2413756" y="2280099"/>
              <a:ext cx="28352" cy="40318"/>
            </a:xfrm>
            <a:custGeom>
              <a:avLst/>
              <a:gdLst/>
              <a:ahLst/>
              <a:cxnLst/>
              <a:rect l="l" t="t" r="r" b="b"/>
              <a:pathLst>
                <a:path w="1816" h="2582" extrusionOk="0">
                  <a:moveTo>
                    <a:pt x="928" y="1"/>
                  </a:moveTo>
                  <a:cubicBezTo>
                    <a:pt x="767" y="1"/>
                    <a:pt x="646" y="41"/>
                    <a:pt x="525" y="81"/>
                  </a:cubicBezTo>
                  <a:cubicBezTo>
                    <a:pt x="404" y="162"/>
                    <a:pt x="283" y="243"/>
                    <a:pt x="243" y="323"/>
                  </a:cubicBezTo>
                  <a:cubicBezTo>
                    <a:pt x="162" y="444"/>
                    <a:pt x="122" y="525"/>
                    <a:pt x="122" y="646"/>
                  </a:cubicBezTo>
                  <a:cubicBezTo>
                    <a:pt x="122" y="848"/>
                    <a:pt x="202" y="1009"/>
                    <a:pt x="323" y="1090"/>
                  </a:cubicBezTo>
                  <a:cubicBezTo>
                    <a:pt x="444" y="1211"/>
                    <a:pt x="646" y="1291"/>
                    <a:pt x="928" y="1372"/>
                  </a:cubicBezTo>
                  <a:cubicBezTo>
                    <a:pt x="1049" y="1412"/>
                    <a:pt x="1170" y="1453"/>
                    <a:pt x="1251" y="1493"/>
                  </a:cubicBezTo>
                  <a:cubicBezTo>
                    <a:pt x="1332" y="1533"/>
                    <a:pt x="1372" y="1614"/>
                    <a:pt x="1412" y="1654"/>
                  </a:cubicBezTo>
                  <a:cubicBezTo>
                    <a:pt x="1453" y="1695"/>
                    <a:pt x="1453" y="1775"/>
                    <a:pt x="1453" y="1856"/>
                  </a:cubicBezTo>
                  <a:cubicBezTo>
                    <a:pt x="1453" y="2017"/>
                    <a:pt x="1412" y="2138"/>
                    <a:pt x="1291" y="2219"/>
                  </a:cubicBezTo>
                  <a:cubicBezTo>
                    <a:pt x="1211" y="2300"/>
                    <a:pt x="1049" y="2340"/>
                    <a:pt x="888" y="2340"/>
                  </a:cubicBezTo>
                  <a:cubicBezTo>
                    <a:pt x="727" y="2340"/>
                    <a:pt x="606" y="2300"/>
                    <a:pt x="485" y="2259"/>
                  </a:cubicBezTo>
                  <a:cubicBezTo>
                    <a:pt x="404" y="2219"/>
                    <a:pt x="283" y="2138"/>
                    <a:pt x="202" y="2058"/>
                  </a:cubicBezTo>
                  <a:lnTo>
                    <a:pt x="1" y="2259"/>
                  </a:lnTo>
                  <a:cubicBezTo>
                    <a:pt x="122" y="2380"/>
                    <a:pt x="243" y="2461"/>
                    <a:pt x="404" y="2501"/>
                  </a:cubicBezTo>
                  <a:cubicBezTo>
                    <a:pt x="525" y="2582"/>
                    <a:pt x="686" y="2582"/>
                    <a:pt x="888" y="2582"/>
                  </a:cubicBezTo>
                  <a:cubicBezTo>
                    <a:pt x="1090" y="2582"/>
                    <a:pt x="1251" y="2542"/>
                    <a:pt x="1372" y="2501"/>
                  </a:cubicBezTo>
                  <a:cubicBezTo>
                    <a:pt x="1493" y="2421"/>
                    <a:pt x="1614" y="2340"/>
                    <a:pt x="1694" y="2259"/>
                  </a:cubicBezTo>
                  <a:cubicBezTo>
                    <a:pt x="1775" y="2138"/>
                    <a:pt x="1815" y="2017"/>
                    <a:pt x="1815" y="1856"/>
                  </a:cubicBezTo>
                  <a:cubicBezTo>
                    <a:pt x="1815" y="1654"/>
                    <a:pt x="1735" y="1493"/>
                    <a:pt x="1614" y="1372"/>
                  </a:cubicBezTo>
                  <a:cubicBezTo>
                    <a:pt x="1493" y="1251"/>
                    <a:pt x="1291" y="1170"/>
                    <a:pt x="1049" y="1130"/>
                  </a:cubicBezTo>
                  <a:cubicBezTo>
                    <a:pt x="888" y="1049"/>
                    <a:pt x="767" y="1009"/>
                    <a:pt x="686" y="969"/>
                  </a:cubicBezTo>
                  <a:cubicBezTo>
                    <a:pt x="606" y="928"/>
                    <a:pt x="525" y="888"/>
                    <a:pt x="485" y="848"/>
                  </a:cubicBezTo>
                  <a:cubicBezTo>
                    <a:pt x="444" y="767"/>
                    <a:pt x="444" y="727"/>
                    <a:pt x="444" y="646"/>
                  </a:cubicBezTo>
                  <a:cubicBezTo>
                    <a:pt x="444" y="525"/>
                    <a:pt x="485" y="444"/>
                    <a:pt x="565" y="364"/>
                  </a:cubicBezTo>
                  <a:cubicBezTo>
                    <a:pt x="686" y="323"/>
                    <a:pt x="807" y="283"/>
                    <a:pt x="928" y="283"/>
                  </a:cubicBezTo>
                  <a:cubicBezTo>
                    <a:pt x="1170" y="283"/>
                    <a:pt x="1372" y="364"/>
                    <a:pt x="1533" y="525"/>
                  </a:cubicBezTo>
                  <a:lnTo>
                    <a:pt x="1735" y="323"/>
                  </a:lnTo>
                  <a:cubicBezTo>
                    <a:pt x="1614" y="202"/>
                    <a:pt x="1493" y="122"/>
                    <a:pt x="1372" y="81"/>
                  </a:cubicBezTo>
                  <a:cubicBezTo>
                    <a:pt x="1251" y="41"/>
                    <a:pt x="1090" y="1"/>
                    <a:pt x="9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6869;p30">
              <a:extLst>
                <a:ext uri="{FF2B5EF4-FFF2-40B4-BE49-F238E27FC236}">
                  <a16:creationId xmlns:a16="http://schemas.microsoft.com/office/drawing/2014/main" id="{3FFCC982-A672-EB46-991E-7B8774DCEBD4}"/>
                </a:ext>
              </a:extLst>
            </p:cNvPr>
            <p:cNvSpPr/>
            <p:nvPr/>
          </p:nvSpPr>
          <p:spPr>
            <a:xfrm>
              <a:off x="2449649" y="2280740"/>
              <a:ext cx="25823" cy="39678"/>
            </a:xfrm>
            <a:custGeom>
              <a:avLst/>
              <a:gdLst/>
              <a:ahLst/>
              <a:cxnLst/>
              <a:rect l="l" t="t" r="r" b="b"/>
              <a:pathLst>
                <a:path w="1654" h="2541" extrusionOk="0">
                  <a:moveTo>
                    <a:pt x="0" y="0"/>
                  </a:moveTo>
                  <a:lnTo>
                    <a:pt x="0" y="1694"/>
                  </a:lnTo>
                  <a:cubicBezTo>
                    <a:pt x="0" y="1855"/>
                    <a:pt x="0" y="2017"/>
                    <a:pt x="81" y="2138"/>
                  </a:cubicBezTo>
                  <a:cubicBezTo>
                    <a:pt x="162" y="2259"/>
                    <a:pt x="242" y="2380"/>
                    <a:pt x="363" y="2460"/>
                  </a:cubicBezTo>
                  <a:cubicBezTo>
                    <a:pt x="484" y="2501"/>
                    <a:pt x="646" y="2541"/>
                    <a:pt x="807" y="2541"/>
                  </a:cubicBezTo>
                  <a:cubicBezTo>
                    <a:pt x="968" y="2541"/>
                    <a:pt x="1130" y="2501"/>
                    <a:pt x="1251" y="2460"/>
                  </a:cubicBezTo>
                  <a:cubicBezTo>
                    <a:pt x="1372" y="2380"/>
                    <a:pt x="1452" y="2259"/>
                    <a:pt x="1533" y="2138"/>
                  </a:cubicBezTo>
                  <a:cubicBezTo>
                    <a:pt x="1614" y="2017"/>
                    <a:pt x="1654" y="1855"/>
                    <a:pt x="1654" y="1694"/>
                  </a:cubicBezTo>
                  <a:lnTo>
                    <a:pt x="1654" y="0"/>
                  </a:lnTo>
                  <a:lnTo>
                    <a:pt x="1331" y="0"/>
                  </a:lnTo>
                  <a:lnTo>
                    <a:pt x="1331" y="1734"/>
                  </a:lnTo>
                  <a:cubicBezTo>
                    <a:pt x="1331" y="1896"/>
                    <a:pt x="1291" y="2057"/>
                    <a:pt x="1170" y="2138"/>
                  </a:cubicBezTo>
                  <a:cubicBezTo>
                    <a:pt x="1089" y="2218"/>
                    <a:pt x="968" y="2299"/>
                    <a:pt x="807" y="2299"/>
                  </a:cubicBezTo>
                  <a:cubicBezTo>
                    <a:pt x="646" y="2299"/>
                    <a:pt x="525" y="2218"/>
                    <a:pt x="444" y="2138"/>
                  </a:cubicBezTo>
                  <a:cubicBezTo>
                    <a:pt x="363" y="2057"/>
                    <a:pt x="283" y="1896"/>
                    <a:pt x="283" y="1734"/>
                  </a:cubicBez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6870;p30">
              <a:extLst>
                <a:ext uri="{FF2B5EF4-FFF2-40B4-BE49-F238E27FC236}">
                  <a16:creationId xmlns:a16="http://schemas.microsoft.com/office/drawing/2014/main" id="{85070EA4-EC2F-4443-91DA-BA0CD719B703}"/>
                </a:ext>
              </a:extLst>
            </p:cNvPr>
            <p:cNvSpPr/>
            <p:nvPr/>
          </p:nvSpPr>
          <p:spPr>
            <a:xfrm>
              <a:off x="2483652" y="2280740"/>
              <a:ext cx="27088" cy="39053"/>
            </a:xfrm>
            <a:custGeom>
              <a:avLst/>
              <a:gdLst/>
              <a:ahLst/>
              <a:cxnLst/>
              <a:rect l="l" t="t" r="r" b="b"/>
              <a:pathLst>
                <a:path w="1735" h="2501" extrusionOk="0">
                  <a:moveTo>
                    <a:pt x="645" y="282"/>
                  </a:moveTo>
                  <a:cubicBezTo>
                    <a:pt x="766" y="282"/>
                    <a:pt x="887" y="282"/>
                    <a:pt x="1008" y="363"/>
                  </a:cubicBezTo>
                  <a:cubicBezTo>
                    <a:pt x="1089" y="403"/>
                    <a:pt x="1210" y="484"/>
                    <a:pt x="1291" y="645"/>
                  </a:cubicBezTo>
                  <a:cubicBezTo>
                    <a:pt x="1331" y="766"/>
                    <a:pt x="1371" y="968"/>
                    <a:pt x="1371" y="1250"/>
                  </a:cubicBezTo>
                  <a:cubicBezTo>
                    <a:pt x="1371" y="1613"/>
                    <a:pt x="1291" y="1896"/>
                    <a:pt x="1170" y="2017"/>
                  </a:cubicBezTo>
                  <a:cubicBezTo>
                    <a:pt x="1008" y="2178"/>
                    <a:pt x="847" y="2259"/>
                    <a:pt x="645" y="2259"/>
                  </a:cubicBezTo>
                  <a:lnTo>
                    <a:pt x="323" y="2259"/>
                  </a:lnTo>
                  <a:lnTo>
                    <a:pt x="323" y="282"/>
                  </a:lnTo>
                  <a:close/>
                  <a:moveTo>
                    <a:pt x="0" y="0"/>
                  </a:moveTo>
                  <a:lnTo>
                    <a:pt x="0" y="2501"/>
                  </a:lnTo>
                  <a:lnTo>
                    <a:pt x="605" y="2501"/>
                  </a:lnTo>
                  <a:cubicBezTo>
                    <a:pt x="928" y="2501"/>
                    <a:pt x="1170" y="2420"/>
                    <a:pt x="1412" y="2218"/>
                  </a:cubicBezTo>
                  <a:cubicBezTo>
                    <a:pt x="1613" y="2057"/>
                    <a:pt x="1734" y="1734"/>
                    <a:pt x="1734" y="1250"/>
                  </a:cubicBezTo>
                  <a:cubicBezTo>
                    <a:pt x="1734" y="766"/>
                    <a:pt x="1613" y="444"/>
                    <a:pt x="1412" y="282"/>
                  </a:cubicBezTo>
                  <a:cubicBezTo>
                    <a:pt x="1170" y="121"/>
                    <a:pt x="887" y="0"/>
                    <a:pt x="5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6871;p30">
              <a:extLst>
                <a:ext uri="{FF2B5EF4-FFF2-40B4-BE49-F238E27FC236}">
                  <a16:creationId xmlns:a16="http://schemas.microsoft.com/office/drawing/2014/main" id="{1A0528E2-071C-0642-A392-CDD85CE450CC}"/>
                </a:ext>
              </a:extLst>
            </p:cNvPr>
            <p:cNvSpPr/>
            <p:nvPr/>
          </p:nvSpPr>
          <p:spPr>
            <a:xfrm>
              <a:off x="2514503" y="2280740"/>
              <a:ext cx="31490" cy="39053"/>
            </a:xfrm>
            <a:custGeom>
              <a:avLst/>
              <a:gdLst/>
              <a:ahLst/>
              <a:cxnLst/>
              <a:rect l="l" t="t" r="r" b="b"/>
              <a:pathLst>
                <a:path w="2017" h="2501" extrusionOk="0">
                  <a:moveTo>
                    <a:pt x="1009" y="282"/>
                  </a:moveTo>
                  <a:lnTo>
                    <a:pt x="1412" y="1613"/>
                  </a:lnTo>
                  <a:lnTo>
                    <a:pt x="565" y="1613"/>
                  </a:lnTo>
                  <a:lnTo>
                    <a:pt x="1009" y="282"/>
                  </a:lnTo>
                  <a:close/>
                  <a:moveTo>
                    <a:pt x="807" y="0"/>
                  </a:moveTo>
                  <a:lnTo>
                    <a:pt x="0" y="2501"/>
                  </a:lnTo>
                  <a:lnTo>
                    <a:pt x="283" y="2501"/>
                  </a:lnTo>
                  <a:lnTo>
                    <a:pt x="484" y="1855"/>
                  </a:lnTo>
                  <a:lnTo>
                    <a:pt x="1492" y="1855"/>
                  </a:lnTo>
                  <a:lnTo>
                    <a:pt x="1694" y="2501"/>
                  </a:lnTo>
                  <a:lnTo>
                    <a:pt x="2017" y="2501"/>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6872;p30">
              <a:extLst>
                <a:ext uri="{FF2B5EF4-FFF2-40B4-BE49-F238E27FC236}">
                  <a16:creationId xmlns:a16="http://schemas.microsoft.com/office/drawing/2014/main" id="{266367AE-EF86-9643-BDEF-643497E5647C}"/>
                </a:ext>
              </a:extLst>
            </p:cNvPr>
            <p:cNvSpPr/>
            <p:nvPr/>
          </p:nvSpPr>
          <p:spPr>
            <a:xfrm>
              <a:off x="2551644" y="2280740"/>
              <a:ext cx="24574" cy="39053"/>
            </a:xfrm>
            <a:custGeom>
              <a:avLst/>
              <a:gdLst/>
              <a:ahLst/>
              <a:cxnLst/>
              <a:rect l="l" t="t" r="r" b="b"/>
              <a:pathLst>
                <a:path w="1574" h="2501" extrusionOk="0">
                  <a:moveTo>
                    <a:pt x="1" y="0"/>
                  </a:moveTo>
                  <a:lnTo>
                    <a:pt x="1" y="2501"/>
                  </a:lnTo>
                  <a:lnTo>
                    <a:pt x="283" y="2501"/>
                  </a:lnTo>
                  <a:lnTo>
                    <a:pt x="283" y="1250"/>
                  </a:lnTo>
                  <a:cubicBezTo>
                    <a:pt x="283" y="1049"/>
                    <a:pt x="283" y="847"/>
                    <a:pt x="283" y="645"/>
                  </a:cubicBezTo>
                  <a:cubicBezTo>
                    <a:pt x="243" y="444"/>
                    <a:pt x="243" y="323"/>
                    <a:pt x="243" y="323"/>
                  </a:cubicBezTo>
                  <a:lnTo>
                    <a:pt x="243" y="323"/>
                  </a:lnTo>
                  <a:lnTo>
                    <a:pt x="1130" y="2501"/>
                  </a:lnTo>
                  <a:lnTo>
                    <a:pt x="1574" y="2501"/>
                  </a:lnTo>
                  <a:lnTo>
                    <a:pt x="1574" y="0"/>
                  </a:lnTo>
                  <a:lnTo>
                    <a:pt x="1291" y="0"/>
                  </a:lnTo>
                  <a:lnTo>
                    <a:pt x="1291" y="1250"/>
                  </a:lnTo>
                  <a:cubicBezTo>
                    <a:pt x="1291" y="1533"/>
                    <a:pt x="1291" y="1775"/>
                    <a:pt x="1332" y="2097"/>
                  </a:cubicBezTo>
                  <a:lnTo>
                    <a:pt x="1332" y="2218"/>
                  </a:ln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6873;p30">
              <a:extLst>
                <a:ext uri="{FF2B5EF4-FFF2-40B4-BE49-F238E27FC236}">
                  <a16:creationId xmlns:a16="http://schemas.microsoft.com/office/drawing/2014/main" id="{1DA62404-8859-404A-A943-767DA14F51E8}"/>
                </a:ext>
              </a:extLst>
            </p:cNvPr>
            <p:cNvSpPr/>
            <p:nvPr/>
          </p:nvSpPr>
          <p:spPr>
            <a:xfrm>
              <a:off x="1837018" y="3482244"/>
              <a:ext cx="32115" cy="39053"/>
            </a:xfrm>
            <a:custGeom>
              <a:avLst/>
              <a:gdLst/>
              <a:ahLst/>
              <a:cxnLst/>
              <a:rect l="l" t="t" r="r" b="b"/>
              <a:pathLst>
                <a:path w="2057" h="2501" extrusionOk="0">
                  <a:moveTo>
                    <a:pt x="1008" y="282"/>
                  </a:moveTo>
                  <a:lnTo>
                    <a:pt x="1412" y="1573"/>
                  </a:lnTo>
                  <a:lnTo>
                    <a:pt x="645" y="1573"/>
                  </a:lnTo>
                  <a:lnTo>
                    <a:pt x="1008" y="282"/>
                  </a:lnTo>
                  <a:close/>
                  <a:moveTo>
                    <a:pt x="807" y="0"/>
                  </a:moveTo>
                  <a:lnTo>
                    <a:pt x="0" y="2500"/>
                  </a:lnTo>
                  <a:lnTo>
                    <a:pt x="363" y="2500"/>
                  </a:lnTo>
                  <a:lnTo>
                    <a:pt x="525" y="1855"/>
                  </a:lnTo>
                  <a:lnTo>
                    <a:pt x="1492" y="1855"/>
                  </a:lnTo>
                  <a:lnTo>
                    <a:pt x="1694" y="2500"/>
                  </a:lnTo>
                  <a:lnTo>
                    <a:pt x="2057" y="250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6874;p30">
              <a:extLst>
                <a:ext uri="{FF2B5EF4-FFF2-40B4-BE49-F238E27FC236}">
                  <a16:creationId xmlns:a16="http://schemas.microsoft.com/office/drawing/2014/main" id="{A36A0AE8-1F6C-5640-9BC3-2ED84FBA961E}"/>
                </a:ext>
              </a:extLst>
            </p:cNvPr>
            <p:cNvSpPr/>
            <p:nvPr/>
          </p:nvSpPr>
          <p:spPr>
            <a:xfrm>
              <a:off x="1874785" y="3482244"/>
              <a:ext cx="27103" cy="39053"/>
            </a:xfrm>
            <a:custGeom>
              <a:avLst/>
              <a:gdLst/>
              <a:ahLst/>
              <a:cxnLst/>
              <a:rect l="l" t="t" r="r" b="b"/>
              <a:pathLst>
                <a:path w="1736" h="2501" extrusionOk="0">
                  <a:moveTo>
                    <a:pt x="1" y="0"/>
                  </a:moveTo>
                  <a:lnTo>
                    <a:pt x="1" y="2500"/>
                  </a:lnTo>
                  <a:lnTo>
                    <a:pt x="324" y="2500"/>
                  </a:lnTo>
                  <a:lnTo>
                    <a:pt x="324" y="1371"/>
                  </a:lnTo>
                  <a:cubicBezTo>
                    <a:pt x="324" y="1170"/>
                    <a:pt x="324" y="968"/>
                    <a:pt x="324" y="847"/>
                  </a:cubicBezTo>
                  <a:cubicBezTo>
                    <a:pt x="283" y="686"/>
                    <a:pt x="283" y="524"/>
                    <a:pt x="283" y="363"/>
                  </a:cubicBezTo>
                  <a:lnTo>
                    <a:pt x="283" y="363"/>
                  </a:lnTo>
                  <a:lnTo>
                    <a:pt x="1291" y="2500"/>
                  </a:lnTo>
                  <a:lnTo>
                    <a:pt x="1735" y="2500"/>
                  </a:lnTo>
                  <a:lnTo>
                    <a:pt x="1735" y="0"/>
                  </a:lnTo>
                  <a:lnTo>
                    <a:pt x="1412" y="0"/>
                  </a:lnTo>
                  <a:lnTo>
                    <a:pt x="1412" y="1371"/>
                  </a:lnTo>
                  <a:cubicBezTo>
                    <a:pt x="1412" y="1492"/>
                    <a:pt x="1412" y="1654"/>
                    <a:pt x="1453" y="1775"/>
                  </a:cubicBezTo>
                  <a:cubicBezTo>
                    <a:pt x="1453" y="1936"/>
                    <a:pt x="1453" y="2057"/>
                    <a:pt x="1453" y="2137"/>
                  </a:cubicBezTo>
                  <a:lnTo>
                    <a:pt x="44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6875;p30">
              <a:extLst>
                <a:ext uri="{FF2B5EF4-FFF2-40B4-BE49-F238E27FC236}">
                  <a16:creationId xmlns:a16="http://schemas.microsoft.com/office/drawing/2014/main" id="{7A2C1A21-DCDC-0B43-8391-DDDA8125DF3A}"/>
                </a:ext>
              </a:extLst>
            </p:cNvPr>
            <p:cNvSpPr/>
            <p:nvPr/>
          </p:nvSpPr>
          <p:spPr>
            <a:xfrm>
              <a:off x="1910678" y="3481603"/>
              <a:ext cx="28977" cy="40318"/>
            </a:xfrm>
            <a:custGeom>
              <a:avLst/>
              <a:gdLst/>
              <a:ahLst/>
              <a:cxnLst/>
              <a:rect l="l" t="t" r="r" b="b"/>
              <a:pathLst>
                <a:path w="1856" h="2582" extrusionOk="0">
                  <a:moveTo>
                    <a:pt x="1090" y="1"/>
                  </a:moveTo>
                  <a:cubicBezTo>
                    <a:pt x="888" y="1"/>
                    <a:pt x="727" y="41"/>
                    <a:pt x="565" y="162"/>
                  </a:cubicBezTo>
                  <a:cubicBezTo>
                    <a:pt x="404" y="243"/>
                    <a:pt x="243" y="404"/>
                    <a:pt x="162" y="606"/>
                  </a:cubicBezTo>
                  <a:cubicBezTo>
                    <a:pt x="41" y="767"/>
                    <a:pt x="1" y="1009"/>
                    <a:pt x="1" y="1291"/>
                  </a:cubicBezTo>
                  <a:cubicBezTo>
                    <a:pt x="1" y="1695"/>
                    <a:pt x="122" y="2017"/>
                    <a:pt x="283" y="2259"/>
                  </a:cubicBezTo>
                  <a:cubicBezTo>
                    <a:pt x="485" y="2461"/>
                    <a:pt x="727" y="2582"/>
                    <a:pt x="1049" y="2582"/>
                  </a:cubicBezTo>
                  <a:cubicBezTo>
                    <a:pt x="1332" y="2582"/>
                    <a:pt x="1614" y="2501"/>
                    <a:pt x="1856" y="2340"/>
                  </a:cubicBezTo>
                  <a:lnTo>
                    <a:pt x="1856" y="1170"/>
                  </a:lnTo>
                  <a:lnTo>
                    <a:pt x="1049" y="1170"/>
                  </a:lnTo>
                  <a:lnTo>
                    <a:pt x="1090" y="1453"/>
                  </a:lnTo>
                  <a:lnTo>
                    <a:pt x="1533" y="1453"/>
                  </a:lnTo>
                  <a:lnTo>
                    <a:pt x="1533" y="2178"/>
                  </a:lnTo>
                  <a:cubicBezTo>
                    <a:pt x="1412" y="2259"/>
                    <a:pt x="1251" y="2299"/>
                    <a:pt x="1049" y="2299"/>
                  </a:cubicBezTo>
                  <a:cubicBezTo>
                    <a:pt x="848" y="2299"/>
                    <a:pt x="646" y="2219"/>
                    <a:pt x="565" y="2058"/>
                  </a:cubicBezTo>
                  <a:cubicBezTo>
                    <a:pt x="444" y="1896"/>
                    <a:pt x="364" y="1654"/>
                    <a:pt x="364" y="1291"/>
                  </a:cubicBezTo>
                  <a:cubicBezTo>
                    <a:pt x="364" y="1049"/>
                    <a:pt x="404" y="848"/>
                    <a:pt x="485" y="727"/>
                  </a:cubicBezTo>
                  <a:cubicBezTo>
                    <a:pt x="565" y="565"/>
                    <a:pt x="646" y="444"/>
                    <a:pt x="727" y="404"/>
                  </a:cubicBezTo>
                  <a:cubicBezTo>
                    <a:pt x="848" y="323"/>
                    <a:pt x="969" y="283"/>
                    <a:pt x="1090" y="283"/>
                  </a:cubicBezTo>
                  <a:cubicBezTo>
                    <a:pt x="1211" y="283"/>
                    <a:pt x="1291" y="283"/>
                    <a:pt x="1372" y="323"/>
                  </a:cubicBezTo>
                  <a:cubicBezTo>
                    <a:pt x="1453" y="364"/>
                    <a:pt x="1533" y="404"/>
                    <a:pt x="1654" y="485"/>
                  </a:cubicBezTo>
                  <a:lnTo>
                    <a:pt x="1856" y="283"/>
                  </a:lnTo>
                  <a:cubicBezTo>
                    <a:pt x="1735" y="16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6876;p30">
              <a:extLst>
                <a:ext uri="{FF2B5EF4-FFF2-40B4-BE49-F238E27FC236}">
                  <a16:creationId xmlns:a16="http://schemas.microsoft.com/office/drawing/2014/main" id="{2317C366-91FA-4743-9F2D-BCB5BC30C04E}"/>
                </a:ext>
              </a:extLst>
            </p:cNvPr>
            <p:cNvSpPr/>
            <p:nvPr/>
          </p:nvSpPr>
          <p:spPr>
            <a:xfrm>
              <a:off x="1946570" y="3481603"/>
              <a:ext cx="32755" cy="40318"/>
            </a:xfrm>
            <a:custGeom>
              <a:avLst/>
              <a:gdLst/>
              <a:ahLst/>
              <a:cxnLst/>
              <a:rect l="l" t="t" r="r" b="b"/>
              <a:pathLst>
                <a:path w="2098" h="2582" extrusionOk="0">
                  <a:moveTo>
                    <a:pt x="1049" y="283"/>
                  </a:moveTo>
                  <a:cubicBezTo>
                    <a:pt x="1493" y="283"/>
                    <a:pt x="1735" y="606"/>
                    <a:pt x="1735" y="1291"/>
                  </a:cubicBezTo>
                  <a:cubicBezTo>
                    <a:pt x="1735" y="1977"/>
                    <a:pt x="1493" y="2299"/>
                    <a:pt x="1049" y="2299"/>
                  </a:cubicBezTo>
                  <a:cubicBezTo>
                    <a:pt x="847" y="2299"/>
                    <a:pt x="646" y="2219"/>
                    <a:pt x="525" y="2058"/>
                  </a:cubicBezTo>
                  <a:cubicBezTo>
                    <a:pt x="404" y="1896"/>
                    <a:pt x="363" y="1654"/>
                    <a:pt x="363" y="1291"/>
                  </a:cubicBezTo>
                  <a:cubicBezTo>
                    <a:pt x="363" y="928"/>
                    <a:pt x="404" y="686"/>
                    <a:pt x="525" y="525"/>
                  </a:cubicBezTo>
                  <a:cubicBezTo>
                    <a:pt x="646" y="364"/>
                    <a:pt x="847" y="283"/>
                    <a:pt x="1049" y="283"/>
                  </a:cubicBezTo>
                  <a:close/>
                  <a:moveTo>
                    <a:pt x="1049" y="1"/>
                  </a:moveTo>
                  <a:cubicBezTo>
                    <a:pt x="847" y="1"/>
                    <a:pt x="646" y="41"/>
                    <a:pt x="484" y="162"/>
                  </a:cubicBezTo>
                  <a:cubicBezTo>
                    <a:pt x="323" y="243"/>
                    <a:pt x="202" y="404"/>
                    <a:pt x="121" y="606"/>
                  </a:cubicBezTo>
                  <a:cubicBezTo>
                    <a:pt x="41" y="807"/>
                    <a:pt x="0" y="1009"/>
                    <a:pt x="0" y="1291"/>
                  </a:cubicBezTo>
                  <a:cubicBezTo>
                    <a:pt x="0" y="1574"/>
                    <a:pt x="41" y="1816"/>
                    <a:pt x="121" y="1977"/>
                  </a:cubicBezTo>
                  <a:cubicBezTo>
                    <a:pt x="202" y="2178"/>
                    <a:pt x="323" y="2340"/>
                    <a:pt x="484" y="2420"/>
                  </a:cubicBezTo>
                  <a:cubicBezTo>
                    <a:pt x="646" y="2541"/>
                    <a:pt x="847" y="2582"/>
                    <a:pt x="1049" y="2582"/>
                  </a:cubicBezTo>
                  <a:cubicBezTo>
                    <a:pt x="1251" y="2582"/>
                    <a:pt x="1452" y="2541"/>
                    <a:pt x="1614" y="2420"/>
                  </a:cubicBezTo>
                  <a:cubicBezTo>
                    <a:pt x="1775" y="2340"/>
                    <a:pt x="1896" y="2178"/>
                    <a:pt x="1977" y="1977"/>
                  </a:cubicBezTo>
                  <a:cubicBezTo>
                    <a:pt x="2057" y="1775"/>
                    <a:pt x="2098" y="1574"/>
                    <a:pt x="2098" y="1291"/>
                  </a:cubicBezTo>
                  <a:cubicBezTo>
                    <a:pt x="2098" y="1009"/>
                    <a:pt x="2057" y="767"/>
                    <a:pt x="1977" y="606"/>
                  </a:cubicBezTo>
                  <a:cubicBezTo>
                    <a:pt x="1896" y="404"/>
                    <a:pt x="1775" y="243"/>
                    <a:pt x="1614" y="162"/>
                  </a:cubicBezTo>
                  <a:cubicBezTo>
                    <a:pt x="1452" y="41"/>
                    <a:pt x="1251"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6877;p30">
              <a:extLst>
                <a:ext uri="{FF2B5EF4-FFF2-40B4-BE49-F238E27FC236}">
                  <a16:creationId xmlns:a16="http://schemas.microsoft.com/office/drawing/2014/main" id="{1EAED003-30E1-3B41-A47B-2BDCA7F07B9C}"/>
                </a:ext>
              </a:extLst>
            </p:cNvPr>
            <p:cNvSpPr/>
            <p:nvPr/>
          </p:nvSpPr>
          <p:spPr>
            <a:xfrm>
              <a:off x="1988131" y="3482244"/>
              <a:ext cx="21420" cy="39053"/>
            </a:xfrm>
            <a:custGeom>
              <a:avLst/>
              <a:gdLst/>
              <a:ahLst/>
              <a:cxnLst/>
              <a:rect l="l" t="t" r="r" b="b"/>
              <a:pathLst>
                <a:path w="1372" h="2501" extrusionOk="0">
                  <a:moveTo>
                    <a:pt x="0" y="0"/>
                  </a:moveTo>
                  <a:lnTo>
                    <a:pt x="0" y="2500"/>
                  </a:lnTo>
                  <a:lnTo>
                    <a:pt x="1331" y="2500"/>
                  </a:lnTo>
                  <a:lnTo>
                    <a:pt x="1371" y="2178"/>
                  </a:lnTo>
                  <a:lnTo>
                    <a:pt x="363" y="2178"/>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6878;p30">
              <a:extLst>
                <a:ext uri="{FF2B5EF4-FFF2-40B4-BE49-F238E27FC236}">
                  <a16:creationId xmlns:a16="http://schemas.microsoft.com/office/drawing/2014/main" id="{9B05A4DC-9A00-1548-BB42-AB2175F35C24}"/>
                </a:ext>
              </a:extLst>
            </p:cNvPr>
            <p:cNvSpPr/>
            <p:nvPr/>
          </p:nvSpPr>
          <p:spPr>
            <a:xfrm>
              <a:off x="2010800" y="3482244"/>
              <a:ext cx="32115" cy="39053"/>
            </a:xfrm>
            <a:custGeom>
              <a:avLst/>
              <a:gdLst/>
              <a:ahLst/>
              <a:cxnLst/>
              <a:rect l="l" t="t" r="r" b="b"/>
              <a:pathLst>
                <a:path w="2057" h="2501" extrusionOk="0">
                  <a:moveTo>
                    <a:pt x="1008" y="282"/>
                  </a:moveTo>
                  <a:lnTo>
                    <a:pt x="1412" y="1573"/>
                  </a:lnTo>
                  <a:lnTo>
                    <a:pt x="645" y="1573"/>
                  </a:lnTo>
                  <a:lnTo>
                    <a:pt x="1008" y="282"/>
                  </a:lnTo>
                  <a:close/>
                  <a:moveTo>
                    <a:pt x="807" y="0"/>
                  </a:moveTo>
                  <a:lnTo>
                    <a:pt x="0" y="2500"/>
                  </a:lnTo>
                  <a:lnTo>
                    <a:pt x="363" y="2500"/>
                  </a:lnTo>
                  <a:lnTo>
                    <a:pt x="565" y="1855"/>
                  </a:lnTo>
                  <a:lnTo>
                    <a:pt x="1492" y="1855"/>
                  </a:lnTo>
                  <a:lnTo>
                    <a:pt x="1694" y="2500"/>
                  </a:lnTo>
                  <a:lnTo>
                    <a:pt x="2057" y="250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6879;p30">
              <a:extLst>
                <a:ext uri="{FF2B5EF4-FFF2-40B4-BE49-F238E27FC236}">
                  <a16:creationId xmlns:a16="http://schemas.microsoft.com/office/drawing/2014/main" id="{F4654D33-7C18-6843-B5E7-43552BEAF48F}"/>
                </a:ext>
              </a:extLst>
            </p:cNvPr>
            <p:cNvSpPr/>
            <p:nvPr/>
          </p:nvSpPr>
          <p:spPr>
            <a:xfrm>
              <a:off x="2234307" y="3571652"/>
              <a:ext cx="25214" cy="39069"/>
            </a:xfrm>
            <a:custGeom>
              <a:avLst/>
              <a:gdLst/>
              <a:ahLst/>
              <a:cxnLst/>
              <a:rect l="l" t="t" r="r" b="b"/>
              <a:pathLst>
                <a:path w="1615" h="2502" extrusionOk="0">
                  <a:moveTo>
                    <a:pt x="122" y="1"/>
                  </a:moveTo>
                  <a:lnTo>
                    <a:pt x="122" y="283"/>
                  </a:lnTo>
                  <a:lnTo>
                    <a:pt x="1251" y="283"/>
                  </a:lnTo>
                  <a:lnTo>
                    <a:pt x="1" y="2219"/>
                  </a:lnTo>
                  <a:lnTo>
                    <a:pt x="1" y="2501"/>
                  </a:lnTo>
                  <a:lnTo>
                    <a:pt x="1574" y="2501"/>
                  </a:lnTo>
                  <a:lnTo>
                    <a:pt x="1614" y="2219"/>
                  </a:lnTo>
                  <a:lnTo>
                    <a:pt x="364" y="2219"/>
                  </a:lnTo>
                  <a:lnTo>
                    <a:pt x="1614" y="283"/>
                  </a:lnTo>
                  <a:lnTo>
                    <a:pt x="1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6880;p30">
              <a:extLst>
                <a:ext uri="{FF2B5EF4-FFF2-40B4-BE49-F238E27FC236}">
                  <a16:creationId xmlns:a16="http://schemas.microsoft.com/office/drawing/2014/main" id="{2B9F7CA4-E833-6041-8DC0-9401E207C046}"/>
                </a:ext>
              </a:extLst>
            </p:cNvPr>
            <p:cNvSpPr/>
            <p:nvPr/>
          </p:nvSpPr>
          <p:spPr>
            <a:xfrm>
              <a:off x="2262019" y="3571652"/>
              <a:ext cx="32131" cy="39069"/>
            </a:xfrm>
            <a:custGeom>
              <a:avLst/>
              <a:gdLst/>
              <a:ahLst/>
              <a:cxnLst/>
              <a:rect l="l" t="t" r="r" b="b"/>
              <a:pathLst>
                <a:path w="2058" h="2502" extrusionOk="0">
                  <a:moveTo>
                    <a:pt x="1049" y="283"/>
                  </a:moveTo>
                  <a:lnTo>
                    <a:pt x="1412" y="1614"/>
                  </a:lnTo>
                  <a:lnTo>
                    <a:pt x="646" y="1614"/>
                  </a:lnTo>
                  <a:lnTo>
                    <a:pt x="1049" y="283"/>
                  </a:lnTo>
                  <a:close/>
                  <a:moveTo>
                    <a:pt x="807" y="1"/>
                  </a:moveTo>
                  <a:lnTo>
                    <a:pt x="0" y="2501"/>
                  </a:lnTo>
                  <a:lnTo>
                    <a:pt x="363" y="2501"/>
                  </a:lnTo>
                  <a:lnTo>
                    <a:pt x="565" y="1896"/>
                  </a:lnTo>
                  <a:lnTo>
                    <a:pt x="1493" y="1896"/>
                  </a:lnTo>
                  <a:lnTo>
                    <a:pt x="1694" y="2501"/>
                  </a:lnTo>
                  <a:lnTo>
                    <a:pt x="205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6881;p30">
              <a:extLst>
                <a:ext uri="{FF2B5EF4-FFF2-40B4-BE49-F238E27FC236}">
                  <a16:creationId xmlns:a16="http://schemas.microsoft.com/office/drawing/2014/main" id="{267C50DE-E225-4D45-B847-4762F9FA6243}"/>
                </a:ext>
              </a:extLst>
            </p:cNvPr>
            <p:cNvSpPr/>
            <p:nvPr/>
          </p:nvSpPr>
          <p:spPr>
            <a:xfrm>
              <a:off x="2297912" y="3571652"/>
              <a:ext cx="37158" cy="39069"/>
            </a:xfrm>
            <a:custGeom>
              <a:avLst/>
              <a:gdLst/>
              <a:ahLst/>
              <a:cxnLst/>
              <a:rect l="l" t="t" r="r" b="b"/>
              <a:pathLst>
                <a:path w="2380" h="2502" extrusionOk="0">
                  <a:moveTo>
                    <a:pt x="202" y="1"/>
                  </a:moveTo>
                  <a:lnTo>
                    <a:pt x="0" y="2501"/>
                  </a:lnTo>
                  <a:lnTo>
                    <a:pt x="323" y="2501"/>
                  </a:lnTo>
                  <a:lnTo>
                    <a:pt x="403" y="1412"/>
                  </a:lnTo>
                  <a:cubicBezTo>
                    <a:pt x="444" y="1009"/>
                    <a:pt x="444" y="646"/>
                    <a:pt x="444" y="364"/>
                  </a:cubicBezTo>
                  <a:lnTo>
                    <a:pt x="1008" y="2219"/>
                  </a:lnTo>
                  <a:lnTo>
                    <a:pt x="1331" y="2219"/>
                  </a:lnTo>
                  <a:lnTo>
                    <a:pt x="1896" y="364"/>
                  </a:lnTo>
                  <a:cubicBezTo>
                    <a:pt x="1896" y="606"/>
                    <a:pt x="1896" y="928"/>
                    <a:pt x="1936" y="1372"/>
                  </a:cubicBezTo>
                  <a:lnTo>
                    <a:pt x="2017" y="2501"/>
                  </a:lnTo>
                  <a:lnTo>
                    <a:pt x="2380" y="2501"/>
                  </a:lnTo>
                  <a:lnTo>
                    <a:pt x="2138" y="1"/>
                  </a:lnTo>
                  <a:lnTo>
                    <a:pt x="1694" y="1"/>
                  </a:lnTo>
                  <a:lnTo>
                    <a:pt x="1170" y="1816"/>
                  </a:lnTo>
                  <a:lnTo>
                    <a:pt x="6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6882;p30">
              <a:extLst>
                <a:ext uri="{FF2B5EF4-FFF2-40B4-BE49-F238E27FC236}">
                  <a16:creationId xmlns:a16="http://schemas.microsoft.com/office/drawing/2014/main" id="{BD88D295-8B4F-F740-9357-AB7C9C09A662}"/>
                </a:ext>
              </a:extLst>
            </p:cNvPr>
            <p:cNvSpPr/>
            <p:nvPr/>
          </p:nvSpPr>
          <p:spPr>
            <a:xfrm>
              <a:off x="2343875" y="3571652"/>
              <a:ext cx="26448" cy="39069"/>
            </a:xfrm>
            <a:custGeom>
              <a:avLst/>
              <a:gdLst/>
              <a:ahLst/>
              <a:cxnLst/>
              <a:rect l="l" t="t" r="r" b="b"/>
              <a:pathLst>
                <a:path w="1694" h="2502" extrusionOk="0">
                  <a:moveTo>
                    <a:pt x="645" y="283"/>
                  </a:moveTo>
                  <a:cubicBezTo>
                    <a:pt x="807" y="283"/>
                    <a:pt x="968" y="323"/>
                    <a:pt x="1089" y="364"/>
                  </a:cubicBezTo>
                  <a:cubicBezTo>
                    <a:pt x="1170" y="404"/>
                    <a:pt x="1210" y="525"/>
                    <a:pt x="1210" y="686"/>
                  </a:cubicBezTo>
                  <a:cubicBezTo>
                    <a:pt x="1210" y="807"/>
                    <a:pt x="1170" y="888"/>
                    <a:pt x="1089" y="969"/>
                  </a:cubicBezTo>
                  <a:cubicBezTo>
                    <a:pt x="968" y="1049"/>
                    <a:pt x="847" y="1049"/>
                    <a:pt x="726" y="1049"/>
                  </a:cubicBezTo>
                  <a:lnTo>
                    <a:pt x="363" y="1049"/>
                  </a:lnTo>
                  <a:lnTo>
                    <a:pt x="363" y="283"/>
                  </a:lnTo>
                  <a:close/>
                  <a:moveTo>
                    <a:pt x="766" y="1332"/>
                  </a:moveTo>
                  <a:cubicBezTo>
                    <a:pt x="928" y="1332"/>
                    <a:pt x="1049" y="1372"/>
                    <a:pt x="1170" y="1453"/>
                  </a:cubicBezTo>
                  <a:cubicBezTo>
                    <a:pt x="1250" y="1533"/>
                    <a:pt x="1331" y="1614"/>
                    <a:pt x="1331" y="1816"/>
                  </a:cubicBezTo>
                  <a:cubicBezTo>
                    <a:pt x="1331" y="1977"/>
                    <a:pt x="1250" y="2098"/>
                    <a:pt x="1170" y="2138"/>
                  </a:cubicBezTo>
                  <a:cubicBezTo>
                    <a:pt x="1049" y="2219"/>
                    <a:pt x="887" y="2219"/>
                    <a:pt x="686" y="2219"/>
                  </a:cubicBezTo>
                  <a:lnTo>
                    <a:pt x="363" y="2219"/>
                  </a:lnTo>
                  <a:lnTo>
                    <a:pt x="363" y="1332"/>
                  </a:lnTo>
                  <a:close/>
                  <a:moveTo>
                    <a:pt x="0" y="1"/>
                  </a:moveTo>
                  <a:lnTo>
                    <a:pt x="0" y="2501"/>
                  </a:lnTo>
                  <a:lnTo>
                    <a:pt x="686" y="2501"/>
                  </a:lnTo>
                  <a:cubicBezTo>
                    <a:pt x="1331" y="2501"/>
                    <a:pt x="1694" y="2259"/>
                    <a:pt x="1694" y="1816"/>
                  </a:cubicBezTo>
                  <a:cubicBezTo>
                    <a:pt x="1694" y="1614"/>
                    <a:pt x="1613" y="1453"/>
                    <a:pt x="1533" y="1372"/>
                  </a:cubicBezTo>
                  <a:cubicBezTo>
                    <a:pt x="1412" y="1291"/>
                    <a:pt x="1291" y="1211"/>
                    <a:pt x="1089" y="1170"/>
                  </a:cubicBezTo>
                  <a:cubicBezTo>
                    <a:pt x="1250" y="1170"/>
                    <a:pt x="1331" y="1090"/>
                    <a:pt x="1412" y="1009"/>
                  </a:cubicBezTo>
                  <a:cubicBezTo>
                    <a:pt x="1533" y="888"/>
                    <a:pt x="1573" y="767"/>
                    <a:pt x="1573" y="646"/>
                  </a:cubicBezTo>
                  <a:cubicBezTo>
                    <a:pt x="1573" y="444"/>
                    <a:pt x="1492" y="283"/>
                    <a:pt x="1331" y="162"/>
                  </a:cubicBezTo>
                  <a:cubicBezTo>
                    <a:pt x="1129" y="81"/>
                    <a:pt x="887" y="1"/>
                    <a:pt x="6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6883;p30">
              <a:extLst>
                <a:ext uri="{FF2B5EF4-FFF2-40B4-BE49-F238E27FC236}">
                  <a16:creationId xmlns:a16="http://schemas.microsoft.com/office/drawing/2014/main" id="{DDF42FC9-1E6A-AF47-BB21-E22E0A7C478C}"/>
                </a:ext>
              </a:extLst>
            </p:cNvPr>
            <p:cNvSpPr/>
            <p:nvPr/>
          </p:nvSpPr>
          <p:spPr>
            <a:xfrm>
              <a:off x="2378503" y="3571652"/>
              <a:ext cx="5043" cy="39069"/>
            </a:xfrm>
            <a:custGeom>
              <a:avLst/>
              <a:gdLst/>
              <a:ahLst/>
              <a:cxnLst/>
              <a:rect l="l" t="t" r="r" b="b"/>
              <a:pathLst>
                <a:path w="323" h="2502" extrusionOk="0">
                  <a:moveTo>
                    <a:pt x="0" y="1"/>
                  </a:moveTo>
                  <a:lnTo>
                    <a:pt x="0" y="2501"/>
                  </a:lnTo>
                  <a:lnTo>
                    <a:pt x="323" y="250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6884;p30">
              <a:extLst>
                <a:ext uri="{FF2B5EF4-FFF2-40B4-BE49-F238E27FC236}">
                  <a16:creationId xmlns:a16="http://schemas.microsoft.com/office/drawing/2014/main" id="{72BDEE20-8D77-B940-B946-96B3A73D5079}"/>
                </a:ext>
              </a:extLst>
            </p:cNvPr>
            <p:cNvSpPr/>
            <p:nvPr/>
          </p:nvSpPr>
          <p:spPr>
            <a:xfrm>
              <a:off x="2389838" y="3571652"/>
              <a:ext cx="31490" cy="39069"/>
            </a:xfrm>
            <a:custGeom>
              <a:avLst/>
              <a:gdLst/>
              <a:ahLst/>
              <a:cxnLst/>
              <a:rect l="l" t="t" r="r" b="b"/>
              <a:pathLst>
                <a:path w="2017" h="2502" extrusionOk="0">
                  <a:moveTo>
                    <a:pt x="1008" y="283"/>
                  </a:moveTo>
                  <a:lnTo>
                    <a:pt x="1371" y="1614"/>
                  </a:lnTo>
                  <a:lnTo>
                    <a:pt x="605" y="1614"/>
                  </a:lnTo>
                  <a:lnTo>
                    <a:pt x="1008" y="283"/>
                  </a:lnTo>
                  <a:close/>
                  <a:moveTo>
                    <a:pt x="766" y="1"/>
                  </a:moveTo>
                  <a:lnTo>
                    <a:pt x="0" y="2501"/>
                  </a:lnTo>
                  <a:lnTo>
                    <a:pt x="323" y="2501"/>
                  </a:lnTo>
                  <a:lnTo>
                    <a:pt x="524" y="1896"/>
                  </a:lnTo>
                  <a:lnTo>
                    <a:pt x="1452" y="189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6885;p30">
              <a:extLst>
                <a:ext uri="{FF2B5EF4-FFF2-40B4-BE49-F238E27FC236}">
                  <a16:creationId xmlns:a16="http://schemas.microsoft.com/office/drawing/2014/main" id="{FC251A1D-CFCE-534C-8BC2-EC36BB24C7EF}"/>
                </a:ext>
              </a:extLst>
            </p:cNvPr>
            <p:cNvSpPr/>
            <p:nvPr/>
          </p:nvSpPr>
          <p:spPr>
            <a:xfrm>
              <a:off x="2147424" y="3925555"/>
              <a:ext cx="19531" cy="29622"/>
            </a:xfrm>
            <a:custGeom>
              <a:avLst/>
              <a:gdLst/>
              <a:ahLst/>
              <a:cxnLst/>
              <a:rect l="l" t="t" r="r" b="b"/>
              <a:pathLst>
                <a:path w="1251" h="1897" extrusionOk="0">
                  <a:moveTo>
                    <a:pt x="484" y="243"/>
                  </a:moveTo>
                  <a:cubicBezTo>
                    <a:pt x="605" y="243"/>
                    <a:pt x="726" y="243"/>
                    <a:pt x="807" y="283"/>
                  </a:cubicBezTo>
                  <a:cubicBezTo>
                    <a:pt x="888" y="323"/>
                    <a:pt x="928" y="404"/>
                    <a:pt x="928" y="525"/>
                  </a:cubicBezTo>
                  <a:cubicBezTo>
                    <a:pt x="928" y="606"/>
                    <a:pt x="888" y="686"/>
                    <a:pt x="807" y="727"/>
                  </a:cubicBezTo>
                  <a:cubicBezTo>
                    <a:pt x="726" y="807"/>
                    <a:pt x="646" y="807"/>
                    <a:pt x="525" y="807"/>
                  </a:cubicBezTo>
                  <a:lnTo>
                    <a:pt x="242" y="807"/>
                  </a:lnTo>
                  <a:lnTo>
                    <a:pt x="242" y="243"/>
                  </a:lnTo>
                  <a:close/>
                  <a:moveTo>
                    <a:pt x="565" y="1009"/>
                  </a:moveTo>
                  <a:cubicBezTo>
                    <a:pt x="686" y="1009"/>
                    <a:pt x="807" y="1049"/>
                    <a:pt x="888" y="1090"/>
                  </a:cubicBezTo>
                  <a:cubicBezTo>
                    <a:pt x="968" y="1170"/>
                    <a:pt x="1009" y="1251"/>
                    <a:pt x="1009" y="1372"/>
                  </a:cubicBezTo>
                  <a:cubicBezTo>
                    <a:pt x="1009" y="1493"/>
                    <a:pt x="968" y="1574"/>
                    <a:pt x="847" y="1614"/>
                  </a:cubicBezTo>
                  <a:cubicBezTo>
                    <a:pt x="767" y="1695"/>
                    <a:pt x="686" y="1695"/>
                    <a:pt x="525" y="1695"/>
                  </a:cubicBezTo>
                  <a:lnTo>
                    <a:pt x="242" y="1695"/>
                  </a:lnTo>
                  <a:lnTo>
                    <a:pt x="242" y="1009"/>
                  </a:lnTo>
                  <a:close/>
                  <a:moveTo>
                    <a:pt x="0" y="1"/>
                  </a:moveTo>
                  <a:lnTo>
                    <a:pt x="0" y="1896"/>
                  </a:lnTo>
                  <a:lnTo>
                    <a:pt x="525" y="1896"/>
                  </a:lnTo>
                  <a:cubicBezTo>
                    <a:pt x="1009" y="1896"/>
                    <a:pt x="1251" y="1735"/>
                    <a:pt x="1251" y="1372"/>
                  </a:cubicBezTo>
                  <a:cubicBezTo>
                    <a:pt x="1251" y="1211"/>
                    <a:pt x="1210" y="1130"/>
                    <a:pt x="1130" y="1049"/>
                  </a:cubicBezTo>
                  <a:cubicBezTo>
                    <a:pt x="1049" y="969"/>
                    <a:pt x="968" y="928"/>
                    <a:pt x="847" y="928"/>
                  </a:cubicBezTo>
                  <a:cubicBezTo>
                    <a:pt x="928" y="888"/>
                    <a:pt x="1009" y="848"/>
                    <a:pt x="1089" y="767"/>
                  </a:cubicBezTo>
                  <a:cubicBezTo>
                    <a:pt x="1130" y="686"/>
                    <a:pt x="1170" y="606"/>
                    <a:pt x="1170" y="485"/>
                  </a:cubicBezTo>
                  <a:cubicBezTo>
                    <a:pt x="1170" y="323"/>
                    <a:pt x="1130" y="202"/>
                    <a:pt x="1009" y="122"/>
                  </a:cubicBezTo>
                  <a:cubicBezTo>
                    <a:pt x="847" y="41"/>
                    <a:pt x="686" y="1"/>
                    <a:pt x="4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6886;p30">
              <a:extLst>
                <a:ext uri="{FF2B5EF4-FFF2-40B4-BE49-F238E27FC236}">
                  <a16:creationId xmlns:a16="http://schemas.microsoft.com/office/drawing/2014/main" id="{C650161B-3B57-2347-9E27-C6012465DDDC}"/>
                </a:ext>
              </a:extLst>
            </p:cNvPr>
            <p:cNvSpPr/>
            <p:nvPr/>
          </p:nvSpPr>
          <p:spPr>
            <a:xfrm>
              <a:off x="2171342" y="3925555"/>
              <a:ext cx="25214" cy="30246"/>
            </a:xfrm>
            <a:custGeom>
              <a:avLst/>
              <a:gdLst/>
              <a:ahLst/>
              <a:cxnLst/>
              <a:rect l="l" t="t" r="r" b="b"/>
              <a:pathLst>
                <a:path w="1615" h="1937" extrusionOk="0">
                  <a:moveTo>
                    <a:pt x="808" y="202"/>
                  </a:moveTo>
                  <a:cubicBezTo>
                    <a:pt x="1171" y="202"/>
                    <a:pt x="1332" y="444"/>
                    <a:pt x="1332" y="969"/>
                  </a:cubicBezTo>
                  <a:cubicBezTo>
                    <a:pt x="1332" y="1493"/>
                    <a:pt x="1171" y="1735"/>
                    <a:pt x="808" y="1735"/>
                  </a:cubicBezTo>
                  <a:cubicBezTo>
                    <a:pt x="646" y="1735"/>
                    <a:pt x="525" y="1654"/>
                    <a:pt x="445" y="1533"/>
                  </a:cubicBezTo>
                  <a:cubicBezTo>
                    <a:pt x="324" y="1412"/>
                    <a:pt x="283" y="1251"/>
                    <a:pt x="283" y="969"/>
                  </a:cubicBezTo>
                  <a:cubicBezTo>
                    <a:pt x="283" y="686"/>
                    <a:pt x="324" y="525"/>
                    <a:pt x="445" y="404"/>
                  </a:cubicBezTo>
                  <a:cubicBezTo>
                    <a:pt x="525" y="243"/>
                    <a:pt x="646" y="202"/>
                    <a:pt x="808" y="202"/>
                  </a:cubicBezTo>
                  <a:close/>
                  <a:moveTo>
                    <a:pt x="808" y="1"/>
                  </a:moveTo>
                  <a:cubicBezTo>
                    <a:pt x="646" y="1"/>
                    <a:pt x="525" y="41"/>
                    <a:pt x="404" y="122"/>
                  </a:cubicBezTo>
                  <a:cubicBezTo>
                    <a:pt x="283" y="162"/>
                    <a:pt x="162" y="283"/>
                    <a:pt x="122" y="444"/>
                  </a:cubicBezTo>
                  <a:cubicBezTo>
                    <a:pt x="41" y="606"/>
                    <a:pt x="1" y="767"/>
                    <a:pt x="1" y="969"/>
                  </a:cubicBezTo>
                  <a:cubicBezTo>
                    <a:pt x="1" y="1170"/>
                    <a:pt x="41" y="1372"/>
                    <a:pt x="122" y="1493"/>
                  </a:cubicBezTo>
                  <a:cubicBezTo>
                    <a:pt x="162" y="1654"/>
                    <a:pt x="283" y="1775"/>
                    <a:pt x="404" y="1816"/>
                  </a:cubicBezTo>
                  <a:cubicBezTo>
                    <a:pt x="525" y="1896"/>
                    <a:pt x="646" y="1937"/>
                    <a:pt x="808" y="1937"/>
                  </a:cubicBezTo>
                  <a:cubicBezTo>
                    <a:pt x="969" y="1937"/>
                    <a:pt x="1090" y="1896"/>
                    <a:pt x="1211" y="1816"/>
                  </a:cubicBezTo>
                  <a:cubicBezTo>
                    <a:pt x="1332" y="1735"/>
                    <a:pt x="1453" y="1654"/>
                    <a:pt x="1493" y="1493"/>
                  </a:cubicBezTo>
                  <a:cubicBezTo>
                    <a:pt x="1574" y="1332"/>
                    <a:pt x="1614" y="1170"/>
                    <a:pt x="1614" y="969"/>
                  </a:cubicBezTo>
                  <a:cubicBezTo>
                    <a:pt x="1614" y="767"/>
                    <a:pt x="1574" y="565"/>
                    <a:pt x="1493" y="444"/>
                  </a:cubicBezTo>
                  <a:cubicBezTo>
                    <a:pt x="1453" y="283"/>
                    <a:pt x="1332" y="162"/>
                    <a:pt x="1211" y="81"/>
                  </a:cubicBezTo>
                  <a:cubicBezTo>
                    <a:pt x="1090" y="41"/>
                    <a:pt x="969" y="1"/>
                    <a:pt x="8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6887;p30">
              <a:extLst>
                <a:ext uri="{FF2B5EF4-FFF2-40B4-BE49-F238E27FC236}">
                  <a16:creationId xmlns:a16="http://schemas.microsoft.com/office/drawing/2014/main" id="{6E060D3C-7FAA-A14A-ABF7-F882CBB03658}"/>
                </a:ext>
              </a:extLst>
            </p:cNvPr>
            <p:cNvSpPr/>
            <p:nvPr/>
          </p:nvSpPr>
          <p:spPr>
            <a:xfrm>
              <a:off x="2197790" y="3925555"/>
              <a:ext cx="21420" cy="29622"/>
            </a:xfrm>
            <a:custGeom>
              <a:avLst/>
              <a:gdLst/>
              <a:ahLst/>
              <a:cxnLst/>
              <a:rect l="l" t="t" r="r" b="b"/>
              <a:pathLst>
                <a:path w="1372" h="1897" extrusionOk="0">
                  <a:moveTo>
                    <a:pt x="1" y="1"/>
                  </a:moveTo>
                  <a:lnTo>
                    <a:pt x="1" y="243"/>
                  </a:lnTo>
                  <a:lnTo>
                    <a:pt x="565" y="243"/>
                  </a:lnTo>
                  <a:lnTo>
                    <a:pt x="565" y="1896"/>
                  </a:lnTo>
                  <a:lnTo>
                    <a:pt x="807" y="1896"/>
                  </a:lnTo>
                  <a:lnTo>
                    <a:pt x="807"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6888;p30">
              <a:extLst>
                <a:ext uri="{FF2B5EF4-FFF2-40B4-BE49-F238E27FC236}">
                  <a16:creationId xmlns:a16="http://schemas.microsoft.com/office/drawing/2014/main" id="{E28FC4BA-4187-134B-82D8-F87A959E680B}"/>
                </a:ext>
              </a:extLst>
            </p:cNvPr>
            <p:cNvSpPr/>
            <p:nvPr/>
          </p:nvSpPr>
          <p:spPr>
            <a:xfrm>
              <a:off x="2219834" y="3925555"/>
              <a:ext cx="20796" cy="30246"/>
            </a:xfrm>
            <a:custGeom>
              <a:avLst/>
              <a:gdLst/>
              <a:ahLst/>
              <a:cxnLst/>
              <a:rect l="l" t="t" r="r" b="b"/>
              <a:pathLst>
                <a:path w="1332" h="1937" extrusionOk="0">
                  <a:moveTo>
                    <a:pt x="686" y="1"/>
                  </a:moveTo>
                  <a:cubicBezTo>
                    <a:pt x="565" y="1"/>
                    <a:pt x="444" y="1"/>
                    <a:pt x="363" y="41"/>
                  </a:cubicBezTo>
                  <a:cubicBezTo>
                    <a:pt x="283" y="81"/>
                    <a:pt x="202" y="162"/>
                    <a:pt x="162" y="243"/>
                  </a:cubicBezTo>
                  <a:cubicBezTo>
                    <a:pt x="81" y="283"/>
                    <a:pt x="81" y="404"/>
                    <a:pt x="81" y="485"/>
                  </a:cubicBezTo>
                  <a:cubicBezTo>
                    <a:pt x="81" y="606"/>
                    <a:pt x="121" y="727"/>
                    <a:pt x="202" y="807"/>
                  </a:cubicBezTo>
                  <a:cubicBezTo>
                    <a:pt x="283" y="888"/>
                    <a:pt x="444" y="969"/>
                    <a:pt x="646" y="1009"/>
                  </a:cubicBezTo>
                  <a:cubicBezTo>
                    <a:pt x="726" y="1049"/>
                    <a:pt x="807" y="1090"/>
                    <a:pt x="888" y="1130"/>
                  </a:cubicBezTo>
                  <a:cubicBezTo>
                    <a:pt x="928" y="1170"/>
                    <a:pt x="968" y="1211"/>
                    <a:pt x="1009" y="1251"/>
                  </a:cubicBezTo>
                  <a:cubicBezTo>
                    <a:pt x="1009" y="1291"/>
                    <a:pt x="1049" y="1332"/>
                    <a:pt x="1049" y="1372"/>
                  </a:cubicBezTo>
                  <a:cubicBezTo>
                    <a:pt x="1049" y="1493"/>
                    <a:pt x="1009" y="1574"/>
                    <a:pt x="928" y="1654"/>
                  </a:cubicBezTo>
                  <a:cubicBezTo>
                    <a:pt x="847" y="1695"/>
                    <a:pt x="767" y="1735"/>
                    <a:pt x="646" y="1735"/>
                  </a:cubicBezTo>
                  <a:cubicBezTo>
                    <a:pt x="525" y="1735"/>
                    <a:pt x="444" y="1695"/>
                    <a:pt x="363" y="1695"/>
                  </a:cubicBezTo>
                  <a:cubicBezTo>
                    <a:pt x="283" y="1654"/>
                    <a:pt x="202" y="1614"/>
                    <a:pt x="121" y="1533"/>
                  </a:cubicBezTo>
                  <a:lnTo>
                    <a:pt x="0" y="1695"/>
                  </a:lnTo>
                  <a:cubicBezTo>
                    <a:pt x="162" y="1856"/>
                    <a:pt x="363" y="1937"/>
                    <a:pt x="646" y="1937"/>
                  </a:cubicBezTo>
                  <a:cubicBezTo>
                    <a:pt x="767" y="1937"/>
                    <a:pt x="888" y="1937"/>
                    <a:pt x="1009" y="1856"/>
                  </a:cubicBezTo>
                  <a:cubicBezTo>
                    <a:pt x="1089" y="1816"/>
                    <a:pt x="1170" y="1775"/>
                    <a:pt x="1210" y="1695"/>
                  </a:cubicBezTo>
                  <a:cubicBezTo>
                    <a:pt x="1291" y="1574"/>
                    <a:pt x="1331" y="1493"/>
                    <a:pt x="1331" y="1372"/>
                  </a:cubicBezTo>
                  <a:cubicBezTo>
                    <a:pt x="1331" y="1251"/>
                    <a:pt x="1291" y="1170"/>
                    <a:pt x="1251" y="1090"/>
                  </a:cubicBezTo>
                  <a:cubicBezTo>
                    <a:pt x="1210" y="1009"/>
                    <a:pt x="1130" y="969"/>
                    <a:pt x="1049" y="928"/>
                  </a:cubicBezTo>
                  <a:cubicBezTo>
                    <a:pt x="968" y="888"/>
                    <a:pt x="888" y="848"/>
                    <a:pt x="767" y="807"/>
                  </a:cubicBezTo>
                  <a:cubicBezTo>
                    <a:pt x="646" y="767"/>
                    <a:pt x="565" y="727"/>
                    <a:pt x="484" y="727"/>
                  </a:cubicBezTo>
                  <a:cubicBezTo>
                    <a:pt x="444" y="686"/>
                    <a:pt x="404" y="646"/>
                    <a:pt x="363" y="606"/>
                  </a:cubicBezTo>
                  <a:cubicBezTo>
                    <a:pt x="363" y="565"/>
                    <a:pt x="323" y="525"/>
                    <a:pt x="323" y="485"/>
                  </a:cubicBezTo>
                  <a:cubicBezTo>
                    <a:pt x="323" y="364"/>
                    <a:pt x="363" y="323"/>
                    <a:pt x="444" y="283"/>
                  </a:cubicBezTo>
                  <a:cubicBezTo>
                    <a:pt x="484" y="243"/>
                    <a:pt x="565" y="202"/>
                    <a:pt x="686" y="202"/>
                  </a:cubicBezTo>
                  <a:cubicBezTo>
                    <a:pt x="767" y="202"/>
                    <a:pt x="847" y="202"/>
                    <a:pt x="888" y="243"/>
                  </a:cubicBezTo>
                  <a:cubicBezTo>
                    <a:pt x="968" y="283"/>
                    <a:pt x="1049" y="323"/>
                    <a:pt x="1089" y="364"/>
                  </a:cubicBezTo>
                  <a:lnTo>
                    <a:pt x="1251" y="202"/>
                  </a:lnTo>
                  <a:cubicBezTo>
                    <a:pt x="1170" y="122"/>
                    <a:pt x="1089" y="81"/>
                    <a:pt x="1009" y="41"/>
                  </a:cubicBezTo>
                  <a:cubicBezTo>
                    <a:pt x="888" y="1"/>
                    <a:pt x="807" y="1"/>
                    <a:pt x="6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6889;p30">
              <a:extLst>
                <a:ext uri="{FF2B5EF4-FFF2-40B4-BE49-F238E27FC236}">
                  <a16:creationId xmlns:a16="http://schemas.microsoft.com/office/drawing/2014/main" id="{9C47B6BF-F6DE-3C4B-B559-FAE425A99722}"/>
                </a:ext>
              </a:extLst>
            </p:cNvPr>
            <p:cNvSpPr/>
            <p:nvPr/>
          </p:nvSpPr>
          <p:spPr>
            <a:xfrm>
              <a:off x="2242503" y="3925555"/>
              <a:ext cx="33380" cy="29622"/>
            </a:xfrm>
            <a:custGeom>
              <a:avLst/>
              <a:gdLst/>
              <a:ahLst/>
              <a:cxnLst/>
              <a:rect l="l" t="t" r="r" b="b"/>
              <a:pathLst>
                <a:path w="2138" h="1897" extrusionOk="0">
                  <a:moveTo>
                    <a:pt x="0" y="1"/>
                  </a:moveTo>
                  <a:lnTo>
                    <a:pt x="403" y="1896"/>
                  </a:lnTo>
                  <a:lnTo>
                    <a:pt x="726" y="1896"/>
                  </a:lnTo>
                  <a:lnTo>
                    <a:pt x="1089" y="323"/>
                  </a:lnTo>
                  <a:lnTo>
                    <a:pt x="1412" y="1896"/>
                  </a:lnTo>
                  <a:lnTo>
                    <a:pt x="1775" y="1896"/>
                  </a:lnTo>
                  <a:lnTo>
                    <a:pt x="2138" y="1"/>
                  </a:lnTo>
                  <a:lnTo>
                    <a:pt x="1896" y="1"/>
                  </a:lnTo>
                  <a:lnTo>
                    <a:pt x="1573" y="1695"/>
                  </a:lnTo>
                  <a:lnTo>
                    <a:pt x="1210" y="1"/>
                  </a:lnTo>
                  <a:lnTo>
                    <a:pt x="928" y="1"/>
                  </a:lnTo>
                  <a:lnTo>
                    <a:pt x="565" y="1695"/>
                  </a:lnTo>
                  <a:lnTo>
                    <a:pt x="2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6890;p30">
              <a:extLst>
                <a:ext uri="{FF2B5EF4-FFF2-40B4-BE49-F238E27FC236}">
                  <a16:creationId xmlns:a16="http://schemas.microsoft.com/office/drawing/2014/main" id="{2997D75A-9F21-0D4B-9ED4-B10372063402}"/>
                </a:ext>
              </a:extLst>
            </p:cNvPr>
            <p:cNvSpPr/>
            <p:nvPr/>
          </p:nvSpPr>
          <p:spPr>
            <a:xfrm>
              <a:off x="2277132" y="3925555"/>
              <a:ext cx="24574" cy="29622"/>
            </a:xfrm>
            <a:custGeom>
              <a:avLst/>
              <a:gdLst/>
              <a:ahLst/>
              <a:cxnLst/>
              <a:rect l="l" t="t" r="r" b="b"/>
              <a:pathLst>
                <a:path w="1574" h="1897" extrusionOk="0">
                  <a:moveTo>
                    <a:pt x="767" y="243"/>
                  </a:moveTo>
                  <a:lnTo>
                    <a:pt x="1089" y="1211"/>
                  </a:lnTo>
                  <a:lnTo>
                    <a:pt x="484" y="1211"/>
                  </a:lnTo>
                  <a:lnTo>
                    <a:pt x="767" y="243"/>
                  </a:lnTo>
                  <a:close/>
                  <a:moveTo>
                    <a:pt x="605" y="1"/>
                  </a:moveTo>
                  <a:lnTo>
                    <a:pt x="0" y="1896"/>
                  </a:lnTo>
                  <a:lnTo>
                    <a:pt x="283" y="1896"/>
                  </a:lnTo>
                  <a:lnTo>
                    <a:pt x="404" y="1453"/>
                  </a:lnTo>
                  <a:lnTo>
                    <a:pt x="1129" y="1453"/>
                  </a:lnTo>
                  <a:lnTo>
                    <a:pt x="1291" y="1896"/>
                  </a:lnTo>
                  <a:lnTo>
                    <a:pt x="1573" y="1896"/>
                  </a:lnTo>
                  <a:lnTo>
                    <a:pt x="9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6891;p30">
              <a:extLst>
                <a:ext uri="{FF2B5EF4-FFF2-40B4-BE49-F238E27FC236}">
                  <a16:creationId xmlns:a16="http://schemas.microsoft.com/office/drawing/2014/main" id="{C1756B4C-4A6A-834F-88E3-94A095007528}"/>
                </a:ext>
              </a:extLst>
            </p:cNvPr>
            <p:cNvSpPr/>
            <p:nvPr/>
          </p:nvSpPr>
          <p:spPr>
            <a:xfrm>
              <a:off x="2306093" y="3925555"/>
              <a:ext cx="20796" cy="29622"/>
            </a:xfrm>
            <a:custGeom>
              <a:avLst/>
              <a:gdLst/>
              <a:ahLst/>
              <a:cxnLst/>
              <a:rect l="l" t="t" r="r" b="b"/>
              <a:pathLst>
                <a:path w="1332" h="1897" extrusionOk="0">
                  <a:moveTo>
                    <a:pt x="0" y="1"/>
                  </a:moveTo>
                  <a:lnTo>
                    <a:pt x="0" y="1896"/>
                  </a:lnTo>
                  <a:lnTo>
                    <a:pt x="242" y="1896"/>
                  </a:lnTo>
                  <a:lnTo>
                    <a:pt x="242" y="1049"/>
                  </a:lnTo>
                  <a:cubicBezTo>
                    <a:pt x="242" y="888"/>
                    <a:pt x="242" y="767"/>
                    <a:pt x="202" y="646"/>
                  </a:cubicBezTo>
                  <a:cubicBezTo>
                    <a:pt x="202" y="565"/>
                    <a:pt x="202" y="444"/>
                    <a:pt x="202" y="323"/>
                  </a:cubicBezTo>
                  <a:lnTo>
                    <a:pt x="968" y="1896"/>
                  </a:lnTo>
                  <a:lnTo>
                    <a:pt x="1331" y="1896"/>
                  </a:lnTo>
                  <a:lnTo>
                    <a:pt x="1331" y="1"/>
                  </a:lnTo>
                  <a:lnTo>
                    <a:pt x="1089" y="1"/>
                  </a:lnTo>
                  <a:lnTo>
                    <a:pt x="1089" y="1049"/>
                  </a:lnTo>
                  <a:cubicBezTo>
                    <a:pt x="1089" y="1170"/>
                    <a:pt x="1089" y="1251"/>
                    <a:pt x="1089" y="1372"/>
                  </a:cubicBezTo>
                  <a:cubicBezTo>
                    <a:pt x="1089" y="1493"/>
                    <a:pt x="1089" y="1574"/>
                    <a:pt x="1089" y="161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6892;p30">
              <a:extLst>
                <a:ext uri="{FF2B5EF4-FFF2-40B4-BE49-F238E27FC236}">
                  <a16:creationId xmlns:a16="http://schemas.microsoft.com/office/drawing/2014/main" id="{43573201-80C0-F540-BD54-183DC4380DE8}"/>
                </a:ext>
              </a:extLst>
            </p:cNvPr>
            <p:cNvSpPr/>
            <p:nvPr/>
          </p:nvSpPr>
          <p:spPr>
            <a:xfrm>
              <a:off x="2331275" y="3925555"/>
              <a:ext cx="23950" cy="29622"/>
            </a:xfrm>
            <a:custGeom>
              <a:avLst/>
              <a:gdLst/>
              <a:ahLst/>
              <a:cxnLst/>
              <a:rect l="l" t="t" r="r" b="b"/>
              <a:pathLst>
                <a:path w="1534" h="1897" extrusionOk="0">
                  <a:moveTo>
                    <a:pt x="767" y="243"/>
                  </a:moveTo>
                  <a:lnTo>
                    <a:pt x="1049" y="1211"/>
                  </a:lnTo>
                  <a:lnTo>
                    <a:pt x="485" y="1211"/>
                  </a:lnTo>
                  <a:lnTo>
                    <a:pt x="767" y="243"/>
                  </a:lnTo>
                  <a:close/>
                  <a:moveTo>
                    <a:pt x="605" y="1"/>
                  </a:moveTo>
                  <a:lnTo>
                    <a:pt x="1" y="1896"/>
                  </a:lnTo>
                  <a:lnTo>
                    <a:pt x="243" y="1896"/>
                  </a:lnTo>
                  <a:lnTo>
                    <a:pt x="404" y="1453"/>
                  </a:lnTo>
                  <a:lnTo>
                    <a:pt x="1130" y="1453"/>
                  </a:lnTo>
                  <a:lnTo>
                    <a:pt x="125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6893;p30">
              <a:extLst>
                <a:ext uri="{FF2B5EF4-FFF2-40B4-BE49-F238E27FC236}">
                  <a16:creationId xmlns:a16="http://schemas.microsoft.com/office/drawing/2014/main" id="{700947E5-9F8A-8B44-A3A6-92E291E877B8}"/>
                </a:ext>
              </a:extLst>
            </p:cNvPr>
            <p:cNvSpPr/>
            <p:nvPr/>
          </p:nvSpPr>
          <p:spPr>
            <a:xfrm>
              <a:off x="1831975" y="3860068"/>
              <a:ext cx="20171" cy="29606"/>
            </a:xfrm>
            <a:custGeom>
              <a:avLst/>
              <a:gdLst/>
              <a:ahLst/>
              <a:cxnLst/>
              <a:rect l="l" t="t" r="r" b="b"/>
              <a:pathLst>
                <a:path w="1292" h="1896" extrusionOk="0">
                  <a:moveTo>
                    <a:pt x="1" y="1"/>
                  </a:moveTo>
                  <a:lnTo>
                    <a:pt x="1" y="1896"/>
                  </a:lnTo>
                  <a:lnTo>
                    <a:pt x="243" y="1896"/>
                  </a:lnTo>
                  <a:lnTo>
                    <a:pt x="243" y="1009"/>
                  </a:lnTo>
                  <a:cubicBezTo>
                    <a:pt x="243" y="847"/>
                    <a:pt x="243" y="726"/>
                    <a:pt x="202" y="605"/>
                  </a:cubicBezTo>
                  <a:cubicBezTo>
                    <a:pt x="202" y="525"/>
                    <a:pt x="202" y="404"/>
                    <a:pt x="202" y="283"/>
                  </a:cubicBezTo>
                  <a:lnTo>
                    <a:pt x="968" y="1896"/>
                  </a:lnTo>
                  <a:lnTo>
                    <a:pt x="1291" y="1896"/>
                  </a:lnTo>
                  <a:lnTo>
                    <a:pt x="1291" y="1"/>
                  </a:lnTo>
                  <a:lnTo>
                    <a:pt x="1049" y="1"/>
                  </a:lnTo>
                  <a:lnTo>
                    <a:pt x="1049" y="1009"/>
                  </a:lnTo>
                  <a:cubicBezTo>
                    <a:pt x="1049" y="1130"/>
                    <a:pt x="1089" y="1210"/>
                    <a:pt x="1089" y="1331"/>
                  </a:cubicBezTo>
                  <a:cubicBezTo>
                    <a:pt x="1089" y="1452"/>
                    <a:pt x="1089" y="1533"/>
                    <a:pt x="1089" y="161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6894;p30">
              <a:extLst>
                <a:ext uri="{FF2B5EF4-FFF2-40B4-BE49-F238E27FC236}">
                  <a16:creationId xmlns:a16="http://schemas.microsoft.com/office/drawing/2014/main" id="{52A6284B-A224-0E4E-9B1E-9617589BA5DF}"/>
                </a:ext>
              </a:extLst>
            </p:cNvPr>
            <p:cNvSpPr/>
            <p:nvPr/>
          </p:nvSpPr>
          <p:spPr>
            <a:xfrm>
              <a:off x="1857158" y="3860068"/>
              <a:ext cx="23950" cy="29606"/>
            </a:xfrm>
            <a:custGeom>
              <a:avLst/>
              <a:gdLst/>
              <a:ahLst/>
              <a:cxnLst/>
              <a:rect l="l" t="t" r="r" b="b"/>
              <a:pathLst>
                <a:path w="1534" h="1896" extrusionOk="0">
                  <a:moveTo>
                    <a:pt x="767" y="202"/>
                  </a:moveTo>
                  <a:lnTo>
                    <a:pt x="1049" y="1210"/>
                  </a:lnTo>
                  <a:lnTo>
                    <a:pt x="444" y="1210"/>
                  </a:lnTo>
                  <a:lnTo>
                    <a:pt x="767" y="202"/>
                  </a:lnTo>
                  <a:close/>
                  <a:moveTo>
                    <a:pt x="606" y="1"/>
                  </a:moveTo>
                  <a:lnTo>
                    <a:pt x="1" y="1896"/>
                  </a:lnTo>
                  <a:lnTo>
                    <a:pt x="243" y="1896"/>
                  </a:lnTo>
                  <a:lnTo>
                    <a:pt x="404" y="1412"/>
                  </a:lnTo>
                  <a:lnTo>
                    <a:pt x="1130" y="1412"/>
                  </a:lnTo>
                  <a:lnTo>
                    <a:pt x="125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6895;p30">
              <a:extLst>
                <a:ext uri="{FF2B5EF4-FFF2-40B4-BE49-F238E27FC236}">
                  <a16:creationId xmlns:a16="http://schemas.microsoft.com/office/drawing/2014/main" id="{B7F42829-04C8-5849-B9AC-272C928ABE55}"/>
                </a:ext>
              </a:extLst>
            </p:cNvPr>
            <p:cNvSpPr/>
            <p:nvPr/>
          </p:nvSpPr>
          <p:spPr>
            <a:xfrm>
              <a:off x="1884230" y="3860068"/>
              <a:ext cx="27728" cy="29606"/>
            </a:xfrm>
            <a:custGeom>
              <a:avLst/>
              <a:gdLst/>
              <a:ahLst/>
              <a:cxnLst/>
              <a:rect l="l" t="t" r="r" b="b"/>
              <a:pathLst>
                <a:path w="1776" h="1896" extrusionOk="0">
                  <a:moveTo>
                    <a:pt x="122" y="1"/>
                  </a:moveTo>
                  <a:lnTo>
                    <a:pt x="1" y="1896"/>
                  </a:lnTo>
                  <a:lnTo>
                    <a:pt x="243" y="1896"/>
                  </a:lnTo>
                  <a:lnTo>
                    <a:pt x="283" y="1049"/>
                  </a:lnTo>
                  <a:cubicBezTo>
                    <a:pt x="324" y="726"/>
                    <a:pt x="324" y="484"/>
                    <a:pt x="324" y="242"/>
                  </a:cubicBezTo>
                  <a:lnTo>
                    <a:pt x="767" y="1654"/>
                  </a:lnTo>
                  <a:lnTo>
                    <a:pt x="1009" y="1654"/>
                  </a:lnTo>
                  <a:lnTo>
                    <a:pt x="1412" y="242"/>
                  </a:lnTo>
                  <a:cubicBezTo>
                    <a:pt x="1412" y="444"/>
                    <a:pt x="1412" y="686"/>
                    <a:pt x="1453" y="1009"/>
                  </a:cubicBezTo>
                  <a:lnTo>
                    <a:pt x="1533" y="1896"/>
                  </a:lnTo>
                  <a:lnTo>
                    <a:pt x="1775" y="1896"/>
                  </a:lnTo>
                  <a:lnTo>
                    <a:pt x="1614" y="1"/>
                  </a:lnTo>
                  <a:lnTo>
                    <a:pt x="1251" y="1"/>
                  </a:lnTo>
                  <a:lnTo>
                    <a:pt x="888" y="1372"/>
                  </a:lnTo>
                  <a:lnTo>
                    <a:pt x="48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6896;p30">
              <a:extLst>
                <a:ext uri="{FF2B5EF4-FFF2-40B4-BE49-F238E27FC236}">
                  <a16:creationId xmlns:a16="http://schemas.microsoft.com/office/drawing/2014/main" id="{606C4366-8A0E-C140-BE18-150AC5A8A1B2}"/>
                </a:ext>
              </a:extLst>
            </p:cNvPr>
            <p:cNvSpPr/>
            <p:nvPr/>
          </p:nvSpPr>
          <p:spPr>
            <a:xfrm>
              <a:off x="1918874" y="3860068"/>
              <a:ext cx="4418" cy="29606"/>
            </a:xfrm>
            <a:custGeom>
              <a:avLst/>
              <a:gdLst/>
              <a:ahLst/>
              <a:cxnLst/>
              <a:rect l="l" t="t" r="r" b="b"/>
              <a:pathLst>
                <a:path w="283" h="1896" extrusionOk="0">
                  <a:moveTo>
                    <a:pt x="0" y="1"/>
                  </a:moveTo>
                  <a:lnTo>
                    <a:pt x="0" y="1896"/>
                  </a:lnTo>
                  <a:lnTo>
                    <a:pt x="282" y="1896"/>
                  </a:lnTo>
                  <a:lnTo>
                    <a:pt x="2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6897;p30">
              <a:extLst>
                <a:ext uri="{FF2B5EF4-FFF2-40B4-BE49-F238E27FC236}">
                  <a16:creationId xmlns:a16="http://schemas.microsoft.com/office/drawing/2014/main" id="{EED1BA81-1B48-3A47-A522-844504B34BF1}"/>
                </a:ext>
              </a:extLst>
            </p:cNvPr>
            <p:cNvSpPr/>
            <p:nvPr/>
          </p:nvSpPr>
          <p:spPr>
            <a:xfrm>
              <a:off x="1931458" y="3860068"/>
              <a:ext cx="20171" cy="29606"/>
            </a:xfrm>
            <a:custGeom>
              <a:avLst/>
              <a:gdLst/>
              <a:ahLst/>
              <a:cxnLst/>
              <a:rect l="l" t="t" r="r" b="b"/>
              <a:pathLst>
                <a:path w="1292" h="1896" extrusionOk="0">
                  <a:moveTo>
                    <a:pt x="485" y="202"/>
                  </a:moveTo>
                  <a:cubicBezTo>
                    <a:pt x="646" y="202"/>
                    <a:pt x="727" y="202"/>
                    <a:pt x="807" y="242"/>
                  </a:cubicBezTo>
                  <a:cubicBezTo>
                    <a:pt x="888" y="283"/>
                    <a:pt x="928" y="363"/>
                    <a:pt x="928" y="484"/>
                  </a:cubicBezTo>
                  <a:cubicBezTo>
                    <a:pt x="928" y="565"/>
                    <a:pt x="888" y="646"/>
                    <a:pt x="807" y="726"/>
                  </a:cubicBezTo>
                  <a:cubicBezTo>
                    <a:pt x="767" y="767"/>
                    <a:pt x="646" y="807"/>
                    <a:pt x="565" y="807"/>
                  </a:cubicBezTo>
                  <a:lnTo>
                    <a:pt x="283" y="807"/>
                  </a:lnTo>
                  <a:lnTo>
                    <a:pt x="283" y="202"/>
                  </a:lnTo>
                  <a:close/>
                  <a:moveTo>
                    <a:pt x="565" y="1009"/>
                  </a:moveTo>
                  <a:cubicBezTo>
                    <a:pt x="686" y="1009"/>
                    <a:pt x="807" y="1009"/>
                    <a:pt x="888" y="1089"/>
                  </a:cubicBezTo>
                  <a:cubicBezTo>
                    <a:pt x="968" y="1130"/>
                    <a:pt x="1009" y="1210"/>
                    <a:pt x="1009" y="1331"/>
                  </a:cubicBezTo>
                  <a:cubicBezTo>
                    <a:pt x="1009" y="1452"/>
                    <a:pt x="968" y="1573"/>
                    <a:pt x="888" y="1614"/>
                  </a:cubicBezTo>
                  <a:cubicBezTo>
                    <a:pt x="807" y="1654"/>
                    <a:pt x="686" y="1654"/>
                    <a:pt x="525" y="1654"/>
                  </a:cubicBezTo>
                  <a:lnTo>
                    <a:pt x="283" y="1654"/>
                  </a:lnTo>
                  <a:lnTo>
                    <a:pt x="283" y="1009"/>
                  </a:lnTo>
                  <a:close/>
                  <a:moveTo>
                    <a:pt x="1" y="1"/>
                  </a:moveTo>
                  <a:lnTo>
                    <a:pt x="1" y="1896"/>
                  </a:lnTo>
                  <a:lnTo>
                    <a:pt x="525" y="1896"/>
                  </a:lnTo>
                  <a:cubicBezTo>
                    <a:pt x="1049" y="1896"/>
                    <a:pt x="1291" y="1694"/>
                    <a:pt x="1291" y="1331"/>
                  </a:cubicBezTo>
                  <a:cubicBezTo>
                    <a:pt x="1291" y="1210"/>
                    <a:pt x="1251" y="1089"/>
                    <a:pt x="1170" y="1009"/>
                  </a:cubicBezTo>
                  <a:cubicBezTo>
                    <a:pt x="1089" y="968"/>
                    <a:pt x="968" y="888"/>
                    <a:pt x="847" y="888"/>
                  </a:cubicBezTo>
                  <a:cubicBezTo>
                    <a:pt x="928" y="847"/>
                    <a:pt x="1009" y="807"/>
                    <a:pt x="1089" y="726"/>
                  </a:cubicBezTo>
                  <a:cubicBezTo>
                    <a:pt x="1170" y="686"/>
                    <a:pt x="1210" y="565"/>
                    <a:pt x="1210" y="484"/>
                  </a:cubicBezTo>
                  <a:cubicBezTo>
                    <a:pt x="1210" y="323"/>
                    <a:pt x="1130" y="202"/>
                    <a:pt x="1009" y="122"/>
                  </a:cubicBezTo>
                  <a:cubicBezTo>
                    <a:pt x="888" y="41"/>
                    <a:pt x="686" y="1"/>
                    <a:pt x="4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6898;p30">
              <a:extLst>
                <a:ext uri="{FF2B5EF4-FFF2-40B4-BE49-F238E27FC236}">
                  <a16:creationId xmlns:a16="http://schemas.microsoft.com/office/drawing/2014/main" id="{33A84946-B797-A849-96B8-544A63869650}"/>
                </a:ext>
              </a:extLst>
            </p:cNvPr>
            <p:cNvSpPr/>
            <p:nvPr/>
          </p:nvSpPr>
          <p:spPr>
            <a:xfrm>
              <a:off x="1957905" y="3860068"/>
              <a:ext cx="3794" cy="29606"/>
            </a:xfrm>
            <a:custGeom>
              <a:avLst/>
              <a:gdLst/>
              <a:ahLst/>
              <a:cxnLst/>
              <a:rect l="l" t="t" r="r" b="b"/>
              <a:pathLst>
                <a:path w="243" h="1896" extrusionOk="0">
                  <a:moveTo>
                    <a:pt x="0" y="1"/>
                  </a:moveTo>
                  <a:lnTo>
                    <a:pt x="0" y="1896"/>
                  </a:lnTo>
                  <a:lnTo>
                    <a:pt x="242" y="1896"/>
                  </a:lnTo>
                  <a:lnTo>
                    <a:pt x="24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6899;p30">
              <a:extLst>
                <a:ext uri="{FF2B5EF4-FFF2-40B4-BE49-F238E27FC236}">
                  <a16:creationId xmlns:a16="http://schemas.microsoft.com/office/drawing/2014/main" id="{32C81F47-FDFA-E342-AE05-25AAD31FF769}"/>
                </a:ext>
              </a:extLst>
            </p:cNvPr>
            <p:cNvSpPr/>
            <p:nvPr/>
          </p:nvSpPr>
          <p:spPr>
            <a:xfrm>
              <a:off x="1966086" y="3860068"/>
              <a:ext cx="23950" cy="29606"/>
            </a:xfrm>
            <a:custGeom>
              <a:avLst/>
              <a:gdLst/>
              <a:ahLst/>
              <a:cxnLst/>
              <a:rect l="l" t="t" r="r" b="b"/>
              <a:pathLst>
                <a:path w="1534" h="1896" extrusionOk="0">
                  <a:moveTo>
                    <a:pt x="767" y="202"/>
                  </a:moveTo>
                  <a:lnTo>
                    <a:pt x="1090" y="1210"/>
                  </a:lnTo>
                  <a:lnTo>
                    <a:pt x="485" y="1210"/>
                  </a:lnTo>
                  <a:lnTo>
                    <a:pt x="767" y="202"/>
                  </a:lnTo>
                  <a:close/>
                  <a:moveTo>
                    <a:pt x="606" y="1"/>
                  </a:moveTo>
                  <a:lnTo>
                    <a:pt x="1" y="1896"/>
                  </a:lnTo>
                  <a:lnTo>
                    <a:pt x="283" y="1896"/>
                  </a:lnTo>
                  <a:lnTo>
                    <a:pt x="404" y="1412"/>
                  </a:lnTo>
                  <a:lnTo>
                    <a:pt x="1130" y="1412"/>
                  </a:lnTo>
                  <a:lnTo>
                    <a:pt x="129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6900;p30">
              <a:extLst>
                <a:ext uri="{FF2B5EF4-FFF2-40B4-BE49-F238E27FC236}">
                  <a16:creationId xmlns:a16="http://schemas.microsoft.com/office/drawing/2014/main" id="{8C9B8060-6A9F-2E45-A71D-A522AFA096FB}"/>
                </a:ext>
              </a:extLst>
            </p:cNvPr>
            <p:cNvSpPr/>
            <p:nvPr/>
          </p:nvSpPr>
          <p:spPr>
            <a:xfrm>
              <a:off x="2367793" y="3776952"/>
              <a:ext cx="17642" cy="26452"/>
            </a:xfrm>
            <a:custGeom>
              <a:avLst/>
              <a:gdLst/>
              <a:ahLst/>
              <a:cxnLst/>
              <a:rect l="l" t="t" r="r" b="b"/>
              <a:pathLst>
                <a:path w="1130" h="1694" extrusionOk="0">
                  <a:moveTo>
                    <a:pt x="81" y="0"/>
                  </a:moveTo>
                  <a:lnTo>
                    <a:pt x="81" y="202"/>
                  </a:lnTo>
                  <a:lnTo>
                    <a:pt x="848" y="202"/>
                  </a:lnTo>
                  <a:lnTo>
                    <a:pt x="1" y="1492"/>
                  </a:lnTo>
                  <a:lnTo>
                    <a:pt x="1" y="1694"/>
                  </a:lnTo>
                  <a:lnTo>
                    <a:pt x="1090" y="1694"/>
                  </a:lnTo>
                  <a:lnTo>
                    <a:pt x="1130" y="1492"/>
                  </a:lnTo>
                  <a:lnTo>
                    <a:pt x="283" y="1492"/>
                  </a:lnTo>
                  <a:lnTo>
                    <a:pt x="1130" y="161"/>
                  </a:lnTo>
                  <a:lnTo>
                    <a:pt x="11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6901;p30">
              <a:extLst>
                <a:ext uri="{FF2B5EF4-FFF2-40B4-BE49-F238E27FC236}">
                  <a16:creationId xmlns:a16="http://schemas.microsoft.com/office/drawing/2014/main" id="{B5514DEB-9D04-1B47-93E9-F8A6E494E1EF}"/>
                </a:ext>
              </a:extLst>
            </p:cNvPr>
            <p:cNvSpPr/>
            <p:nvPr/>
          </p:nvSpPr>
          <p:spPr>
            <a:xfrm>
              <a:off x="2390462" y="3776952"/>
              <a:ext cx="3794" cy="26452"/>
            </a:xfrm>
            <a:custGeom>
              <a:avLst/>
              <a:gdLst/>
              <a:ahLst/>
              <a:cxnLst/>
              <a:rect l="l" t="t" r="r" b="b"/>
              <a:pathLst>
                <a:path w="243" h="1694" extrusionOk="0">
                  <a:moveTo>
                    <a:pt x="0" y="0"/>
                  </a:moveTo>
                  <a:lnTo>
                    <a:pt x="0" y="1694"/>
                  </a:lnTo>
                  <a:lnTo>
                    <a:pt x="242" y="1694"/>
                  </a:lnTo>
                  <a:lnTo>
                    <a:pt x="24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6902;p30">
              <a:extLst>
                <a:ext uri="{FF2B5EF4-FFF2-40B4-BE49-F238E27FC236}">
                  <a16:creationId xmlns:a16="http://schemas.microsoft.com/office/drawing/2014/main" id="{4988E5DF-BFD3-CF4E-B860-3F9708B0E789}"/>
                </a:ext>
              </a:extLst>
            </p:cNvPr>
            <p:cNvSpPr/>
            <p:nvPr/>
          </p:nvSpPr>
          <p:spPr>
            <a:xfrm>
              <a:off x="2400532" y="3776952"/>
              <a:ext cx="25199" cy="26452"/>
            </a:xfrm>
            <a:custGeom>
              <a:avLst/>
              <a:gdLst/>
              <a:ahLst/>
              <a:cxnLst/>
              <a:rect l="l" t="t" r="r" b="b"/>
              <a:pathLst>
                <a:path w="1614" h="1694" extrusionOk="0">
                  <a:moveTo>
                    <a:pt x="162" y="0"/>
                  </a:moveTo>
                  <a:lnTo>
                    <a:pt x="1" y="1694"/>
                  </a:lnTo>
                  <a:lnTo>
                    <a:pt x="243" y="1694"/>
                  </a:lnTo>
                  <a:lnTo>
                    <a:pt x="283" y="928"/>
                  </a:lnTo>
                  <a:cubicBezTo>
                    <a:pt x="323" y="686"/>
                    <a:pt x="323" y="444"/>
                    <a:pt x="323" y="242"/>
                  </a:cubicBezTo>
                  <a:lnTo>
                    <a:pt x="727" y="1492"/>
                  </a:lnTo>
                  <a:lnTo>
                    <a:pt x="928" y="1492"/>
                  </a:lnTo>
                  <a:lnTo>
                    <a:pt x="1291" y="242"/>
                  </a:lnTo>
                  <a:cubicBezTo>
                    <a:pt x="1291" y="403"/>
                    <a:pt x="1332" y="605"/>
                    <a:pt x="1332" y="928"/>
                  </a:cubicBezTo>
                  <a:lnTo>
                    <a:pt x="1412" y="1694"/>
                  </a:lnTo>
                  <a:lnTo>
                    <a:pt x="1614" y="1694"/>
                  </a:lnTo>
                  <a:lnTo>
                    <a:pt x="1493" y="0"/>
                  </a:lnTo>
                  <a:lnTo>
                    <a:pt x="1170" y="0"/>
                  </a:lnTo>
                  <a:lnTo>
                    <a:pt x="848" y="1210"/>
                  </a:lnTo>
                  <a:lnTo>
                    <a:pt x="4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6903;p30">
              <a:extLst>
                <a:ext uri="{FF2B5EF4-FFF2-40B4-BE49-F238E27FC236}">
                  <a16:creationId xmlns:a16="http://schemas.microsoft.com/office/drawing/2014/main" id="{7E289ABA-773E-EF41-9D6C-FABCCC7916D2}"/>
                </a:ext>
              </a:extLst>
            </p:cNvPr>
            <p:cNvSpPr/>
            <p:nvPr/>
          </p:nvSpPr>
          <p:spPr>
            <a:xfrm>
              <a:off x="2432647" y="3776952"/>
              <a:ext cx="17642" cy="26452"/>
            </a:xfrm>
            <a:custGeom>
              <a:avLst/>
              <a:gdLst/>
              <a:ahLst/>
              <a:cxnLst/>
              <a:rect l="l" t="t" r="r" b="b"/>
              <a:pathLst>
                <a:path w="1130" h="1694" extrusionOk="0">
                  <a:moveTo>
                    <a:pt x="404" y="161"/>
                  </a:moveTo>
                  <a:cubicBezTo>
                    <a:pt x="565" y="161"/>
                    <a:pt x="646" y="202"/>
                    <a:pt x="726" y="242"/>
                  </a:cubicBezTo>
                  <a:cubicBezTo>
                    <a:pt x="767" y="282"/>
                    <a:pt x="807" y="323"/>
                    <a:pt x="807" y="444"/>
                  </a:cubicBezTo>
                  <a:cubicBezTo>
                    <a:pt x="807" y="524"/>
                    <a:pt x="767" y="605"/>
                    <a:pt x="726" y="645"/>
                  </a:cubicBezTo>
                  <a:cubicBezTo>
                    <a:pt x="646" y="686"/>
                    <a:pt x="565" y="726"/>
                    <a:pt x="484" y="726"/>
                  </a:cubicBezTo>
                  <a:lnTo>
                    <a:pt x="202" y="726"/>
                  </a:lnTo>
                  <a:lnTo>
                    <a:pt x="202" y="161"/>
                  </a:lnTo>
                  <a:close/>
                  <a:moveTo>
                    <a:pt x="484" y="887"/>
                  </a:moveTo>
                  <a:cubicBezTo>
                    <a:pt x="605" y="887"/>
                    <a:pt x="686" y="928"/>
                    <a:pt x="767" y="968"/>
                  </a:cubicBezTo>
                  <a:cubicBezTo>
                    <a:pt x="847" y="1008"/>
                    <a:pt x="888" y="1089"/>
                    <a:pt x="888" y="1210"/>
                  </a:cubicBezTo>
                  <a:cubicBezTo>
                    <a:pt x="888" y="1331"/>
                    <a:pt x="847" y="1412"/>
                    <a:pt x="767" y="1452"/>
                  </a:cubicBezTo>
                  <a:cubicBezTo>
                    <a:pt x="686" y="1492"/>
                    <a:pt x="605" y="1492"/>
                    <a:pt x="444" y="1492"/>
                  </a:cubicBezTo>
                  <a:lnTo>
                    <a:pt x="202" y="1492"/>
                  </a:lnTo>
                  <a:lnTo>
                    <a:pt x="202" y="887"/>
                  </a:lnTo>
                  <a:close/>
                  <a:moveTo>
                    <a:pt x="1" y="0"/>
                  </a:moveTo>
                  <a:lnTo>
                    <a:pt x="1" y="1694"/>
                  </a:lnTo>
                  <a:lnTo>
                    <a:pt x="444" y="1694"/>
                  </a:lnTo>
                  <a:cubicBezTo>
                    <a:pt x="888" y="1694"/>
                    <a:pt x="1130" y="1533"/>
                    <a:pt x="1130" y="1210"/>
                  </a:cubicBezTo>
                  <a:cubicBezTo>
                    <a:pt x="1130" y="1089"/>
                    <a:pt x="1089" y="968"/>
                    <a:pt x="1009" y="928"/>
                  </a:cubicBezTo>
                  <a:cubicBezTo>
                    <a:pt x="928" y="847"/>
                    <a:pt x="847" y="807"/>
                    <a:pt x="726" y="807"/>
                  </a:cubicBezTo>
                  <a:cubicBezTo>
                    <a:pt x="807" y="766"/>
                    <a:pt x="888" y="726"/>
                    <a:pt x="968" y="645"/>
                  </a:cubicBezTo>
                  <a:cubicBezTo>
                    <a:pt x="1009" y="605"/>
                    <a:pt x="1049" y="524"/>
                    <a:pt x="1049" y="403"/>
                  </a:cubicBezTo>
                  <a:cubicBezTo>
                    <a:pt x="1049" y="282"/>
                    <a:pt x="1009" y="161"/>
                    <a:pt x="888" y="81"/>
                  </a:cubicBezTo>
                  <a:cubicBezTo>
                    <a:pt x="767" y="40"/>
                    <a:pt x="605" y="0"/>
                    <a:pt x="4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6904;p30">
              <a:extLst>
                <a:ext uri="{FF2B5EF4-FFF2-40B4-BE49-F238E27FC236}">
                  <a16:creationId xmlns:a16="http://schemas.microsoft.com/office/drawing/2014/main" id="{89091B6E-9082-2A43-8750-F75AE07A1259}"/>
                </a:ext>
              </a:extLst>
            </p:cNvPr>
            <p:cNvSpPr/>
            <p:nvPr/>
          </p:nvSpPr>
          <p:spPr>
            <a:xfrm>
              <a:off x="2452162" y="3776952"/>
              <a:ext cx="21420" cy="26452"/>
            </a:xfrm>
            <a:custGeom>
              <a:avLst/>
              <a:gdLst/>
              <a:ahLst/>
              <a:cxnLst/>
              <a:rect l="l" t="t" r="r" b="b"/>
              <a:pathLst>
                <a:path w="1372" h="1694" extrusionOk="0">
                  <a:moveTo>
                    <a:pt x="686" y="161"/>
                  </a:moveTo>
                  <a:lnTo>
                    <a:pt x="928" y="1089"/>
                  </a:lnTo>
                  <a:lnTo>
                    <a:pt x="404" y="1089"/>
                  </a:lnTo>
                  <a:lnTo>
                    <a:pt x="686" y="161"/>
                  </a:lnTo>
                  <a:close/>
                  <a:moveTo>
                    <a:pt x="525" y="0"/>
                  </a:moveTo>
                  <a:lnTo>
                    <a:pt x="1" y="1694"/>
                  </a:lnTo>
                  <a:lnTo>
                    <a:pt x="243" y="1694"/>
                  </a:lnTo>
                  <a:lnTo>
                    <a:pt x="364" y="1250"/>
                  </a:lnTo>
                  <a:lnTo>
                    <a:pt x="1009" y="1250"/>
                  </a:lnTo>
                  <a:lnTo>
                    <a:pt x="1130" y="1694"/>
                  </a:lnTo>
                  <a:lnTo>
                    <a:pt x="1372" y="169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6905;p30">
              <a:extLst>
                <a:ext uri="{FF2B5EF4-FFF2-40B4-BE49-F238E27FC236}">
                  <a16:creationId xmlns:a16="http://schemas.microsoft.com/office/drawing/2014/main" id="{008E8757-FCD1-764B-BA9D-B152620CF542}"/>
                </a:ext>
              </a:extLst>
            </p:cNvPr>
            <p:cNvSpPr/>
            <p:nvPr/>
          </p:nvSpPr>
          <p:spPr>
            <a:xfrm>
              <a:off x="2477985" y="3776952"/>
              <a:ext cx="17642" cy="26452"/>
            </a:xfrm>
            <a:custGeom>
              <a:avLst/>
              <a:gdLst/>
              <a:ahLst/>
              <a:cxnLst/>
              <a:rect l="l" t="t" r="r" b="b"/>
              <a:pathLst>
                <a:path w="1130" h="1694" extrusionOk="0">
                  <a:moveTo>
                    <a:pt x="404" y="161"/>
                  </a:moveTo>
                  <a:cubicBezTo>
                    <a:pt x="565" y="161"/>
                    <a:pt x="645" y="202"/>
                    <a:pt x="726" y="242"/>
                  </a:cubicBezTo>
                  <a:cubicBezTo>
                    <a:pt x="807" y="282"/>
                    <a:pt x="807" y="323"/>
                    <a:pt x="807" y="444"/>
                  </a:cubicBezTo>
                  <a:cubicBezTo>
                    <a:pt x="807" y="524"/>
                    <a:pt x="807" y="605"/>
                    <a:pt x="726" y="645"/>
                  </a:cubicBezTo>
                  <a:cubicBezTo>
                    <a:pt x="645" y="686"/>
                    <a:pt x="565" y="726"/>
                    <a:pt x="484" y="726"/>
                  </a:cubicBezTo>
                  <a:lnTo>
                    <a:pt x="242" y="726"/>
                  </a:lnTo>
                  <a:lnTo>
                    <a:pt x="242" y="161"/>
                  </a:lnTo>
                  <a:close/>
                  <a:moveTo>
                    <a:pt x="525" y="887"/>
                  </a:moveTo>
                  <a:cubicBezTo>
                    <a:pt x="605" y="887"/>
                    <a:pt x="726" y="928"/>
                    <a:pt x="766" y="968"/>
                  </a:cubicBezTo>
                  <a:cubicBezTo>
                    <a:pt x="847" y="1008"/>
                    <a:pt x="887" y="1089"/>
                    <a:pt x="887" y="1210"/>
                  </a:cubicBezTo>
                  <a:cubicBezTo>
                    <a:pt x="887" y="1331"/>
                    <a:pt x="847" y="1412"/>
                    <a:pt x="766" y="1452"/>
                  </a:cubicBezTo>
                  <a:cubicBezTo>
                    <a:pt x="726" y="1492"/>
                    <a:pt x="605" y="1492"/>
                    <a:pt x="444" y="1492"/>
                  </a:cubicBezTo>
                  <a:lnTo>
                    <a:pt x="242" y="1492"/>
                  </a:lnTo>
                  <a:lnTo>
                    <a:pt x="242" y="887"/>
                  </a:lnTo>
                  <a:close/>
                  <a:moveTo>
                    <a:pt x="0" y="0"/>
                  </a:moveTo>
                  <a:lnTo>
                    <a:pt x="0" y="1694"/>
                  </a:lnTo>
                  <a:lnTo>
                    <a:pt x="444" y="1694"/>
                  </a:lnTo>
                  <a:cubicBezTo>
                    <a:pt x="928" y="1694"/>
                    <a:pt x="1129" y="1533"/>
                    <a:pt x="1129" y="1210"/>
                  </a:cubicBezTo>
                  <a:cubicBezTo>
                    <a:pt x="1129" y="1089"/>
                    <a:pt x="1089" y="968"/>
                    <a:pt x="1049" y="928"/>
                  </a:cubicBezTo>
                  <a:cubicBezTo>
                    <a:pt x="968" y="847"/>
                    <a:pt x="847" y="807"/>
                    <a:pt x="726" y="807"/>
                  </a:cubicBezTo>
                  <a:cubicBezTo>
                    <a:pt x="847" y="766"/>
                    <a:pt x="928" y="726"/>
                    <a:pt x="968" y="645"/>
                  </a:cubicBezTo>
                  <a:cubicBezTo>
                    <a:pt x="1049" y="605"/>
                    <a:pt x="1049" y="524"/>
                    <a:pt x="1049" y="403"/>
                  </a:cubicBezTo>
                  <a:cubicBezTo>
                    <a:pt x="1049" y="282"/>
                    <a:pt x="1008" y="161"/>
                    <a:pt x="887" y="81"/>
                  </a:cubicBezTo>
                  <a:cubicBezTo>
                    <a:pt x="766" y="40"/>
                    <a:pt x="605" y="0"/>
                    <a:pt x="4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6906;p30">
              <a:extLst>
                <a:ext uri="{FF2B5EF4-FFF2-40B4-BE49-F238E27FC236}">
                  <a16:creationId xmlns:a16="http://schemas.microsoft.com/office/drawing/2014/main" id="{B42C5231-695E-F146-8DB2-A4C559708C3E}"/>
                </a:ext>
              </a:extLst>
            </p:cNvPr>
            <p:cNvSpPr/>
            <p:nvPr/>
          </p:nvSpPr>
          <p:spPr>
            <a:xfrm>
              <a:off x="2498125" y="3776952"/>
              <a:ext cx="30241" cy="26452"/>
            </a:xfrm>
            <a:custGeom>
              <a:avLst/>
              <a:gdLst/>
              <a:ahLst/>
              <a:cxnLst/>
              <a:rect l="l" t="t" r="r" b="b"/>
              <a:pathLst>
                <a:path w="1937" h="1694" extrusionOk="0">
                  <a:moveTo>
                    <a:pt x="1" y="0"/>
                  </a:moveTo>
                  <a:lnTo>
                    <a:pt x="364" y="1694"/>
                  </a:lnTo>
                  <a:lnTo>
                    <a:pt x="646" y="1694"/>
                  </a:lnTo>
                  <a:lnTo>
                    <a:pt x="969" y="282"/>
                  </a:lnTo>
                  <a:lnTo>
                    <a:pt x="1291" y="1694"/>
                  </a:lnTo>
                  <a:lnTo>
                    <a:pt x="1574" y="1694"/>
                  </a:lnTo>
                  <a:lnTo>
                    <a:pt x="1937" y="0"/>
                  </a:lnTo>
                  <a:lnTo>
                    <a:pt x="1735" y="0"/>
                  </a:lnTo>
                  <a:lnTo>
                    <a:pt x="1453" y="1492"/>
                  </a:lnTo>
                  <a:lnTo>
                    <a:pt x="1090" y="0"/>
                  </a:lnTo>
                  <a:lnTo>
                    <a:pt x="848" y="0"/>
                  </a:lnTo>
                  <a:lnTo>
                    <a:pt x="525" y="1492"/>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6907;p30">
              <a:extLst>
                <a:ext uri="{FF2B5EF4-FFF2-40B4-BE49-F238E27FC236}">
                  <a16:creationId xmlns:a16="http://schemas.microsoft.com/office/drawing/2014/main" id="{A8522ECA-AA40-2F40-AE16-0A1AC9158CE4}"/>
                </a:ext>
              </a:extLst>
            </p:cNvPr>
            <p:cNvSpPr/>
            <p:nvPr/>
          </p:nvSpPr>
          <p:spPr>
            <a:xfrm>
              <a:off x="2533394" y="3776952"/>
              <a:ext cx="14488" cy="26452"/>
            </a:xfrm>
            <a:custGeom>
              <a:avLst/>
              <a:gdLst/>
              <a:ahLst/>
              <a:cxnLst/>
              <a:rect l="l" t="t" r="r" b="b"/>
              <a:pathLst>
                <a:path w="928" h="1694" extrusionOk="0">
                  <a:moveTo>
                    <a:pt x="0" y="0"/>
                  </a:moveTo>
                  <a:lnTo>
                    <a:pt x="0" y="1694"/>
                  </a:lnTo>
                  <a:lnTo>
                    <a:pt x="928" y="1694"/>
                  </a:lnTo>
                  <a:lnTo>
                    <a:pt x="928" y="1492"/>
                  </a:lnTo>
                  <a:lnTo>
                    <a:pt x="242" y="1492"/>
                  </a:lnTo>
                  <a:lnTo>
                    <a:pt x="242" y="928"/>
                  </a:lnTo>
                  <a:lnTo>
                    <a:pt x="807" y="928"/>
                  </a:lnTo>
                  <a:lnTo>
                    <a:pt x="807" y="726"/>
                  </a:lnTo>
                  <a:lnTo>
                    <a:pt x="242" y="726"/>
                  </a:lnTo>
                  <a:lnTo>
                    <a:pt x="242" y="161"/>
                  </a:lnTo>
                  <a:lnTo>
                    <a:pt x="887" y="161"/>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6908;p30">
              <a:extLst>
                <a:ext uri="{FF2B5EF4-FFF2-40B4-BE49-F238E27FC236}">
                  <a16:creationId xmlns:a16="http://schemas.microsoft.com/office/drawing/2014/main" id="{37EC92B0-8521-A746-B156-FE3758E234D6}"/>
                </a:ext>
              </a:extLst>
            </p:cNvPr>
            <p:cNvSpPr/>
            <p:nvPr/>
          </p:nvSpPr>
          <p:spPr>
            <a:xfrm>
              <a:off x="2064944" y="2574807"/>
              <a:ext cx="20156" cy="28981"/>
            </a:xfrm>
            <a:custGeom>
              <a:avLst/>
              <a:gdLst/>
              <a:ahLst/>
              <a:cxnLst/>
              <a:rect l="l" t="t" r="r" b="b"/>
              <a:pathLst>
                <a:path w="1291" h="1856" extrusionOk="0">
                  <a:moveTo>
                    <a:pt x="767" y="1"/>
                  </a:moveTo>
                  <a:cubicBezTo>
                    <a:pt x="484" y="1"/>
                    <a:pt x="242" y="162"/>
                    <a:pt x="121" y="444"/>
                  </a:cubicBezTo>
                  <a:cubicBezTo>
                    <a:pt x="41" y="565"/>
                    <a:pt x="0" y="767"/>
                    <a:pt x="41" y="928"/>
                  </a:cubicBezTo>
                  <a:cubicBezTo>
                    <a:pt x="0" y="1090"/>
                    <a:pt x="41" y="1291"/>
                    <a:pt x="121" y="1453"/>
                  </a:cubicBezTo>
                  <a:cubicBezTo>
                    <a:pt x="202" y="1574"/>
                    <a:pt x="283" y="1654"/>
                    <a:pt x="404" y="1735"/>
                  </a:cubicBezTo>
                  <a:cubicBezTo>
                    <a:pt x="525" y="1816"/>
                    <a:pt x="646" y="1856"/>
                    <a:pt x="767" y="1856"/>
                  </a:cubicBezTo>
                  <a:cubicBezTo>
                    <a:pt x="968" y="1856"/>
                    <a:pt x="1130" y="1775"/>
                    <a:pt x="1291" y="1654"/>
                  </a:cubicBezTo>
                  <a:lnTo>
                    <a:pt x="1170" y="1533"/>
                  </a:lnTo>
                  <a:cubicBezTo>
                    <a:pt x="1130" y="1574"/>
                    <a:pt x="1049" y="1574"/>
                    <a:pt x="1009" y="1614"/>
                  </a:cubicBezTo>
                  <a:cubicBezTo>
                    <a:pt x="928" y="1654"/>
                    <a:pt x="847" y="1654"/>
                    <a:pt x="767" y="1654"/>
                  </a:cubicBezTo>
                  <a:cubicBezTo>
                    <a:pt x="605" y="1654"/>
                    <a:pt x="484" y="1614"/>
                    <a:pt x="404" y="1493"/>
                  </a:cubicBezTo>
                  <a:cubicBezTo>
                    <a:pt x="202" y="1130"/>
                    <a:pt x="202" y="727"/>
                    <a:pt x="404" y="404"/>
                  </a:cubicBezTo>
                  <a:cubicBezTo>
                    <a:pt x="484" y="283"/>
                    <a:pt x="605" y="243"/>
                    <a:pt x="767" y="243"/>
                  </a:cubicBezTo>
                  <a:cubicBezTo>
                    <a:pt x="888" y="243"/>
                    <a:pt x="1049" y="283"/>
                    <a:pt x="1130" y="364"/>
                  </a:cubicBezTo>
                  <a:lnTo>
                    <a:pt x="1251" y="202"/>
                  </a:lnTo>
                  <a:cubicBezTo>
                    <a:pt x="1170" y="162"/>
                    <a:pt x="1130" y="122"/>
                    <a:pt x="1049" y="81"/>
                  </a:cubicBezTo>
                  <a:cubicBezTo>
                    <a:pt x="928" y="41"/>
                    <a:pt x="847" y="41"/>
                    <a:pt x="7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909;p30">
              <a:extLst>
                <a:ext uri="{FF2B5EF4-FFF2-40B4-BE49-F238E27FC236}">
                  <a16:creationId xmlns:a16="http://schemas.microsoft.com/office/drawing/2014/main" id="{1E54C1DE-7260-4B4D-84D5-0912621FDBF4}"/>
                </a:ext>
              </a:extLst>
            </p:cNvPr>
            <p:cNvSpPr/>
            <p:nvPr/>
          </p:nvSpPr>
          <p:spPr>
            <a:xfrm>
              <a:off x="2091391" y="2576072"/>
              <a:ext cx="15753" cy="27092"/>
            </a:xfrm>
            <a:custGeom>
              <a:avLst/>
              <a:gdLst/>
              <a:ahLst/>
              <a:cxnLst/>
              <a:rect l="l" t="t" r="r" b="b"/>
              <a:pathLst>
                <a:path w="1009" h="1735" extrusionOk="0">
                  <a:moveTo>
                    <a:pt x="0" y="0"/>
                  </a:moveTo>
                  <a:lnTo>
                    <a:pt x="0" y="1735"/>
                  </a:lnTo>
                  <a:lnTo>
                    <a:pt x="1008" y="1735"/>
                  </a:lnTo>
                  <a:lnTo>
                    <a:pt x="1008" y="1573"/>
                  </a:lnTo>
                  <a:lnTo>
                    <a:pt x="202" y="1573"/>
                  </a:lnTo>
                  <a:lnTo>
                    <a:pt x="202" y="928"/>
                  </a:lnTo>
                  <a:lnTo>
                    <a:pt x="847" y="928"/>
                  </a:lnTo>
                  <a:lnTo>
                    <a:pt x="847" y="767"/>
                  </a:lnTo>
                  <a:lnTo>
                    <a:pt x="202" y="767"/>
                  </a:lnTo>
                  <a:lnTo>
                    <a:pt x="242" y="162"/>
                  </a:lnTo>
                  <a:lnTo>
                    <a:pt x="968" y="162"/>
                  </a:lnTo>
                  <a:lnTo>
                    <a:pt x="100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910;p30">
              <a:extLst>
                <a:ext uri="{FF2B5EF4-FFF2-40B4-BE49-F238E27FC236}">
                  <a16:creationId xmlns:a16="http://schemas.microsoft.com/office/drawing/2014/main" id="{7DDB6A4B-484B-C941-8D6B-B102979799AA}"/>
                </a:ext>
              </a:extLst>
            </p:cNvPr>
            <p:cNvSpPr/>
            <p:nvPr/>
          </p:nvSpPr>
          <p:spPr>
            <a:xfrm>
              <a:off x="2112796" y="2575448"/>
              <a:ext cx="17642" cy="27717"/>
            </a:xfrm>
            <a:custGeom>
              <a:avLst/>
              <a:gdLst/>
              <a:ahLst/>
              <a:cxnLst/>
              <a:rect l="l" t="t" r="r" b="b"/>
              <a:pathLst>
                <a:path w="1130" h="1775" extrusionOk="0">
                  <a:moveTo>
                    <a:pt x="888" y="0"/>
                  </a:moveTo>
                  <a:lnTo>
                    <a:pt x="888" y="887"/>
                  </a:lnTo>
                  <a:lnTo>
                    <a:pt x="888" y="1452"/>
                  </a:lnTo>
                  <a:lnTo>
                    <a:pt x="888" y="1533"/>
                  </a:lnTo>
                  <a:lnTo>
                    <a:pt x="283" y="40"/>
                  </a:lnTo>
                  <a:lnTo>
                    <a:pt x="0" y="40"/>
                  </a:lnTo>
                  <a:lnTo>
                    <a:pt x="0" y="1775"/>
                  </a:lnTo>
                  <a:lnTo>
                    <a:pt x="202" y="1775"/>
                  </a:lnTo>
                  <a:lnTo>
                    <a:pt x="202" y="887"/>
                  </a:lnTo>
                  <a:lnTo>
                    <a:pt x="202" y="484"/>
                  </a:lnTo>
                  <a:lnTo>
                    <a:pt x="202" y="242"/>
                  </a:lnTo>
                  <a:lnTo>
                    <a:pt x="807" y="1734"/>
                  </a:lnTo>
                  <a:lnTo>
                    <a:pt x="1130" y="1734"/>
                  </a:lnTo>
                  <a:lnTo>
                    <a:pt x="11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911;p30">
              <a:extLst>
                <a:ext uri="{FF2B5EF4-FFF2-40B4-BE49-F238E27FC236}">
                  <a16:creationId xmlns:a16="http://schemas.microsoft.com/office/drawing/2014/main" id="{D1EA6305-691A-E34D-B05E-C81CE0864BBF}"/>
                </a:ext>
              </a:extLst>
            </p:cNvPr>
            <p:cNvSpPr/>
            <p:nvPr/>
          </p:nvSpPr>
          <p:spPr>
            <a:xfrm>
              <a:off x="2134825" y="2576072"/>
              <a:ext cx="20796" cy="27092"/>
            </a:xfrm>
            <a:custGeom>
              <a:avLst/>
              <a:gdLst/>
              <a:ahLst/>
              <a:cxnLst/>
              <a:rect l="l" t="t" r="r" b="b"/>
              <a:pathLst>
                <a:path w="1332" h="1735" extrusionOk="0">
                  <a:moveTo>
                    <a:pt x="1" y="0"/>
                  </a:moveTo>
                  <a:lnTo>
                    <a:pt x="1" y="202"/>
                  </a:lnTo>
                  <a:lnTo>
                    <a:pt x="565" y="202"/>
                  </a:lnTo>
                  <a:lnTo>
                    <a:pt x="565" y="1735"/>
                  </a:lnTo>
                  <a:lnTo>
                    <a:pt x="767" y="1735"/>
                  </a:lnTo>
                  <a:lnTo>
                    <a:pt x="807" y="202"/>
                  </a:lnTo>
                  <a:lnTo>
                    <a:pt x="1291" y="202"/>
                  </a:lnTo>
                  <a:lnTo>
                    <a:pt x="13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912;p30">
              <a:extLst>
                <a:ext uri="{FF2B5EF4-FFF2-40B4-BE49-F238E27FC236}">
                  <a16:creationId xmlns:a16="http://schemas.microsoft.com/office/drawing/2014/main" id="{273CDADC-BD4A-A04F-B0B4-19D65418C737}"/>
                </a:ext>
              </a:extLst>
            </p:cNvPr>
            <p:cNvSpPr/>
            <p:nvPr/>
          </p:nvSpPr>
          <p:spPr>
            <a:xfrm>
              <a:off x="2160648" y="2575900"/>
              <a:ext cx="18907" cy="27264"/>
            </a:xfrm>
            <a:custGeom>
              <a:avLst/>
              <a:gdLst/>
              <a:ahLst/>
              <a:cxnLst/>
              <a:rect l="l" t="t" r="r" b="b"/>
              <a:pathLst>
                <a:path w="1211" h="1746" extrusionOk="0">
                  <a:moveTo>
                    <a:pt x="525" y="173"/>
                  </a:moveTo>
                  <a:cubicBezTo>
                    <a:pt x="605" y="173"/>
                    <a:pt x="726" y="213"/>
                    <a:pt x="807" y="253"/>
                  </a:cubicBezTo>
                  <a:cubicBezTo>
                    <a:pt x="888" y="334"/>
                    <a:pt x="928" y="415"/>
                    <a:pt x="888" y="495"/>
                  </a:cubicBezTo>
                  <a:cubicBezTo>
                    <a:pt x="928" y="616"/>
                    <a:pt x="888" y="697"/>
                    <a:pt x="807" y="778"/>
                  </a:cubicBezTo>
                  <a:cubicBezTo>
                    <a:pt x="726" y="818"/>
                    <a:pt x="605" y="858"/>
                    <a:pt x="525" y="858"/>
                  </a:cubicBezTo>
                  <a:lnTo>
                    <a:pt x="242" y="858"/>
                  </a:lnTo>
                  <a:lnTo>
                    <a:pt x="242" y="173"/>
                  </a:lnTo>
                  <a:close/>
                  <a:moveTo>
                    <a:pt x="573" y="1"/>
                  </a:moveTo>
                  <a:cubicBezTo>
                    <a:pt x="544" y="1"/>
                    <a:pt x="514" y="4"/>
                    <a:pt x="484" y="11"/>
                  </a:cubicBezTo>
                  <a:lnTo>
                    <a:pt x="0" y="11"/>
                  </a:lnTo>
                  <a:lnTo>
                    <a:pt x="0" y="1746"/>
                  </a:lnTo>
                  <a:lnTo>
                    <a:pt x="242" y="1746"/>
                  </a:lnTo>
                  <a:lnTo>
                    <a:pt x="242" y="1020"/>
                  </a:lnTo>
                  <a:lnTo>
                    <a:pt x="484" y="1020"/>
                  </a:lnTo>
                  <a:lnTo>
                    <a:pt x="968" y="1746"/>
                  </a:lnTo>
                  <a:lnTo>
                    <a:pt x="1210" y="1746"/>
                  </a:lnTo>
                  <a:lnTo>
                    <a:pt x="726" y="979"/>
                  </a:lnTo>
                  <a:cubicBezTo>
                    <a:pt x="807" y="939"/>
                    <a:pt x="928" y="899"/>
                    <a:pt x="1009" y="818"/>
                  </a:cubicBezTo>
                  <a:cubicBezTo>
                    <a:pt x="1089" y="737"/>
                    <a:pt x="1130" y="616"/>
                    <a:pt x="1130" y="495"/>
                  </a:cubicBezTo>
                  <a:cubicBezTo>
                    <a:pt x="1130" y="334"/>
                    <a:pt x="1089" y="213"/>
                    <a:pt x="968" y="132"/>
                  </a:cubicBezTo>
                  <a:cubicBezTo>
                    <a:pt x="837" y="67"/>
                    <a:pt x="705" y="1"/>
                    <a:pt x="5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913;p30">
              <a:extLst>
                <a:ext uri="{FF2B5EF4-FFF2-40B4-BE49-F238E27FC236}">
                  <a16:creationId xmlns:a16="http://schemas.microsoft.com/office/drawing/2014/main" id="{A4F27430-13D1-D341-940B-0BF4693CA013}"/>
                </a:ext>
              </a:extLst>
            </p:cNvPr>
            <p:cNvSpPr/>
            <p:nvPr/>
          </p:nvSpPr>
          <p:spPr>
            <a:xfrm>
              <a:off x="2181428" y="2576072"/>
              <a:ext cx="22045" cy="27092"/>
            </a:xfrm>
            <a:custGeom>
              <a:avLst/>
              <a:gdLst/>
              <a:ahLst/>
              <a:cxnLst/>
              <a:rect l="l" t="t" r="r" b="b"/>
              <a:pathLst>
                <a:path w="1412" h="1735" extrusionOk="0">
                  <a:moveTo>
                    <a:pt x="726" y="162"/>
                  </a:moveTo>
                  <a:lnTo>
                    <a:pt x="1008" y="1089"/>
                  </a:lnTo>
                  <a:lnTo>
                    <a:pt x="444" y="1089"/>
                  </a:lnTo>
                  <a:lnTo>
                    <a:pt x="726" y="162"/>
                  </a:lnTo>
                  <a:close/>
                  <a:moveTo>
                    <a:pt x="565" y="0"/>
                  </a:moveTo>
                  <a:lnTo>
                    <a:pt x="0" y="1735"/>
                  </a:lnTo>
                  <a:lnTo>
                    <a:pt x="242" y="1735"/>
                  </a:lnTo>
                  <a:lnTo>
                    <a:pt x="363" y="1291"/>
                  </a:lnTo>
                  <a:lnTo>
                    <a:pt x="1049" y="1291"/>
                  </a:lnTo>
                  <a:lnTo>
                    <a:pt x="1210" y="1735"/>
                  </a:lnTo>
                  <a:lnTo>
                    <a:pt x="1412" y="1735"/>
                  </a:lnTo>
                  <a:lnTo>
                    <a:pt x="8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914;p30">
              <a:extLst>
                <a:ext uri="{FF2B5EF4-FFF2-40B4-BE49-F238E27FC236}">
                  <a16:creationId xmlns:a16="http://schemas.microsoft.com/office/drawing/2014/main" id="{7151FFE1-98AA-E745-A2FF-A01E3C3AF39F}"/>
                </a:ext>
              </a:extLst>
            </p:cNvPr>
            <p:cNvSpPr/>
            <p:nvPr/>
          </p:nvSpPr>
          <p:spPr>
            <a:xfrm>
              <a:off x="2209764" y="2576072"/>
              <a:ext cx="15753" cy="27092"/>
            </a:xfrm>
            <a:custGeom>
              <a:avLst/>
              <a:gdLst/>
              <a:ahLst/>
              <a:cxnLst/>
              <a:rect l="l" t="t" r="r" b="b"/>
              <a:pathLst>
                <a:path w="1009" h="1735" extrusionOk="0">
                  <a:moveTo>
                    <a:pt x="0" y="0"/>
                  </a:moveTo>
                  <a:lnTo>
                    <a:pt x="0" y="1735"/>
                  </a:lnTo>
                  <a:lnTo>
                    <a:pt x="1008" y="1735"/>
                  </a:lnTo>
                  <a:lnTo>
                    <a:pt x="1008" y="1533"/>
                  </a:lnTo>
                  <a:lnTo>
                    <a:pt x="242" y="1533"/>
                  </a:lnTo>
                  <a:lnTo>
                    <a:pt x="24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915;p30">
              <a:extLst>
                <a:ext uri="{FF2B5EF4-FFF2-40B4-BE49-F238E27FC236}">
                  <a16:creationId xmlns:a16="http://schemas.microsoft.com/office/drawing/2014/main" id="{F5860561-6606-964B-978A-A15E7FE7CE0B}"/>
                </a:ext>
              </a:extLst>
            </p:cNvPr>
            <p:cNvSpPr/>
            <p:nvPr/>
          </p:nvSpPr>
          <p:spPr>
            <a:xfrm>
              <a:off x="2086973" y="2623306"/>
              <a:ext cx="22060" cy="27092"/>
            </a:xfrm>
            <a:custGeom>
              <a:avLst/>
              <a:gdLst/>
              <a:ahLst/>
              <a:cxnLst/>
              <a:rect l="l" t="t" r="r" b="b"/>
              <a:pathLst>
                <a:path w="1413" h="1735" extrusionOk="0">
                  <a:moveTo>
                    <a:pt x="686" y="202"/>
                  </a:moveTo>
                  <a:lnTo>
                    <a:pt x="969" y="1129"/>
                  </a:lnTo>
                  <a:lnTo>
                    <a:pt x="404" y="1129"/>
                  </a:lnTo>
                  <a:lnTo>
                    <a:pt x="686" y="202"/>
                  </a:lnTo>
                  <a:close/>
                  <a:moveTo>
                    <a:pt x="565" y="0"/>
                  </a:moveTo>
                  <a:lnTo>
                    <a:pt x="1" y="1734"/>
                  </a:lnTo>
                  <a:lnTo>
                    <a:pt x="203" y="1734"/>
                  </a:lnTo>
                  <a:lnTo>
                    <a:pt x="364" y="1291"/>
                  </a:lnTo>
                  <a:lnTo>
                    <a:pt x="1049" y="1291"/>
                  </a:lnTo>
                  <a:lnTo>
                    <a:pt x="1170" y="1734"/>
                  </a:lnTo>
                  <a:lnTo>
                    <a:pt x="1412" y="173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916;p30">
              <a:extLst>
                <a:ext uri="{FF2B5EF4-FFF2-40B4-BE49-F238E27FC236}">
                  <a16:creationId xmlns:a16="http://schemas.microsoft.com/office/drawing/2014/main" id="{D26AD9E1-AECC-A944-950E-7737A4CB2EA6}"/>
                </a:ext>
              </a:extLst>
            </p:cNvPr>
            <p:cNvSpPr/>
            <p:nvPr/>
          </p:nvSpPr>
          <p:spPr>
            <a:xfrm>
              <a:off x="2115309" y="2623306"/>
              <a:ext cx="15753" cy="27092"/>
            </a:xfrm>
            <a:custGeom>
              <a:avLst/>
              <a:gdLst/>
              <a:ahLst/>
              <a:cxnLst/>
              <a:rect l="l" t="t" r="r" b="b"/>
              <a:pathLst>
                <a:path w="1009" h="1735" extrusionOk="0">
                  <a:moveTo>
                    <a:pt x="1" y="0"/>
                  </a:moveTo>
                  <a:lnTo>
                    <a:pt x="1" y="1734"/>
                  </a:lnTo>
                  <a:lnTo>
                    <a:pt x="202" y="1734"/>
                  </a:lnTo>
                  <a:lnTo>
                    <a:pt x="202" y="968"/>
                  </a:lnTo>
                  <a:lnTo>
                    <a:pt x="888" y="968"/>
                  </a:lnTo>
                  <a:lnTo>
                    <a:pt x="888" y="807"/>
                  </a:lnTo>
                  <a:lnTo>
                    <a:pt x="202" y="807"/>
                  </a:lnTo>
                  <a:lnTo>
                    <a:pt x="202" y="202"/>
                  </a:lnTo>
                  <a:lnTo>
                    <a:pt x="1009" y="202"/>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917;p30">
              <a:extLst>
                <a:ext uri="{FF2B5EF4-FFF2-40B4-BE49-F238E27FC236}">
                  <a16:creationId xmlns:a16="http://schemas.microsoft.com/office/drawing/2014/main" id="{85CAA344-4C96-0148-B93E-CA67D0841417}"/>
                </a:ext>
              </a:extLst>
            </p:cNvPr>
            <p:cNvSpPr/>
            <p:nvPr/>
          </p:nvSpPr>
          <p:spPr>
            <a:xfrm>
              <a:off x="2136714" y="2623696"/>
              <a:ext cx="18907" cy="27326"/>
            </a:xfrm>
            <a:custGeom>
              <a:avLst/>
              <a:gdLst/>
              <a:ahLst/>
              <a:cxnLst/>
              <a:rect l="l" t="t" r="r" b="b"/>
              <a:pathLst>
                <a:path w="1211" h="1750" extrusionOk="0">
                  <a:moveTo>
                    <a:pt x="525" y="177"/>
                  </a:moveTo>
                  <a:cubicBezTo>
                    <a:pt x="606" y="177"/>
                    <a:pt x="727" y="177"/>
                    <a:pt x="807" y="257"/>
                  </a:cubicBezTo>
                  <a:lnTo>
                    <a:pt x="807" y="217"/>
                  </a:lnTo>
                  <a:cubicBezTo>
                    <a:pt x="888" y="298"/>
                    <a:pt x="928" y="378"/>
                    <a:pt x="928" y="459"/>
                  </a:cubicBezTo>
                  <a:cubicBezTo>
                    <a:pt x="928" y="580"/>
                    <a:pt x="888" y="661"/>
                    <a:pt x="807" y="741"/>
                  </a:cubicBezTo>
                  <a:cubicBezTo>
                    <a:pt x="727" y="782"/>
                    <a:pt x="606" y="822"/>
                    <a:pt x="525" y="822"/>
                  </a:cubicBezTo>
                  <a:lnTo>
                    <a:pt x="283" y="822"/>
                  </a:lnTo>
                  <a:lnTo>
                    <a:pt x="283" y="177"/>
                  </a:lnTo>
                  <a:close/>
                  <a:moveTo>
                    <a:pt x="589" y="0"/>
                  </a:moveTo>
                  <a:cubicBezTo>
                    <a:pt x="543" y="0"/>
                    <a:pt x="495" y="5"/>
                    <a:pt x="444" y="15"/>
                  </a:cubicBezTo>
                  <a:lnTo>
                    <a:pt x="1" y="15"/>
                  </a:lnTo>
                  <a:lnTo>
                    <a:pt x="1" y="1750"/>
                  </a:lnTo>
                  <a:lnTo>
                    <a:pt x="243" y="1750"/>
                  </a:lnTo>
                  <a:lnTo>
                    <a:pt x="243" y="983"/>
                  </a:lnTo>
                  <a:lnTo>
                    <a:pt x="485" y="983"/>
                  </a:lnTo>
                  <a:lnTo>
                    <a:pt x="969" y="1750"/>
                  </a:lnTo>
                  <a:lnTo>
                    <a:pt x="1211" y="1750"/>
                  </a:lnTo>
                  <a:lnTo>
                    <a:pt x="727" y="983"/>
                  </a:lnTo>
                  <a:cubicBezTo>
                    <a:pt x="848" y="943"/>
                    <a:pt x="928" y="903"/>
                    <a:pt x="1049" y="822"/>
                  </a:cubicBezTo>
                  <a:lnTo>
                    <a:pt x="1009" y="822"/>
                  </a:lnTo>
                  <a:cubicBezTo>
                    <a:pt x="1170" y="580"/>
                    <a:pt x="1170" y="298"/>
                    <a:pt x="969" y="136"/>
                  </a:cubicBezTo>
                  <a:cubicBezTo>
                    <a:pt x="848" y="46"/>
                    <a:pt x="727" y="0"/>
                    <a:pt x="5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918;p30">
              <a:extLst>
                <a:ext uri="{FF2B5EF4-FFF2-40B4-BE49-F238E27FC236}">
                  <a16:creationId xmlns:a16="http://schemas.microsoft.com/office/drawing/2014/main" id="{8A24EB9D-241D-D246-A02B-C0C4653EF90F}"/>
                </a:ext>
              </a:extLst>
            </p:cNvPr>
            <p:cNvSpPr/>
            <p:nvPr/>
          </p:nvSpPr>
          <p:spPr>
            <a:xfrm>
              <a:off x="2161272" y="2623306"/>
              <a:ext cx="15753" cy="27092"/>
            </a:xfrm>
            <a:custGeom>
              <a:avLst/>
              <a:gdLst/>
              <a:ahLst/>
              <a:cxnLst/>
              <a:rect l="l" t="t" r="r" b="b"/>
              <a:pathLst>
                <a:path w="1009" h="1735" extrusionOk="0">
                  <a:moveTo>
                    <a:pt x="1" y="0"/>
                  </a:moveTo>
                  <a:lnTo>
                    <a:pt x="1" y="161"/>
                  </a:lnTo>
                  <a:lnTo>
                    <a:pt x="404" y="161"/>
                  </a:lnTo>
                  <a:lnTo>
                    <a:pt x="404" y="1573"/>
                  </a:lnTo>
                  <a:lnTo>
                    <a:pt x="1" y="1573"/>
                  </a:lnTo>
                  <a:lnTo>
                    <a:pt x="1" y="1734"/>
                  </a:lnTo>
                  <a:lnTo>
                    <a:pt x="1009" y="1734"/>
                  </a:lnTo>
                  <a:lnTo>
                    <a:pt x="1009" y="1573"/>
                  </a:lnTo>
                  <a:lnTo>
                    <a:pt x="606" y="1573"/>
                  </a:lnTo>
                  <a:lnTo>
                    <a:pt x="606" y="161"/>
                  </a:lnTo>
                  <a:lnTo>
                    <a:pt x="1009" y="161"/>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919;p30">
              <a:extLst>
                <a:ext uri="{FF2B5EF4-FFF2-40B4-BE49-F238E27FC236}">
                  <a16:creationId xmlns:a16="http://schemas.microsoft.com/office/drawing/2014/main" id="{1CAA69A9-E6C2-C64F-908A-855FD4B70AA4}"/>
                </a:ext>
              </a:extLst>
            </p:cNvPr>
            <p:cNvSpPr/>
            <p:nvPr/>
          </p:nvSpPr>
          <p:spPr>
            <a:xfrm>
              <a:off x="2182677" y="2622666"/>
              <a:ext cx="20171" cy="28357"/>
            </a:xfrm>
            <a:custGeom>
              <a:avLst/>
              <a:gdLst/>
              <a:ahLst/>
              <a:cxnLst/>
              <a:rect l="l" t="t" r="r" b="b"/>
              <a:pathLst>
                <a:path w="1292" h="1816" extrusionOk="0">
                  <a:moveTo>
                    <a:pt x="767" y="1"/>
                  </a:moveTo>
                  <a:cubicBezTo>
                    <a:pt x="646" y="1"/>
                    <a:pt x="525" y="41"/>
                    <a:pt x="404" y="122"/>
                  </a:cubicBezTo>
                  <a:cubicBezTo>
                    <a:pt x="283" y="202"/>
                    <a:pt x="203" y="283"/>
                    <a:pt x="122" y="444"/>
                  </a:cubicBezTo>
                  <a:cubicBezTo>
                    <a:pt x="1" y="727"/>
                    <a:pt x="1" y="1090"/>
                    <a:pt x="122" y="1412"/>
                  </a:cubicBezTo>
                  <a:cubicBezTo>
                    <a:pt x="203" y="1533"/>
                    <a:pt x="283" y="1654"/>
                    <a:pt x="404" y="1695"/>
                  </a:cubicBezTo>
                  <a:cubicBezTo>
                    <a:pt x="525" y="1775"/>
                    <a:pt x="646" y="1816"/>
                    <a:pt x="807" y="1816"/>
                  </a:cubicBezTo>
                  <a:cubicBezTo>
                    <a:pt x="969" y="1816"/>
                    <a:pt x="1170" y="1735"/>
                    <a:pt x="1291" y="1614"/>
                  </a:cubicBezTo>
                  <a:lnTo>
                    <a:pt x="1170" y="1493"/>
                  </a:lnTo>
                  <a:cubicBezTo>
                    <a:pt x="1130" y="1533"/>
                    <a:pt x="1090" y="1574"/>
                    <a:pt x="1009" y="1574"/>
                  </a:cubicBezTo>
                  <a:cubicBezTo>
                    <a:pt x="928" y="1614"/>
                    <a:pt x="848" y="1614"/>
                    <a:pt x="767" y="1614"/>
                  </a:cubicBezTo>
                  <a:cubicBezTo>
                    <a:pt x="646" y="1614"/>
                    <a:pt x="485" y="1574"/>
                    <a:pt x="404" y="1453"/>
                  </a:cubicBezTo>
                  <a:cubicBezTo>
                    <a:pt x="283" y="1291"/>
                    <a:pt x="243" y="1090"/>
                    <a:pt x="243" y="928"/>
                  </a:cubicBezTo>
                  <a:cubicBezTo>
                    <a:pt x="243" y="727"/>
                    <a:pt x="283" y="525"/>
                    <a:pt x="404" y="364"/>
                  </a:cubicBezTo>
                  <a:cubicBezTo>
                    <a:pt x="485" y="243"/>
                    <a:pt x="646" y="202"/>
                    <a:pt x="807" y="202"/>
                  </a:cubicBezTo>
                  <a:cubicBezTo>
                    <a:pt x="928" y="202"/>
                    <a:pt x="1049" y="243"/>
                    <a:pt x="1170" y="323"/>
                  </a:cubicBezTo>
                  <a:lnTo>
                    <a:pt x="1291" y="202"/>
                  </a:lnTo>
                  <a:cubicBezTo>
                    <a:pt x="1211" y="122"/>
                    <a:pt x="1130" y="81"/>
                    <a:pt x="1049" y="41"/>
                  </a:cubicBezTo>
                  <a:cubicBezTo>
                    <a:pt x="969" y="41"/>
                    <a:pt x="888" y="1"/>
                    <a:pt x="7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920;p30">
              <a:extLst>
                <a:ext uri="{FF2B5EF4-FFF2-40B4-BE49-F238E27FC236}">
                  <a16:creationId xmlns:a16="http://schemas.microsoft.com/office/drawing/2014/main" id="{0BFD2C57-C43A-0144-9C22-F112F7D5BCC3}"/>
                </a:ext>
              </a:extLst>
            </p:cNvPr>
            <p:cNvSpPr/>
            <p:nvPr/>
          </p:nvSpPr>
          <p:spPr>
            <a:xfrm>
              <a:off x="2205346" y="2623306"/>
              <a:ext cx="22060" cy="27092"/>
            </a:xfrm>
            <a:custGeom>
              <a:avLst/>
              <a:gdLst/>
              <a:ahLst/>
              <a:cxnLst/>
              <a:rect l="l" t="t" r="r" b="b"/>
              <a:pathLst>
                <a:path w="1413" h="1735" extrusionOk="0">
                  <a:moveTo>
                    <a:pt x="686" y="202"/>
                  </a:moveTo>
                  <a:lnTo>
                    <a:pt x="969" y="1129"/>
                  </a:lnTo>
                  <a:lnTo>
                    <a:pt x="404" y="1129"/>
                  </a:lnTo>
                  <a:lnTo>
                    <a:pt x="686" y="202"/>
                  </a:lnTo>
                  <a:close/>
                  <a:moveTo>
                    <a:pt x="565" y="0"/>
                  </a:moveTo>
                  <a:lnTo>
                    <a:pt x="1" y="1734"/>
                  </a:lnTo>
                  <a:lnTo>
                    <a:pt x="202" y="1734"/>
                  </a:lnTo>
                  <a:lnTo>
                    <a:pt x="364" y="1291"/>
                  </a:lnTo>
                  <a:lnTo>
                    <a:pt x="1049" y="1291"/>
                  </a:lnTo>
                  <a:lnTo>
                    <a:pt x="1170" y="1734"/>
                  </a:lnTo>
                  <a:lnTo>
                    <a:pt x="1412" y="173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921;p30">
              <a:extLst>
                <a:ext uri="{FF2B5EF4-FFF2-40B4-BE49-F238E27FC236}">
                  <a16:creationId xmlns:a16="http://schemas.microsoft.com/office/drawing/2014/main" id="{8A53122A-7EF9-B043-8908-2670F5A0024C}"/>
                </a:ext>
              </a:extLst>
            </p:cNvPr>
            <p:cNvSpPr/>
            <p:nvPr/>
          </p:nvSpPr>
          <p:spPr>
            <a:xfrm>
              <a:off x="2125379" y="2670930"/>
              <a:ext cx="18907" cy="27326"/>
            </a:xfrm>
            <a:custGeom>
              <a:avLst/>
              <a:gdLst/>
              <a:ahLst/>
              <a:cxnLst/>
              <a:rect l="l" t="t" r="r" b="b"/>
              <a:pathLst>
                <a:path w="1211" h="1750" extrusionOk="0">
                  <a:moveTo>
                    <a:pt x="485" y="176"/>
                  </a:moveTo>
                  <a:cubicBezTo>
                    <a:pt x="606" y="176"/>
                    <a:pt x="687" y="176"/>
                    <a:pt x="808" y="257"/>
                  </a:cubicBezTo>
                  <a:cubicBezTo>
                    <a:pt x="848" y="297"/>
                    <a:pt x="888" y="378"/>
                    <a:pt x="888" y="459"/>
                  </a:cubicBezTo>
                  <a:cubicBezTo>
                    <a:pt x="888" y="580"/>
                    <a:pt x="848" y="660"/>
                    <a:pt x="767" y="741"/>
                  </a:cubicBezTo>
                  <a:cubicBezTo>
                    <a:pt x="687" y="781"/>
                    <a:pt x="606" y="822"/>
                    <a:pt x="485" y="822"/>
                  </a:cubicBezTo>
                  <a:lnTo>
                    <a:pt x="243" y="822"/>
                  </a:lnTo>
                  <a:lnTo>
                    <a:pt x="243" y="176"/>
                  </a:lnTo>
                  <a:close/>
                  <a:moveTo>
                    <a:pt x="572" y="0"/>
                  </a:moveTo>
                  <a:cubicBezTo>
                    <a:pt x="528" y="0"/>
                    <a:pt x="485" y="5"/>
                    <a:pt x="445" y="15"/>
                  </a:cubicBezTo>
                  <a:lnTo>
                    <a:pt x="1" y="15"/>
                  </a:lnTo>
                  <a:lnTo>
                    <a:pt x="1" y="1749"/>
                  </a:lnTo>
                  <a:lnTo>
                    <a:pt x="203" y="1749"/>
                  </a:lnTo>
                  <a:lnTo>
                    <a:pt x="203" y="983"/>
                  </a:lnTo>
                  <a:lnTo>
                    <a:pt x="445" y="983"/>
                  </a:lnTo>
                  <a:lnTo>
                    <a:pt x="929" y="1749"/>
                  </a:lnTo>
                  <a:lnTo>
                    <a:pt x="1211" y="1749"/>
                  </a:lnTo>
                  <a:lnTo>
                    <a:pt x="687" y="983"/>
                  </a:lnTo>
                  <a:cubicBezTo>
                    <a:pt x="808" y="943"/>
                    <a:pt x="929" y="902"/>
                    <a:pt x="1009" y="822"/>
                  </a:cubicBezTo>
                  <a:cubicBezTo>
                    <a:pt x="1090" y="701"/>
                    <a:pt x="1130" y="620"/>
                    <a:pt x="1130" y="499"/>
                  </a:cubicBezTo>
                  <a:cubicBezTo>
                    <a:pt x="1130" y="338"/>
                    <a:pt x="1049" y="217"/>
                    <a:pt x="969" y="136"/>
                  </a:cubicBezTo>
                  <a:cubicBezTo>
                    <a:pt x="848" y="45"/>
                    <a:pt x="704" y="0"/>
                    <a:pt x="5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922;p30">
              <a:extLst>
                <a:ext uri="{FF2B5EF4-FFF2-40B4-BE49-F238E27FC236}">
                  <a16:creationId xmlns:a16="http://schemas.microsoft.com/office/drawing/2014/main" id="{F3F198FF-0A0B-FB44-95DF-9E4628D39961}"/>
                </a:ext>
              </a:extLst>
            </p:cNvPr>
            <p:cNvSpPr/>
            <p:nvPr/>
          </p:nvSpPr>
          <p:spPr>
            <a:xfrm>
              <a:off x="2150578" y="2670524"/>
              <a:ext cx="15753" cy="27092"/>
            </a:xfrm>
            <a:custGeom>
              <a:avLst/>
              <a:gdLst/>
              <a:ahLst/>
              <a:cxnLst/>
              <a:rect l="l" t="t" r="r" b="b"/>
              <a:pathLst>
                <a:path w="1009" h="1735" extrusionOk="0">
                  <a:moveTo>
                    <a:pt x="0" y="1"/>
                  </a:moveTo>
                  <a:lnTo>
                    <a:pt x="0" y="1735"/>
                  </a:lnTo>
                  <a:lnTo>
                    <a:pt x="1008" y="1735"/>
                  </a:lnTo>
                  <a:lnTo>
                    <a:pt x="1008" y="1574"/>
                  </a:lnTo>
                  <a:lnTo>
                    <a:pt x="202" y="1574"/>
                  </a:lnTo>
                  <a:lnTo>
                    <a:pt x="202" y="969"/>
                  </a:lnTo>
                  <a:lnTo>
                    <a:pt x="847" y="969"/>
                  </a:lnTo>
                  <a:lnTo>
                    <a:pt x="847" y="767"/>
                  </a:lnTo>
                  <a:lnTo>
                    <a:pt x="202" y="767"/>
                  </a:lnTo>
                  <a:lnTo>
                    <a:pt x="242" y="202"/>
                  </a:lnTo>
                  <a:lnTo>
                    <a:pt x="1008" y="202"/>
                  </a:lnTo>
                  <a:lnTo>
                    <a:pt x="100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923;p30">
              <a:extLst>
                <a:ext uri="{FF2B5EF4-FFF2-40B4-BE49-F238E27FC236}">
                  <a16:creationId xmlns:a16="http://schemas.microsoft.com/office/drawing/2014/main" id="{3EEB0D82-DE90-C142-A169-925EAA8CA10C}"/>
                </a:ext>
              </a:extLst>
            </p:cNvPr>
            <p:cNvSpPr/>
            <p:nvPr/>
          </p:nvSpPr>
          <p:spPr>
            <a:xfrm>
              <a:off x="2173231" y="2670524"/>
              <a:ext cx="17658" cy="27092"/>
            </a:xfrm>
            <a:custGeom>
              <a:avLst/>
              <a:gdLst/>
              <a:ahLst/>
              <a:cxnLst/>
              <a:rect l="l" t="t" r="r" b="b"/>
              <a:pathLst>
                <a:path w="1131" h="1735" extrusionOk="0">
                  <a:moveTo>
                    <a:pt x="485" y="202"/>
                  </a:moveTo>
                  <a:cubicBezTo>
                    <a:pt x="606" y="202"/>
                    <a:pt x="687" y="202"/>
                    <a:pt x="808" y="283"/>
                  </a:cubicBezTo>
                  <a:cubicBezTo>
                    <a:pt x="848" y="364"/>
                    <a:pt x="888" y="444"/>
                    <a:pt x="888" y="565"/>
                  </a:cubicBezTo>
                  <a:cubicBezTo>
                    <a:pt x="929" y="646"/>
                    <a:pt x="888" y="767"/>
                    <a:pt x="808" y="848"/>
                  </a:cubicBezTo>
                  <a:cubicBezTo>
                    <a:pt x="687" y="928"/>
                    <a:pt x="606" y="928"/>
                    <a:pt x="485" y="928"/>
                  </a:cubicBezTo>
                  <a:lnTo>
                    <a:pt x="243" y="928"/>
                  </a:lnTo>
                  <a:lnTo>
                    <a:pt x="243" y="202"/>
                  </a:lnTo>
                  <a:close/>
                  <a:moveTo>
                    <a:pt x="1" y="1"/>
                  </a:moveTo>
                  <a:lnTo>
                    <a:pt x="1" y="1735"/>
                  </a:lnTo>
                  <a:lnTo>
                    <a:pt x="243" y="1735"/>
                  </a:lnTo>
                  <a:lnTo>
                    <a:pt x="243" y="1090"/>
                  </a:lnTo>
                  <a:lnTo>
                    <a:pt x="445" y="1090"/>
                  </a:lnTo>
                  <a:cubicBezTo>
                    <a:pt x="495" y="1100"/>
                    <a:pt x="543" y="1105"/>
                    <a:pt x="589" y="1105"/>
                  </a:cubicBezTo>
                  <a:cubicBezTo>
                    <a:pt x="727" y="1105"/>
                    <a:pt x="848" y="1059"/>
                    <a:pt x="969" y="969"/>
                  </a:cubicBezTo>
                  <a:cubicBezTo>
                    <a:pt x="1090" y="888"/>
                    <a:pt x="1130" y="727"/>
                    <a:pt x="1130" y="525"/>
                  </a:cubicBezTo>
                  <a:cubicBezTo>
                    <a:pt x="1130" y="404"/>
                    <a:pt x="1090" y="243"/>
                    <a:pt x="969" y="162"/>
                  </a:cubicBezTo>
                  <a:cubicBezTo>
                    <a:pt x="808" y="41"/>
                    <a:pt x="646" y="1"/>
                    <a:pt x="4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924;p30">
              <a:extLst>
                <a:ext uri="{FF2B5EF4-FFF2-40B4-BE49-F238E27FC236}">
                  <a16:creationId xmlns:a16="http://schemas.microsoft.com/office/drawing/2014/main" id="{5A2650A2-C9E0-924A-96E7-AA93A4EE2B5C}"/>
                </a:ext>
              </a:extLst>
            </p:cNvPr>
            <p:cNvSpPr/>
            <p:nvPr/>
          </p:nvSpPr>
          <p:spPr>
            <a:xfrm>
              <a:off x="1590202" y="2703268"/>
              <a:ext cx="23309" cy="33400"/>
            </a:xfrm>
            <a:custGeom>
              <a:avLst/>
              <a:gdLst/>
              <a:ahLst/>
              <a:cxnLst/>
              <a:rect l="l" t="t" r="r" b="b"/>
              <a:pathLst>
                <a:path w="1493" h="2139" extrusionOk="0">
                  <a:moveTo>
                    <a:pt x="887" y="1"/>
                  </a:moveTo>
                  <a:cubicBezTo>
                    <a:pt x="726" y="1"/>
                    <a:pt x="565" y="41"/>
                    <a:pt x="444" y="122"/>
                  </a:cubicBezTo>
                  <a:cubicBezTo>
                    <a:pt x="283" y="243"/>
                    <a:pt x="202" y="364"/>
                    <a:pt x="121" y="525"/>
                  </a:cubicBezTo>
                  <a:cubicBezTo>
                    <a:pt x="41" y="687"/>
                    <a:pt x="0" y="848"/>
                    <a:pt x="0" y="1090"/>
                  </a:cubicBezTo>
                  <a:cubicBezTo>
                    <a:pt x="0" y="1291"/>
                    <a:pt x="41" y="1493"/>
                    <a:pt x="121" y="1654"/>
                  </a:cubicBezTo>
                  <a:cubicBezTo>
                    <a:pt x="202" y="1816"/>
                    <a:pt x="283" y="1937"/>
                    <a:pt x="444" y="2017"/>
                  </a:cubicBezTo>
                  <a:cubicBezTo>
                    <a:pt x="565" y="2098"/>
                    <a:pt x="726" y="2138"/>
                    <a:pt x="887" y="2138"/>
                  </a:cubicBezTo>
                  <a:cubicBezTo>
                    <a:pt x="1129" y="2138"/>
                    <a:pt x="1371" y="2058"/>
                    <a:pt x="1492" y="1937"/>
                  </a:cubicBezTo>
                  <a:lnTo>
                    <a:pt x="1371" y="1775"/>
                  </a:lnTo>
                  <a:cubicBezTo>
                    <a:pt x="1291" y="1816"/>
                    <a:pt x="1250" y="1856"/>
                    <a:pt x="1170" y="1896"/>
                  </a:cubicBezTo>
                  <a:cubicBezTo>
                    <a:pt x="1089" y="1896"/>
                    <a:pt x="1008" y="1937"/>
                    <a:pt x="887" y="1937"/>
                  </a:cubicBezTo>
                  <a:cubicBezTo>
                    <a:pt x="686" y="1937"/>
                    <a:pt x="565" y="1856"/>
                    <a:pt x="444" y="1735"/>
                  </a:cubicBezTo>
                  <a:cubicBezTo>
                    <a:pt x="323" y="1574"/>
                    <a:pt x="283" y="1372"/>
                    <a:pt x="283" y="1090"/>
                  </a:cubicBezTo>
                  <a:cubicBezTo>
                    <a:pt x="283" y="808"/>
                    <a:pt x="323" y="566"/>
                    <a:pt x="444" y="445"/>
                  </a:cubicBezTo>
                  <a:cubicBezTo>
                    <a:pt x="565" y="324"/>
                    <a:pt x="726" y="243"/>
                    <a:pt x="887" y="243"/>
                  </a:cubicBezTo>
                  <a:cubicBezTo>
                    <a:pt x="1049" y="243"/>
                    <a:pt x="1210" y="283"/>
                    <a:pt x="1331" y="404"/>
                  </a:cubicBezTo>
                  <a:lnTo>
                    <a:pt x="1492" y="203"/>
                  </a:lnTo>
                  <a:cubicBezTo>
                    <a:pt x="1371" y="162"/>
                    <a:pt x="1291" y="82"/>
                    <a:pt x="1210" y="82"/>
                  </a:cubicBezTo>
                  <a:cubicBezTo>
                    <a:pt x="1129" y="41"/>
                    <a:pt x="1008" y="1"/>
                    <a:pt x="8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925;p30">
              <a:extLst>
                <a:ext uri="{FF2B5EF4-FFF2-40B4-BE49-F238E27FC236}">
                  <a16:creationId xmlns:a16="http://schemas.microsoft.com/office/drawing/2014/main" id="{A54BE164-4094-FE4A-AFCC-7A58BE394303}"/>
                </a:ext>
              </a:extLst>
            </p:cNvPr>
            <p:cNvSpPr/>
            <p:nvPr/>
          </p:nvSpPr>
          <p:spPr>
            <a:xfrm>
              <a:off x="1616009" y="2703908"/>
              <a:ext cx="26463" cy="32760"/>
            </a:xfrm>
            <a:custGeom>
              <a:avLst/>
              <a:gdLst/>
              <a:ahLst/>
              <a:cxnLst/>
              <a:rect l="l" t="t" r="r" b="b"/>
              <a:pathLst>
                <a:path w="1695" h="2098" extrusionOk="0">
                  <a:moveTo>
                    <a:pt x="848" y="242"/>
                  </a:moveTo>
                  <a:lnTo>
                    <a:pt x="1170" y="1331"/>
                  </a:lnTo>
                  <a:lnTo>
                    <a:pt x="485" y="1331"/>
                  </a:lnTo>
                  <a:lnTo>
                    <a:pt x="848" y="242"/>
                  </a:lnTo>
                  <a:close/>
                  <a:moveTo>
                    <a:pt x="686" y="0"/>
                  </a:moveTo>
                  <a:lnTo>
                    <a:pt x="1" y="2097"/>
                  </a:lnTo>
                  <a:lnTo>
                    <a:pt x="283" y="2097"/>
                  </a:lnTo>
                  <a:lnTo>
                    <a:pt x="444" y="1533"/>
                  </a:lnTo>
                  <a:lnTo>
                    <a:pt x="1251" y="1533"/>
                  </a:lnTo>
                  <a:lnTo>
                    <a:pt x="1412" y="2097"/>
                  </a:lnTo>
                  <a:lnTo>
                    <a:pt x="1695" y="2097"/>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926;p30">
              <a:extLst>
                <a:ext uri="{FF2B5EF4-FFF2-40B4-BE49-F238E27FC236}">
                  <a16:creationId xmlns:a16="http://schemas.microsoft.com/office/drawing/2014/main" id="{722E6EF0-C8E4-CF42-804E-0B6FCF1E4036}"/>
                </a:ext>
              </a:extLst>
            </p:cNvPr>
            <p:cNvSpPr/>
            <p:nvPr/>
          </p:nvSpPr>
          <p:spPr>
            <a:xfrm>
              <a:off x="1644970" y="2703908"/>
              <a:ext cx="25199" cy="32760"/>
            </a:xfrm>
            <a:custGeom>
              <a:avLst/>
              <a:gdLst/>
              <a:ahLst/>
              <a:cxnLst/>
              <a:rect l="l" t="t" r="r" b="b"/>
              <a:pathLst>
                <a:path w="1614" h="2098" extrusionOk="0">
                  <a:moveTo>
                    <a:pt x="82" y="0"/>
                  </a:moveTo>
                  <a:lnTo>
                    <a:pt x="1" y="2097"/>
                  </a:lnTo>
                  <a:lnTo>
                    <a:pt x="243" y="2097"/>
                  </a:lnTo>
                  <a:lnTo>
                    <a:pt x="283" y="1009"/>
                  </a:lnTo>
                  <a:cubicBezTo>
                    <a:pt x="283" y="888"/>
                    <a:pt x="283" y="726"/>
                    <a:pt x="283" y="525"/>
                  </a:cubicBezTo>
                  <a:cubicBezTo>
                    <a:pt x="283" y="404"/>
                    <a:pt x="283" y="323"/>
                    <a:pt x="283" y="242"/>
                  </a:cubicBezTo>
                  <a:lnTo>
                    <a:pt x="646" y="1694"/>
                  </a:lnTo>
                  <a:lnTo>
                    <a:pt x="928" y="1694"/>
                  </a:lnTo>
                  <a:lnTo>
                    <a:pt x="1251" y="242"/>
                  </a:lnTo>
                  <a:cubicBezTo>
                    <a:pt x="1251" y="565"/>
                    <a:pt x="1291" y="807"/>
                    <a:pt x="1291" y="1009"/>
                  </a:cubicBezTo>
                  <a:lnTo>
                    <a:pt x="1332" y="2097"/>
                  </a:lnTo>
                  <a:lnTo>
                    <a:pt x="1614" y="2097"/>
                  </a:lnTo>
                  <a:lnTo>
                    <a:pt x="1493" y="0"/>
                  </a:lnTo>
                  <a:lnTo>
                    <a:pt x="1130" y="0"/>
                  </a:lnTo>
                  <a:lnTo>
                    <a:pt x="807" y="1412"/>
                  </a:ln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927;p30">
              <a:extLst>
                <a:ext uri="{FF2B5EF4-FFF2-40B4-BE49-F238E27FC236}">
                  <a16:creationId xmlns:a16="http://schemas.microsoft.com/office/drawing/2014/main" id="{D2A0E628-FDBE-A74D-8D93-BA6735D43969}"/>
                </a:ext>
              </a:extLst>
            </p:cNvPr>
            <p:cNvSpPr/>
            <p:nvPr/>
          </p:nvSpPr>
          <p:spPr>
            <a:xfrm>
              <a:off x="1677085" y="2703908"/>
              <a:ext cx="18907" cy="32760"/>
            </a:xfrm>
            <a:custGeom>
              <a:avLst/>
              <a:gdLst/>
              <a:ahLst/>
              <a:cxnLst/>
              <a:rect l="l" t="t" r="r" b="b"/>
              <a:pathLst>
                <a:path w="1211" h="2098" extrusionOk="0">
                  <a:moveTo>
                    <a:pt x="1" y="0"/>
                  </a:moveTo>
                  <a:lnTo>
                    <a:pt x="1" y="2097"/>
                  </a:lnTo>
                  <a:lnTo>
                    <a:pt x="1211" y="2097"/>
                  </a:lnTo>
                  <a:lnTo>
                    <a:pt x="1211" y="1855"/>
                  </a:lnTo>
                  <a:lnTo>
                    <a:pt x="283" y="1855"/>
                  </a:lnTo>
                  <a:lnTo>
                    <a:pt x="283" y="1130"/>
                  </a:lnTo>
                  <a:lnTo>
                    <a:pt x="1049" y="1130"/>
                  </a:lnTo>
                  <a:lnTo>
                    <a:pt x="1049" y="928"/>
                  </a:lnTo>
                  <a:lnTo>
                    <a:pt x="283" y="928"/>
                  </a:lnTo>
                  <a:lnTo>
                    <a:pt x="283" y="242"/>
                  </a:lnTo>
                  <a:lnTo>
                    <a:pt x="1170" y="242"/>
                  </a:lnTo>
                  <a:lnTo>
                    <a:pt x="117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928;p30">
              <a:extLst>
                <a:ext uri="{FF2B5EF4-FFF2-40B4-BE49-F238E27FC236}">
                  <a16:creationId xmlns:a16="http://schemas.microsoft.com/office/drawing/2014/main" id="{67A90F21-E6D7-584E-8EB4-19EF28046FFC}"/>
                </a:ext>
              </a:extLst>
            </p:cNvPr>
            <p:cNvSpPr/>
            <p:nvPr/>
          </p:nvSpPr>
          <p:spPr>
            <a:xfrm>
              <a:off x="1704157" y="2703908"/>
              <a:ext cx="22060" cy="32760"/>
            </a:xfrm>
            <a:custGeom>
              <a:avLst/>
              <a:gdLst/>
              <a:ahLst/>
              <a:cxnLst/>
              <a:rect l="l" t="t" r="r" b="b"/>
              <a:pathLst>
                <a:path w="1413" h="2098" extrusionOk="0">
                  <a:moveTo>
                    <a:pt x="565" y="202"/>
                  </a:moveTo>
                  <a:cubicBezTo>
                    <a:pt x="727" y="202"/>
                    <a:pt x="848" y="242"/>
                    <a:pt x="928" y="323"/>
                  </a:cubicBezTo>
                  <a:cubicBezTo>
                    <a:pt x="1009" y="363"/>
                    <a:pt x="1049" y="444"/>
                    <a:pt x="1049" y="605"/>
                  </a:cubicBezTo>
                  <a:cubicBezTo>
                    <a:pt x="1049" y="726"/>
                    <a:pt x="1009" y="847"/>
                    <a:pt x="928" y="888"/>
                  </a:cubicBezTo>
                  <a:cubicBezTo>
                    <a:pt x="848" y="968"/>
                    <a:pt x="727" y="1009"/>
                    <a:pt x="565" y="1009"/>
                  </a:cubicBezTo>
                  <a:lnTo>
                    <a:pt x="243" y="1009"/>
                  </a:lnTo>
                  <a:lnTo>
                    <a:pt x="243" y="202"/>
                  </a:lnTo>
                  <a:close/>
                  <a:moveTo>
                    <a:pt x="1" y="0"/>
                  </a:moveTo>
                  <a:lnTo>
                    <a:pt x="1" y="2097"/>
                  </a:lnTo>
                  <a:lnTo>
                    <a:pt x="243" y="2097"/>
                  </a:lnTo>
                  <a:lnTo>
                    <a:pt x="243" y="1210"/>
                  </a:lnTo>
                  <a:lnTo>
                    <a:pt x="525" y="1210"/>
                  </a:lnTo>
                  <a:lnTo>
                    <a:pt x="1090" y="2097"/>
                  </a:lnTo>
                  <a:lnTo>
                    <a:pt x="1412" y="2097"/>
                  </a:lnTo>
                  <a:lnTo>
                    <a:pt x="807" y="1170"/>
                  </a:lnTo>
                  <a:cubicBezTo>
                    <a:pt x="969" y="1130"/>
                    <a:pt x="1090" y="1049"/>
                    <a:pt x="1170" y="968"/>
                  </a:cubicBezTo>
                  <a:cubicBezTo>
                    <a:pt x="1251" y="847"/>
                    <a:pt x="1291" y="726"/>
                    <a:pt x="1291" y="605"/>
                  </a:cubicBezTo>
                  <a:cubicBezTo>
                    <a:pt x="1291" y="404"/>
                    <a:pt x="1251" y="242"/>
                    <a:pt x="1130" y="162"/>
                  </a:cubicBezTo>
                  <a:cubicBezTo>
                    <a:pt x="969" y="41"/>
                    <a:pt x="807" y="0"/>
                    <a:pt x="5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929;p30">
              <a:extLst>
                <a:ext uri="{FF2B5EF4-FFF2-40B4-BE49-F238E27FC236}">
                  <a16:creationId xmlns:a16="http://schemas.microsoft.com/office/drawing/2014/main" id="{9E95B89A-1856-3044-98ED-FFF23883E7DF}"/>
                </a:ext>
              </a:extLst>
            </p:cNvPr>
            <p:cNvSpPr/>
            <p:nvPr/>
          </p:nvSpPr>
          <p:spPr>
            <a:xfrm>
              <a:off x="1729980" y="2703268"/>
              <a:ext cx="23309" cy="33400"/>
            </a:xfrm>
            <a:custGeom>
              <a:avLst/>
              <a:gdLst/>
              <a:ahLst/>
              <a:cxnLst/>
              <a:rect l="l" t="t" r="r" b="b"/>
              <a:pathLst>
                <a:path w="1493" h="2139" extrusionOk="0">
                  <a:moveTo>
                    <a:pt x="726" y="243"/>
                  </a:moveTo>
                  <a:cubicBezTo>
                    <a:pt x="928" y="243"/>
                    <a:pt x="1049" y="324"/>
                    <a:pt x="1129" y="445"/>
                  </a:cubicBezTo>
                  <a:cubicBezTo>
                    <a:pt x="1210" y="606"/>
                    <a:pt x="1250" y="808"/>
                    <a:pt x="1250" y="1090"/>
                  </a:cubicBezTo>
                  <a:cubicBezTo>
                    <a:pt x="1250" y="1372"/>
                    <a:pt x="1210" y="1574"/>
                    <a:pt x="1129" y="1735"/>
                  </a:cubicBezTo>
                  <a:cubicBezTo>
                    <a:pt x="1049" y="1856"/>
                    <a:pt x="928" y="1937"/>
                    <a:pt x="726" y="1937"/>
                  </a:cubicBezTo>
                  <a:cubicBezTo>
                    <a:pt x="565" y="1937"/>
                    <a:pt x="444" y="1856"/>
                    <a:pt x="363" y="1735"/>
                  </a:cubicBezTo>
                  <a:cubicBezTo>
                    <a:pt x="283" y="1574"/>
                    <a:pt x="242" y="1372"/>
                    <a:pt x="242" y="1090"/>
                  </a:cubicBezTo>
                  <a:cubicBezTo>
                    <a:pt x="242" y="808"/>
                    <a:pt x="283" y="606"/>
                    <a:pt x="363" y="445"/>
                  </a:cubicBezTo>
                  <a:cubicBezTo>
                    <a:pt x="444" y="324"/>
                    <a:pt x="565" y="243"/>
                    <a:pt x="726" y="243"/>
                  </a:cubicBezTo>
                  <a:close/>
                  <a:moveTo>
                    <a:pt x="726" y="1"/>
                  </a:moveTo>
                  <a:cubicBezTo>
                    <a:pt x="565" y="1"/>
                    <a:pt x="444" y="82"/>
                    <a:pt x="323" y="162"/>
                  </a:cubicBezTo>
                  <a:cubicBezTo>
                    <a:pt x="202" y="243"/>
                    <a:pt x="121" y="364"/>
                    <a:pt x="81" y="525"/>
                  </a:cubicBezTo>
                  <a:cubicBezTo>
                    <a:pt x="0" y="687"/>
                    <a:pt x="0" y="888"/>
                    <a:pt x="0" y="1090"/>
                  </a:cubicBezTo>
                  <a:cubicBezTo>
                    <a:pt x="0" y="1412"/>
                    <a:pt x="41" y="1695"/>
                    <a:pt x="162" y="1856"/>
                  </a:cubicBezTo>
                  <a:cubicBezTo>
                    <a:pt x="323" y="2058"/>
                    <a:pt x="484" y="2138"/>
                    <a:pt x="726" y="2138"/>
                  </a:cubicBezTo>
                  <a:cubicBezTo>
                    <a:pt x="968" y="2138"/>
                    <a:pt x="1170" y="2058"/>
                    <a:pt x="1291" y="1856"/>
                  </a:cubicBezTo>
                  <a:cubicBezTo>
                    <a:pt x="1452" y="1654"/>
                    <a:pt x="1492" y="1412"/>
                    <a:pt x="1492" y="1090"/>
                  </a:cubicBezTo>
                  <a:cubicBezTo>
                    <a:pt x="1492" y="767"/>
                    <a:pt x="1452" y="485"/>
                    <a:pt x="1291" y="324"/>
                  </a:cubicBezTo>
                  <a:cubicBezTo>
                    <a:pt x="1170" y="122"/>
                    <a:pt x="968" y="1"/>
                    <a:pt x="7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930;p30">
              <a:extLst>
                <a:ext uri="{FF2B5EF4-FFF2-40B4-BE49-F238E27FC236}">
                  <a16:creationId xmlns:a16="http://schemas.microsoft.com/office/drawing/2014/main" id="{309C3EEB-8E1C-814F-AFBC-C4891DDAFFB0}"/>
                </a:ext>
              </a:extLst>
            </p:cNvPr>
            <p:cNvSpPr/>
            <p:nvPr/>
          </p:nvSpPr>
          <p:spPr>
            <a:xfrm>
              <a:off x="1759565" y="2703908"/>
              <a:ext cx="20171" cy="32760"/>
            </a:xfrm>
            <a:custGeom>
              <a:avLst/>
              <a:gdLst/>
              <a:ahLst/>
              <a:cxnLst/>
              <a:rect l="l" t="t" r="r" b="b"/>
              <a:pathLst>
                <a:path w="1292" h="2098" extrusionOk="0">
                  <a:moveTo>
                    <a:pt x="1" y="0"/>
                  </a:moveTo>
                  <a:lnTo>
                    <a:pt x="1" y="2097"/>
                  </a:lnTo>
                  <a:lnTo>
                    <a:pt x="243" y="2097"/>
                  </a:lnTo>
                  <a:lnTo>
                    <a:pt x="243" y="1049"/>
                  </a:lnTo>
                  <a:cubicBezTo>
                    <a:pt x="243" y="847"/>
                    <a:pt x="243" y="686"/>
                    <a:pt x="202" y="525"/>
                  </a:cubicBezTo>
                  <a:cubicBezTo>
                    <a:pt x="202" y="363"/>
                    <a:pt x="202" y="283"/>
                    <a:pt x="202" y="283"/>
                  </a:cubicBezTo>
                  <a:lnTo>
                    <a:pt x="928" y="2097"/>
                  </a:lnTo>
                  <a:lnTo>
                    <a:pt x="1291" y="2097"/>
                  </a:lnTo>
                  <a:lnTo>
                    <a:pt x="1291" y="0"/>
                  </a:lnTo>
                  <a:lnTo>
                    <a:pt x="1049" y="0"/>
                  </a:lnTo>
                  <a:lnTo>
                    <a:pt x="1049" y="1049"/>
                  </a:lnTo>
                  <a:cubicBezTo>
                    <a:pt x="1049" y="1250"/>
                    <a:pt x="1049" y="1492"/>
                    <a:pt x="1090" y="1734"/>
                  </a:cubicBezTo>
                  <a:lnTo>
                    <a:pt x="1090" y="1815"/>
                  </a:lnTo>
                  <a:lnTo>
                    <a:pt x="3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931;p30">
              <a:extLst>
                <a:ext uri="{FF2B5EF4-FFF2-40B4-BE49-F238E27FC236}">
                  <a16:creationId xmlns:a16="http://schemas.microsoft.com/office/drawing/2014/main" id="{A580288E-B508-8549-9431-4C49710EF8E1}"/>
                </a:ext>
              </a:extLst>
            </p:cNvPr>
            <p:cNvSpPr/>
            <p:nvPr/>
          </p:nvSpPr>
          <p:spPr>
            <a:xfrm>
              <a:off x="1564379" y="2951382"/>
              <a:ext cx="28977" cy="40318"/>
            </a:xfrm>
            <a:custGeom>
              <a:avLst/>
              <a:gdLst/>
              <a:ahLst/>
              <a:cxnLst/>
              <a:rect l="l" t="t" r="r" b="b"/>
              <a:pathLst>
                <a:path w="1856" h="2582" extrusionOk="0">
                  <a:moveTo>
                    <a:pt x="1090" y="1"/>
                  </a:moveTo>
                  <a:cubicBezTo>
                    <a:pt x="888" y="1"/>
                    <a:pt x="686" y="81"/>
                    <a:pt x="525" y="162"/>
                  </a:cubicBezTo>
                  <a:cubicBezTo>
                    <a:pt x="364" y="283"/>
                    <a:pt x="243" y="404"/>
                    <a:pt x="162" y="606"/>
                  </a:cubicBezTo>
                  <a:cubicBezTo>
                    <a:pt x="41" y="807"/>
                    <a:pt x="1" y="1049"/>
                    <a:pt x="1" y="1291"/>
                  </a:cubicBezTo>
                  <a:cubicBezTo>
                    <a:pt x="1" y="1735"/>
                    <a:pt x="81" y="2057"/>
                    <a:pt x="283" y="2259"/>
                  </a:cubicBezTo>
                  <a:cubicBezTo>
                    <a:pt x="444" y="2501"/>
                    <a:pt x="727" y="2582"/>
                    <a:pt x="1049" y="2582"/>
                  </a:cubicBezTo>
                  <a:cubicBezTo>
                    <a:pt x="1332" y="2582"/>
                    <a:pt x="1614" y="2541"/>
                    <a:pt x="1856" y="2380"/>
                  </a:cubicBezTo>
                  <a:lnTo>
                    <a:pt x="1856" y="1170"/>
                  </a:lnTo>
                  <a:lnTo>
                    <a:pt x="1049" y="1170"/>
                  </a:lnTo>
                  <a:lnTo>
                    <a:pt x="1090" y="1452"/>
                  </a:lnTo>
                  <a:lnTo>
                    <a:pt x="1533" y="1452"/>
                  </a:lnTo>
                  <a:lnTo>
                    <a:pt x="1533" y="2219"/>
                  </a:lnTo>
                  <a:cubicBezTo>
                    <a:pt x="1372" y="2259"/>
                    <a:pt x="1211" y="2299"/>
                    <a:pt x="1049" y="2299"/>
                  </a:cubicBezTo>
                  <a:cubicBezTo>
                    <a:pt x="807" y="2299"/>
                    <a:pt x="646" y="2219"/>
                    <a:pt x="525" y="2057"/>
                  </a:cubicBezTo>
                  <a:cubicBezTo>
                    <a:pt x="404" y="1896"/>
                    <a:pt x="364" y="1654"/>
                    <a:pt x="364" y="1291"/>
                  </a:cubicBezTo>
                  <a:cubicBezTo>
                    <a:pt x="364" y="1090"/>
                    <a:pt x="404" y="888"/>
                    <a:pt x="485" y="727"/>
                  </a:cubicBezTo>
                  <a:cubicBezTo>
                    <a:pt x="525" y="565"/>
                    <a:pt x="606" y="485"/>
                    <a:pt x="727" y="404"/>
                  </a:cubicBezTo>
                  <a:cubicBezTo>
                    <a:pt x="848" y="323"/>
                    <a:pt x="969" y="283"/>
                    <a:pt x="1090" y="283"/>
                  </a:cubicBezTo>
                  <a:cubicBezTo>
                    <a:pt x="1211" y="283"/>
                    <a:pt x="1291" y="323"/>
                    <a:pt x="1372" y="364"/>
                  </a:cubicBezTo>
                  <a:cubicBezTo>
                    <a:pt x="1453" y="364"/>
                    <a:pt x="1533" y="444"/>
                    <a:pt x="1614" y="485"/>
                  </a:cubicBezTo>
                  <a:lnTo>
                    <a:pt x="1816" y="283"/>
                  </a:lnTo>
                  <a:cubicBezTo>
                    <a:pt x="1735" y="20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932;p30">
              <a:extLst>
                <a:ext uri="{FF2B5EF4-FFF2-40B4-BE49-F238E27FC236}">
                  <a16:creationId xmlns:a16="http://schemas.microsoft.com/office/drawing/2014/main" id="{CD1CD89C-5918-0E47-8DB8-87A7867CFA61}"/>
                </a:ext>
              </a:extLst>
            </p:cNvPr>
            <p:cNvSpPr/>
            <p:nvPr/>
          </p:nvSpPr>
          <p:spPr>
            <a:xfrm>
              <a:off x="1597118" y="2952007"/>
              <a:ext cx="32131" cy="39069"/>
            </a:xfrm>
            <a:custGeom>
              <a:avLst/>
              <a:gdLst/>
              <a:ahLst/>
              <a:cxnLst/>
              <a:rect l="l" t="t" r="r" b="b"/>
              <a:pathLst>
                <a:path w="2058" h="2502" extrusionOk="0">
                  <a:moveTo>
                    <a:pt x="1009" y="324"/>
                  </a:moveTo>
                  <a:lnTo>
                    <a:pt x="1412" y="1614"/>
                  </a:lnTo>
                  <a:lnTo>
                    <a:pt x="646" y="1614"/>
                  </a:lnTo>
                  <a:lnTo>
                    <a:pt x="1009" y="324"/>
                  </a:lnTo>
                  <a:close/>
                  <a:moveTo>
                    <a:pt x="807" y="1"/>
                  </a:moveTo>
                  <a:lnTo>
                    <a:pt x="1" y="2501"/>
                  </a:lnTo>
                  <a:lnTo>
                    <a:pt x="364" y="2501"/>
                  </a:lnTo>
                  <a:lnTo>
                    <a:pt x="525" y="1896"/>
                  </a:lnTo>
                  <a:lnTo>
                    <a:pt x="1493" y="189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933;p30">
              <a:extLst>
                <a:ext uri="{FF2B5EF4-FFF2-40B4-BE49-F238E27FC236}">
                  <a16:creationId xmlns:a16="http://schemas.microsoft.com/office/drawing/2014/main" id="{FA203C26-5BD5-FF49-9374-1625A1D1E3CB}"/>
                </a:ext>
              </a:extLst>
            </p:cNvPr>
            <p:cNvSpPr/>
            <p:nvPr/>
          </p:nvSpPr>
          <p:spPr>
            <a:xfrm>
              <a:off x="1634900" y="2952007"/>
              <a:ext cx="26463" cy="39069"/>
            </a:xfrm>
            <a:custGeom>
              <a:avLst/>
              <a:gdLst/>
              <a:ahLst/>
              <a:cxnLst/>
              <a:rect l="l" t="t" r="r" b="b"/>
              <a:pathLst>
                <a:path w="1695" h="2502" extrusionOk="0">
                  <a:moveTo>
                    <a:pt x="606" y="283"/>
                  </a:moveTo>
                  <a:cubicBezTo>
                    <a:pt x="807" y="283"/>
                    <a:pt x="968" y="324"/>
                    <a:pt x="1049" y="364"/>
                  </a:cubicBezTo>
                  <a:cubicBezTo>
                    <a:pt x="1170" y="445"/>
                    <a:pt x="1210" y="525"/>
                    <a:pt x="1210" y="687"/>
                  </a:cubicBezTo>
                  <a:cubicBezTo>
                    <a:pt x="1210" y="808"/>
                    <a:pt x="1170" y="888"/>
                    <a:pt x="1089" y="969"/>
                  </a:cubicBezTo>
                  <a:cubicBezTo>
                    <a:pt x="968" y="1050"/>
                    <a:pt x="847" y="1090"/>
                    <a:pt x="727" y="1090"/>
                  </a:cubicBezTo>
                  <a:lnTo>
                    <a:pt x="323" y="1090"/>
                  </a:lnTo>
                  <a:lnTo>
                    <a:pt x="323" y="283"/>
                  </a:lnTo>
                  <a:close/>
                  <a:moveTo>
                    <a:pt x="767" y="1332"/>
                  </a:moveTo>
                  <a:cubicBezTo>
                    <a:pt x="928" y="1332"/>
                    <a:pt x="1049" y="1372"/>
                    <a:pt x="1170" y="1453"/>
                  </a:cubicBezTo>
                  <a:cubicBezTo>
                    <a:pt x="1251" y="1533"/>
                    <a:pt x="1331" y="1654"/>
                    <a:pt x="1331" y="1816"/>
                  </a:cubicBezTo>
                  <a:cubicBezTo>
                    <a:pt x="1331" y="1977"/>
                    <a:pt x="1251" y="2098"/>
                    <a:pt x="1130" y="2138"/>
                  </a:cubicBezTo>
                  <a:cubicBezTo>
                    <a:pt x="1049" y="2219"/>
                    <a:pt x="888" y="2219"/>
                    <a:pt x="686" y="2219"/>
                  </a:cubicBezTo>
                  <a:lnTo>
                    <a:pt x="323" y="2219"/>
                  </a:lnTo>
                  <a:lnTo>
                    <a:pt x="323" y="1332"/>
                  </a:lnTo>
                  <a:close/>
                  <a:moveTo>
                    <a:pt x="1" y="1"/>
                  </a:moveTo>
                  <a:lnTo>
                    <a:pt x="1" y="2501"/>
                  </a:lnTo>
                  <a:lnTo>
                    <a:pt x="686" y="2501"/>
                  </a:lnTo>
                  <a:cubicBezTo>
                    <a:pt x="1331" y="2501"/>
                    <a:pt x="1694" y="2259"/>
                    <a:pt x="1694" y="1816"/>
                  </a:cubicBezTo>
                  <a:cubicBezTo>
                    <a:pt x="1694" y="1614"/>
                    <a:pt x="1614" y="1453"/>
                    <a:pt x="1533" y="1372"/>
                  </a:cubicBezTo>
                  <a:cubicBezTo>
                    <a:pt x="1412" y="1291"/>
                    <a:pt x="1251" y="1211"/>
                    <a:pt x="1089" y="1211"/>
                  </a:cubicBezTo>
                  <a:cubicBezTo>
                    <a:pt x="1210" y="1170"/>
                    <a:pt x="1331" y="1090"/>
                    <a:pt x="1412" y="1009"/>
                  </a:cubicBezTo>
                  <a:cubicBezTo>
                    <a:pt x="1533" y="929"/>
                    <a:pt x="1573" y="808"/>
                    <a:pt x="1573" y="646"/>
                  </a:cubicBezTo>
                  <a:cubicBezTo>
                    <a:pt x="1573" y="445"/>
                    <a:pt x="1493" y="283"/>
                    <a:pt x="1331" y="162"/>
                  </a:cubicBezTo>
                  <a:cubicBezTo>
                    <a:pt x="1130" y="82"/>
                    <a:pt x="888" y="1"/>
                    <a:pt x="6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934;p30">
              <a:extLst>
                <a:ext uri="{FF2B5EF4-FFF2-40B4-BE49-F238E27FC236}">
                  <a16:creationId xmlns:a16="http://schemas.microsoft.com/office/drawing/2014/main" id="{8119F592-E262-6143-BABA-043E9DFC7CA4}"/>
                </a:ext>
              </a:extLst>
            </p:cNvPr>
            <p:cNvSpPr/>
            <p:nvPr/>
          </p:nvSpPr>
          <p:spPr>
            <a:xfrm>
              <a:off x="1666390" y="2951382"/>
              <a:ext cx="33380" cy="40318"/>
            </a:xfrm>
            <a:custGeom>
              <a:avLst/>
              <a:gdLst/>
              <a:ahLst/>
              <a:cxnLst/>
              <a:rect l="l" t="t" r="r" b="b"/>
              <a:pathLst>
                <a:path w="2138" h="2582" extrusionOk="0">
                  <a:moveTo>
                    <a:pt x="1089" y="283"/>
                  </a:moveTo>
                  <a:cubicBezTo>
                    <a:pt x="1533" y="283"/>
                    <a:pt x="1775" y="646"/>
                    <a:pt x="1775" y="1291"/>
                  </a:cubicBezTo>
                  <a:cubicBezTo>
                    <a:pt x="1775" y="1977"/>
                    <a:pt x="1533" y="2299"/>
                    <a:pt x="1089" y="2299"/>
                  </a:cubicBezTo>
                  <a:cubicBezTo>
                    <a:pt x="847" y="2299"/>
                    <a:pt x="686" y="2219"/>
                    <a:pt x="565" y="2057"/>
                  </a:cubicBezTo>
                  <a:cubicBezTo>
                    <a:pt x="444" y="1896"/>
                    <a:pt x="363" y="1654"/>
                    <a:pt x="363" y="1291"/>
                  </a:cubicBezTo>
                  <a:cubicBezTo>
                    <a:pt x="363" y="969"/>
                    <a:pt x="444" y="727"/>
                    <a:pt x="565" y="525"/>
                  </a:cubicBezTo>
                  <a:cubicBezTo>
                    <a:pt x="686" y="364"/>
                    <a:pt x="847" y="283"/>
                    <a:pt x="1089" y="283"/>
                  </a:cubicBezTo>
                  <a:close/>
                  <a:moveTo>
                    <a:pt x="1089" y="1"/>
                  </a:moveTo>
                  <a:cubicBezTo>
                    <a:pt x="847" y="1"/>
                    <a:pt x="686" y="81"/>
                    <a:pt x="524" y="162"/>
                  </a:cubicBezTo>
                  <a:cubicBezTo>
                    <a:pt x="363" y="283"/>
                    <a:pt x="242" y="404"/>
                    <a:pt x="161" y="606"/>
                  </a:cubicBezTo>
                  <a:cubicBezTo>
                    <a:pt x="81" y="807"/>
                    <a:pt x="0" y="1049"/>
                    <a:pt x="0" y="1291"/>
                  </a:cubicBezTo>
                  <a:cubicBezTo>
                    <a:pt x="0" y="1573"/>
                    <a:pt x="81" y="1815"/>
                    <a:pt x="161" y="2017"/>
                  </a:cubicBezTo>
                  <a:cubicBezTo>
                    <a:pt x="242" y="2219"/>
                    <a:pt x="363" y="2340"/>
                    <a:pt x="524" y="2461"/>
                  </a:cubicBezTo>
                  <a:cubicBezTo>
                    <a:pt x="686" y="2541"/>
                    <a:pt x="847" y="2582"/>
                    <a:pt x="1089" y="2582"/>
                  </a:cubicBezTo>
                  <a:cubicBezTo>
                    <a:pt x="1291" y="2582"/>
                    <a:pt x="1452" y="2541"/>
                    <a:pt x="1613" y="2461"/>
                  </a:cubicBezTo>
                  <a:cubicBezTo>
                    <a:pt x="1775" y="2340"/>
                    <a:pt x="1896" y="2178"/>
                    <a:pt x="1976" y="2017"/>
                  </a:cubicBezTo>
                  <a:cubicBezTo>
                    <a:pt x="2097" y="1815"/>
                    <a:pt x="2137" y="1573"/>
                    <a:pt x="2137" y="1291"/>
                  </a:cubicBezTo>
                  <a:cubicBezTo>
                    <a:pt x="2137" y="1049"/>
                    <a:pt x="2097" y="807"/>
                    <a:pt x="1976" y="606"/>
                  </a:cubicBezTo>
                  <a:cubicBezTo>
                    <a:pt x="1896" y="404"/>
                    <a:pt x="1775" y="283"/>
                    <a:pt x="1613" y="162"/>
                  </a:cubicBezTo>
                  <a:cubicBezTo>
                    <a:pt x="1452" y="81"/>
                    <a:pt x="1291" y="1"/>
                    <a:pt x="10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935;p30">
              <a:extLst>
                <a:ext uri="{FF2B5EF4-FFF2-40B4-BE49-F238E27FC236}">
                  <a16:creationId xmlns:a16="http://schemas.microsoft.com/office/drawing/2014/main" id="{D996718C-C945-F84B-B647-EFE976929BCE}"/>
                </a:ext>
              </a:extLst>
            </p:cNvPr>
            <p:cNvSpPr/>
            <p:nvPr/>
          </p:nvSpPr>
          <p:spPr>
            <a:xfrm>
              <a:off x="1708575" y="2952007"/>
              <a:ext cx="27088" cy="39069"/>
            </a:xfrm>
            <a:custGeom>
              <a:avLst/>
              <a:gdLst/>
              <a:ahLst/>
              <a:cxnLst/>
              <a:rect l="l" t="t" r="r" b="b"/>
              <a:pathLst>
                <a:path w="1735" h="2502" extrusionOk="0">
                  <a:moveTo>
                    <a:pt x="0" y="1"/>
                  </a:moveTo>
                  <a:lnTo>
                    <a:pt x="0" y="2501"/>
                  </a:lnTo>
                  <a:lnTo>
                    <a:pt x="323" y="2501"/>
                  </a:lnTo>
                  <a:lnTo>
                    <a:pt x="323" y="1372"/>
                  </a:lnTo>
                  <a:cubicBezTo>
                    <a:pt x="323" y="1170"/>
                    <a:pt x="282" y="1009"/>
                    <a:pt x="282" y="848"/>
                  </a:cubicBezTo>
                  <a:cubicBezTo>
                    <a:pt x="282" y="727"/>
                    <a:pt x="282" y="566"/>
                    <a:pt x="242" y="404"/>
                  </a:cubicBezTo>
                  <a:lnTo>
                    <a:pt x="242" y="404"/>
                  </a:lnTo>
                  <a:lnTo>
                    <a:pt x="1250" y="2501"/>
                  </a:lnTo>
                  <a:lnTo>
                    <a:pt x="1734" y="2501"/>
                  </a:lnTo>
                  <a:lnTo>
                    <a:pt x="1734" y="1"/>
                  </a:lnTo>
                  <a:lnTo>
                    <a:pt x="1412" y="1"/>
                  </a:lnTo>
                  <a:lnTo>
                    <a:pt x="1412" y="1372"/>
                  </a:lnTo>
                  <a:cubicBezTo>
                    <a:pt x="1412" y="1493"/>
                    <a:pt x="1412" y="1654"/>
                    <a:pt x="1412" y="1816"/>
                  </a:cubicBezTo>
                  <a:cubicBezTo>
                    <a:pt x="1452" y="1977"/>
                    <a:pt x="1452" y="2058"/>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936;p30">
              <a:extLst>
                <a:ext uri="{FF2B5EF4-FFF2-40B4-BE49-F238E27FC236}">
                  <a16:creationId xmlns:a16="http://schemas.microsoft.com/office/drawing/2014/main" id="{6D84EDB9-7AD3-0347-B54B-BE18611079CB}"/>
                </a:ext>
              </a:extLst>
            </p:cNvPr>
            <p:cNvSpPr/>
            <p:nvPr/>
          </p:nvSpPr>
          <p:spPr>
            <a:xfrm>
              <a:off x="2856398" y="2531992"/>
              <a:ext cx="22669" cy="39053"/>
            </a:xfrm>
            <a:custGeom>
              <a:avLst/>
              <a:gdLst/>
              <a:ahLst/>
              <a:cxnLst/>
              <a:rect l="l" t="t" r="r" b="b"/>
              <a:pathLst>
                <a:path w="1452" h="2501" extrusionOk="0">
                  <a:moveTo>
                    <a:pt x="0" y="0"/>
                  </a:moveTo>
                  <a:lnTo>
                    <a:pt x="0" y="2501"/>
                  </a:lnTo>
                  <a:lnTo>
                    <a:pt x="1452" y="2501"/>
                  </a:lnTo>
                  <a:lnTo>
                    <a:pt x="1452" y="2259"/>
                  </a:lnTo>
                  <a:lnTo>
                    <a:pt x="323" y="2259"/>
                  </a:lnTo>
                  <a:lnTo>
                    <a:pt x="323" y="1372"/>
                  </a:lnTo>
                  <a:lnTo>
                    <a:pt x="1250" y="1372"/>
                  </a:lnTo>
                  <a:lnTo>
                    <a:pt x="1250" y="1130"/>
                  </a:lnTo>
                  <a:lnTo>
                    <a:pt x="323" y="1130"/>
                  </a:lnTo>
                  <a:lnTo>
                    <a:pt x="323" y="283"/>
                  </a:lnTo>
                  <a:lnTo>
                    <a:pt x="1412" y="283"/>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937;p30">
              <a:extLst>
                <a:ext uri="{FF2B5EF4-FFF2-40B4-BE49-F238E27FC236}">
                  <a16:creationId xmlns:a16="http://schemas.microsoft.com/office/drawing/2014/main" id="{2A676BD9-CE65-AE4E-80DC-E65E06536C6B}"/>
                </a:ext>
              </a:extLst>
            </p:cNvPr>
            <p:cNvSpPr/>
            <p:nvPr/>
          </p:nvSpPr>
          <p:spPr>
            <a:xfrm>
              <a:off x="2885984" y="2531992"/>
              <a:ext cx="28977" cy="39053"/>
            </a:xfrm>
            <a:custGeom>
              <a:avLst/>
              <a:gdLst/>
              <a:ahLst/>
              <a:cxnLst/>
              <a:rect l="l" t="t" r="r" b="b"/>
              <a:pathLst>
                <a:path w="1856" h="2501" extrusionOk="0">
                  <a:moveTo>
                    <a:pt x="0" y="0"/>
                  </a:moveTo>
                  <a:lnTo>
                    <a:pt x="0" y="283"/>
                  </a:lnTo>
                  <a:lnTo>
                    <a:pt x="767" y="283"/>
                  </a:lnTo>
                  <a:lnTo>
                    <a:pt x="767" y="2501"/>
                  </a:lnTo>
                  <a:lnTo>
                    <a:pt x="1089" y="2501"/>
                  </a:lnTo>
                  <a:lnTo>
                    <a:pt x="1089" y="283"/>
                  </a:lnTo>
                  <a:lnTo>
                    <a:pt x="1815" y="283"/>
                  </a:lnTo>
                  <a:lnTo>
                    <a:pt x="185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938;p30">
              <a:extLst>
                <a:ext uri="{FF2B5EF4-FFF2-40B4-BE49-F238E27FC236}">
                  <a16:creationId xmlns:a16="http://schemas.microsoft.com/office/drawing/2014/main" id="{46A45204-9D15-9B49-8040-10A416B82DD0}"/>
                </a:ext>
              </a:extLst>
            </p:cNvPr>
            <p:cNvSpPr/>
            <p:nvPr/>
          </p:nvSpPr>
          <p:spPr>
            <a:xfrm>
              <a:off x="2921877" y="2531992"/>
              <a:ext cx="24574" cy="39053"/>
            </a:xfrm>
            <a:custGeom>
              <a:avLst/>
              <a:gdLst/>
              <a:ahLst/>
              <a:cxnLst/>
              <a:rect l="l" t="t" r="r" b="b"/>
              <a:pathLst>
                <a:path w="1574" h="2501" extrusionOk="0">
                  <a:moveTo>
                    <a:pt x="0" y="0"/>
                  </a:moveTo>
                  <a:lnTo>
                    <a:pt x="0" y="2501"/>
                  </a:lnTo>
                  <a:lnTo>
                    <a:pt x="323" y="2501"/>
                  </a:lnTo>
                  <a:lnTo>
                    <a:pt x="323" y="1331"/>
                  </a:lnTo>
                  <a:lnTo>
                    <a:pt x="1250" y="1331"/>
                  </a:lnTo>
                  <a:lnTo>
                    <a:pt x="1250" y="2501"/>
                  </a:lnTo>
                  <a:lnTo>
                    <a:pt x="1573" y="2501"/>
                  </a:lnTo>
                  <a:lnTo>
                    <a:pt x="1573" y="0"/>
                  </a:lnTo>
                  <a:lnTo>
                    <a:pt x="1250" y="0"/>
                  </a:lnTo>
                  <a:lnTo>
                    <a:pt x="1250" y="1089"/>
                  </a:lnTo>
                  <a:lnTo>
                    <a:pt x="323" y="1089"/>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939;p30">
              <a:extLst>
                <a:ext uri="{FF2B5EF4-FFF2-40B4-BE49-F238E27FC236}">
                  <a16:creationId xmlns:a16="http://schemas.microsoft.com/office/drawing/2014/main" id="{08D974BB-1511-7F4A-B4D7-E7263273E90D}"/>
                </a:ext>
              </a:extLst>
            </p:cNvPr>
            <p:cNvSpPr/>
            <p:nvPr/>
          </p:nvSpPr>
          <p:spPr>
            <a:xfrm>
              <a:off x="2957130" y="2531992"/>
              <a:ext cx="22060" cy="39053"/>
            </a:xfrm>
            <a:custGeom>
              <a:avLst/>
              <a:gdLst/>
              <a:ahLst/>
              <a:cxnLst/>
              <a:rect l="l" t="t" r="r" b="b"/>
              <a:pathLst>
                <a:path w="1413" h="2501" extrusionOk="0">
                  <a:moveTo>
                    <a:pt x="1" y="0"/>
                  </a:moveTo>
                  <a:lnTo>
                    <a:pt x="1" y="283"/>
                  </a:lnTo>
                  <a:lnTo>
                    <a:pt x="565" y="283"/>
                  </a:lnTo>
                  <a:lnTo>
                    <a:pt x="565" y="2259"/>
                  </a:lnTo>
                  <a:lnTo>
                    <a:pt x="1" y="2259"/>
                  </a:lnTo>
                  <a:lnTo>
                    <a:pt x="1" y="2501"/>
                  </a:lnTo>
                  <a:lnTo>
                    <a:pt x="1412" y="2501"/>
                  </a:lnTo>
                  <a:lnTo>
                    <a:pt x="1412" y="2259"/>
                  </a:lnTo>
                  <a:lnTo>
                    <a:pt x="848" y="2259"/>
                  </a:lnTo>
                  <a:lnTo>
                    <a:pt x="848" y="283"/>
                  </a:lnTo>
                  <a:lnTo>
                    <a:pt x="1412" y="283"/>
                  </a:lnTo>
                  <a:lnTo>
                    <a:pt x="141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940;p30">
              <a:extLst>
                <a:ext uri="{FF2B5EF4-FFF2-40B4-BE49-F238E27FC236}">
                  <a16:creationId xmlns:a16="http://schemas.microsoft.com/office/drawing/2014/main" id="{AAD53AE9-8AAB-264B-8833-A7363BED95BB}"/>
                </a:ext>
              </a:extLst>
            </p:cNvPr>
            <p:cNvSpPr/>
            <p:nvPr/>
          </p:nvSpPr>
          <p:spPr>
            <a:xfrm>
              <a:off x="2987980" y="2531368"/>
              <a:ext cx="28352" cy="40318"/>
            </a:xfrm>
            <a:custGeom>
              <a:avLst/>
              <a:gdLst/>
              <a:ahLst/>
              <a:cxnLst/>
              <a:rect l="l" t="t" r="r" b="b"/>
              <a:pathLst>
                <a:path w="1816" h="2582" extrusionOk="0">
                  <a:moveTo>
                    <a:pt x="888" y="282"/>
                  </a:moveTo>
                  <a:cubicBezTo>
                    <a:pt x="1090" y="282"/>
                    <a:pt x="1251" y="363"/>
                    <a:pt x="1332" y="524"/>
                  </a:cubicBezTo>
                  <a:cubicBezTo>
                    <a:pt x="1453" y="726"/>
                    <a:pt x="1493" y="968"/>
                    <a:pt x="1493" y="1291"/>
                  </a:cubicBezTo>
                  <a:cubicBezTo>
                    <a:pt x="1493" y="1654"/>
                    <a:pt x="1453" y="1896"/>
                    <a:pt x="1332" y="2057"/>
                  </a:cubicBezTo>
                  <a:cubicBezTo>
                    <a:pt x="1251" y="2259"/>
                    <a:pt x="1090" y="2339"/>
                    <a:pt x="888" y="2339"/>
                  </a:cubicBezTo>
                  <a:cubicBezTo>
                    <a:pt x="686" y="2339"/>
                    <a:pt x="565" y="2259"/>
                    <a:pt x="444" y="2057"/>
                  </a:cubicBezTo>
                  <a:cubicBezTo>
                    <a:pt x="364" y="1896"/>
                    <a:pt x="323" y="1654"/>
                    <a:pt x="323" y="1291"/>
                  </a:cubicBezTo>
                  <a:cubicBezTo>
                    <a:pt x="323" y="968"/>
                    <a:pt x="364" y="726"/>
                    <a:pt x="444" y="524"/>
                  </a:cubicBezTo>
                  <a:cubicBezTo>
                    <a:pt x="565" y="363"/>
                    <a:pt x="686" y="282"/>
                    <a:pt x="888" y="282"/>
                  </a:cubicBezTo>
                  <a:close/>
                  <a:moveTo>
                    <a:pt x="888" y="0"/>
                  </a:moveTo>
                  <a:cubicBezTo>
                    <a:pt x="686" y="0"/>
                    <a:pt x="525" y="81"/>
                    <a:pt x="404" y="161"/>
                  </a:cubicBezTo>
                  <a:cubicBezTo>
                    <a:pt x="283" y="282"/>
                    <a:pt x="162" y="444"/>
                    <a:pt x="81" y="645"/>
                  </a:cubicBezTo>
                  <a:cubicBezTo>
                    <a:pt x="1" y="847"/>
                    <a:pt x="1" y="1049"/>
                    <a:pt x="1" y="1291"/>
                  </a:cubicBezTo>
                  <a:cubicBezTo>
                    <a:pt x="1" y="1694"/>
                    <a:pt x="81" y="2017"/>
                    <a:pt x="202" y="2259"/>
                  </a:cubicBezTo>
                  <a:cubicBezTo>
                    <a:pt x="364" y="2460"/>
                    <a:pt x="606" y="2581"/>
                    <a:pt x="888" y="2581"/>
                  </a:cubicBezTo>
                  <a:cubicBezTo>
                    <a:pt x="1211" y="2581"/>
                    <a:pt x="1412" y="2460"/>
                    <a:pt x="1574" y="2259"/>
                  </a:cubicBezTo>
                  <a:cubicBezTo>
                    <a:pt x="1735" y="2017"/>
                    <a:pt x="1816" y="1694"/>
                    <a:pt x="1816" y="1291"/>
                  </a:cubicBezTo>
                  <a:cubicBezTo>
                    <a:pt x="1816" y="928"/>
                    <a:pt x="1735" y="605"/>
                    <a:pt x="1574" y="363"/>
                  </a:cubicBezTo>
                  <a:cubicBezTo>
                    <a:pt x="1412" y="121"/>
                    <a:pt x="1211" y="0"/>
                    <a:pt x="8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941;p30">
              <a:extLst>
                <a:ext uri="{FF2B5EF4-FFF2-40B4-BE49-F238E27FC236}">
                  <a16:creationId xmlns:a16="http://schemas.microsoft.com/office/drawing/2014/main" id="{1A1BB3A8-5C33-2E47-ABB2-B3895DB5A05B}"/>
                </a:ext>
              </a:extLst>
            </p:cNvPr>
            <p:cNvSpPr/>
            <p:nvPr/>
          </p:nvSpPr>
          <p:spPr>
            <a:xfrm>
              <a:off x="3025762" y="2531992"/>
              <a:ext cx="24574" cy="39053"/>
            </a:xfrm>
            <a:custGeom>
              <a:avLst/>
              <a:gdLst/>
              <a:ahLst/>
              <a:cxnLst/>
              <a:rect l="l" t="t" r="r" b="b"/>
              <a:pathLst>
                <a:path w="1574" h="2501" extrusionOk="0">
                  <a:moveTo>
                    <a:pt x="646" y="283"/>
                  </a:moveTo>
                  <a:cubicBezTo>
                    <a:pt x="847" y="283"/>
                    <a:pt x="968" y="323"/>
                    <a:pt x="1089" y="404"/>
                  </a:cubicBezTo>
                  <a:cubicBezTo>
                    <a:pt x="1210" y="484"/>
                    <a:pt x="1251" y="605"/>
                    <a:pt x="1251" y="807"/>
                  </a:cubicBezTo>
                  <a:cubicBezTo>
                    <a:pt x="1251" y="968"/>
                    <a:pt x="1210" y="1130"/>
                    <a:pt x="1089" y="1210"/>
                  </a:cubicBezTo>
                  <a:cubicBezTo>
                    <a:pt x="968" y="1291"/>
                    <a:pt x="847" y="1331"/>
                    <a:pt x="646" y="1331"/>
                  </a:cubicBezTo>
                  <a:lnTo>
                    <a:pt x="283" y="1331"/>
                  </a:lnTo>
                  <a:lnTo>
                    <a:pt x="283" y="283"/>
                  </a:lnTo>
                  <a:close/>
                  <a:moveTo>
                    <a:pt x="1" y="0"/>
                  </a:moveTo>
                  <a:lnTo>
                    <a:pt x="1" y="2501"/>
                  </a:lnTo>
                  <a:lnTo>
                    <a:pt x="283" y="2501"/>
                  </a:lnTo>
                  <a:lnTo>
                    <a:pt x="283" y="1573"/>
                  </a:lnTo>
                  <a:lnTo>
                    <a:pt x="605" y="1573"/>
                  </a:lnTo>
                  <a:cubicBezTo>
                    <a:pt x="928" y="1573"/>
                    <a:pt x="1170" y="1533"/>
                    <a:pt x="1331" y="1412"/>
                  </a:cubicBezTo>
                  <a:cubicBezTo>
                    <a:pt x="1493" y="1251"/>
                    <a:pt x="1573" y="1049"/>
                    <a:pt x="1573" y="767"/>
                  </a:cubicBezTo>
                  <a:cubicBezTo>
                    <a:pt x="1573" y="525"/>
                    <a:pt x="1493" y="323"/>
                    <a:pt x="1331" y="202"/>
                  </a:cubicBezTo>
                  <a:cubicBezTo>
                    <a:pt x="1170" y="81"/>
                    <a:pt x="928" y="0"/>
                    <a:pt x="6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942;p30">
              <a:extLst>
                <a:ext uri="{FF2B5EF4-FFF2-40B4-BE49-F238E27FC236}">
                  <a16:creationId xmlns:a16="http://schemas.microsoft.com/office/drawing/2014/main" id="{564B9A0D-4BFF-5A41-87F3-72B4757AB3EE}"/>
                </a:ext>
              </a:extLst>
            </p:cNvPr>
            <p:cNvSpPr/>
            <p:nvPr/>
          </p:nvSpPr>
          <p:spPr>
            <a:xfrm>
              <a:off x="3058501" y="2531992"/>
              <a:ext cx="22685" cy="39053"/>
            </a:xfrm>
            <a:custGeom>
              <a:avLst/>
              <a:gdLst/>
              <a:ahLst/>
              <a:cxnLst/>
              <a:rect l="l" t="t" r="r" b="b"/>
              <a:pathLst>
                <a:path w="1453" h="2501" extrusionOk="0">
                  <a:moveTo>
                    <a:pt x="1" y="0"/>
                  </a:moveTo>
                  <a:lnTo>
                    <a:pt x="1" y="283"/>
                  </a:lnTo>
                  <a:lnTo>
                    <a:pt x="565" y="283"/>
                  </a:lnTo>
                  <a:lnTo>
                    <a:pt x="565" y="2259"/>
                  </a:lnTo>
                  <a:lnTo>
                    <a:pt x="1" y="2259"/>
                  </a:lnTo>
                  <a:lnTo>
                    <a:pt x="1" y="2501"/>
                  </a:lnTo>
                  <a:lnTo>
                    <a:pt x="1452" y="2501"/>
                  </a:lnTo>
                  <a:lnTo>
                    <a:pt x="1452" y="2259"/>
                  </a:lnTo>
                  <a:lnTo>
                    <a:pt x="888" y="2259"/>
                  </a:lnTo>
                  <a:lnTo>
                    <a:pt x="888" y="283"/>
                  </a:lnTo>
                  <a:lnTo>
                    <a:pt x="1452" y="283"/>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943;p30">
              <a:extLst>
                <a:ext uri="{FF2B5EF4-FFF2-40B4-BE49-F238E27FC236}">
                  <a16:creationId xmlns:a16="http://schemas.microsoft.com/office/drawing/2014/main" id="{6CA22C99-6480-0E4F-AC15-6E1D87E6DD7C}"/>
                </a:ext>
              </a:extLst>
            </p:cNvPr>
            <p:cNvSpPr/>
            <p:nvPr/>
          </p:nvSpPr>
          <p:spPr>
            <a:xfrm>
              <a:off x="3088102" y="2531992"/>
              <a:ext cx="31490" cy="39053"/>
            </a:xfrm>
            <a:custGeom>
              <a:avLst/>
              <a:gdLst/>
              <a:ahLst/>
              <a:cxnLst/>
              <a:rect l="l" t="t" r="r" b="b"/>
              <a:pathLst>
                <a:path w="2017" h="2501" extrusionOk="0">
                  <a:moveTo>
                    <a:pt x="1008" y="283"/>
                  </a:moveTo>
                  <a:lnTo>
                    <a:pt x="1412" y="1614"/>
                  </a:lnTo>
                  <a:lnTo>
                    <a:pt x="565" y="1614"/>
                  </a:lnTo>
                  <a:lnTo>
                    <a:pt x="1008" y="283"/>
                  </a:lnTo>
                  <a:close/>
                  <a:moveTo>
                    <a:pt x="807" y="0"/>
                  </a:moveTo>
                  <a:lnTo>
                    <a:pt x="0" y="2501"/>
                  </a:lnTo>
                  <a:lnTo>
                    <a:pt x="282" y="2501"/>
                  </a:lnTo>
                  <a:lnTo>
                    <a:pt x="484" y="1856"/>
                  </a:lnTo>
                  <a:lnTo>
                    <a:pt x="1492" y="1856"/>
                  </a:lnTo>
                  <a:lnTo>
                    <a:pt x="1694" y="2501"/>
                  </a:lnTo>
                  <a:lnTo>
                    <a:pt x="2017" y="2501"/>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944;p30">
              <a:extLst>
                <a:ext uri="{FF2B5EF4-FFF2-40B4-BE49-F238E27FC236}">
                  <a16:creationId xmlns:a16="http://schemas.microsoft.com/office/drawing/2014/main" id="{29B74BA3-50F2-F64F-A318-BD12451C17DD}"/>
                </a:ext>
              </a:extLst>
            </p:cNvPr>
            <p:cNvSpPr/>
            <p:nvPr/>
          </p:nvSpPr>
          <p:spPr>
            <a:xfrm>
              <a:off x="2780210" y="2902259"/>
              <a:ext cx="27088" cy="39069"/>
            </a:xfrm>
            <a:custGeom>
              <a:avLst/>
              <a:gdLst/>
              <a:ahLst/>
              <a:cxnLst/>
              <a:rect l="l" t="t" r="r" b="b"/>
              <a:pathLst>
                <a:path w="1735" h="2502" extrusionOk="0">
                  <a:moveTo>
                    <a:pt x="0" y="1"/>
                  </a:moveTo>
                  <a:lnTo>
                    <a:pt x="0" y="2501"/>
                  </a:lnTo>
                  <a:lnTo>
                    <a:pt x="323" y="2501"/>
                  </a:lnTo>
                  <a:lnTo>
                    <a:pt x="323" y="1"/>
                  </a:lnTo>
                  <a:close/>
                  <a:moveTo>
                    <a:pt x="1291" y="1"/>
                  </a:moveTo>
                  <a:lnTo>
                    <a:pt x="323" y="1130"/>
                  </a:lnTo>
                  <a:lnTo>
                    <a:pt x="1331" y="2501"/>
                  </a:lnTo>
                  <a:lnTo>
                    <a:pt x="1734" y="2501"/>
                  </a:lnTo>
                  <a:lnTo>
                    <a:pt x="686" y="1130"/>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945;p30">
              <a:extLst>
                <a:ext uri="{FF2B5EF4-FFF2-40B4-BE49-F238E27FC236}">
                  <a16:creationId xmlns:a16="http://schemas.microsoft.com/office/drawing/2014/main" id="{81E6521F-7768-284A-9DD9-E099B557572A}"/>
                </a:ext>
              </a:extLst>
            </p:cNvPr>
            <p:cNvSpPr/>
            <p:nvPr/>
          </p:nvSpPr>
          <p:spPr>
            <a:xfrm>
              <a:off x="2814838" y="2902259"/>
              <a:ext cx="22685" cy="39069"/>
            </a:xfrm>
            <a:custGeom>
              <a:avLst/>
              <a:gdLst/>
              <a:ahLst/>
              <a:cxnLst/>
              <a:rect l="l" t="t" r="r" b="b"/>
              <a:pathLst>
                <a:path w="1453" h="2502" extrusionOk="0">
                  <a:moveTo>
                    <a:pt x="0" y="1"/>
                  </a:moveTo>
                  <a:lnTo>
                    <a:pt x="0" y="2501"/>
                  </a:lnTo>
                  <a:lnTo>
                    <a:pt x="1452" y="2501"/>
                  </a:lnTo>
                  <a:lnTo>
                    <a:pt x="1452" y="2219"/>
                  </a:lnTo>
                  <a:lnTo>
                    <a:pt x="323" y="2219"/>
                  </a:lnTo>
                  <a:lnTo>
                    <a:pt x="323" y="1332"/>
                  </a:lnTo>
                  <a:lnTo>
                    <a:pt x="1250" y="1332"/>
                  </a:lnTo>
                  <a:lnTo>
                    <a:pt x="1250" y="1090"/>
                  </a:lnTo>
                  <a:lnTo>
                    <a:pt x="323" y="1090"/>
                  </a:lnTo>
                  <a:lnTo>
                    <a:pt x="323" y="243"/>
                  </a:lnTo>
                  <a:lnTo>
                    <a:pt x="1412" y="243"/>
                  </a:lnTo>
                  <a:lnTo>
                    <a:pt x="14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946;p30">
              <a:extLst>
                <a:ext uri="{FF2B5EF4-FFF2-40B4-BE49-F238E27FC236}">
                  <a16:creationId xmlns:a16="http://schemas.microsoft.com/office/drawing/2014/main" id="{7BC43967-283A-9E4A-900F-EDD367161532}"/>
                </a:ext>
              </a:extLst>
            </p:cNvPr>
            <p:cNvSpPr/>
            <p:nvPr/>
          </p:nvSpPr>
          <p:spPr>
            <a:xfrm>
              <a:off x="2846313" y="2902259"/>
              <a:ext cx="24574" cy="39069"/>
            </a:xfrm>
            <a:custGeom>
              <a:avLst/>
              <a:gdLst/>
              <a:ahLst/>
              <a:cxnLst/>
              <a:rect l="l" t="t" r="r" b="b"/>
              <a:pathLst>
                <a:path w="1574" h="2502" extrusionOk="0">
                  <a:moveTo>
                    <a:pt x="1" y="1"/>
                  </a:moveTo>
                  <a:lnTo>
                    <a:pt x="1" y="2501"/>
                  </a:lnTo>
                  <a:lnTo>
                    <a:pt x="323" y="2501"/>
                  </a:lnTo>
                  <a:lnTo>
                    <a:pt x="323" y="1251"/>
                  </a:lnTo>
                  <a:cubicBezTo>
                    <a:pt x="323" y="1009"/>
                    <a:pt x="323" y="808"/>
                    <a:pt x="283" y="606"/>
                  </a:cubicBezTo>
                  <a:cubicBezTo>
                    <a:pt x="283" y="404"/>
                    <a:pt x="283" y="324"/>
                    <a:pt x="283" y="283"/>
                  </a:cubicBezTo>
                  <a:lnTo>
                    <a:pt x="1130" y="2501"/>
                  </a:lnTo>
                  <a:lnTo>
                    <a:pt x="1574" y="2501"/>
                  </a:lnTo>
                  <a:lnTo>
                    <a:pt x="1574" y="1"/>
                  </a:lnTo>
                  <a:lnTo>
                    <a:pt x="1291" y="1"/>
                  </a:lnTo>
                  <a:lnTo>
                    <a:pt x="1291" y="1251"/>
                  </a:lnTo>
                  <a:cubicBezTo>
                    <a:pt x="1291" y="1493"/>
                    <a:pt x="1291" y="1775"/>
                    <a:pt x="1332" y="2058"/>
                  </a:cubicBezTo>
                  <a:lnTo>
                    <a:pt x="1332" y="2179"/>
                  </a:ln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947;p30">
              <a:extLst>
                <a:ext uri="{FF2B5EF4-FFF2-40B4-BE49-F238E27FC236}">
                  <a16:creationId xmlns:a16="http://schemas.microsoft.com/office/drawing/2014/main" id="{8FFC088F-BE3C-0246-B3FE-B87F35A22D1E}"/>
                </a:ext>
              </a:extLst>
            </p:cNvPr>
            <p:cNvSpPr/>
            <p:nvPr/>
          </p:nvSpPr>
          <p:spPr>
            <a:xfrm>
              <a:off x="2877163" y="2902259"/>
              <a:ext cx="31506" cy="39069"/>
            </a:xfrm>
            <a:custGeom>
              <a:avLst/>
              <a:gdLst/>
              <a:ahLst/>
              <a:cxnLst/>
              <a:rect l="l" t="t" r="r" b="b"/>
              <a:pathLst>
                <a:path w="2018" h="2502" extrusionOk="0">
                  <a:moveTo>
                    <a:pt x="1" y="1"/>
                  </a:moveTo>
                  <a:lnTo>
                    <a:pt x="848" y="1533"/>
                  </a:lnTo>
                  <a:lnTo>
                    <a:pt x="848" y="2501"/>
                  </a:lnTo>
                  <a:lnTo>
                    <a:pt x="1170" y="2501"/>
                  </a:lnTo>
                  <a:lnTo>
                    <a:pt x="1170" y="1533"/>
                  </a:lnTo>
                  <a:lnTo>
                    <a:pt x="2017" y="1"/>
                  </a:lnTo>
                  <a:lnTo>
                    <a:pt x="1695" y="1"/>
                  </a:lnTo>
                  <a:lnTo>
                    <a:pt x="1009" y="125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948;p30">
              <a:extLst>
                <a:ext uri="{FF2B5EF4-FFF2-40B4-BE49-F238E27FC236}">
                  <a16:creationId xmlns:a16="http://schemas.microsoft.com/office/drawing/2014/main" id="{0948A8E9-2D4D-484F-8D0C-0E2136562790}"/>
                </a:ext>
              </a:extLst>
            </p:cNvPr>
            <p:cNvSpPr/>
            <p:nvPr/>
          </p:nvSpPr>
          <p:spPr>
            <a:xfrm>
              <a:off x="2910542" y="2902259"/>
              <a:ext cx="32131" cy="39069"/>
            </a:xfrm>
            <a:custGeom>
              <a:avLst/>
              <a:gdLst/>
              <a:ahLst/>
              <a:cxnLst/>
              <a:rect l="l" t="t" r="r" b="b"/>
              <a:pathLst>
                <a:path w="2058" h="2502" extrusionOk="0">
                  <a:moveTo>
                    <a:pt x="1009" y="243"/>
                  </a:moveTo>
                  <a:lnTo>
                    <a:pt x="1452" y="1574"/>
                  </a:lnTo>
                  <a:lnTo>
                    <a:pt x="605" y="1574"/>
                  </a:lnTo>
                  <a:lnTo>
                    <a:pt x="1009" y="243"/>
                  </a:lnTo>
                  <a:close/>
                  <a:moveTo>
                    <a:pt x="847" y="1"/>
                  </a:moveTo>
                  <a:lnTo>
                    <a:pt x="0" y="2501"/>
                  </a:lnTo>
                  <a:lnTo>
                    <a:pt x="323" y="2501"/>
                  </a:lnTo>
                  <a:lnTo>
                    <a:pt x="525" y="1856"/>
                  </a:lnTo>
                  <a:lnTo>
                    <a:pt x="1533" y="1856"/>
                  </a:lnTo>
                  <a:lnTo>
                    <a:pt x="1734" y="2501"/>
                  </a:lnTo>
                  <a:lnTo>
                    <a:pt x="205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6949;p30">
              <a:extLst>
                <a:ext uri="{FF2B5EF4-FFF2-40B4-BE49-F238E27FC236}">
                  <a16:creationId xmlns:a16="http://schemas.microsoft.com/office/drawing/2014/main" id="{BBC6BC28-B0A4-FC40-A0DB-4EBADD73E7EE}"/>
                </a:ext>
              </a:extLst>
            </p:cNvPr>
            <p:cNvSpPr/>
            <p:nvPr/>
          </p:nvSpPr>
          <p:spPr>
            <a:xfrm>
              <a:off x="2569911" y="3196342"/>
              <a:ext cx="28352" cy="39069"/>
            </a:xfrm>
            <a:custGeom>
              <a:avLst/>
              <a:gdLst/>
              <a:ahLst/>
              <a:cxnLst/>
              <a:rect l="l" t="t" r="r" b="b"/>
              <a:pathLst>
                <a:path w="1816" h="2502" extrusionOk="0">
                  <a:moveTo>
                    <a:pt x="0" y="1"/>
                  </a:moveTo>
                  <a:lnTo>
                    <a:pt x="0" y="283"/>
                  </a:lnTo>
                  <a:lnTo>
                    <a:pt x="726" y="283"/>
                  </a:lnTo>
                  <a:lnTo>
                    <a:pt x="726" y="2501"/>
                  </a:lnTo>
                  <a:lnTo>
                    <a:pt x="1049" y="2501"/>
                  </a:lnTo>
                  <a:lnTo>
                    <a:pt x="104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6950;p30">
              <a:extLst>
                <a:ext uri="{FF2B5EF4-FFF2-40B4-BE49-F238E27FC236}">
                  <a16:creationId xmlns:a16="http://schemas.microsoft.com/office/drawing/2014/main" id="{6687CF25-AA46-9E4A-A5EC-9D36630DDDB7}"/>
                </a:ext>
              </a:extLst>
            </p:cNvPr>
            <p:cNvSpPr/>
            <p:nvPr/>
          </p:nvSpPr>
          <p:spPr>
            <a:xfrm>
              <a:off x="2595718" y="3196342"/>
              <a:ext cx="32131" cy="39069"/>
            </a:xfrm>
            <a:custGeom>
              <a:avLst/>
              <a:gdLst/>
              <a:ahLst/>
              <a:cxnLst/>
              <a:rect l="l" t="t" r="r" b="b"/>
              <a:pathLst>
                <a:path w="2058" h="2502" extrusionOk="0">
                  <a:moveTo>
                    <a:pt x="1009" y="283"/>
                  </a:moveTo>
                  <a:lnTo>
                    <a:pt x="1412" y="1614"/>
                  </a:lnTo>
                  <a:lnTo>
                    <a:pt x="646" y="1614"/>
                  </a:lnTo>
                  <a:lnTo>
                    <a:pt x="1009" y="283"/>
                  </a:lnTo>
                  <a:close/>
                  <a:moveTo>
                    <a:pt x="807" y="1"/>
                  </a:moveTo>
                  <a:lnTo>
                    <a:pt x="1" y="2501"/>
                  </a:lnTo>
                  <a:lnTo>
                    <a:pt x="364" y="2501"/>
                  </a:lnTo>
                  <a:lnTo>
                    <a:pt x="565" y="1856"/>
                  </a:lnTo>
                  <a:lnTo>
                    <a:pt x="1493" y="185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6951;p30">
              <a:extLst>
                <a:ext uri="{FF2B5EF4-FFF2-40B4-BE49-F238E27FC236}">
                  <a16:creationId xmlns:a16="http://schemas.microsoft.com/office/drawing/2014/main" id="{97F74E6C-0985-FB4D-ACA6-EA411A87AF79}"/>
                </a:ext>
              </a:extLst>
            </p:cNvPr>
            <p:cNvSpPr/>
            <p:nvPr/>
          </p:nvSpPr>
          <p:spPr>
            <a:xfrm>
              <a:off x="2633500" y="3196342"/>
              <a:ext cx="27712" cy="39069"/>
            </a:xfrm>
            <a:custGeom>
              <a:avLst/>
              <a:gdLst/>
              <a:ahLst/>
              <a:cxnLst/>
              <a:rect l="l" t="t" r="r" b="b"/>
              <a:pathLst>
                <a:path w="1775" h="2502" extrusionOk="0">
                  <a:moveTo>
                    <a:pt x="1" y="1"/>
                  </a:moveTo>
                  <a:lnTo>
                    <a:pt x="1" y="2501"/>
                  </a:lnTo>
                  <a:lnTo>
                    <a:pt x="323" y="2501"/>
                  </a:lnTo>
                  <a:lnTo>
                    <a:pt x="323" y="1372"/>
                  </a:lnTo>
                  <a:cubicBezTo>
                    <a:pt x="323" y="1170"/>
                    <a:pt x="323" y="969"/>
                    <a:pt x="323" y="848"/>
                  </a:cubicBezTo>
                  <a:cubicBezTo>
                    <a:pt x="323" y="686"/>
                    <a:pt x="283" y="565"/>
                    <a:pt x="283" y="364"/>
                  </a:cubicBezTo>
                  <a:lnTo>
                    <a:pt x="283" y="364"/>
                  </a:lnTo>
                  <a:lnTo>
                    <a:pt x="1291" y="2501"/>
                  </a:lnTo>
                  <a:lnTo>
                    <a:pt x="1775" y="2501"/>
                  </a:lnTo>
                  <a:lnTo>
                    <a:pt x="1775" y="1"/>
                  </a:lnTo>
                  <a:lnTo>
                    <a:pt x="1452" y="1"/>
                  </a:lnTo>
                  <a:lnTo>
                    <a:pt x="1452" y="1372"/>
                  </a:lnTo>
                  <a:cubicBezTo>
                    <a:pt x="1452" y="1493"/>
                    <a:pt x="1452" y="1654"/>
                    <a:pt x="1452" y="1815"/>
                  </a:cubicBezTo>
                  <a:cubicBezTo>
                    <a:pt x="1452" y="1936"/>
                    <a:pt x="1493" y="2057"/>
                    <a:pt x="1493"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6952;p30">
              <a:extLst>
                <a:ext uri="{FF2B5EF4-FFF2-40B4-BE49-F238E27FC236}">
                  <a16:creationId xmlns:a16="http://schemas.microsoft.com/office/drawing/2014/main" id="{7320C88D-709C-3C4C-9429-341C41C175F0}"/>
                </a:ext>
              </a:extLst>
            </p:cNvPr>
            <p:cNvSpPr/>
            <p:nvPr/>
          </p:nvSpPr>
          <p:spPr>
            <a:xfrm>
              <a:off x="2668129" y="3196342"/>
              <a:ext cx="25199" cy="39069"/>
            </a:xfrm>
            <a:custGeom>
              <a:avLst/>
              <a:gdLst/>
              <a:ahLst/>
              <a:cxnLst/>
              <a:rect l="l" t="t" r="r" b="b"/>
              <a:pathLst>
                <a:path w="1614" h="2502" extrusionOk="0">
                  <a:moveTo>
                    <a:pt x="162" y="1"/>
                  </a:moveTo>
                  <a:lnTo>
                    <a:pt x="162" y="283"/>
                  </a:lnTo>
                  <a:lnTo>
                    <a:pt x="1251" y="283"/>
                  </a:lnTo>
                  <a:lnTo>
                    <a:pt x="1" y="2219"/>
                  </a:lnTo>
                  <a:lnTo>
                    <a:pt x="1" y="2501"/>
                  </a:lnTo>
                  <a:lnTo>
                    <a:pt x="1573" y="2501"/>
                  </a:lnTo>
                  <a:lnTo>
                    <a:pt x="1614" y="2219"/>
                  </a:lnTo>
                  <a:lnTo>
                    <a:pt x="404" y="2219"/>
                  </a:lnTo>
                  <a:lnTo>
                    <a:pt x="1614" y="283"/>
                  </a:lnTo>
                  <a:lnTo>
                    <a:pt x="1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6953;p30">
              <a:extLst>
                <a:ext uri="{FF2B5EF4-FFF2-40B4-BE49-F238E27FC236}">
                  <a16:creationId xmlns:a16="http://schemas.microsoft.com/office/drawing/2014/main" id="{1C5A6A8A-9649-1C44-8AF9-56EC7B86721C}"/>
                </a:ext>
              </a:extLst>
            </p:cNvPr>
            <p:cNvSpPr/>
            <p:nvPr/>
          </p:nvSpPr>
          <p:spPr>
            <a:xfrm>
              <a:off x="2696465" y="3196342"/>
              <a:ext cx="31490" cy="39069"/>
            </a:xfrm>
            <a:custGeom>
              <a:avLst/>
              <a:gdLst/>
              <a:ahLst/>
              <a:cxnLst/>
              <a:rect l="l" t="t" r="r" b="b"/>
              <a:pathLst>
                <a:path w="2017" h="2502" extrusionOk="0">
                  <a:moveTo>
                    <a:pt x="1009" y="283"/>
                  </a:moveTo>
                  <a:lnTo>
                    <a:pt x="1412" y="1614"/>
                  </a:lnTo>
                  <a:lnTo>
                    <a:pt x="605" y="1614"/>
                  </a:lnTo>
                  <a:lnTo>
                    <a:pt x="1009" y="283"/>
                  </a:lnTo>
                  <a:close/>
                  <a:moveTo>
                    <a:pt x="807" y="1"/>
                  </a:moveTo>
                  <a:lnTo>
                    <a:pt x="0" y="2501"/>
                  </a:lnTo>
                  <a:lnTo>
                    <a:pt x="363" y="2501"/>
                  </a:lnTo>
                  <a:lnTo>
                    <a:pt x="525" y="1856"/>
                  </a:lnTo>
                  <a:lnTo>
                    <a:pt x="1493" y="1856"/>
                  </a:lnTo>
                  <a:lnTo>
                    <a:pt x="1654" y="2501"/>
                  </a:lnTo>
                  <a:lnTo>
                    <a:pt x="201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6954;p30">
              <a:extLst>
                <a:ext uri="{FF2B5EF4-FFF2-40B4-BE49-F238E27FC236}">
                  <a16:creationId xmlns:a16="http://schemas.microsoft.com/office/drawing/2014/main" id="{0F24A517-43F8-4042-AD71-CA98344137FF}"/>
                </a:ext>
              </a:extLst>
            </p:cNvPr>
            <p:cNvSpPr/>
            <p:nvPr/>
          </p:nvSpPr>
          <p:spPr>
            <a:xfrm>
              <a:off x="2734247" y="3196342"/>
              <a:ext cx="27088" cy="39069"/>
            </a:xfrm>
            <a:custGeom>
              <a:avLst/>
              <a:gdLst/>
              <a:ahLst/>
              <a:cxnLst/>
              <a:rect l="l" t="t" r="r" b="b"/>
              <a:pathLst>
                <a:path w="1735" h="2502" extrusionOk="0">
                  <a:moveTo>
                    <a:pt x="0" y="1"/>
                  </a:moveTo>
                  <a:lnTo>
                    <a:pt x="0" y="2501"/>
                  </a:lnTo>
                  <a:lnTo>
                    <a:pt x="323" y="2501"/>
                  </a:lnTo>
                  <a:lnTo>
                    <a:pt x="323" y="1372"/>
                  </a:lnTo>
                  <a:cubicBezTo>
                    <a:pt x="323" y="1170"/>
                    <a:pt x="323" y="969"/>
                    <a:pt x="282" y="848"/>
                  </a:cubicBezTo>
                  <a:cubicBezTo>
                    <a:pt x="282" y="686"/>
                    <a:pt x="282" y="565"/>
                    <a:pt x="282" y="364"/>
                  </a:cubicBezTo>
                  <a:lnTo>
                    <a:pt x="1291" y="2501"/>
                  </a:lnTo>
                  <a:lnTo>
                    <a:pt x="1734" y="2501"/>
                  </a:lnTo>
                  <a:lnTo>
                    <a:pt x="1734" y="1"/>
                  </a:lnTo>
                  <a:lnTo>
                    <a:pt x="1412" y="1"/>
                  </a:lnTo>
                  <a:lnTo>
                    <a:pt x="1412" y="1372"/>
                  </a:lnTo>
                  <a:cubicBezTo>
                    <a:pt x="1412" y="1493"/>
                    <a:pt x="1412" y="1654"/>
                    <a:pt x="1452" y="1815"/>
                  </a:cubicBezTo>
                  <a:cubicBezTo>
                    <a:pt x="1452" y="1936"/>
                    <a:pt x="1452" y="2057"/>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6955;p30">
              <a:extLst>
                <a:ext uri="{FF2B5EF4-FFF2-40B4-BE49-F238E27FC236}">
                  <a16:creationId xmlns:a16="http://schemas.microsoft.com/office/drawing/2014/main" id="{BD37E8CB-AE35-E242-9513-851D03562518}"/>
                </a:ext>
              </a:extLst>
            </p:cNvPr>
            <p:cNvSpPr/>
            <p:nvPr/>
          </p:nvSpPr>
          <p:spPr>
            <a:xfrm>
              <a:off x="2772653" y="3196342"/>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6956;p30">
              <a:extLst>
                <a:ext uri="{FF2B5EF4-FFF2-40B4-BE49-F238E27FC236}">
                  <a16:creationId xmlns:a16="http://schemas.microsoft.com/office/drawing/2014/main" id="{637EFF02-2CFC-F147-8E3B-6295FA25DC96}"/>
                </a:ext>
              </a:extLst>
            </p:cNvPr>
            <p:cNvSpPr/>
            <p:nvPr/>
          </p:nvSpPr>
          <p:spPr>
            <a:xfrm>
              <a:off x="2783988" y="3196342"/>
              <a:ext cx="31490" cy="39069"/>
            </a:xfrm>
            <a:custGeom>
              <a:avLst/>
              <a:gdLst/>
              <a:ahLst/>
              <a:cxnLst/>
              <a:rect l="l" t="t" r="r" b="b"/>
              <a:pathLst>
                <a:path w="2017" h="2502" extrusionOk="0">
                  <a:moveTo>
                    <a:pt x="1008" y="283"/>
                  </a:moveTo>
                  <a:lnTo>
                    <a:pt x="1412" y="1614"/>
                  </a:lnTo>
                  <a:lnTo>
                    <a:pt x="605" y="1614"/>
                  </a:lnTo>
                  <a:lnTo>
                    <a:pt x="1008" y="283"/>
                  </a:lnTo>
                  <a:close/>
                  <a:moveTo>
                    <a:pt x="807" y="1"/>
                  </a:moveTo>
                  <a:lnTo>
                    <a:pt x="0" y="2501"/>
                  </a:lnTo>
                  <a:lnTo>
                    <a:pt x="363" y="2501"/>
                  </a:lnTo>
                  <a:lnTo>
                    <a:pt x="524" y="1856"/>
                  </a:lnTo>
                  <a:lnTo>
                    <a:pt x="1492" y="1856"/>
                  </a:lnTo>
                  <a:lnTo>
                    <a:pt x="1654" y="2501"/>
                  </a:lnTo>
                  <a:lnTo>
                    <a:pt x="2017" y="2501"/>
                  </a:lnTo>
                  <a:lnTo>
                    <a:pt x="12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6957;p30">
              <a:extLst>
                <a:ext uri="{FF2B5EF4-FFF2-40B4-BE49-F238E27FC236}">
                  <a16:creationId xmlns:a16="http://schemas.microsoft.com/office/drawing/2014/main" id="{E4C4CD13-6613-EB43-A163-FD4118291B6B}"/>
                </a:ext>
              </a:extLst>
            </p:cNvPr>
            <p:cNvSpPr/>
            <p:nvPr/>
          </p:nvSpPr>
          <p:spPr>
            <a:xfrm>
              <a:off x="2562355" y="2865112"/>
              <a:ext cx="17642" cy="27092"/>
            </a:xfrm>
            <a:custGeom>
              <a:avLst/>
              <a:gdLst/>
              <a:ahLst/>
              <a:cxnLst/>
              <a:rect l="l" t="t" r="r" b="b"/>
              <a:pathLst>
                <a:path w="1130" h="1735" extrusionOk="0">
                  <a:moveTo>
                    <a:pt x="0" y="1"/>
                  </a:moveTo>
                  <a:lnTo>
                    <a:pt x="0" y="1130"/>
                  </a:lnTo>
                  <a:cubicBezTo>
                    <a:pt x="0" y="1251"/>
                    <a:pt x="41" y="1372"/>
                    <a:pt x="81" y="1452"/>
                  </a:cubicBezTo>
                  <a:cubicBezTo>
                    <a:pt x="121" y="1533"/>
                    <a:pt x="202" y="1614"/>
                    <a:pt x="283" y="1654"/>
                  </a:cubicBezTo>
                  <a:cubicBezTo>
                    <a:pt x="363" y="1694"/>
                    <a:pt x="444" y="1735"/>
                    <a:pt x="565" y="1735"/>
                  </a:cubicBezTo>
                  <a:cubicBezTo>
                    <a:pt x="686" y="1735"/>
                    <a:pt x="767" y="1694"/>
                    <a:pt x="847" y="1654"/>
                  </a:cubicBezTo>
                  <a:cubicBezTo>
                    <a:pt x="968" y="1614"/>
                    <a:pt x="1009" y="1533"/>
                    <a:pt x="1049" y="1452"/>
                  </a:cubicBezTo>
                  <a:cubicBezTo>
                    <a:pt x="1089" y="1372"/>
                    <a:pt x="1130" y="1251"/>
                    <a:pt x="1130" y="1130"/>
                  </a:cubicBezTo>
                  <a:lnTo>
                    <a:pt x="1130" y="1"/>
                  </a:lnTo>
                  <a:lnTo>
                    <a:pt x="928" y="1"/>
                  </a:lnTo>
                  <a:lnTo>
                    <a:pt x="928" y="1170"/>
                  </a:lnTo>
                  <a:cubicBezTo>
                    <a:pt x="928" y="1291"/>
                    <a:pt x="888" y="1372"/>
                    <a:pt x="807" y="1452"/>
                  </a:cubicBezTo>
                  <a:cubicBezTo>
                    <a:pt x="767" y="1493"/>
                    <a:pt x="686" y="1533"/>
                    <a:pt x="565" y="1533"/>
                  </a:cubicBezTo>
                  <a:cubicBezTo>
                    <a:pt x="444" y="1533"/>
                    <a:pt x="363" y="1493"/>
                    <a:pt x="323" y="1452"/>
                  </a:cubicBezTo>
                  <a:cubicBezTo>
                    <a:pt x="242" y="1372"/>
                    <a:pt x="242" y="1291"/>
                    <a:pt x="242" y="1170"/>
                  </a:cubicBezTo>
                  <a:lnTo>
                    <a:pt x="24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6958;p30">
              <a:extLst>
                <a:ext uri="{FF2B5EF4-FFF2-40B4-BE49-F238E27FC236}">
                  <a16:creationId xmlns:a16="http://schemas.microsoft.com/office/drawing/2014/main" id="{812CBB57-7BDB-6345-A15F-8FD9089B74C5}"/>
                </a:ext>
              </a:extLst>
            </p:cNvPr>
            <p:cNvSpPr/>
            <p:nvPr/>
          </p:nvSpPr>
          <p:spPr>
            <a:xfrm>
              <a:off x="2584384" y="2864487"/>
              <a:ext cx="18907" cy="27717"/>
            </a:xfrm>
            <a:custGeom>
              <a:avLst/>
              <a:gdLst/>
              <a:ahLst/>
              <a:cxnLst/>
              <a:rect l="l" t="t" r="r" b="b"/>
              <a:pathLst>
                <a:path w="1211" h="1775" extrusionOk="0">
                  <a:moveTo>
                    <a:pt x="727" y="0"/>
                  </a:moveTo>
                  <a:cubicBezTo>
                    <a:pt x="606" y="0"/>
                    <a:pt x="485" y="41"/>
                    <a:pt x="364" y="121"/>
                  </a:cubicBezTo>
                  <a:cubicBezTo>
                    <a:pt x="243" y="162"/>
                    <a:pt x="162" y="283"/>
                    <a:pt x="122" y="403"/>
                  </a:cubicBezTo>
                  <a:cubicBezTo>
                    <a:pt x="41" y="524"/>
                    <a:pt x="1" y="686"/>
                    <a:pt x="1" y="887"/>
                  </a:cubicBezTo>
                  <a:cubicBezTo>
                    <a:pt x="1" y="1170"/>
                    <a:pt x="82" y="1371"/>
                    <a:pt x="162" y="1533"/>
                  </a:cubicBezTo>
                  <a:cubicBezTo>
                    <a:pt x="283" y="1694"/>
                    <a:pt x="444" y="1775"/>
                    <a:pt x="686" y="1775"/>
                  </a:cubicBezTo>
                  <a:cubicBezTo>
                    <a:pt x="767" y="1775"/>
                    <a:pt x="888" y="1734"/>
                    <a:pt x="969" y="1734"/>
                  </a:cubicBezTo>
                  <a:cubicBezTo>
                    <a:pt x="1049" y="1694"/>
                    <a:pt x="1130" y="1654"/>
                    <a:pt x="1211" y="1613"/>
                  </a:cubicBezTo>
                  <a:lnTo>
                    <a:pt x="1211" y="807"/>
                  </a:lnTo>
                  <a:lnTo>
                    <a:pt x="646" y="807"/>
                  </a:lnTo>
                  <a:lnTo>
                    <a:pt x="686" y="968"/>
                  </a:lnTo>
                  <a:lnTo>
                    <a:pt x="1009" y="968"/>
                  </a:lnTo>
                  <a:lnTo>
                    <a:pt x="1009" y="1492"/>
                  </a:lnTo>
                  <a:cubicBezTo>
                    <a:pt x="928" y="1533"/>
                    <a:pt x="807" y="1573"/>
                    <a:pt x="686" y="1573"/>
                  </a:cubicBezTo>
                  <a:cubicBezTo>
                    <a:pt x="525" y="1573"/>
                    <a:pt x="404" y="1533"/>
                    <a:pt x="364" y="1412"/>
                  </a:cubicBezTo>
                  <a:cubicBezTo>
                    <a:pt x="283" y="1291"/>
                    <a:pt x="243" y="1129"/>
                    <a:pt x="243" y="887"/>
                  </a:cubicBezTo>
                  <a:cubicBezTo>
                    <a:pt x="243" y="645"/>
                    <a:pt x="283" y="484"/>
                    <a:pt x="364" y="363"/>
                  </a:cubicBezTo>
                  <a:cubicBezTo>
                    <a:pt x="444" y="242"/>
                    <a:pt x="565" y="202"/>
                    <a:pt x="727" y="202"/>
                  </a:cubicBezTo>
                  <a:cubicBezTo>
                    <a:pt x="767" y="202"/>
                    <a:pt x="848" y="202"/>
                    <a:pt x="888" y="242"/>
                  </a:cubicBezTo>
                  <a:cubicBezTo>
                    <a:pt x="969" y="242"/>
                    <a:pt x="1009" y="283"/>
                    <a:pt x="1049" y="323"/>
                  </a:cubicBezTo>
                  <a:lnTo>
                    <a:pt x="1211" y="202"/>
                  </a:lnTo>
                  <a:cubicBezTo>
                    <a:pt x="1130" y="121"/>
                    <a:pt x="1049" y="81"/>
                    <a:pt x="969" y="41"/>
                  </a:cubicBezTo>
                  <a:cubicBezTo>
                    <a:pt x="928" y="41"/>
                    <a:pt x="807" y="0"/>
                    <a:pt x="7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6959;p30">
              <a:extLst>
                <a:ext uri="{FF2B5EF4-FFF2-40B4-BE49-F238E27FC236}">
                  <a16:creationId xmlns:a16="http://schemas.microsoft.com/office/drawing/2014/main" id="{674E3270-1021-AC4F-83DA-4DADC24424F5}"/>
                </a:ext>
              </a:extLst>
            </p:cNvPr>
            <p:cNvSpPr/>
            <p:nvPr/>
          </p:nvSpPr>
          <p:spPr>
            <a:xfrm>
              <a:off x="2606428" y="2865112"/>
              <a:ext cx="21420" cy="26467"/>
            </a:xfrm>
            <a:custGeom>
              <a:avLst/>
              <a:gdLst/>
              <a:ahLst/>
              <a:cxnLst/>
              <a:rect l="l" t="t" r="r" b="b"/>
              <a:pathLst>
                <a:path w="1372" h="1695" extrusionOk="0">
                  <a:moveTo>
                    <a:pt x="686" y="202"/>
                  </a:moveTo>
                  <a:lnTo>
                    <a:pt x="968" y="1089"/>
                  </a:lnTo>
                  <a:lnTo>
                    <a:pt x="404" y="1089"/>
                  </a:lnTo>
                  <a:lnTo>
                    <a:pt x="686" y="202"/>
                  </a:lnTo>
                  <a:close/>
                  <a:moveTo>
                    <a:pt x="565" y="1"/>
                  </a:moveTo>
                  <a:lnTo>
                    <a:pt x="0" y="1694"/>
                  </a:lnTo>
                  <a:lnTo>
                    <a:pt x="202" y="1694"/>
                  </a:lnTo>
                  <a:lnTo>
                    <a:pt x="363" y="1251"/>
                  </a:lnTo>
                  <a:lnTo>
                    <a:pt x="1009" y="1251"/>
                  </a:lnTo>
                  <a:lnTo>
                    <a:pt x="1170" y="1694"/>
                  </a:lnTo>
                  <a:lnTo>
                    <a:pt x="1372" y="1694"/>
                  </a:lnTo>
                  <a:lnTo>
                    <a:pt x="80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6960;p30">
              <a:extLst>
                <a:ext uri="{FF2B5EF4-FFF2-40B4-BE49-F238E27FC236}">
                  <a16:creationId xmlns:a16="http://schemas.microsoft.com/office/drawing/2014/main" id="{471F0C9F-DF42-A544-90C2-24D227385279}"/>
                </a:ext>
              </a:extLst>
            </p:cNvPr>
            <p:cNvSpPr/>
            <p:nvPr/>
          </p:nvSpPr>
          <p:spPr>
            <a:xfrm>
              <a:off x="2631611" y="2865112"/>
              <a:ext cx="17018" cy="26467"/>
            </a:xfrm>
            <a:custGeom>
              <a:avLst/>
              <a:gdLst/>
              <a:ahLst/>
              <a:cxnLst/>
              <a:rect l="l" t="t" r="r" b="b"/>
              <a:pathLst>
                <a:path w="1090" h="1695" extrusionOk="0">
                  <a:moveTo>
                    <a:pt x="1" y="1"/>
                  </a:moveTo>
                  <a:lnTo>
                    <a:pt x="1" y="1694"/>
                  </a:lnTo>
                  <a:lnTo>
                    <a:pt x="202" y="1694"/>
                  </a:lnTo>
                  <a:lnTo>
                    <a:pt x="202" y="847"/>
                  </a:lnTo>
                  <a:cubicBezTo>
                    <a:pt x="202" y="686"/>
                    <a:pt x="202" y="565"/>
                    <a:pt x="202" y="404"/>
                  </a:cubicBezTo>
                  <a:cubicBezTo>
                    <a:pt x="202" y="283"/>
                    <a:pt x="202" y="202"/>
                    <a:pt x="202" y="202"/>
                  </a:cubicBezTo>
                  <a:lnTo>
                    <a:pt x="767" y="1694"/>
                  </a:lnTo>
                  <a:lnTo>
                    <a:pt x="1089" y="1694"/>
                  </a:lnTo>
                  <a:lnTo>
                    <a:pt x="1089" y="1"/>
                  </a:lnTo>
                  <a:lnTo>
                    <a:pt x="888" y="1"/>
                  </a:lnTo>
                  <a:lnTo>
                    <a:pt x="888" y="847"/>
                  </a:lnTo>
                  <a:cubicBezTo>
                    <a:pt x="888" y="1009"/>
                    <a:pt x="888" y="1210"/>
                    <a:pt x="888" y="1412"/>
                  </a:cubicBezTo>
                  <a:lnTo>
                    <a:pt x="888" y="1493"/>
                  </a:lnTo>
                  <a:lnTo>
                    <a:pt x="28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6961;p30">
              <a:extLst>
                <a:ext uri="{FF2B5EF4-FFF2-40B4-BE49-F238E27FC236}">
                  <a16:creationId xmlns:a16="http://schemas.microsoft.com/office/drawing/2014/main" id="{5867DB24-96E8-4D45-B9BF-7E56870B9025}"/>
                </a:ext>
              </a:extLst>
            </p:cNvPr>
            <p:cNvSpPr/>
            <p:nvPr/>
          </p:nvSpPr>
          <p:spPr>
            <a:xfrm>
              <a:off x="2654905" y="2865112"/>
              <a:ext cx="17642" cy="26467"/>
            </a:xfrm>
            <a:custGeom>
              <a:avLst/>
              <a:gdLst/>
              <a:ahLst/>
              <a:cxnLst/>
              <a:rect l="l" t="t" r="r" b="b"/>
              <a:pathLst>
                <a:path w="1130" h="1695" extrusionOk="0">
                  <a:moveTo>
                    <a:pt x="404" y="162"/>
                  </a:moveTo>
                  <a:cubicBezTo>
                    <a:pt x="485" y="162"/>
                    <a:pt x="565" y="202"/>
                    <a:pt x="646" y="243"/>
                  </a:cubicBezTo>
                  <a:cubicBezTo>
                    <a:pt x="727" y="243"/>
                    <a:pt x="807" y="323"/>
                    <a:pt x="848" y="404"/>
                  </a:cubicBezTo>
                  <a:cubicBezTo>
                    <a:pt x="888" y="525"/>
                    <a:pt x="928" y="646"/>
                    <a:pt x="928" y="847"/>
                  </a:cubicBezTo>
                  <a:cubicBezTo>
                    <a:pt x="928" y="1089"/>
                    <a:pt x="848" y="1251"/>
                    <a:pt x="767" y="1372"/>
                  </a:cubicBezTo>
                  <a:cubicBezTo>
                    <a:pt x="686" y="1452"/>
                    <a:pt x="565" y="1533"/>
                    <a:pt x="404" y="1533"/>
                  </a:cubicBezTo>
                  <a:lnTo>
                    <a:pt x="202" y="1533"/>
                  </a:lnTo>
                  <a:lnTo>
                    <a:pt x="202" y="162"/>
                  </a:lnTo>
                  <a:close/>
                  <a:moveTo>
                    <a:pt x="1" y="1"/>
                  </a:moveTo>
                  <a:lnTo>
                    <a:pt x="1" y="1694"/>
                  </a:lnTo>
                  <a:lnTo>
                    <a:pt x="364" y="1694"/>
                  </a:lnTo>
                  <a:cubicBezTo>
                    <a:pt x="606" y="1694"/>
                    <a:pt x="767" y="1614"/>
                    <a:pt x="928" y="1493"/>
                  </a:cubicBezTo>
                  <a:cubicBezTo>
                    <a:pt x="1049" y="1372"/>
                    <a:pt x="1130" y="1170"/>
                    <a:pt x="1130" y="847"/>
                  </a:cubicBezTo>
                  <a:cubicBezTo>
                    <a:pt x="1130" y="525"/>
                    <a:pt x="1049" y="283"/>
                    <a:pt x="928" y="162"/>
                  </a:cubicBezTo>
                  <a:cubicBezTo>
                    <a:pt x="767" y="41"/>
                    <a:pt x="606" y="1"/>
                    <a:pt x="3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6962;p30">
              <a:extLst>
                <a:ext uri="{FF2B5EF4-FFF2-40B4-BE49-F238E27FC236}">
                  <a16:creationId xmlns:a16="http://schemas.microsoft.com/office/drawing/2014/main" id="{97E559BE-66D6-5B46-8AF7-D073AE758200}"/>
                </a:ext>
              </a:extLst>
            </p:cNvPr>
            <p:cNvSpPr/>
            <p:nvPr/>
          </p:nvSpPr>
          <p:spPr>
            <a:xfrm>
              <a:off x="2675060" y="2865112"/>
              <a:ext cx="21420" cy="26467"/>
            </a:xfrm>
            <a:custGeom>
              <a:avLst/>
              <a:gdLst/>
              <a:ahLst/>
              <a:cxnLst/>
              <a:rect l="l" t="t" r="r" b="b"/>
              <a:pathLst>
                <a:path w="1372" h="1695" extrusionOk="0">
                  <a:moveTo>
                    <a:pt x="686" y="202"/>
                  </a:moveTo>
                  <a:lnTo>
                    <a:pt x="968" y="1089"/>
                  </a:lnTo>
                  <a:lnTo>
                    <a:pt x="404" y="1089"/>
                  </a:lnTo>
                  <a:lnTo>
                    <a:pt x="686" y="202"/>
                  </a:lnTo>
                  <a:close/>
                  <a:moveTo>
                    <a:pt x="565" y="1"/>
                  </a:moveTo>
                  <a:lnTo>
                    <a:pt x="0" y="1694"/>
                  </a:lnTo>
                  <a:lnTo>
                    <a:pt x="242" y="1694"/>
                  </a:lnTo>
                  <a:lnTo>
                    <a:pt x="363" y="1251"/>
                  </a:lnTo>
                  <a:lnTo>
                    <a:pt x="1008" y="1251"/>
                  </a:lnTo>
                  <a:lnTo>
                    <a:pt x="1170" y="1694"/>
                  </a:lnTo>
                  <a:lnTo>
                    <a:pt x="1371" y="1694"/>
                  </a:lnTo>
                  <a:lnTo>
                    <a:pt x="8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6963;p30">
              <a:extLst>
                <a:ext uri="{FF2B5EF4-FFF2-40B4-BE49-F238E27FC236}">
                  <a16:creationId xmlns:a16="http://schemas.microsoft.com/office/drawing/2014/main" id="{B582E868-6C84-734C-8082-E6C6B105CAFD}"/>
                </a:ext>
              </a:extLst>
            </p:cNvPr>
            <p:cNvSpPr/>
            <p:nvPr/>
          </p:nvSpPr>
          <p:spPr>
            <a:xfrm>
              <a:off x="2687019" y="3785758"/>
              <a:ext cx="34644" cy="35290"/>
            </a:xfrm>
            <a:custGeom>
              <a:avLst/>
              <a:gdLst/>
              <a:ahLst/>
              <a:cxnLst/>
              <a:rect l="l" t="t" r="r" b="b"/>
              <a:pathLst>
                <a:path w="2219" h="2260" extrusionOk="0">
                  <a:moveTo>
                    <a:pt x="968" y="1"/>
                  </a:moveTo>
                  <a:lnTo>
                    <a:pt x="726" y="243"/>
                  </a:lnTo>
                  <a:lnTo>
                    <a:pt x="1291" y="1372"/>
                  </a:lnTo>
                  <a:lnTo>
                    <a:pt x="202" y="686"/>
                  </a:lnTo>
                  <a:lnTo>
                    <a:pt x="0" y="928"/>
                  </a:lnTo>
                  <a:lnTo>
                    <a:pt x="1009" y="2259"/>
                  </a:lnTo>
                  <a:lnTo>
                    <a:pt x="1170" y="2098"/>
                  </a:lnTo>
                  <a:lnTo>
                    <a:pt x="726" y="1533"/>
                  </a:lnTo>
                  <a:cubicBezTo>
                    <a:pt x="565" y="1291"/>
                    <a:pt x="404" y="1130"/>
                    <a:pt x="283" y="969"/>
                  </a:cubicBezTo>
                  <a:lnTo>
                    <a:pt x="283" y="969"/>
                  </a:lnTo>
                  <a:lnTo>
                    <a:pt x="1412" y="1654"/>
                  </a:lnTo>
                  <a:lnTo>
                    <a:pt x="1573" y="1493"/>
                  </a:lnTo>
                  <a:lnTo>
                    <a:pt x="968" y="323"/>
                  </a:lnTo>
                  <a:lnTo>
                    <a:pt x="968" y="323"/>
                  </a:lnTo>
                  <a:cubicBezTo>
                    <a:pt x="1089" y="444"/>
                    <a:pt x="1251" y="606"/>
                    <a:pt x="1493" y="807"/>
                  </a:cubicBezTo>
                  <a:lnTo>
                    <a:pt x="2057" y="1332"/>
                  </a:lnTo>
                  <a:lnTo>
                    <a:pt x="2219" y="1170"/>
                  </a:lnTo>
                  <a:lnTo>
                    <a:pt x="9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6964;p30">
              <a:extLst>
                <a:ext uri="{FF2B5EF4-FFF2-40B4-BE49-F238E27FC236}">
                  <a16:creationId xmlns:a16="http://schemas.microsoft.com/office/drawing/2014/main" id="{6795C7C6-2308-9249-97B2-5B3D28C3C431}"/>
                </a:ext>
              </a:extLst>
            </p:cNvPr>
            <p:cNvSpPr/>
            <p:nvPr/>
          </p:nvSpPr>
          <p:spPr>
            <a:xfrm>
              <a:off x="2710938" y="3770862"/>
              <a:ext cx="25839" cy="26249"/>
            </a:xfrm>
            <a:custGeom>
              <a:avLst/>
              <a:gdLst/>
              <a:ahLst/>
              <a:cxnLst/>
              <a:rect l="l" t="t" r="r" b="b"/>
              <a:pathLst>
                <a:path w="1655" h="1681" extrusionOk="0">
                  <a:moveTo>
                    <a:pt x="655" y="209"/>
                  </a:moveTo>
                  <a:cubicBezTo>
                    <a:pt x="809" y="209"/>
                    <a:pt x="975" y="316"/>
                    <a:pt x="1171" y="511"/>
                  </a:cubicBezTo>
                  <a:cubicBezTo>
                    <a:pt x="1493" y="874"/>
                    <a:pt x="1533" y="1116"/>
                    <a:pt x="1292" y="1358"/>
                  </a:cubicBezTo>
                  <a:cubicBezTo>
                    <a:pt x="1203" y="1417"/>
                    <a:pt x="1114" y="1454"/>
                    <a:pt x="1026" y="1454"/>
                  </a:cubicBezTo>
                  <a:cubicBezTo>
                    <a:pt x="993" y="1454"/>
                    <a:pt x="961" y="1449"/>
                    <a:pt x="929" y="1439"/>
                  </a:cubicBezTo>
                  <a:cubicBezTo>
                    <a:pt x="808" y="1439"/>
                    <a:pt x="646" y="1318"/>
                    <a:pt x="485" y="1156"/>
                  </a:cubicBezTo>
                  <a:cubicBezTo>
                    <a:pt x="324" y="995"/>
                    <a:pt x="243" y="834"/>
                    <a:pt x="243" y="672"/>
                  </a:cubicBezTo>
                  <a:cubicBezTo>
                    <a:pt x="203" y="551"/>
                    <a:pt x="243" y="430"/>
                    <a:pt x="364" y="350"/>
                  </a:cubicBezTo>
                  <a:cubicBezTo>
                    <a:pt x="459" y="254"/>
                    <a:pt x="555" y="209"/>
                    <a:pt x="655" y="209"/>
                  </a:cubicBezTo>
                  <a:close/>
                  <a:moveTo>
                    <a:pt x="731" y="1"/>
                  </a:moveTo>
                  <a:cubicBezTo>
                    <a:pt x="673" y="1"/>
                    <a:pt x="616" y="10"/>
                    <a:pt x="566" y="27"/>
                  </a:cubicBezTo>
                  <a:cubicBezTo>
                    <a:pt x="445" y="27"/>
                    <a:pt x="324" y="108"/>
                    <a:pt x="243" y="188"/>
                  </a:cubicBezTo>
                  <a:cubicBezTo>
                    <a:pt x="122" y="269"/>
                    <a:pt x="82" y="390"/>
                    <a:pt x="41" y="511"/>
                  </a:cubicBezTo>
                  <a:cubicBezTo>
                    <a:pt x="1" y="632"/>
                    <a:pt x="1" y="793"/>
                    <a:pt x="41" y="914"/>
                  </a:cubicBezTo>
                  <a:cubicBezTo>
                    <a:pt x="82" y="1035"/>
                    <a:pt x="162" y="1197"/>
                    <a:pt x="324" y="1318"/>
                  </a:cubicBezTo>
                  <a:cubicBezTo>
                    <a:pt x="445" y="1479"/>
                    <a:pt x="566" y="1560"/>
                    <a:pt x="687" y="1600"/>
                  </a:cubicBezTo>
                  <a:cubicBezTo>
                    <a:pt x="808" y="1681"/>
                    <a:pt x="969" y="1681"/>
                    <a:pt x="1090" y="1681"/>
                  </a:cubicBezTo>
                  <a:cubicBezTo>
                    <a:pt x="1211" y="1640"/>
                    <a:pt x="1332" y="1560"/>
                    <a:pt x="1413" y="1479"/>
                  </a:cubicBezTo>
                  <a:cubicBezTo>
                    <a:pt x="1533" y="1398"/>
                    <a:pt x="1614" y="1277"/>
                    <a:pt x="1614" y="1156"/>
                  </a:cubicBezTo>
                  <a:cubicBezTo>
                    <a:pt x="1654" y="1035"/>
                    <a:pt x="1654" y="914"/>
                    <a:pt x="1614" y="753"/>
                  </a:cubicBezTo>
                  <a:cubicBezTo>
                    <a:pt x="1574" y="632"/>
                    <a:pt x="1493" y="471"/>
                    <a:pt x="1372" y="350"/>
                  </a:cubicBezTo>
                  <a:cubicBezTo>
                    <a:pt x="1251" y="229"/>
                    <a:pt x="1090" y="108"/>
                    <a:pt x="969" y="67"/>
                  </a:cubicBezTo>
                  <a:cubicBezTo>
                    <a:pt x="898" y="20"/>
                    <a:pt x="813" y="1"/>
                    <a:pt x="7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6965;p30">
              <a:extLst>
                <a:ext uri="{FF2B5EF4-FFF2-40B4-BE49-F238E27FC236}">
                  <a16:creationId xmlns:a16="http://schemas.microsoft.com/office/drawing/2014/main" id="{1DC5851E-5927-3649-AF41-88FC1C3C1C09}"/>
                </a:ext>
              </a:extLst>
            </p:cNvPr>
            <p:cNvSpPr/>
            <p:nvPr/>
          </p:nvSpPr>
          <p:spPr>
            <a:xfrm>
              <a:off x="2726050" y="3753639"/>
              <a:ext cx="28992" cy="30886"/>
            </a:xfrm>
            <a:custGeom>
              <a:avLst/>
              <a:gdLst/>
              <a:ahLst/>
              <a:cxnLst/>
              <a:rect l="l" t="t" r="r" b="b"/>
              <a:pathLst>
                <a:path w="1857" h="1978" extrusionOk="0">
                  <a:moveTo>
                    <a:pt x="727" y="1"/>
                  </a:moveTo>
                  <a:lnTo>
                    <a:pt x="1" y="686"/>
                  </a:lnTo>
                  <a:lnTo>
                    <a:pt x="122" y="807"/>
                  </a:lnTo>
                  <a:lnTo>
                    <a:pt x="686" y="283"/>
                  </a:lnTo>
                  <a:lnTo>
                    <a:pt x="928" y="1856"/>
                  </a:lnTo>
                  <a:lnTo>
                    <a:pt x="1090" y="1977"/>
                  </a:lnTo>
                  <a:lnTo>
                    <a:pt x="1856" y="1251"/>
                  </a:lnTo>
                  <a:lnTo>
                    <a:pt x="1735" y="1090"/>
                  </a:lnTo>
                  <a:lnTo>
                    <a:pt x="1130" y="1654"/>
                  </a:lnTo>
                  <a:lnTo>
                    <a:pt x="848" y="122"/>
                  </a:lnTo>
                  <a:lnTo>
                    <a:pt x="7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6966;p30">
              <a:extLst>
                <a:ext uri="{FF2B5EF4-FFF2-40B4-BE49-F238E27FC236}">
                  <a16:creationId xmlns:a16="http://schemas.microsoft.com/office/drawing/2014/main" id="{BB8CAF89-E298-7048-9522-C2F3FB1EDA4B}"/>
                </a:ext>
              </a:extLst>
            </p:cNvPr>
            <p:cNvSpPr/>
            <p:nvPr/>
          </p:nvSpPr>
          <p:spPr>
            <a:xfrm>
              <a:off x="2744941" y="3742943"/>
              <a:ext cx="27728" cy="28981"/>
            </a:xfrm>
            <a:custGeom>
              <a:avLst/>
              <a:gdLst/>
              <a:ahLst/>
              <a:cxnLst/>
              <a:rect l="l" t="t" r="r" b="b"/>
              <a:pathLst>
                <a:path w="1776" h="1856" extrusionOk="0">
                  <a:moveTo>
                    <a:pt x="243" y="283"/>
                  </a:moveTo>
                  <a:lnTo>
                    <a:pt x="1049" y="726"/>
                  </a:lnTo>
                  <a:lnTo>
                    <a:pt x="646" y="1089"/>
                  </a:lnTo>
                  <a:lnTo>
                    <a:pt x="243" y="283"/>
                  </a:lnTo>
                  <a:close/>
                  <a:moveTo>
                    <a:pt x="243" y="0"/>
                  </a:moveTo>
                  <a:lnTo>
                    <a:pt x="1" y="202"/>
                  </a:lnTo>
                  <a:lnTo>
                    <a:pt x="767" y="1855"/>
                  </a:lnTo>
                  <a:lnTo>
                    <a:pt x="928" y="1694"/>
                  </a:lnTo>
                  <a:lnTo>
                    <a:pt x="727" y="1291"/>
                  </a:lnTo>
                  <a:lnTo>
                    <a:pt x="1211" y="847"/>
                  </a:lnTo>
                  <a:lnTo>
                    <a:pt x="1614" y="1049"/>
                  </a:lnTo>
                  <a:lnTo>
                    <a:pt x="1775" y="888"/>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6967;p30">
              <a:extLst>
                <a:ext uri="{FF2B5EF4-FFF2-40B4-BE49-F238E27FC236}">
                  <a16:creationId xmlns:a16="http://schemas.microsoft.com/office/drawing/2014/main" id="{0F72E153-CD83-8446-91B5-86049270060C}"/>
                </a:ext>
              </a:extLst>
            </p:cNvPr>
            <p:cNvSpPr/>
            <p:nvPr/>
          </p:nvSpPr>
          <p:spPr>
            <a:xfrm>
              <a:off x="2758165" y="3720271"/>
              <a:ext cx="35284" cy="35274"/>
            </a:xfrm>
            <a:custGeom>
              <a:avLst/>
              <a:gdLst/>
              <a:ahLst/>
              <a:cxnLst/>
              <a:rect l="l" t="t" r="r" b="b"/>
              <a:pathLst>
                <a:path w="2260" h="2259" extrusionOk="0">
                  <a:moveTo>
                    <a:pt x="1009" y="0"/>
                  </a:moveTo>
                  <a:lnTo>
                    <a:pt x="767" y="202"/>
                  </a:lnTo>
                  <a:lnTo>
                    <a:pt x="1332" y="1331"/>
                  </a:lnTo>
                  <a:lnTo>
                    <a:pt x="243" y="686"/>
                  </a:lnTo>
                  <a:lnTo>
                    <a:pt x="1" y="888"/>
                  </a:lnTo>
                  <a:lnTo>
                    <a:pt x="1049" y="2259"/>
                  </a:lnTo>
                  <a:lnTo>
                    <a:pt x="1211" y="2098"/>
                  </a:lnTo>
                  <a:lnTo>
                    <a:pt x="767" y="1493"/>
                  </a:lnTo>
                  <a:cubicBezTo>
                    <a:pt x="606" y="1291"/>
                    <a:pt x="444" y="1089"/>
                    <a:pt x="283" y="968"/>
                  </a:cubicBezTo>
                  <a:lnTo>
                    <a:pt x="283" y="968"/>
                  </a:lnTo>
                  <a:lnTo>
                    <a:pt x="1453" y="1614"/>
                  </a:lnTo>
                  <a:lnTo>
                    <a:pt x="1614" y="1493"/>
                  </a:lnTo>
                  <a:lnTo>
                    <a:pt x="1009" y="283"/>
                  </a:lnTo>
                  <a:lnTo>
                    <a:pt x="1009" y="283"/>
                  </a:lnTo>
                  <a:cubicBezTo>
                    <a:pt x="1130" y="404"/>
                    <a:pt x="1291" y="565"/>
                    <a:pt x="1493" y="767"/>
                  </a:cubicBezTo>
                  <a:lnTo>
                    <a:pt x="2057" y="1291"/>
                  </a:lnTo>
                  <a:lnTo>
                    <a:pt x="2259" y="1170"/>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6968;p30">
              <a:extLst>
                <a:ext uri="{FF2B5EF4-FFF2-40B4-BE49-F238E27FC236}">
                  <a16:creationId xmlns:a16="http://schemas.microsoft.com/office/drawing/2014/main" id="{CDB7F7DB-A370-2E4D-B44E-BD03D69201AD}"/>
                </a:ext>
              </a:extLst>
            </p:cNvPr>
            <p:cNvSpPr/>
            <p:nvPr/>
          </p:nvSpPr>
          <p:spPr>
            <a:xfrm>
              <a:off x="2779570" y="3706187"/>
              <a:ext cx="29617" cy="27951"/>
            </a:xfrm>
            <a:custGeom>
              <a:avLst/>
              <a:gdLst/>
              <a:ahLst/>
              <a:cxnLst/>
              <a:rect l="l" t="t" r="r" b="b"/>
              <a:pathLst>
                <a:path w="1897" h="1790" extrusionOk="0">
                  <a:moveTo>
                    <a:pt x="727" y="217"/>
                  </a:moveTo>
                  <a:cubicBezTo>
                    <a:pt x="807" y="217"/>
                    <a:pt x="848" y="217"/>
                    <a:pt x="928" y="298"/>
                  </a:cubicBezTo>
                  <a:cubicBezTo>
                    <a:pt x="969" y="378"/>
                    <a:pt x="1009" y="459"/>
                    <a:pt x="1009" y="499"/>
                  </a:cubicBezTo>
                  <a:cubicBezTo>
                    <a:pt x="969" y="580"/>
                    <a:pt x="928" y="660"/>
                    <a:pt x="848" y="741"/>
                  </a:cubicBezTo>
                  <a:lnTo>
                    <a:pt x="686" y="902"/>
                  </a:lnTo>
                  <a:lnTo>
                    <a:pt x="323" y="499"/>
                  </a:lnTo>
                  <a:lnTo>
                    <a:pt x="444" y="378"/>
                  </a:lnTo>
                  <a:cubicBezTo>
                    <a:pt x="565" y="298"/>
                    <a:pt x="646" y="257"/>
                    <a:pt x="727" y="217"/>
                  </a:cubicBezTo>
                  <a:close/>
                  <a:moveTo>
                    <a:pt x="1251" y="701"/>
                  </a:moveTo>
                  <a:cubicBezTo>
                    <a:pt x="1332" y="701"/>
                    <a:pt x="1412" y="741"/>
                    <a:pt x="1493" y="822"/>
                  </a:cubicBezTo>
                  <a:cubicBezTo>
                    <a:pt x="1574" y="902"/>
                    <a:pt x="1614" y="983"/>
                    <a:pt x="1574" y="1064"/>
                  </a:cubicBezTo>
                  <a:cubicBezTo>
                    <a:pt x="1533" y="1144"/>
                    <a:pt x="1493" y="1225"/>
                    <a:pt x="1372" y="1346"/>
                  </a:cubicBezTo>
                  <a:lnTo>
                    <a:pt x="1211" y="1507"/>
                  </a:lnTo>
                  <a:lnTo>
                    <a:pt x="807" y="1023"/>
                  </a:lnTo>
                  <a:lnTo>
                    <a:pt x="1009" y="862"/>
                  </a:lnTo>
                  <a:cubicBezTo>
                    <a:pt x="1090" y="781"/>
                    <a:pt x="1170" y="741"/>
                    <a:pt x="1251" y="701"/>
                  </a:cubicBezTo>
                  <a:close/>
                  <a:moveTo>
                    <a:pt x="840" y="0"/>
                  </a:moveTo>
                  <a:cubicBezTo>
                    <a:pt x="805" y="0"/>
                    <a:pt x="767" y="5"/>
                    <a:pt x="727" y="15"/>
                  </a:cubicBezTo>
                  <a:cubicBezTo>
                    <a:pt x="606" y="15"/>
                    <a:pt x="485" y="136"/>
                    <a:pt x="323" y="257"/>
                  </a:cubicBezTo>
                  <a:lnTo>
                    <a:pt x="1" y="539"/>
                  </a:lnTo>
                  <a:lnTo>
                    <a:pt x="1170" y="1790"/>
                  </a:lnTo>
                  <a:lnTo>
                    <a:pt x="1493" y="1467"/>
                  </a:lnTo>
                  <a:cubicBezTo>
                    <a:pt x="1856" y="1185"/>
                    <a:pt x="1896" y="902"/>
                    <a:pt x="1695" y="660"/>
                  </a:cubicBezTo>
                  <a:cubicBezTo>
                    <a:pt x="1574" y="580"/>
                    <a:pt x="1493" y="499"/>
                    <a:pt x="1412" y="499"/>
                  </a:cubicBezTo>
                  <a:cubicBezTo>
                    <a:pt x="1291" y="539"/>
                    <a:pt x="1211" y="539"/>
                    <a:pt x="1090" y="620"/>
                  </a:cubicBezTo>
                  <a:cubicBezTo>
                    <a:pt x="1170" y="539"/>
                    <a:pt x="1170" y="459"/>
                    <a:pt x="1170" y="378"/>
                  </a:cubicBezTo>
                  <a:cubicBezTo>
                    <a:pt x="1170" y="298"/>
                    <a:pt x="1170" y="217"/>
                    <a:pt x="1090" y="136"/>
                  </a:cubicBezTo>
                  <a:cubicBezTo>
                    <a:pt x="1029" y="45"/>
                    <a:pt x="946" y="0"/>
                    <a:pt x="8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6969;p30">
              <a:extLst>
                <a:ext uri="{FF2B5EF4-FFF2-40B4-BE49-F238E27FC236}">
                  <a16:creationId xmlns:a16="http://schemas.microsoft.com/office/drawing/2014/main" id="{CE3390C9-B71C-B049-8AD5-5C7730AFB7E3}"/>
                </a:ext>
              </a:extLst>
            </p:cNvPr>
            <p:cNvSpPr/>
            <p:nvPr/>
          </p:nvSpPr>
          <p:spPr>
            <a:xfrm>
              <a:off x="2797212" y="3696334"/>
              <a:ext cx="20156" cy="22064"/>
            </a:xfrm>
            <a:custGeom>
              <a:avLst/>
              <a:gdLst/>
              <a:ahLst/>
              <a:cxnLst/>
              <a:rect l="l" t="t" r="r" b="b"/>
              <a:pathLst>
                <a:path w="1291" h="1413" extrusionOk="0">
                  <a:moveTo>
                    <a:pt x="161" y="1"/>
                  </a:moveTo>
                  <a:lnTo>
                    <a:pt x="0" y="162"/>
                  </a:lnTo>
                  <a:lnTo>
                    <a:pt x="1129" y="1412"/>
                  </a:lnTo>
                  <a:lnTo>
                    <a:pt x="1291" y="1251"/>
                  </a:lnTo>
                  <a:lnTo>
                    <a:pt x="16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6970;p30">
              <a:extLst>
                <a:ext uri="{FF2B5EF4-FFF2-40B4-BE49-F238E27FC236}">
                  <a16:creationId xmlns:a16="http://schemas.microsoft.com/office/drawing/2014/main" id="{85941931-A33C-304A-BCD5-042F98408D14}"/>
                </a:ext>
              </a:extLst>
            </p:cNvPr>
            <p:cNvSpPr/>
            <p:nvPr/>
          </p:nvSpPr>
          <p:spPr>
            <a:xfrm>
              <a:off x="2808546" y="3681438"/>
              <a:ext cx="31490" cy="26046"/>
            </a:xfrm>
            <a:custGeom>
              <a:avLst/>
              <a:gdLst/>
              <a:ahLst/>
              <a:cxnLst/>
              <a:rect l="l" t="t" r="r" b="b"/>
              <a:pathLst>
                <a:path w="2017" h="1668" extrusionOk="0">
                  <a:moveTo>
                    <a:pt x="615" y="200"/>
                  </a:moveTo>
                  <a:cubicBezTo>
                    <a:pt x="777" y="200"/>
                    <a:pt x="965" y="307"/>
                    <a:pt x="1170" y="511"/>
                  </a:cubicBezTo>
                  <a:cubicBezTo>
                    <a:pt x="1452" y="834"/>
                    <a:pt x="1492" y="1116"/>
                    <a:pt x="1291" y="1318"/>
                  </a:cubicBezTo>
                  <a:cubicBezTo>
                    <a:pt x="1200" y="1409"/>
                    <a:pt x="1109" y="1454"/>
                    <a:pt x="1018" y="1454"/>
                  </a:cubicBezTo>
                  <a:cubicBezTo>
                    <a:pt x="988" y="1454"/>
                    <a:pt x="958" y="1449"/>
                    <a:pt x="928" y="1439"/>
                  </a:cubicBezTo>
                  <a:cubicBezTo>
                    <a:pt x="766" y="1439"/>
                    <a:pt x="645" y="1318"/>
                    <a:pt x="484" y="1157"/>
                  </a:cubicBezTo>
                  <a:cubicBezTo>
                    <a:pt x="323" y="995"/>
                    <a:pt x="242" y="834"/>
                    <a:pt x="202" y="673"/>
                  </a:cubicBezTo>
                  <a:cubicBezTo>
                    <a:pt x="202" y="552"/>
                    <a:pt x="242" y="431"/>
                    <a:pt x="363" y="310"/>
                  </a:cubicBezTo>
                  <a:cubicBezTo>
                    <a:pt x="437" y="236"/>
                    <a:pt x="522" y="200"/>
                    <a:pt x="615" y="200"/>
                  </a:cubicBezTo>
                  <a:close/>
                  <a:moveTo>
                    <a:pt x="718" y="1"/>
                  </a:moveTo>
                  <a:cubicBezTo>
                    <a:pt x="665" y="1"/>
                    <a:pt x="615" y="11"/>
                    <a:pt x="565" y="27"/>
                  </a:cubicBezTo>
                  <a:cubicBezTo>
                    <a:pt x="444" y="27"/>
                    <a:pt x="323" y="108"/>
                    <a:pt x="202" y="189"/>
                  </a:cubicBezTo>
                  <a:cubicBezTo>
                    <a:pt x="121" y="269"/>
                    <a:pt x="40" y="390"/>
                    <a:pt x="0" y="511"/>
                  </a:cubicBezTo>
                  <a:cubicBezTo>
                    <a:pt x="0" y="632"/>
                    <a:pt x="0" y="753"/>
                    <a:pt x="40" y="915"/>
                  </a:cubicBezTo>
                  <a:cubicBezTo>
                    <a:pt x="81" y="1036"/>
                    <a:pt x="161" y="1197"/>
                    <a:pt x="282" y="1318"/>
                  </a:cubicBezTo>
                  <a:cubicBezTo>
                    <a:pt x="403" y="1439"/>
                    <a:pt x="524" y="1560"/>
                    <a:pt x="686" y="1600"/>
                  </a:cubicBezTo>
                  <a:cubicBezTo>
                    <a:pt x="756" y="1647"/>
                    <a:pt x="827" y="1667"/>
                    <a:pt x="898" y="1667"/>
                  </a:cubicBezTo>
                  <a:cubicBezTo>
                    <a:pt x="948" y="1667"/>
                    <a:pt x="998" y="1657"/>
                    <a:pt x="1049" y="1641"/>
                  </a:cubicBezTo>
                  <a:cubicBezTo>
                    <a:pt x="1170" y="1641"/>
                    <a:pt x="1291" y="1560"/>
                    <a:pt x="1412" y="1479"/>
                  </a:cubicBezTo>
                  <a:cubicBezTo>
                    <a:pt x="1533" y="1358"/>
                    <a:pt x="1613" y="1318"/>
                    <a:pt x="1694" y="1278"/>
                  </a:cubicBezTo>
                  <a:cubicBezTo>
                    <a:pt x="1774" y="1237"/>
                    <a:pt x="1895" y="1197"/>
                    <a:pt x="2016" y="1197"/>
                  </a:cubicBezTo>
                  <a:lnTo>
                    <a:pt x="2016" y="955"/>
                  </a:lnTo>
                  <a:cubicBezTo>
                    <a:pt x="1936" y="995"/>
                    <a:pt x="1855" y="995"/>
                    <a:pt x="1774" y="1036"/>
                  </a:cubicBezTo>
                  <a:cubicBezTo>
                    <a:pt x="1694" y="1076"/>
                    <a:pt x="1613" y="1116"/>
                    <a:pt x="1573" y="1157"/>
                  </a:cubicBezTo>
                  <a:cubicBezTo>
                    <a:pt x="1613" y="1036"/>
                    <a:pt x="1613" y="915"/>
                    <a:pt x="1573" y="753"/>
                  </a:cubicBezTo>
                  <a:cubicBezTo>
                    <a:pt x="1573" y="632"/>
                    <a:pt x="1492" y="511"/>
                    <a:pt x="1331" y="350"/>
                  </a:cubicBezTo>
                  <a:cubicBezTo>
                    <a:pt x="1210" y="229"/>
                    <a:pt x="1089" y="108"/>
                    <a:pt x="968" y="68"/>
                  </a:cubicBezTo>
                  <a:cubicBezTo>
                    <a:pt x="873" y="20"/>
                    <a:pt x="793" y="1"/>
                    <a:pt x="7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6971;p30">
              <a:extLst>
                <a:ext uri="{FF2B5EF4-FFF2-40B4-BE49-F238E27FC236}">
                  <a16:creationId xmlns:a16="http://schemas.microsoft.com/office/drawing/2014/main" id="{094D7C91-0370-624C-9CC3-293F86E69E4F}"/>
                </a:ext>
              </a:extLst>
            </p:cNvPr>
            <p:cNvSpPr/>
            <p:nvPr/>
          </p:nvSpPr>
          <p:spPr>
            <a:xfrm>
              <a:off x="2824908" y="3661076"/>
              <a:ext cx="28352" cy="28981"/>
            </a:xfrm>
            <a:custGeom>
              <a:avLst/>
              <a:gdLst/>
              <a:ahLst/>
              <a:cxnLst/>
              <a:rect l="l" t="t" r="r" b="b"/>
              <a:pathLst>
                <a:path w="1816" h="1856" extrusionOk="0">
                  <a:moveTo>
                    <a:pt x="847" y="1"/>
                  </a:moveTo>
                  <a:lnTo>
                    <a:pt x="686" y="162"/>
                  </a:lnTo>
                  <a:lnTo>
                    <a:pt x="1452" y="968"/>
                  </a:lnTo>
                  <a:cubicBezTo>
                    <a:pt x="1533" y="1089"/>
                    <a:pt x="1573" y="1170"/>
                    <a:pt x="1573" y="1251"/>
                  </a:cubicBezTo>
                  <a:cubicBezTo>
                    <a:pt x="1573" y="1331"/>
                    <a:pt x="1533" y="1412"/>
                    <a:pt x="1452" y="1493"/>
                  </a:cubicBezTo>
                  <a:cubicBezTo>
                    <a:pt x="1372" y="1573"/>
                    <a:pt x="1291" y="1614"/>
                    <a:pt x="1170" y="1614"/>
                  </a:cubicBezTo>
                  <a:cubicBezTo>
                    <a:pt x="1089" y="1614"/>
                    <a:pt x="1009" y="1573"/>
                    <a:pt x="928" y="1452"/>
                  </a:cubicBezTo>
                  <a:lnTo>
                    <a:pt x="162" y="646"/>
                  </a:lnTo>
                  <a:lnTo>
                    <a:pt x="1" y="767"/>
                  </a:lnTo>
                  <a:lnTo>
                    <a:pt x="767" y="1654"/>
                  </a:lnTo>
                  <a:cubicBezTo>
                    <a:pt x="888" y="1775"/>
                    <a:pt x="1009" y="1815"/>
                    <a:pt x="1170" y="1856"/>
                  </a:cubicBezTo>
                  <a:cubicBezTo>
                    <a:pt x="1291" y="1856"/>
                    <a:pt x="1452" y="1775"/>
                    <a:pt x="1573" y="1654"/>
                  </a:cubicBezTo>
                  <a:cubicBezTo>
                    <a:pt x="1694" y="1573"/>
                    <a:pt x="1735" y="1493"/>
                    <a:pt x="1775" y="1372"/>
                  </a:cubicBezTo>
                  <a:cubicBezTo>
                    <a:pt x="1815" y="1291"/>
                    <a:pt x="1815" y="1210"/>
                    <a:pt x="1775" y="1089"/>
                  </a:cubicBezTo>
                  <a:cubicBezTo>
                    <a:pt x="1775" y="1009"/>
                    <a:pt x="1694" y="928"/>
                    <a:pt x="1654" y="847"/>
                  </a:cubicBezTo>
                  <a:lnTo>
                    <a:pt x="8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6972;p30">
              <a:extLst>
                <a:ext uri="{FF2B5EF4-FFF2-40B4-BE49-F238E27FC236}">
                  <a16:creationId xmlns:a16="http://schemas.microsoft.com/office/drawing/2014/main" id="{87CCDB26-1FE5-E44A-872B-3A2F29C8F471}"/>
                </a:ext>
              </a:extLst>
            </p:cNvPr>
            <p:cNvSpPr/>
            <p:nvPr/>
          </p:nvSpPr>
          <p:spPr>
            <a:xfrm>
              <a:off x="2843799" y="3645962"/>
              <a:ext cx="28352" cy="29622"/>
            </a:xfrm>
            <a:custGeom>
              <a:avLst/>
              <a:gdLst/>
              <a:ahLst/>
              <a:cxnLst/>
              <a:rect l="l" t="t" r="r" b="b"/>
              <a:pathLst>
                <a:path w="1816" h="1897" extrusionOk="0">
                  <a:moveTo>
                    <a:pt x="686" y="1"/>
                  </a:moveTo>
                  <a:lnTo>
                    <a:pt x="0" y="646"/>
                  </a:lnTo>
                  <a:lnTo>
                    <a:pt x="1130" y="1896"/>
                  </a:lnTo>
                  <a:lnTo>
                    <a:pt x="1815" y="1251"/>
                  </a:lnTo>
                  <a:lnTo>
                    <a:pt x="1694" y="1130"/>
                  </a:lnTo>
                  <a:lnTo>
                    <a:pt x="1170" y="1573"/>
                  </a:lnTo>
                  <a:lnTo>
                    <a:pt x="807" y="1170"/>
                  </a:lnTo>
                  <a:lnTo>
                    <a:pt x="1210" y="767"/>
                  </a:lnTo>
                  <a:lnTo>
                    <a:pt x="1089" y="646"/>
                  </a:lnTo>
                  <a:lnTo>
                    <a:pt x="646" y="1009"/>
                  </a:lnTo>
                  <a:lnTo>
                    <a:pt x="283" y="606"/>
                  </a:lnTo>
                  <a:lnTo>
                    <a:pt x="767" y="162"/>
                  </a:ln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6973;p30">
              <a:extLst>
                <a:ext uri="{FF2B5EF4-FFF2-40B4-BE49-F238E27FC236}">
                  <a16:creationId xmlns:a16="http://schemas.microsoft.com/office/drawing/2014/main" id="{BDFEE4E6-BAAE-2741-A3B2-756247C70BD2}"/>
                </a:ext>
              </a:extLst>
            </p:cNvPr>
            <p:cNvSpPr/>
            <p:nvPr/>
          </p:nvSpPr>
          <p:spPr>
            <a:xfrm>
              <a:off x="1645610" y="1467131"/>
              <a:ext cx="34004" cy="23329"/>
            </a:xfrm>
            <a:custGeom>
              <a:avLst/>
              <a:gdLst/>
              <a:ahLst/>
              <a:cxnLst/>
              <a:rect l="l" t="t" r="r" b="b"/>
              <a:pathLst>
                <a:path w="2178" h="1494" extrusionOk="0">
                  <a:moveTo>
                    <a:pt x="323" y="1"/>
                  </a:moveTo>
                  <a:lnTo>
                    <a:pt x="0" y="1453"/>
                  </a:lnTo>
                  <a:lnTo>
                    <a:pt x="242" y="1493"/>
                  </a:lnTo>
                  <a:lnTo>
                    <a:pt x="363" y="929"/>
                  </a:lnTo>
                  <a:lnTo>
                    <a:pt x="2138" y="1291"/>
                  </a:lnTo>
                  <a:lnTo>
                    <a:pt x="2178" y="1009"/>
                  </a:lnTo>
                  <a:lnTo>
                    <a:pt x="444" y="646"/>
                  </a:lnTo>
                  <a:lnTo>
                    <a:pt x="565" y="82"/>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6974;p30">
              <a:extLst>
                <a:ext uri="{FF2B5EF4-FFF2-40B4-BE49-F238E27FC236}">
                  <a16:creationId xmlns:a16="http://schemas.microsoft.com/office/drawing/2014/main" id="{DBDEEEA1-F5A2-2B46-8EF3-B861A4C4149F}"/>
                </a:ext>
              </a:extLst>
            </p:cNvPr>
            <p:cNvSpPr/>
            <p:nvPr/>
          </p:nvSpPr>
          <p:spPr>
            <a:xfrm>
              <a:off x="1651278" y="1440696"/>
              <a:ext cx="34644" cy="26842"/>
            </a:xfrm>
            <a:custGeom>
              <a:avLst/>
              <a:gdLst/>
              <a:ahLst/>
              <a:cxnLst/>
              <a:rect l="l" t="t" r="r" b="b"/>
              <a:pathLst>
                <a:path w="2219" h="1719" extrusionOk="0">
                  <a:moveTo>
                    <a:pt x="323" y="0"/>
                  </a:moveTo>
                  <a:lnTo>
                    <a:pt x="242" y="282"/>
                  </a:lnTo>
                  <a:lnTo>
                    <a:pt x="1613" y="565"/>
                  </a:lnTo>
                  <a:cubicBezTo>
                    <a:pt x="1734" y="605"/>
                    <a:pt x="1855" y="686"/>
                    <a:pt x="1936" y="766"/>
                  </a:cubicBezTo>
                  <a:cubicBezTo>
                    <a:pt x="1976" y="847"/>
                    <a:pt x="2017" y="968"/>
                    <a:pt x="1976" y="1089"/>
                  </a:cubicBezTo>
                  <a:cubicBezTo>
                    <a:pt x="1936" y="1250"/>
                    <a:pt x="1896" y="1331"/>
                    <a:pt x="1775" y="1371"/>
                  </a:cubicBezTo>
                  <a:cubicBezTo>
                    <a:pt x="1727" y="1419"/>
                    <a:pt x="1666" y="1438"/>
                    <a:pt x="1591" y="1438"/>
                  </a:cubicBezTo>
                  <a:cubicBezTo>
                    <a:pt x="1538" y="1438"/>
                    <a:pt x="1478" y="1428"/>
                    <a:pt x="1412" y="1412"/>
                  </a:cubicBezTo>
                  <a:lnTo>
                    <a:pt x="81" y="1129"/>
                  </a:lnTo>
                  <a:lnTo>
                    <a:pt x="0" y="1412"/>
                  </a:lnTo>
                  <a:lnTo>
                    <a:pt x="1371" y="1694"/>
                  </a:lnTo>
                  <a:cubicBezTo>
                    <a:pt x="1445" y="1709"/>
                    <a:pt x="1519" y="1718"/>
                    <a:pt x="1589" y="1718"/>
                  </a:cubicBezTo>
                  <a:cubicBezTo>
                    <a:pt x="1710" y="1718"/>
                    <a:pt x="1819" y="1690"/>
                    <a:pt x="1896" y="1613"/>
                  </a:cubicBezTo>
                  <a:cubicBezTo>
                    <a:pt x="2057" y="1533"/>
                    <a:pt x="2138" y="1371"/>
                    <a:pt x="2218" y="1129"/>
                  </a:cubicBezTo>
                  <a:cubicBezTo>
                    <a:pt x="2218" y="1008"/>
                    <a:pt x="2218" y="887"/>
                    <a:pt x="2178" y="766"/>
                  </a:cubicBezTo>
                  <a:cubicBezTo>
                    <a:pt x="2178" y="645"/>
                    <a:pt x="2097" y="524"/>
                    <a:pt x="2017" y="444"/>
                  </a:cubicBezTo>
                  <a:cubicBezTo>
                    <a:pt x="1936" y="403"/>
                    <a:pt x="1815" y="323"/>
                    <a:pt x="1694" y="282"/>
                  </a:cubicBez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6975;p30">
              <a:extLst>
                <a:ext uri="{FF2B5EF4-FFF2-40B4-BE49-F238E27FC236}">
                  <a16:creationId xmlns:a16="http://schemas.microsoft.com/office/drawing/2014/main" id="{B714C5B9-FBC9-1240-B1C2-40ACD2647D3B}"/>
                </a:ext>
              </a:extLst>
            </p:cNvPr>
            <p:cNvSpPr/>
            <p:nvPr/>
          </p:nvSpPr>
          <p:spPr>
            <a:xfrm>
              <a:off x="1658194" y="1410466"/>
              <a:ext cx="35909" cy="28357"/>
            </a:xfrm>
            <a:custGeom>
              <a:avLst/>
              <a:gdLst/>
              <a:ahLst/>
              <a:cxnLst/>
              <a:rect l="l" t="t" r="r" b="b"/>
              <a:pathLst>
                <a:path w="2300" h="1816" extrusionOk="0">
                  <a:moveTo>
                    <a:pt x="283" y="0"/>
                  </a:moveTo>
                  <a:lnTo>
                    <a:pt x="243" y="242"/>
                  </a:lnTo>
                  <a:lnTo>
                    <a:pt x="1332" y="484"/>
                  </a:lnTo>
                  <a:cubicBezTo>
                    <a:pt x="1412" y="525"/>
                    <a:pt x="1533" y="525"/>
                    <a:pt x="1695" y="565"/>
                  </a:cubicBezTo>
                  <a:lnTo>
                    <a:pt x="1937" y="565"/>
                  </a:lnTo>
                  <a:lnTo>
                    <a:pt x="81" y="1049"/>
                  </a:lnTo>
                  <a:lnTo>
                    <a:pt x="1" y="1412"/>
                  </a:lnTo>
                  <a:lnTo>
                    <a:pt x="1977" y="1815"/>
                  </a:lnTo>
                  <a:lnTo>
                    <a:pt x="2058" y="1573"/>
                  </a:lnTo>
                  <a:lnTo>
                    <a:pt x="1130" y="1372"/>
                  </a:lnTo>
                  <a:cubicBezTo>
                    <a:pt x="969" y="1331"/>
                    <a:pt x="848" y="1291"/>
                    <a:pt x="727" y="1291"/>
                  </a:cubicBezTo>
                  <a:cubicBezTo>
                    <a:pt x="606" y="1291"/>
                    <a:pt x="485" y="1251"/>
                    <a:pt x="323" y="1251"/>
                  </a:cubicBezTo>
                  <a:lnTo>
                    <a:pt x="2219" y="807"/>
                  </a:lnTo>
                  <a:lnTo>
                    <a:pt x="2300" y="404"/>
                  </a:ln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6976;p30">
              <a:extLst>
                <a:ext uri="{FF2B5EF4-FFF2-40B4-BE49-F238E27FC236}">
                  <a16:creationId xmlns:a16="http://schemas.microsoft.com/office/drawing/2014/main" id="{20D2D7B7-DF2B-1A46-B449-05A8271E94FC}"/>
                </a:ext>
              </a:extLst>
            </p:cNvPr>
            <p:cNvSpPr/>
            <p:nvPr/>
          </p:nvSpPr>
          <p:spPr>
            <a:xfrm>
              <a:off x="1664501" y="1397240"/>
              <a:ext cx="32115" cy="10712"/>
            </a:xfrm>
            <a:custGeom>
              <a:avLst/>
              <a:gdLst/>
              <a:ahLst/>
              <a:cxnLst/>
              <a:rect l="l" t="t" r="r" b="b"/>
              <a:pathLst>
                <a:path w="2057" h="686" extrusionOk="0">
                  <a:moveTo>
                    <a:pt x="81" y="0"/>
                  </a:moveTo>
                  <a:lnTo>
                    <a:pt x="0" y="242"/>
                  </a:lnTo>
                  <a:lnTo>
                    <a:pt x="2017" y="686"/>
                  </a:lnTo>
                  <a:lnTo>
                    <a:pt x="2057" y="404"/>
                  </a:lnTo>
                  <a:lnTo>
                    <a:pt x="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6977;p30">
              <a:extLst>
                <a:ext uri="{FF2B5EF4-FFF2-40B4-BE49-F238E27FC236}">
                  <a16:creationId xmlns:a16="http://schemas.microsoft.com/office/drawing/2014/main" id="{587905B1-C280-EA40-B851-40864B61B8D8}"/>
                </a:ext>
              </a:extLst>
            </p:cNvPr>
            <p:cNvSpPr/>
            <p:nvPr/>
          </p:nvSpPr>
          <p:spPr>
            <a:xfrm>
              <a:off x="1668280" y="1371414"/>
              <a:ext cx="33380" cy="25843"/>
            </a:xfrm>
            <a:custGeom>
              <a:avLst/>
              <a:gdLst/>
              <a:ahLst/>
              <a:cxnLst/>
              <a:rect l="l" t="t" r="r" b="b"/>
              <a:pathLst>
                <a:path w="2138" h="1655" extrusionOk="0">
                  <a:moveTo>
                    <a:pt x="403" y="1"/>
                  </a:moveTo>
                  <a:cubicBezTo>
                    <a:pt x="282" y="82"/>
                    <a:pt x="202" y="162"/>
                    <a:pt x="161" y="243"/>
                  </a:cubicBezTo>
                  <a:cubicBezTo>
                    <a:pt x="81" y="324"/>
                    <a:pt x="40" y="445"/>
                    <a:pt x="40" y="566"/>
                  </a:cubicBezTo>
                  <a:cubicBezTo>
                    <a:pt x="0" y="687"/>
                    <a:pt x="0" y="807"/>
                    <a:pt x="40" y="888"/>
                  </a:cubicBezTo>
                  <a:cubicBezTo>
                    <a:pt x="40" y="1009"/>
                    <a:pt x="81" y="1090"/>
                    <a:pt x="161" y="1170"/>
                  </a:cubicBezTo>
                  <a:cubicBezTo>
                    <a:pt x="242" y="1251"/>
                    <a:pt x="323" y="1291"/>
                    <a:pt x="403" y="1291"/>
                  </a:cubicBezTo>
                  <a:cubicBezTo>
                    <a:pt x="451" y="1303"/>
                    <a:pt x="494" y="1308"/>
                    <a:pt x="536" y="1308"/>
                  </a:cubicBezTo>
                  <a:cubicBezTo>
                    <a:pt x="636" y="1308"/>
                    <a:pt x="721" y="1280"/>
                    <a:pt x="807" y="1251"/>
                  </a:cubicBezTo>
                  <a:cubicBezTo>
                    <a:pt x="887" y="1170"/>
                    <a:pt x="1008" y="1009"/>
                    <a:pt x="1129" y="848"/>
                  </a:cubicBezTo>
                  <a:cubicBezTo>
                    <a:pt x="1170" y="727"/>
                    <a:pt x="1210" y="646"/>
                    <a:pt x="1291" y="606"/>
                  </a:cubicBezTo>
                  <a:cubicBezTo>
                    <a:pt x="1331" y="525"/>
                    <a:pt x="1371" y="485"/>
                    <a:pt x="1412" y="485"/>
                  </a:cubicBezTo>
                  <a:lnTo>
                    <a:pt x="1613" y="485"/>
                  </a:lnTo>
                  <a:cubicBezTo>
                    <a:pt x="1694" y="525"/>
                    <a:pt x="1775" y="566"/>
                    <a:pt x="1855" y="646"/>
                  </a:cubicBezTo>
                  <a:cubicBezTo>
                    <a:pt x="1895" y="767"/>
                    <a:pt x="1895" y="848"/>
                    <a:pt x="1855" y="969"/>
                  </a:cubicBezTo>
                  <a:cubicBezTo>
                    <a:pt x="1855" y="1090"/>
                    <a:pt x="1815" y="1170"/>
                    <a:pt x="1734" y="1251"/>
                  </a:cubicBezTo>
                  <a:cubicBezTo>
                    <a:pt x="1694" y="1332"/>
                    <a:pt x="1613" y="1412"/>
                    <a:pt x="1533" y="1453"/>
                  </a:cubicBezTo>
                  <a:lnTo>
                    <a:pt x="1694" y="1654"/>
                  </a:lnTo>
                  <a:cubicBezTo>
                    <a:pt x="1895" y="1533"/>
                    <a:pt x="2016" y="1291"/>
                    <a:pt x="2097" y="1049"/>
                  </a:cubicBezTo>
                  <a:cubicBezTo>
                    <a:pt x="2137" y="888"/>
                    <a:pt x="2137" y="767"/>
                    <a:pt x="2097" y="646"/>
                  </a:cubicBezTo>
                  <a:cubicBezTo>
                    <a:pt x="2057" y="525"/>
                    <a:pt x="2016" y="404"/>
                    <a:pt x="1936" y="364"/>
                  </a:cubicBezTo>
                  <a:cubicBezTo>
                    <a:pt x="1855" y="283"/>
                    <a:pt x="1775" y="203"/>
                    <a:pt x="1654" y="203"/>
                  </a:cubicBezTo>
                  <a:cubicBezTo>
                    <a:pt x="1593" y="182"/>
                    <a:pt x="1533" y="172"/>
                    <a:pt x="1477" y="172"/>
                  </a:cubicBezTo>
                  <a:cubicBezTo>
                    <a:pt x="1422" y="172"/>
                    <a:pt x="1371" y="182"/>
                    <a:pt x="1331" y="203"/>
                  </a:cubicBezTo>
                  <a:cubicBezTo>
                    <a:pt x="1250" y="243"/>
                    <a:pt x="1170" y="283"/>
                    <a:pt x="1089" y="364"/>
                  </a:cubicBezTo>
                  <a:cubicBezTo>
                    <a:pt x="1049" y="445"/>
                    <a:pt x="968" y="525"/>
                    <a:pt x="928" y="646"/>
                  </a:cubicBezTo>
                  <a:cubicBezTo>
                    <a:pt x="847" y="767"/>
                    <a:pt x="807" y="848"/>
                    <a:pt x="766" y="928"/>
                  </a:cubicBezTo>
                  <a:cubicBezTo>
                    <a:pt x="686" y="969"/>
                    <a:pt x="645" y="1009"/>
                    <a:pt x="605" y="1009"/>
                  </a:cubicBezTo>
                  <a:lnTo>
                    <a:pt x="444" y="1009"/>
                  </a:lnTo>
                  <a:cubicBezTo>
                    <a:pt x="363" y="1009"/>
                    <a:pt x="323" y="928"/>
                    <a:pt x="282" y="888"/>
                  </a:cubicBezTo>
                  <a:cubicBezTo>
                    <a:pt x="242" y="807"/>
                    <a:pt x="242" y="687"/>
                    <a:pt x="242" y="606"/>
                  </a:cubicBezTo>
                  <a:cubicBezTo>
                    <a:pt x="282" y="525"/>
                    <a:pt x="323" y="445"/>
                    <a:pt x="363" y="364"/>
                  </a:cubicBezTo>
                  <a:cubicBezTo>
                    <a:pt x="403" y="324"/>
                    <a:pt x="444" y="243"/>
                    <a:pt x="524" y="162"/>
                  </a:cubicBezTo>
                  <a:lnTo>
                    <a:pt x="4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6978;p30">
              <a:extLst>
                <a:ext uri="{FF2B5EF4-FFF2-40B4-BE49-F238E27FC236}">
                  <a16:creationId xmlns:a16="http://schemas.microsoft.com/office/drawing/2014/main" id="{96ADEEE3-FCD5-8645-8B1E-8EBD1F8F6B27}"/>
                </a:ext>
              </a:extLst>
            </p:cNvPr>
            <p:cNvSpPr/>
            <p:nvPr/>
          </p:nvSpPr>
          <p:spPr>
            <a:xfrm>
              <a:off x="1672682" y="1358829"/>
              <a:ext cx="32131" cy="11352"/>
            </a:xfrm>
            <a:custGeom>
              <a:avLst/>
              <a:gdLst/>
              <a:ahLst/>
              <a:cxnLst/>
              <a:rect l="l" t="t" r="r" b="b"/>
              <a:pathLst>
                <a:path w="2058" h="727" extrusionOk="0">
                  <a:moveTo>
                    <a:pt x="81" y="0"/>
                  </a:moveTo>
                  <a:lnTo>
                    <a:pt x="0" y="283"/>
                  </a:lnTo>
                  <a:lnTo>
                    <a:pt x="2017" y="726"/>
                  </a:lnTo>
                  <a:lnTo>
                    <a:pt x="2057" y="444"/>
                  </a:lnTo>
                  <a:lnTo>
                    <a:pt x="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6979;p30">
              <a:extLst>
                <a:ext uri="{FF2B5EF4-FFF2-40B4-BE49-F238E27FC236}">
                  <a16:creationId xmlns:a16="http://schemas.microsoft.com/office/drawing/2014/main" id="{7296BB1C-4AED-A948-8BEA-37F83A886C00}"/>
                </a:ext>
              </a:extLst>
            </p:cNvPr>
            <p:cNvSpPr/>
            <p:nvPr/>
          </p:nvSpPr>
          <p:spPr>
            <a:xfrm>
              <a:off x="1677085" y="1335532"/>
              <a:ext cx="34644" cy="25203"/>
            </a:xfrm>
            <a:custGeom>
              <a:avLst/>
              <a:gdLst/>
              <a:ahLst/>
              <a:cxnLst/>
              <a:rect l="l" t="t" r="r" b="b"/>
              <a:pathLst>
                <a:path w="2219" h="1614" extrusionOk="0">
                  <a:moveTo>
                    <a:pt x="1372" y="363"/>
                  </a:moveTo>
                  <a:lnTo>
                    <a:pt x="1251" y="968"/>
                  </a:lnTo>
                  <a:lnTo>
                    <a:pt x="243" y="444"/>
                  </a:lnTo>
                  <a:lnTo>
                    <a:pt x="1372" y="363"/>
                  </a:lnTo>
                  <a:close/>
                  <a:moveTo>
                    <a:pt x="2219" y="0"/>
                  </a:moveTo>
                  <a:lnTo>
                    <a:pt x="81" y="202"/>
                  </a:lnTo>
                  <a:lnTo>
                    <a:pt x="1" y="565"/>
                  </a:lnTo>
                  <a:lnTo>
                    <a:pt x="1856" y="1613"/>
                  </a:lnTo>
                  <a:lnTo>
                    <a:pt x="1896" y="1331"/>
                  </a:lnTo>
                  <a:lnTo>
                    <a:pt x="1452" y="1089"/>
                  </a:lnTo>
                  <a:lnTo>
                    <a:pt x="1614" y="323"/>
                  </a:lnTo>
                  <a:lnTo>
                    <a:pt x="2138" y="282"/>
                  </a:lnTo>
                  <a:lnTo>
                    <a:pt x="221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6980;p30">
              <a:extLst>
                <a:ext uri="{FF2B5EF4-FFF2-40B4-BE49-F238E27FC236}">
                  <a16:creationId xmlns:a16="http://schemas.microsoft.com/office/drawing/2014/main" id="{FA07791C-3E23-8346-A15D-83EA667D3731}"/>
                </a:ext>
              </a:extLst>
            </p:cNvPr>
            <p:cNvSpPr/>
            <p:nvPr/>
          </p:nvSpPr>
          <p:spPr>
            <a:xfrm>
              <a:off x="3077392" y="2405421"/>
              <a:ext cx="304756" cy="167549"/>
            </a:xfrm>
            <a:custGeom>
              <a:avLst/>
              <a:gdLst/>
              <a:ahLst/>
              <a:cxnLst/>
              <a:rect l="l" t="t" r="r" b="b"/>
              <a:pathLst>
                <a:path w="19520" h="10730" extrusionOk="0">
                  <a:moveTo>
                    <a:pt x="19520" y="0"/>
                  </a:moveTo>
                  <a:cubicBezTo>
                    <a:pt x="19278" y="81"/>
                    <a:pt x="19036" y="202"/>
                    <a:pt x="18794" y="323"/>
                  </a:cubicBezTo>
                  <a:cubicBezTo>
                    <a:pt x="18479" y="468"/>
                    <a:pt x="18150" y="541"/>
                    <a:pt x="17815" y="541"/>
                  </a:cubicBezTo>
                  <a:cubicBezTo>
                    <a:pt x="17592" y="541"/>
                    <a:pt x="17366" y="508"/>
                    <a:pt x="17140" y="444"/>
                  </a:cubicBezTo>
                  <a:cubicBezTo>
                    <a:pt x="17080" y="439"/>
                    <a:pt x="17019" y="436"/>
                    <a:pt x="16959" y="436"/>
                  </a:cubicBezTo>
                  <a:cubicBezTo>
                    <a:pt x="16537" y="436"/>
                    <a:pt x="16122" y="560"/>
                    <a:pt x="15769" y="807"/>
                  </a:cubicBezTo>
                  <a:cubicBezTo>
                    <a:pt x="15376" y="1028"/>
                    <a:pt x="15058" y="1129"/>
                    <a:pt x="14778" y="1129"/>
                  </a:cubicBezTo>
                  <a:cubicBezTo>
                    <a:pt x="14599" y="1129"/>
                    <a:pt x="14435" y="1087"/>
                    <a:pt x="14277" y="1009"/>
                  </a:cubicBezTo>
                  <a:cubicBezTo>
                    <a:pt x="14132" y="918"/>
                    <a:pt x="13978" y="876"/>
                    <a:pt x="13827" y="876"/>
                  </a:cubicBezTo>
                  <a:cubicBezTo>
                    <a:pt x="13644" y="876"/>
                    <a:pt x="13464" y="938"/>
                    <a:pt x="13309" y="1049"/>
                  </a:cubicBezTo>
                  <a:cubicBezTo>
                    <a:pt x="13067" y="1170"/>
                    <a:pt x="12865" y="1331"/>
                    <a:pt x="12624" y="1492"/>
                  </a:cubicBezTo>
                  <a:cubicBezTo>
                    <a:pt x="12301" y="1734"/>
                    <a:pt x="11898" y="1976"/>
                    <a:pt x="11535" y="2178"/>
                  </a:cubicBezTo>
                  <a:cubicBezTo>
                    <a:pt x="11303" y="2307"/>
                    <a:pt x="11137" y="2403"/>
                    <a:pt x="10942" y="2403"/>
                  </a:cubicBezTo>
                  <a:cubicBezTo>
                    <a:pt x="10832" y="2403"/>
                    <a:pt x="10713" y="2372"/>
                    <a:pt x="10567" y="2299"/>
                  </a:cubicBezTo>
                  <a:cubicBezTo>
                    <a:pt x="10240" y="2123"/>
                    <a:pt x="9867" y="2026"/>
                    <a:pt x="9486" y="2026"/>
                  </a:cubicBezTo>
                  <a:cubicBezTo>
                    <a:pt x="9255" y="2026"/>
                    <a:pt x="9021" y="2062"/>
                    <a:pt x="8792" y="2138"/>
                  </a:cubicBezTo>
                  <a:cubicBezTo>
                    <a:pt x="8349" y="2339"/>
                    <a:pt x="7945" y="2581"/>
                    <a:pt x="7542" y="2864"/>
                  </a:cubicBezTo>
                  <a:lnTo>
                    <a:pt x="7461" y="2904"/>
                  </a:lnTo>
                  <a:cubicBezTo>
                    <a:pt x="7013" y="3284"/>
                    <a:pt x="6446" y="3486"/>
                    <a:pt x="5862" y="3486"/>
                  </a:cubicBezTo>
                  <a:cubicBezTo>
                    <a:pt x="5764" y="3486"/>
                    <a:pt x="5665" y="3480"/>
                    <a:pt x="5566" y="3469"/>
                  </a:cubicBezTo>
                  <a:cubicBezTo>
                    <a:pt x="4558" y="3267"/>
                    <a:pt x="3711" y="2581"/>
                    <a:pt x="3227" y="1694"/>
                  </a:cubicBezTo>
                  <a:cubicBezTo>
                    <a:pt x="3187" y="1573"/>
                    <a:pt x="3106" y="1492"/>
                    <a:pt x="3066" y="1371"/>
                  </a:cubicBezTo>
                  <a:cubicBezTo>
                    <a:pt x="2864" y="968"/>
                    <a:pt x="2622" y="646"/>
                    <a:pt x="2259" y="363"/>
                  </a:cubicBezTo>
                  <a:cubicBezTo>
                    <a:pt x="1694" y="968"/>
                    <a:pt x="1210" y="1573"/>
                    <a:pt x="767" y="2259"/>
                  </a:cubicBezTo>
                  <a:cubicBezTo>
                    <a:pt x="686" y="2662"/>
                    <a:pt x="1" y="2944"/>
                    <a:pt x="363" y="3549"/>
                  </a:cubicBezTo>
                  <a:cubicBezTo>
                    <a:pt x="767" y="4154"/>
                    <a:pt x="1170" y="4880"/>
                    <a:pt x="1493" y="5082"/>
                  </a:cubicBezTo>
                  <a:cubicBezTo>
                    <a:pt x="2380" y="5566"/>
                    <a:pt x="2299" y="6292"/>
                    <a:pt x="2582" y="6574"/>
                  </a:cubicBezTo>
                  <a:cubicBezTo>
                    <a:pt x="3187" y="6977"/>
                    <a:pt x="3791" y="7340"/>
                    <a:pt x="4396" y="7663"/>
                  </a:cubicBezTo>
                  <a:cubicBezTo>
                    <a:pt x="4396" y="7663"/>
                    <a:pt x="12141" y="10729"/>
                    <a:pt x="12959" y="10729"/>
                  </a:cubicBezTo>
                  <a:cubicBezTo>
                    <a:pt x="12969" y="10729"/>
                    <a:pt x="12978" y="10729"/>
                    <a:pt x="12986" y="10728"/>
                  </a:cubicBezTo>
                  <a:cubicBezTo>
                    <a:pt x="13591" y="10607"/>
                    <a:pt x="14761" y="10405"/>
                    <a:pt x="14761" y="9800"/>
                  </a:cubicBezTo>
                  <a:cubicBezTo>
                    <a:pt x="14761" y="9195"/>
                    <a:pt x="14479" y="9195"/>
                    <a:pt x="14963" y="8510"/>
                  </a:cubicBezTo>
                  <a:cubicBezTo>
                    <a:pt x="15406" y="7864"/>
                    <a:pt x="15769" y="7260"/>
                    <a:pt x="16092" y="6574"/>
                  </a:cubicBezTo>
                  <a:cubicBezTo>
                    <a:pt x="16092" y="6574"/>
                    <a:pt x="15366" y="6090"/>
                    <a:pt x="15890" y="5566"/>
                  </a:cubicBezTo>
                  <a:cubicBezTo>
                    <a:pt x="16172" y="5283"/>
                    <a:pt x="16293" y="4880"/>
                    <a:pt x="16213" y="4477"/>
                  </a:cubicBezTo>
                  <a:cubicBezTo>
                    <a:pt x="16374" y="4235"/>
                    <a:pt x="16535" y="3953"/>
                    <a:pt x="16697" y="3670"/>
                  </a:cubicBezTo>
                  <a:cubicBezTo>
                    <a:pt x="16697" y="3670"/>
                    <a:pt x="15406" y="3065"/>
                    <a:pt x="16011" y="2783"/>
                  </a:cubicBezTo>
                  <a:cubicBezTo>
                    <a:pt x="16616" y="2460"/>
                    <a:pt x="16898" y="1331"/>
                    <a:pt x="18391" y="1331"/>
                  </a:cubicBezTo>
                  <a:cubicBezTo>
                    <a:pt x="18915" y="1331"/>
                    <a:pt x="19278" y="767"/>
                    <a:pt x="19520"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6981;p30">
              <a:extLst>
                <a:ext uri="{FF2B5EF4-FFF2-40B4-BE49-F238E27FC236}">
                  <a16:creationId xmlns:a16="http://schemas.microsoft.com/office/drawing/2014/main" id="{9B82AACA-7D6B-6047-B5EC-07A85D44081E}"/>
                </a:ext>
              </a:extLst>
            </p:cNvPr>
            <p:cNvSpPr/>
            <p:nvPr/>
          </p:nvSpPr>
          <p:spPr>
            <a:xfrm>
              <a:off x="3035207" y="2352519"/>
              <a:ext cx="90677" cy="91488"/>
            </a:xfrm>
            <a:custGeom>
              <a:avLst/>
              <a:gdLst/>
              <a:ahLst/>
              <a:cxnLst/>
              <a:rect l="l" t="t" r="r" b="b"/>
              <a:pathLst>
                <a:path w="5808" h="5859" extrusionOk="0">
                  <a:moveTo>
                    <a:pt x="4195" y="1"/>
                  </a:moveTo>
                  <a:cubicBezTo>
                    <a:pt x="3872" y="243"/>
                    <a:pt x="3549" y="444"/>
                    <a:pt x="3186" y="646"/>
                  </a:cubicBezTo>
                  <a:cubicBezTo>
                    <a:pt x="2662" y="848"/>
                    <a:pt x="2057" y="525"/>
                    <a:pt x="1573" y="1332"/>
                  </a:cubicBezTo>
                  <a:cubicBezTo>
                    <a:pt x="1049" y="2138"/>
                    <a:pt x="162" y="3751"/>
                    <a:pt x="162" y="3751"/>
                  </a:cubicBezTo>
                  <a:cubicBezTo>
                    <a:pt x="162" y="4235"/>
                    <a:pt x="121" y="4679"/>
                    <a:pt x="41" y="5163"/>
                  </a:cubicBezTo>
                  <a:cubicBezTo>
                    <a:pt x="0" y="5405"/>
                    <a:pt x="101" y="5455"/>
                    <a:pt x="303" y="5455"/>
                  </a:cubicBezTo>
                  <a:cubicBezTo>
                    <a:pt x="447" y="5455"/>
                    <a:pt x="642" y="5429"/>
                    <a:pt x="875" y="5429"/>
                  </a:cubicBezTo>
                  <a:cubicBezTo>
                    <a:pt x="968" y="5429"/>
                    <a:pt x="1066" y="5434"/>
                    <a:pt x="1170" y="5445"/>
                  </a:cubicBezTo>
                  <a:cubicBezTo>
                    <a:pt x="1206" y="5451"/>
                    <a:pt x="1242" y="5454"/>
                    <a:pt x="1278" y="5454"/>
                  </a:cubicBezTo>
                  <a:cubicBezTo>
                    <a:pt x="1687" y="5454"/>
                    <a:pt x="2111" y="5082"/>
                    <a:pt x="2578" y="5082"/>
                  </a:cubicBezTo>
                  <a:cubicBezTo>
                    <a:pt x="2858" y="5082"/>
                    <a:pt x="3153" y="5216"/>
                    <a:pt x="3469" y="5647"/>
                  </a:cubicBezTo>
                  <a:cubicBezTo>
                    <a:pt x="3582" y="5794"/>
                    <a:pt x="3739" y="5858"/>
                    <a:pt x="3928" y="5858"/>
                  </a:cubicBezTo>
                  <a:cubicBezTo>
                    <a:pt x="4414" y="5858"/>
                    <a:pt x="5111" y="5432"/>
                    <a:pt x="5808" y="4880"/>
                  </a:cubicBezTo>
                  <a:lnTo>
                    <a:pt x="5768" y="4800"/>
                  </a:lnTo>
                  <a:cubicBezTo>
                    <a:pt x="5526" y="4235"/>
                    <a:pt x="5122" y="3832"/>
                    <a:pt x="4598" y="3590"/>
                  </a:cubicBezTo>
                  <a:cubicBezTo>
                    <a:pt x="4477" y="3509"/>
                    <a:pt x="4356" y="3509"/>
                    <a:pt x="4235" y="3469"/>
                  </a:cubicBezTo>
                  <a:cubicBezTo>
                    <a:pt x="4356" y="3388"/>
                    <a:pt x="4477" y="3308"/>
                    <a:pt x="4638" y="3227"/>
                  </a:cubicBezTo>
                  <a:cubicBezTo>
                    <a:pt x="5042" y="3187"/>
                    <a:pt x="5324" y="2824"/>
                    <a:pt x="5284" y="2420"/>
                  </a:cubicBezTo>
                  <a:cubicBezTo>
                    <a:pt x="5284" y="1775"/>
                    <a:pt x="4800" y="727"/>
                    <a:pt x="4195"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6982;p30">
              <a:extLst>
                <a:ext uri="{FF2B5EF4-FFF2-40B4-BE49-F238E27FC236}">
                  <a16:creationId xmlns:a16="http://schemas.microsoft.com/office/drawing/2014/main" id="{E0984E7C-D54F-F545-8CE4-768D85F266B4}"/>
                </a:ext>
              </a:extLst>
            </p:cNvPr>
            <p:cNvSpPr/>
            <p:nvPr/>
          </p:nvSpPr>
          <p:spPr>
            <a:xfrm>
              <a:off x="460630" y="2280240"/>
              <a:ext cx="162464" cy="45002"/>
            </a:xfrm>
            <a:custGeom>
              <a:avLst/>
              <a:gdLst/>
              <a:ahLst/>
              <a:cxnLst/>
              <a:rect l="l" t="t" r="r" b="b"/>
              <a:pathLst>
                <a:path w="10406" h="2882" extrusionOk="0">
                  <a:moveTo>
                    <a:pt x="5556" y="1"/>
                  </a:moveTo>
                  <a:cubicBezTo>
                    <a:pt x="5170" y="1"/>
                    <a:pt x="4965" y="597"/>
                    <a:pt x="4518" y="597"/>
                  </a:cubicBezTo>
                  <a:cubicBezTo>
                    <a:pt x="3913" y="597"/>
                    <a:pt x="3630" y="718"/>
                    <a:pt x="1937" y="879"/>
                  </a:cubicBezTo>
                  <a:cubicBezTo>
                    <a:pt x="1332" y="960"/>
                    <a:pt x="727" y="1040"/>
                    <a:pt x="122" y="1161"/>
                  </a:cubicBezTo>
                  <a:cubicBezTo>
                    <a:pt x="122" y="1202"/>
                    <a:pt x="81" y="1282"/>
                    <a:pt x="122" y="1323"/>
                  </a:cubicBezTo>
                  <a:cubicBezTo>
                    <a:pt x="81" y="1444"/>
                    <a:pt x="41" y="1524"/>
                    <a:pt x="41" y="1645"/>
                  </a:cubicBezTo>
                  <a:lnTo>
                    <a:pt x="41" y="1686"/>
                  </a:lnTo>
                  <a:cubicBezTo>
                    <a:pt x="41" y="2049"/>
                    <a:pt x="41" y="2412"/>
                    <a:pt x="1" y="2734"/>
                  </a:cubicBezTo>
                  <a:cubicBezTo>
                    <a:pt x="185" y="2723"/>
                    <a:pt x="371" y="2718"/>
                    <a:pt x="559" y="2718"/>
                  </a:cubicBezTo>
                  <a:cubicBezTo>
                    <a:pt x="1073" y="2718"/>
                    <a:pt x="1596" y="2756"/>
                    <a:pt x="2098" y="2815"/>
                  </a:cubicBezTo>
                  <a:cubicBezTo>
                    <a:pt x="2269" y="2861"/>
                    <a:pt x="2416" y="2881"/>
                    <a:pt x="2546" y="2881"/>
                  </a:cubicBezTo>
                  <a:cubicBezTo>
                    <a:pt x="3329" y="2881"/>
                    <a:pt x="3456" y="2124"/>
                    <a:pt x="4356" y="1605"/>
                  </a:cubicBezTo>
                  <a:cubicBezTo>
                    <a:pt x="4723" y="1401"/>
                    <a:pt x="4980" y="1321"/>
                    <a:pt x="5211" y="1321"/>
                  </a:cubicBezTo>
                  <a:cubicBezTo>
                    <a:pt x="5668" y="1321"/>
                    <a:pt x="6028" y="1633"/>
                    <a:pt x="6937" y="1928"/>
                  </a:cubicBezTo>
                  <a:cubicBezTo>
                    <a:pt x="7285" y="2040"/>
                    <a:pt x="7524" y="2085"/>
                    <a:pt x="7706" y="2085"/>
                  </a:cubicBezTo>
                  <a:cubicBezTo>
                    <a:pt x="8244" y="2085"/>
                    <a:pt x="8293" y="1695"/>
                    <a:pt x="9196" y="1484"/>
                  </a:cubicBezTo>
                  <a:cubicBezTo>
                    <a:pt x="10406" y="1161"/>
                    <a:pt x="6776" y="1040"/>
                    <a:pt x="6050" y="274"/>
                  </a:cubicBezTo>
                  <a:cubicBezTo>
                    <a:pt x="5851" y="75"/>
                    <a:pt x="5692" y="1"/>
                    <a:pt x="5556"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6983;p30">
              <a:extLst>
                <a:ext uri="{FF2B5EF4-FFF2-40B4-BE49-F238E27FC236}">
                  <a16:creationId xmlns:a16="http://schemas.microsoft.com/office/drawing/2014/main" id="{D69E5248-27A0-2646-9517-49C1E1D7EB32}"/>
                </a:ext>
              </a:extLst>
            </p:cNvPr>
            <p:cNvSpPr/>
            <p:nvPr/>
          </p:nvSpPr>
          <p:spPr>
            <a:xfrm>
              <a:off x="2688284" y="3372583"/>
              <a:ext cx="64230" cy="195953"/>
            </a:xfrm>
            <a:custGeom>
              <a:avLst/>
              <a:gdLst/>
              <a:ahLst/>
              <a:cxnLst/>
              <a:rect l="l" t="t" r="r" b="b"/>
              <a:pathLst>
                <a:path w="4114" h="12549" extrusionOk="0">
                  <a:moveTo>
                    <a:pt x="951" y="1"/>
                  </a:moveTo>
                  <a:cubicBezTo>
                    <a:pt x="540" y="1"/>
                    <a:pt x="161" y="328"/>
                    <a:pt x="161" y="328"/>
                  </a:cubicBezTo>
                  <a:cubicBezTo>
                    <a:pt x="766" y="328"/>
                    <a:pt x="1371" y="5007"/>
                    <a:pt x="1371" y="5007"/>
                  </a:cubicBezTo>
                  <a:cubicBezTo>
                    <a:pt x="1452" y="5571"/>
                    <a:pt x="1210" y="6136"/>
                    <a:pt x="766" y="6499"/>
                  </a:cubicBezTo>
                  <a:cubicBezTo>
                    <a:pt x="0" y="7104"/>
                    <a:pt x="1210" y="8152"/>
                    <a:pt x="1533" y="8757"/>
                  </a:cubicBezTo>
                  <a:cubicBezTo>
                    <a:pt x="1815" y="9362"/>
                    <a:pt x="1533" y="10733"/>
                    <a:pt x="1250" y="11621"/>
                  </a:cubicBezTo>
                  <a:cubicBezTo>
                    <a:pt x="928" y="12548"/>
                    <a:pt x="2420" y="12548"/>
                    <a:pt x="2420" y="12548"/>
                  </a:cubicBezTo>
                  <a:cubicBezTo>
                    <a:pt x="2420" y="12548"/>
                    <a:pt x="3186" y="12387"/>
                    <a:pt x="2420" y="11621"/>
                  </a:cubicBezTo>
                  <a:cubicBezTo>
                    <a:pt x="1694" y="10895"/>
                    <a:pt x="2420" y="9523"/>
                    <a:pt x="2420" y="8152"/>
                  </a:cubicBezTo>
                  <a:cubicBezTo>
                    <a:pt x="2420" y="6821"/>
                    <a:pt x="3186" y="6337"/>
                    <a:pt x="3630" y="5733"/>
                  </a:cubicBezTo>
                  <a:cubicBezTo>
                    <a:pt x="4114" y="5128"/>
                    <a:pt x="2743" y="5289"/>
                    <a:pt x="2420" y="4563"/>
                  </a:cubicBezTo>
                  <a:cubicBezTo>
                    <a:pt x="2138" y="3797"/>
                    <a:pt x="2299" y="2587"/>
                    <a:pt x="1815" y="933"/>
                  </a:cubicBezTo>
                  <a:cubicBezTo>
                    <a:pt x="1619" y="204"/>
                    <a:pt x="1275" y="1"/>
                    <a:pt x="951"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6984;p30">
              <a:extLst>
                <a:ext uri="{FF2B5EF4-FFF2-40B4-BE49-F238E27FC236}">
                  <a16:creationId xmlns:a16="http://schemas.microsoft.com/office/drawing/2014/main" id="{537DE92C-5EED-954D-9727-081EBC2BF7F1}"/>
                </a:ext>
              </a:extLst>
            </p:cNvPr>
            <p:cNvSpPr/>
            <p:nvPr/>
          </p:nvSpPr>
          <p:spPr>
            <a:xfrm>
              <a:off x="3061655" y="3506306"/>
              <a:ext cx="352608" cy="620462"/>
            </a:xfrm>
            <a:custGeom>
              <a:avLst/>
              <a:gdLst/>
              <a:ahLst/>
              <a:cxnLst/>
              <a:rect l="l" t="t" r="r" b="b"/>
              <a:pathLst>
                <a:path w="22585" h="39735" extrusionOk="0">
                  <a:moveTo>
                    <a:pt x="19630" y="1"/>
                  </a:moveTo>
                  <a:cubicBezTo>
                    <a:pt x="19479" y="1"/>
                    <a:pt x="19324" y="82"/>
                    <a:pt x="19237" y="234"/>
                  </a:cubicBezTo>
                  <a:cubicBezTo>
                    <a:pt x="18984" y="595"/>
                    <a:pt x="18764" y="891"/>
                    <a:pt x="18315" y="891"/>
                  </a:cubicBezTo>
                  <a:cubicBezTo>
                    <a:pt x="18263" y="891"/>
                    <a:pt x="18207" y="887"/>
                    <a:pt x="18148" y="879"/>
                  </a:cubicBezTo>
                  <a:cubicBezTo>
                    <a:pt x="17947" y="879"/>
                    <a:pt x="17785" y="1000"/>
                    <a:pt x="17745" y="1161"/>
                  </a:cubicBezTo>
                  <a:cubicBezTo>
                    <a:pt x="17664" y="1363"/>
                    <a:pt x="17866" y="1322"/>
                    <a:pt x="17987" y="1443"/>
                  </a:cubicBezTo>
                  <a:cubicBezTo>
                    <a:pt x="18310" y="1766"/>
                    <a:pt x="18592" y="2169"/>
                    <a:pt x="18269" y="2694"/>
                  </a:cubicBezTo>
                  <a:cubicBezTo>
                    <a:pt x="18068" y="2936"/>
                    <a:pt x="17987" y="3218"/>
                    <a:pt x="17987" y="3500"/>
                  </a:cubicBezTo>
                  <a:cubicBezTo>
                    <a:pt x="17987" y="3702"/>
                    <a:pt x="17906" y="3863"/>
                    <a:pt x="17705" y="3944"/>
                  </a:cubicBezTo>
                  <a:cubicBezTo>
                    <a:pt x="17667" y="3963"/>
                    <a:pt x="17636" y="3971"/>
                    <a:pt x="17608" y="3971"/>
                  </a:cubicBezTo>
                  <a:cubicBezTo>
                    <a:pt x="17460" y="3971"/>
                    <a:pt x="17444" y="3730"/>
                    <a:pt x="17342" y="3662"/>
                  </a:cubicBezTo>
                  <a:cubicBezTo>
                    <a:pt x="17261" y="3621"/>
                    <a:pt x="17180" y="3581"/>
                    <a:pt x="17100" y="3541"/>
                  </a:cubicBezTo>
                  <a:cubicBezTo>
                    <a:pt x="17059" y="3782"/>
                    <a:pt x="17019" y="3944"/>
                    <a:pt x="16979" y="4145"/>
                  </a:cubicBezTo>
                  <a:cubicBezTo>
                    <a:pt x="16939" y="4024"/>
                    <a:pt x="16898" y="3903"/>
                    <a:pt x="16898" y="3782"/>
                  </a:cubicBezTo>
                  <a:cubicBezTo>
                    <a:pt x="16858" y="3621"/>
                    <a:pt x="17059" y="3379"/>
                    <a:pt x="16737" y="3299"/>
                  </a:cubicBezTo>
                  <a:cubicBezTo>
                    <a:pt x="16702" y="3292"/>
                    <a:pt x="16668" y="3288"/>
                    <a:pt x="16633" y="3288"/>
                  </a:cubicBezTo>
                  <a:cubicBezTo>
                    <a:pt x="16468" y="3288"/>
                    <a:pt x="16313" y="3367"/>
                    <a:pt x="16213" y="3500"/>
                  </a:cubicBezTo>
                  <a:cubicBezTo>
                    <a:pt x="15971" y="3742"/>
                    <a:pt x="16213" y="3944"/>
                    <a:pt x="16334" y="4065"/>
                  </a:cubicBezTo>
                  <a:cubicBezTo>
                    <a:pt x="16697" y="4347"/>
                    <a:pt x="16414" y="4670"/>
                    <a:pt x="16495" y="4992"/>
                  </a:cubicBezTo>
                  <a:cubicBezTo>
                    <a:pt x="16345" y="4632"/>
                    <a:pt x="16039" y="4295"/>
                    <a:pt x="15792" y="4295"/>
                  </a:cubicBezTo>
                  <a:cubicBezTo>
                    <a:pt x="15707" y="4295"/>
                    <a:pt x="15629" y="4335"/>
                    <a:pt x="15567" y="4428"/>
                  </a:cubicBezTo>
                  <a:cubicBezTo>
                    <a:pt x="15245" y="4912"/>
                    <a:pt x="14720" y="5436"/>
                    <a:pt x="14801" y="6081"/>
                  </a:cubicBezTo>
                  <a:cubicBezTo>
                    <a:pt x="14841" y="6606"/>
                    <a:pt x="14559" y="7170"/>
                    <a:pt x="14075" y="7412"/>
                  </a:cubicBezTo>
                  <a:cubicBezTo>
                    <a:pt x="13269" y="7896"/>
                    <a:pt x="12744" y="8743"/>
                    <a:pt x="12664" y="9671"/>
                  </a:cubicBezTo>
                  <a:cubicBezTo>
                    <a:pt x="12508" y="9271"/>
                    <a:pt x="12414" y="9091"/>
                    <a:pt x="12253" y="9091"/>
                  </a:cubicBezTo>
                  <a:cubicBezTo>
                    <a:pt x="12121" y="9091"/>
                    <a:pt x="11945" y="9211"/>
                    <a:pt x="11655" y="9429"/>
                  </a:cubicBezTo>
                  <a:cubicBezTo>
                    <a:pt x="10934" y="10006"/>
                    <a:pt x="10213" y="10583"/>
                    <a:pt x="9260" y="10583"/>
                  </a:cubicBezTo>
                  <a:cubicBezTo>
                    <a:pt x="9148" y="10583"/>
                    <a:pt x="9032" y="10575"/>
                    <a:pt x="8913" y="10558"/>
                  </a:cubicBezTo>
                  <a:cubicBezTo>
                    <a:pt x="8752" y="10558"/>
                    <a:pt x="8510" y="10558"/>
                    <a:pt x="8510" y="10719"/>
                  </a:cubicBezTo>
                  <a:cubicBezTo>
                    <a:pt x="8454" y="11083"/>
                    <a:pt x="8281" y="11117"/>
                    <a:pt x="8087" y="11117"/>
                  </a:cubicBezTo>
                  <a:cubicBezTo>
                    <a:pt x="8042" y="11117"/>
                    <a:pt x="7997" y="11115"/>
                    <a:pt x="7952" y="11115"/>
                  </a:cubicBezTo>
                  <a:cubicBezTo>
                    <a:pt x="7909" y="11115"/>
                    <a:pt x="7866" y="11116"/>
                    <a:pt x="7824" y="11122"/>
                  </a:cubicBezTo>
                  <a:cubicBezTo>
                    <a:pt x="7655" y="11122"/>
                    <a:pt x="7485" y="11079"/>
                    <a:pt x="7342" y="11079"/>
                  </a:cubicBezTo>
                  <a:cubicBezTo>
                    <a:pt x="7247" y="11079"/>
                    <a:pt x="7163" y="11098"/>
                    <a:pt x="7098" y="11163"/>
                  </a:cubicBezTo>
                  <a:cubicBezTo>
                    <a:pt x="6790" y="11583"/>
                    <a:pt x="6423" y="11692"/>
                    <a:pt x="6011" y="11692"/>
                  </a:cubicBezTo>
                  <a:cubicBezTo>
                    <a:pt x="5830" y="11692"/>
                    <a:pt x="5641" y="11671"/>
                    <a:pt x="5445" y="11647"/>
                  </a:cubicBezTo>
                  <a:cubicBezTo>
                    <a:pt x="5412" y="11647"/>
                    <a:pt x="5377" y="11645"/>
                    <a:pt x="5341" y="11645"/>
                  </a:cubicBezTo>
                  <a:cubicBezTo>
                    <a:pt x="5198" y="11645"/>
                    <a:pt x="5049" y="11671"/>
                    <a:pt x="5082" y="11929"/>
                  </a:cubicBezTo>
                  <a:cubicBezTo>
                    <a:pt x="5162" y="12937"/>
                    <a:pt x="4598" y="13703"/>
                    <a:pt x="3993" y="14429"/>
                  </a:cubicBezTo>
                  <a:cubicBezTo>
                    <a:pt x="3549" y="14994"/>
                    <a:pt x="3025" y="15599"/>
                    <a:pt x="3469" y="16406"/>
                  </a:cubicBezTo>
                  <a:cubicBezTo>
                    <a:pt x="3509" y="16486"/>
                    <a:pt x="3509" y="16607"/>
                    <a:pt x="3469" y="16688"/>
                  </a:cubicBezTo>
                  <a:cubicBezTo>
                    <a:pt x="3146" y="18059"/>
                    <a:pt x="3993" y="19269"/>
                    <a:pt x="3872" y="20600"/>
                  </a:cubicBezTo>
                  <a:cubicBezTo>
                    <a:pt x="3872" y="20600"/>
                    <a:pt x="3872" y="20640"/>
                    <a:pt x="3872" y="20680"/>
                  </a:cubicBezTo>
                  <a:cubicBezTo>
                    <a:pt x="4477" y="22011"/>
                    <a:pt x="4114" y="23060"/>
                    <a:pt x="3186" y="24149"/>
                  </a:cubicBezTo>
                  <a:cubicBezTo>
                    <a:pt x="2702" y="24633"/>
                    <a:pt x="2339" y="25238"/>
                    <a:pt x="2178" y="25883"/>
                  </a:cubicBezTo>
                  <a:cubicBezTo>
                    <a:pt x="2142" y="26208"/>
                    <a:pt x="2041" y="26500"/>
                    <a:pt x="1645" y="26500"/>
                  </a:cubicBezTo>
                  <a:cubicBezTo>
                    <a:pt x="1598" y="26500"/>
                    <a:pt x="1547" y="26496"/>
                    <a:pt x="1492" y="26488"/>
                  </a:cubicBezTo>
                  <a:cubicBezTo>
                    <a:pt x="1475" y="26485"/>
                    <a:pt x="1457" y="26483"/>
                    <a:pt x="1440" y="26483"/>
                  </a:cubicBezTo>
                  <a:cubicBezTo>
                    <a:pt x="1222" y="26483"/>
                    <a:pt x="1046" y="26710"/>
                    <a:pt x="1009" y="26972"/>
                  </a:cubicBezTo>
                  <a:cubicBezTo>
                    <a:pt x="968" y="27415"/>
                    <a:pt x="767" y="27819"/>
                    <a:pt x="444" y="28101"/>
                  </a:cubicBezTo>
                  <a:cubicBezTo>
                    <a:pt x="121" y="28303"/>
                    <a:pt x="0" y="28706"/>
                    <a:pt x="81" y="29069"/>
                  </a:cubicBezTo>
                  <a:cubicBezTo>
                    <a:pt x="162" y="29553"/>
                    <a:pt x="202" y="30077"/>
                    <a:pt x="202" y="30561"/>
                  </a:cubicBezTo>
                  <a:cubicBezTo>
                    <a:pt x="162" y="31045"/>
                    <a:pt x="323" y="31489"/>
                    <a:pt x="646" y="31852"/>
                  </a:cubicBezTo>
                  <a:cubicBezTo>
                    <a:pt x="968" y="32215"/>
                    <a:pt x="1089" y="32698"/>
                    <a:pt x="928" y="33182"/>
                  </a:cubicBezTo>
                  <a:cubicBezTo>
                    <a:pt x="565" y="33908"/>
                    <a:pt x="847" y="34634"/>
                    <a:pt x="646" y="35320"/>
                  </a:cubicBezTo>
                  <a:cubicBezTo>
                    <a:pt x="484" y="35723"/>
                    <a:pt x="605" y="36126"/>
                    <a:pt x="968" y="36328"/>
                  </a:cubicBezTo>
                  <a:cubicBezTo>
                    <a:pt x="1170" y="36449"/>
                    <a:pt x="1170" y="36691"/>
                    <a:pt x="1130" y="36893"/>
                  </a:cubicBezTo>
                  <a:cubicBezTo>
                    <a:pt x="1170" y="37820"/>
                    <a:pt x="1855" y="38546"/>
                    <a:pt x="2743" y="38748"/>
                  </a:cubicBezTo>
                  <a:cubicBezTo>
                    <a:pt x="3065" y="38828"/>
                    <a:pt x="3348" y="38990"/>
                    <a:pt x="3590" y="39232"/>
                  </a:cubicBezTo>
                  <a:cubicBezTo>
                    <a:pt x="3951" y="39570"/>
                    <a:pt x="4429" y="39734"/>
                    <a:pt x="4909" y="39734"/>
                  </a:cubicBezTo>
                  <a:cubicBezTo>
                    <a:pt x="5232" y="39734"/>
                    <a:pt x="5556" y="39660"/>
                    <a:pt x="5848" y="39514"/>
                  </a:cubicBezTo>
                  <a:cubicBezTo>
                    <a:pt x="6574" y="38990"/>
                    <a:pt x="7421" y="38748"/>
                    <a:pt x="8308" y="38748"/>
                  </a:cubicBezTo>
                  <a:cubicBezTo>
                    <a:pt x="8953" y="38748"/>
                    <a:pt x="9599" y="38425"/>
                    <a:pt x="9962" y="37901"/>
                  </a:cubicBezTo>
                  <a:cubicBezTo>
                    <a:pt x="10486" y="37135"/>
                    <a:pt x="10647" y="36207"/>
                    <a:pt x="11212" y="35441"/>
                  </a:cubicBezTo>
                  <a:cubicBezTo>
                    <a:pt x="11413" y="35118"/>
                    <a:pt x="11575" y="34796"/>
                    <a:pt x="11696" y="34433"/>
                  </a:cubicBezTo>
                  <a:cubicBezTo>
                    <a:pt x="12220" y="33142"/>
                    <a:pt x="12543" y="31771"/>
                    <a:pt x="13148" y="30521"/>
                  </a:cubicBezTo>
                  <a:cubicBezTo>
                    <a:pt x="14035" y="28827"/>
                    <a:pt x="14801" y="27052"/>
                    <a:pt x="15527" y="25238"/>
                  </a:cubicBezTo>
                  <a:cubicBezTo>
                    <a:pt x="15729" y="24633"/>
                    <a:pt x="16172" y="24189"/>
                    <a:pt x="16334" y="23584"/>
                  </a:cubicBezTo>
                  <a:cubicBezTo>
                    <a:pt x="16656" y="22253"/>
                    <a:pt x="17382" y="21124"/>
                    <a:pt x="17906" y="19874"/>
                  </a:cubicBezTo>
                  <a:cubicBezTo>
                    <a:pt x="18431" y="18624"/>
                    <a:pt x="19036" y="17454"/>
                    <a:pt x="18955" y="16043"/>
                  </a:cubicBezTo>
                  <a:cubicBezTo>
                    <a:pt x="18955" y="15438"/>
                    <a:pt x="19278" y="14873"/>
                    <a:pt x="19842" y="14550"/>
                  </a:cubicBezTo>
                  <a:lnTo>
                    <a:pt x="19842" y="14550"/>
                  </a:lnTo>
                  <a:cubicBezTo>
                    <a:pt x="19923" y="14873"/>
                    <a:pt x="19560" y="15115"/>
                    <a:pt x="19842" y="15236"/>
                  </a:cubicBezTo>
                  <a:cubicBezTo>
                    <a:pt x="19883" y="15256"/>
                    <a:pt x="19921" y="15265"/>
                    <a:pt x="19956" y="15265"/>
                  </a:cubicBezTo>
                  <a:cubicBezTo>
                    <a:pt x="20136" y="15265"/>
                    <a:pt x="20259" y="15041"/>
                    <a:pt x="20326" y="14873"/>
                  </a:cubicBezTo>
                  <a:cubicBezTo>
                    <a:pt x="20407" y="14631"/>
                    <a:pt x="20447" y="14550"/>
                    <a:pt x="20568" y="14389"/>
                  </a:cubicBezTo>
                  <a:cubicBezTo>
                    <a:pt x="20649" y="14228"/>
                    <a:pt x="20770" y="14066"/>
                    <a:pt x="20568" y="13945"/>
                  </a:cubicBezTo>
                  <a:cubicBezTo>
                    <a:pt x="20502" y="13912"/>
                    <a:pt x="20450" y="13897"/>
                    <a:pt x="20409" y="13897"/>
                  </a:cubicBezTo>
                  <a:cubicBezTo>
                    <a:pt x="20301" y="13897"/>
                    <a:pt x="20264" y="14001"/>
                    <a:pt x="20205" y="14147"/>
                  </a:cubicBezTo>
                  <a:cubicBezTo>
                    <a:pt x="20205" y="14177"/>
                    <a:pt x="20140" y="14272"/>
                    <a:pt x="20057" y="14272"/>
                  </a:cubicBezTo>
                  <a:cubicBezTo>
                    <a:pt x="20027" y="14272"/>
                    <a:pt x="19995" y="14260"/>
                    <a:pt x="19963" y="14228"/>
                  </a:cubicBezTo>
                  <a:cubicBezTo>
                    <a:pt x="19842" y="14107"/>
                    <a:pt x="20004" y="14066"/>
                    <a:pt x="20044" y="14026"/>
                  </a:cubicBezTo>
                  <a:cubicBezTo>
                    <a:pt x="20205" y="13824"/>
                    <a:pt x="20286" y="13582"/>
                    <a:pt x="20245" y="13340"/>
                  </a:cubicBezTo>
                  <a:cubicBezTo>
                    <a:pt x="20205" y="12615"/>
                    <a:pt x="20125" y="11889"/>
                    <a:pt x="20004" y="11163"/>
                  </a:cubicBezTo>
                  <a:cubicBezTo>
                    <a:pt x="19963" y="10840"/>
                    <a:pt x="19923" y="10517"/>
                    <a:pt x="20326" y="10316"/>
                  </a:cubicBezTo>
                  <a:cubicBezTo>
                    <a:pt x="20447" y="10719"/>
                    <a:pt x="20568" y="11082"/>
                    <a:pt x="20649" y="11485"/>
                  </a:cubicBezTo>
                  <a:cubicBezTo>
                    <a:pt x="20689" y="11768"/>
                    <a:pt x="20810" y="11889"/>
                    <a:pt x="21133" y="11889"/>
                  </a:cubicBezTo>
                  <a:cubicBezTo>
                    <a:pt x="21184" y="11889"/>
                    <a:pt x="21233" y="11890"/>
                    <a:pt x="21279" y="11890"/>
                  </a:cubicBezTo>
                  <a:cubicBezTo>
                    <a:pt x="21487" y="11890"/>
                    <a:pt x="21646" y="11863"/>
                    <a:pt x="21778" y="11566"/>
                  </a:cubicBezTo>
                  <a:cubicBezTo>
                    <a:pt x="22181" y="10679"/>
                    <a:pt x="22585" y="9872"/>
                    <a:pt x="22060" y="8743"/>
                  </a:cubicBezTo>
                  <a:cubicBezTo>
                    <a:pt x="21496" y="7654"/>
                    <a:pt x="21818" y="6485"/>
                    <a:pt x="21738" y="5315"/>
                  </a:cubicBezTo>
                  <a:cubicBezTo>
                    <a:pt x="21778" y="4508"/>
                    <a:pt x="21657" y="3702"/>
                    <a:pt x="21415" y="2936"/>
                  </a:cubicBezTo>
                  <a:cubicBezTo>
                    <a:pt x="21012" y="1968"/>
                    <a:pt x="20407" y="1121"/>
                    <a:pt x="19963" y="193"/>
                  </a:cubicBezTo>
                  <a:cubicBezTo>
                    <a:pt x="19888" y="62"/>
                    <a:pt x="19761" y="1"/>
                    <a:pt x="1963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6985;p30">
              <a:extLst>
                <a:ext uri="{FF2B5EF4-FFF2-40B4-BE49-F238E27FC236}">
                  <a16:creationId xmlns:a16="http://schemas.microsoft.com/office/drawing/2014/main" id="{C6FD86F1-D808-3840-9811-A93DF71EC9CC}"/>
                </a:ext>
              </a:extLst>
            </p:cNvPr>
            <p:cNvSpPr/>
            <p:nvPr/>
          </p:nvSpPr>
          <p:spPr>
            <a:xfrm>
              <a:off x="3125244" y="3978457"/>
              <a:ext cx="44714" cy="42832"/>
            </a:xfrm>
            <a:custGeom>
              <a:avLst/>
              <a:gdLst/>
              <a:ahLst/>
              <a:cxnLst/>
              <a:rect l="l" t="t" r="r" b="b"/>
              <a:pathLst>
                <a:path w="2864" h="2743" extrusionOk="0">
                  <a:moveTo>
                    <a:pt x="847" y="0"/>
                  </a:moveTo>
                  <a:lnTo>
                    <a:pt x="646" y="363"/>
                  </a:lnTo>
                  <a:lnTo>
                    <a:pt x="1815" y="1533"/>
                  </a:lnTo>
                  <a:lnTo>
                    <a:pt x="202" y="1170"/>
                  </a:lnTo>
                  <a:lnTo>
                    <a:pt x="1" y="1493"/>
                  </a:lnTo>
                  <a:lnTo>
                    <a:pt x="1856" y="2743"/>
                  </a:lnTo>
                  <a:lnTo>
                    <a:pt x="1977" y="2501"/>
                  </a:lnTo>
                  <a:lnTo>
                    <a:pt x="1170" y="1977"/>
                  </a:lnTo>
                  <a:cubicBezTo>
                    <a:pt x="888" y="1775"/>
                    <a:pt x="605" y="1614"/>
                    <a:pt x="363" y="1452"/>
                  </a:cubicBezTo>
                  <a:lnTo>
                    <a:pt x="363" y="1452"/>
                  </a:lnTo>
                  <a:lnTo>
                    <a:pt x="2057" y="1856"/>
                  </a:lnTo>
                  <a:lnTo>
                    <a:pt x="2219" y="1614"/>
                  </a:lnTo>
                  <a:lnTo>
                    <a:pt x="1009" y="363"/>
                  </a:lnTo>
                  <a:lnTo>
                    <a:pt x="1009" y="363"/>
                  </a:lnTo>
                  <a:cubicBezTo>
                    <a:pt x="1210" y="484"/>
                    <a:pt x="1452" y="605"/>
                    <a:pt x="1815" y="767"/>
                  </a:cubicBezTo>
                  <a:lnTo>
                    <a:pt x="2743" y="1210"/>
                  </a:lnTo>
                  <a:lnTo>
                    <a:pt x="2864" y="928"/>
                  </a:lnTo>
                  <a:lnTo>
                    <a:pt x="8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6986;p30">
              <a:extLst>
                <a:ext uri="{FF2B5EF4-FFF2-40B4-BE49-F238E27FC236}">
                  <a16:creationId xmlns:a16="http://schemas.microsoft.com/office/drawing/2014/main" id="{8E4CC386-41D4-F545-8CD5-DB53A765F813}"/>
                </a:ext>
              </a:extLst>
            </p:cNvPr>
            <p:cNvSpPr/>
            <p:nvPr/>
          </p:nvSpPr>
          <p:spPr>
            <a:xfrm>
              <a:off x="3147289" y="3958298"/>
              <a:ext cx="38422" cy="31511"/>
            </a:xfrm>
            <a:custGeom>
              <a:avLst/>
              <a:gdLst/>
              <a:ahLst/>
              <a:cxnLst/>
              <a:rect l="l" t="t" r="r" b="b"/>
              <a:pathLst>
                <a:path w="2461" h="2018" extrusionOk="0">
                  <a:moveTo>
                    <a:pt x="323" y="283"/>
                  </a:moveTo>
                  <a:lnTo>
                    <a:pt x="1492" y="565"/>
                  </a:lnTo>
                  <a:lnTo>
                    <a:pt x="1129" y="1170"/>
                  </a:lnTo>
                  <a:lnTo>
                    <a:pt x="323" y="283"/>
                  </a:lnTo>
                  <a:close/>
                  <a:moveTo>
                    <a:pt x="202" y="1"/>
                  </a:moveTo>
                  <a:lnTo>
                    <a:pt x="0" y="323"/>
                  </a:lnTo>
                  <a:lnTo>
                    <a:pt x="1573" y="2017"/>
                  </a:lnTo>
                  <a:lnTo>
                    <a:pt x="1734" y="1775"/>
                  </a:lnTo>
                  <a:lnTo>
                    <a:pt x="1331" y="1332"/>
                  </a:lnTo>
                  <a:lnTo>
                    <a:pt x="1734" y="606"/>
                  </a:lnTo>
                  <a:lnTo>
                    <a:pt x="2299" y="767"/>
                  </a:lnTo>
                  <a:lnTo>
                    <a:pt x="2460" y="485"/>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6987;p30">
              <a:extLst>
                <a:ext uri="{FF2B5EF4-FFF2-40B4-BE49-F238E27FC236}">
                  <a16:creationId xmlns:a16="http://schemas.microsoft.com/office/drawing/2014/main" id="{377622DA-D272-2241-B3BA-32400A3DE0B2}"/>
                </a:ext>
              </a:extLst>
            </p:cNvPr>
            <p:cNvSpPr/>
            <p:nvPr/>
          </p:nvSpPr>
          <p:spPr>
            <a:xfrm>
              <a:off x="3157983" y="3927819"/>
              <a:ext cx="37173" cy="33026"/>
            </a:xfrm>
            <a:custGeom>
              <a:avLst/>
              <a:gdLst/>
              <a:ahLst/>
              <a:cxnLst/>
              <a:rect l="l" t="t" r="r" b="b"/>
              <a:pathLst>
                <a:path w="2381" h="2115" extrusionOk="0">
                  <a:moveTo>
                    <a:pt x="1049" y="299"/>
                  </a:moveTo>
                  <a:cubicBezTo>
                    <a:pt x="1211" y="299"/>
                    <a:pt x="1372" y="380"/>
                    <a:pt x="1573" y="501"/>
                  </a:cubicBezTo>
                  <a:cubicBezTo>
                    <a:pt x="1856" y="662"/>
                    <a:pt x="2017" y="824"/>
                    <a:pt x="2098" y="985"/>
                  </a:cubicBezTo>
                  <a:cubicBezTo>
                    <a:pt x="2138" y="1187"/>
                    <a:pt x="2098" y="1348"/>
                    <a:pt x="2017" y="1509"/>
                  </a:cubicBezTo>
                  <a:lnTo>
                    <a:pt x="1896" y="1751"/>
                  </a:lnTo>
                  <a:lnTo>
                    <a:pt x="364" y="904"/>
                  </a:lnTo>
                  <a:lnTo>
                    <a:pt x="485" y="703"/>
                  </a:lnTo>
                  <a:cubicBezTo>
                    <a:pt x="565" y="582"/>
                    <a:pt x="646" y="461"/>
                    <a:pt x="727" y="420"/>
                  </a:cubicBezTo>
                  <a:cubicBezTo>
                    <a:pt x="807" y="340"/>
                    <a:pt x="928" y="299"/>
                    <a:pt x="1049" y="299"/>
                  </a:cubicBezTo>
                  <a:close/>
                  <a:moveTo>
                    <a:pt x="1094" y="1"/>
                  </a:moveTo>
                  <a:cubicBezTo>
                    <a:pt x="1007" y="1"/>
                    <a:pt x="925" y="19"/>
                    <a:pt x="848" y="57"/>
                  </a:cubicBezTo>
                  <a:cubicBezTo>
                    <a:pt x="606" y="138"/>
                    <a:pt x="404" y="340"/>
                    <a:pt x="243" y="622"/>
                  </a:cubicBezTo>
                  <a:lnTo>
                    <a:pt x="1" y="1025"/>
                  </a:lnTo>
                  <a:lnTo>
                    <a:pt x="1936" y="2114"/>
                  </a:lnTo>
                  <a:lnTo>
                    <a:pt x="2219" y="1671"/>
                  </a:lnTo>
                  <a:cubicBezTo>
                    <a:pt x="2340" y="1429"/>
                    <a:pt x="2380" y="1146"/>
                    <a:pt x="2340" y="904"/>
                  </a:cubicBezTo>
                  <a:cubicBezTo>
                    <a:pt x="2299" y="622"/>
                    <a:pt x="2098" y="420"/>
                    <a:pt x="1735" y="219"/>
                  </a:cubicBezTo>
                  <a:cubicBezTo>
                    <a:pt x="1488" y="82"/>
                    <a:pt x="1279" y="1"/>
                    <a:pt x="10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6988;p30">
              <a:extLst>
                <a:ext uri="{FF2B5EF4-FFF2-40B4-BE49-F238E27FC236}">
                  <a16:creationId xmlns:a16="http://schemas.microsoft.com/office/drawing/2014/main" id="{A0EA81C3-A06D-F84C-B9BA-6CD39DD65EFE}"/>
                </a:ext>
              </a:extLst>
            </p:cNvPr>
            <p:cNvSpPr/>
            <p:nvPr/>
          </p:nvSpPr>
          <p:spPr>
            <a:xfrm>
              <a:off x="3176874" y="3906037"/>
              <a:ext cx="38422" cy="32136"/>
            </a:xfrm>
            <a:custGeom>
              <a:avLst/>
              <a:gdLst/>
              <a:ahLst/>
              <a:cxnLst/>
              <a:rect l="l" t="t" r="r" b="b"/>
              <a:pathLst>
                <a:path w="2461" h="2058" extrusionOk="0">
                  <a:moveTo>
                    <a:pt x="323" y="283"/>
                  </a:moveTo>
                  <a:lnTo>
                    <a:pt x="1493" y="565"/>
                  </a:lnTo>
                  <a:lnTo>
                    <a:pt x="1130" y="1170"/>
                  </a:lnTo>
                  <a:lnTo>
                    <a:pt x="323" y="283"/>
                  </a:lnTo>
                  <a:close/>
                  <a:moveTo>
                    <a:pt x="202" y="1"/>
                  </a:moveTo>
                  <a:lnTo>
                    <a:pt x="1" y="323"/>
                  </a:lnTo>
                  <a:lnTo>
                    <a:pt x="1573" y="2057"/>
                  </a:lnTo>
                  <a:lnTo>
                    <a:pt x="1735" y="1775"/>
                  </a:lnTo>
                  <a:lnTo>
                    <a:pt x="1331" y="1331"/>
                  </a:lnTo>
                  <a:lnTo>
                    <a:pt x="1735" y="605"/>
                  </a:lnTo>
                  <a:lnTo>
                    <a:pt x="2299" y="767"/>
                  </a:lnTo>
                  <a:lnTo>
                    <a:pt x="2461" y="484"/>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6989;p30">
              <a:extLst>
                <a:ext uri="{FF2B5EF4-FFF2-40B4-BE49-F238E27FC236}">
                  <a16:creationId xmlns:a16="http://schemas.microsoft.com/office/drawing/2014/main" id="{3BE6E72E-06FB-DD4A-A39E-003499CF7839}"/>
                </a:ext>
              </a:extLst>
            </p:cNvPr>
            <p:cNvSpPr/>
            <p:nvPr/>
          </p:nvSpPr>
          <p:spPr>
            <a:xfrm>
              <a:off x="3191362" y="3873293"/>
              <a:ext cx="35893" cy="32292"/>
            </a:xfrm>
            <a:custGeom>
              <a:avLst/>
              <a:gdLst/>
              <a:ahLst/>
              <a:cxnLst/>
              <a:rect l="l" t="t" r="r" b="b"/>
              <a:pathLst>
                <a:path w="2299" h="2068" extrusionOk="0">
                  <a:moveTo>
                    <a:pt x="686" y="0"/>
                  </a:moveTo>
                  <a:cubicBezTo>
                    <a:pt x="565" y="41"/>
                    <a:pt x="444" y="81"/>
                    <a:pt x="363" y="162"/>
                  </a:cubicBezTo>
                  <a:cubicBezTo>
                    <a:pt x="282" y="242"/>
                    <a:pt x="202" y="323"/>
                    <a:pt x="121" y="444"/>
                  </a:cubicBezTo>
                  <a:cubicBezTo>
                    <a:pt x="40" y="605"/>
                    <a:pt x="0" y="767"/>
                    <a:pt x="0" y="928"/>
                  </a:cubicBezTo>
                  <a:cubicBezTo>
                    <a:pt x="40" y="1089"/>
                    <a:pt x="81" y="1291"/>
                    <a:pt x="202" y="1452"/>
                  </a:cubicBezTo>
                  <a:cubicBezTo>
                    <a:pt x="282" y="1614"/>
                    <a:pt x="444" y="1735"/>
                    <a:pt x="645" y="1856"/>
                  </a:cubicBezTo>
                  <a:cubicBezTo>
                    <a:pt x="913" y="1989"/>
                    <a:pt x="1180" y="2067"/>
                    <a:pt x="1401" y="2067"/>
                  </a:cubicBezTo>
                  <a:cubicBezTo>
                    <a:pt x="1447" y="2067"/>
                    <a:pt x="1491" y="2064"/>
                    <a:pt x="1533" y="2057"/>
                  </a:cubicBezTo>
                  <a:cubicBezTo>
                    <a:pt x="1775" y="2017"/>
                    <a:pt x="1976" y="1856"/>
                    <a:pt x="2097" y="1614"/>
                  </a:cubicBezTo>
                  <a:cubicBezTo>
                    <a:pt x="2259" y="1372"/>
                    <a:pt x="2299" y="1130"/>
                    <a:pt x="2299" y="888"/>
                  </a:cubicBezTo>
                  <a:lnTo>
                    <a:pt x="1371" y="363"/>
                  </a:lnTo>
                  <a:lnTo>
                    <a:pt x="1008" y="1009"/>
                  </a:lnTo>
                  <a:lnTo>
                    <a:pt x="1250" y="1089"/>
                  </a:lnTo>
                  <a:lnTo>
                    <a:pt x="1452" y="726"/>
                  </a:lnTo>
                  <a:lnTo>
                    <a:pt x="2017" y="1089"/>
                  </a:lnTo>
                  <a:cubicBezTo>
                    <a:pt x="2017" y="1210"/>
                    <a:pt x="1976" y="1331"/>
                    <a:pt x="1896" y="1493"/>
                  </a:cubicBezTo>
                  <a:cubicBezTo>
                    <a:pt x="1815" y="1654"/>
                    <a:pt x="1654" y="1735"/>
                    <a:pt x="1492" y="1775"/>
                  </a:cubicBezTo>
                  <a:cubicBezTo>
                    <a:pt x="1331" y="1775"/>
                    <a:pt x="1089" y="1735"/>
                    <a:pt x="807" y="1573"/>
                  </a:cubicBezTo>
                  <a:cubicBezTo>
                    <a:pt x="645" y="1452"/>
                    <a:pt x="524" y="1372"/>
                    <a:pt x="403" y="1251"/>
                  </a:cubicBezTo>
                  <a:cubicBezTo>
                    <a:pt x="323" y="1130"/>
                    <a:pt x="282" y="1009"/>
                    <a:pt x="282" y="888"/>
                  </a:cubicBezTo>
                  <a:cubicBezTo>
                    <a:pt x="282" y="767"/>
                    <a:pt x="282" y="686"/>
                    <a:pt x="363" y="565"/>
                  </a:cubicBezTo>
                  <a:cubicBezTo>
                    <a:pt x="403" y="484"/>
                    <a:pt x="444" y="404"/>
                    <a:pt x="524" y="363"/>
                  </a:cubicBezTo>
                  <a:cubicBezTo>
                    <a:pt x="565" y="323"/>
                    <a:pt x="645" y="283"/>
                    <a:pt x="766" y="242"/>
                  </a:cubicBezTo>
                  <a:lnTo>
                    <a:pt x="6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6990;p30">
              <a:extLst>
                <a:ext uri="{FF2B5EF4-FFF2-40B4-BE49-F238E27FC236}">
                  <a16:creationId xmlns:a16="http://schemas.microsoft.com/office/drawing/2014/main" id="{2B7B6230-5AB4-FA45-ADA2-36D197F03117}"/>
                </a:ext>
              </a:extLst>
            </p:cNvPr>
            <p:cNvSpPr/>
            <p:nvPr/>
          </p:nvSpPr>
          <p:spPr>
            <a:xfrm>
              <a:off x="3206459" y="3853135"/>
              <a:ext cx="38438" cy="32136"/>
            </a:xfrm>
            <a:custGeom>
              <a:avLst/>
              <a:gdLst/>
              <a:ahLst/>
              <a:cxnLst/>
              <a:rect l="l" t="t" r="r" b="b"/>
              <a:pathLst>
                <a:path w="2462" h="2058" extrusionOk="0">
                  <a:moveTo>
                    <a:pt x="324" y="324"/>
                  </a:moveTo>
                  <a:lnTo>
                    <a:pt x="1493" y="606"/>
                  </a:lnTo>
                  <a:lnTo>
                    <a:pt x="1171" y="1170"/>
                  </a:lnTo>
                  <a:lnTo>
                    <a:pt x="324" y="324"/>
                  </a:lnTo>
                  <a:close/>
                  <a:moveTo>
                    <a:pt x="203" y="1"/>
                  </a:moveTo>
                  <a:lnTo>
                    <a:pt x="1" y="364"/>
                  </a:lnTo>
                  <a:lnTo>
                    <a:pt x="1574" y="2058"/>
                  </a:lnTo>
                  <a:lnTo>
                    <a:pt x="1735" y="1775"/>
                  </a:lnTo>
                  <a:lnTo>
                    <a:pt x="1332" y="1372"/>
                  </a:lnTo>
                  <a:lnTo>
                    <a:pt x="1735" y="646"/>
                  </a:lnTo>
                  <a:lnTo>
                    <a:pt x="2300" y="767"/>
                  </a:lnTo>
                  <a:lnTo>
                    <a:pt x="2461" y="485"/>
                  </a:lnTo>
                  <a:lnTo>
                    <a:pt x="2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6991;p30">
              <a:extLst>
                <a:ext uri="{FF2B5EF4-FFF2-40B4-BE49-F238E27FC236}">
                  <a16:creationId xmlns:a16="http://schemas.microsoft.com/office/drawing/2014/main" id="{07D1C1B6-5E78-AA42-8053-312444470DBB}"/>
                </a:ext>
              </a:extLst>
            </p:cNvPr>
            <p:cNvSpPr/>
            <p:nvPr/>
          </p:nvSpPr>
          <p:spPr>
            <a:xfrm>
              <a:off x="3219059" y="3824170"/>
              <a:ext cx="35269" cy="33400"/>
            </a:xfrm>
            <a:custGeom>
              <a:avLst/>
              <a:gdLst/>
              <a:ahLst/>
              <a:cxnLst/>
              <a:rect l="l" t="t" r="r" b="b"/>
              <a:pathLst>
                <a:path w="2259" h="2139" extrusionOk="0">
                  <a:moveTo>
                    <a:pt x="686" y="1"/>
                  </a:moveTo>
                  <a:cubicBezTo>
                    <a:pt x="565" y="41"/>
                    <a:pt x="485" y="122"/>
                    <a:pt x="364" y="162"/>
                  </a:cubicBezTo>
                  <a:cubicBezTo>
                    <a:pt x="283" y="243"/>
                    <a:pt x="202" y="323"/>
                    <a:pt x="122" y="485"/>
                  </a:cubicBezTo>
                  <a:cubicBezTo>
                    <a:pt x="81" y="606"/>
                    <a:pt x="41" y="686"/>
                    <a:pt x="41" y="807"/>
                  </a:cubicBezTo>
                  <a:cubicBezTo>
                    <a:pt x="1" y="928"/>
                    <a:pt x="41" y="1049"/>
                    <a:pt x="81" y="1130"/>
                  </a:cubicBezTo>
                  <a:cubicBezTo>
                    <a:pt x="122" y="1251"/>
                    <a:pt x="202" y="1291"/>
                    <a:pt x="283" y="1372"/>
                  </a:cubicBezTo>
                  <a:cubicBezTo>
                    <a:pt x="377" y="1419"/>
                    <a:pt x="458" y="1439"/>
                    <a:pt x="541" y="1439"/>
                  </a:cubicBezTo>
                  <a:cubicBezTo>
                    <a:pt x="600" y="1439"/>
                    <a:pt x="660" y="1429"/>
                    <a:pt x="726" y="1412"/>
                  </a:cubicBezTo>
                  <a:cubicBezTo>
                    <a:pt x="847" y="1372"/>
                    <a:pt x="1009" y="1251"/>
                    <a:pt x="1170" y="1090"/>
                  </a:cubicBezTo>
                  <a:cubicBezTo>
                    <a:pt x="1291" y="1009"/>
                    <a:pt x="1372" y="969"/>
                    <a:pt x="1412" y="928"/>
                  </a:cubicBezTo>
                  <a:cubicBezTo>
                    <a:pt x="1493" y="888"/>
                    <a:pt x="1533" y="848"/>
                    <a:pt x="1614" y="848"/>
                  </a:cubicBezTo>
                  <a:cubicBezTo>
                    <a:pt x="1654" y="848"/>
                    <a:pt x="1735" y="848"/>
                    <a:pt x="1775" y="888"/>
                  </a:cubicBezTo>
                  <a:cubicBezTo>
                    <a:pt x="1896" y="969"/>
                    <a:pt x="1977" y="1049"/>
                    <a:pt x="1977" y="1170"/>
                  </a:cubicBezTo>
                  <a:cubicBezTo>
                    <a:pt x="1977" y="1291"/>
                    <a:pt x="1977" y="1372"/>
                    <a:pt x="1896" y="1493"/>
                  </a:cubicBezTo>
                  <a:cubicBezTo>
                    <a:pt x="1856" y="1614"/>
                    <a:pt x="1775" y="1695"/>
                    <a:pt x="1694" y="1735"/>
                  </a:cubicBezTo>
                  <a:cubicBezTo>
                    <a:pt x="1614" y="1816"/>
                    <a:pt x="1533" y="1856"/>
                    <a:pt x="1412" y="1896"/>
                  </a:cubicBezTo>
                  <a:lnTo>
                    <a:pt x="1493" y="2138"/>
                  </a:lnTo>
                  <a:cubicBezTo>
                    <a:pt x="1735" y="2058"/>
                    <a:pt x="1977" y="1896"/>
                    <a:pt x="2098" y="1614"/>
                  </a:cubicBezTo>
                  <a:cubicBezTo>
                    <a:pt x="2178" y="1493"/>
                    <a:pt x="2219" y="1372"/>
                    <a:pt x="2259" y="1211"/>
                  </a:cubicBezTo>
                  <a:cubicBezTo>
                    <a:pt x="2259" y="1090"/>
                    <a:pt x="2219" y="969"/>
                    <a:pt x="2178" y="888"/>
                  </a:cubicBezTo>
                  <a:cubicBezTo>
                    <a:pt x="2138" y="767"/>
                    <a:pt x="2057" y="686"/>
                    <a:pt x="1936" y="606"/>
                  </a:cubicBezTo>
                  <a:cubicBezTo>
                    <a:pt x="1815" y="565"/>
                    <a:pt x="1694" y="525"/>
                    <a:pt x="1614" y="525"/>
                  </a:cubicBezTo>
                  <a:cubicBezTo>
                    <a:pt x="1493" y="525"/>
                    <a:pt x="1412" y="565"/>
                    <a:pt x="1331" y="606"/>
                  </a:cubicBezTo>
                  <a:cubicBezTo>
                    <a:pt x="1210" y="686"/>
                    <a:pt x="1130" y="767"/>
                    <a:pt x="1009" y="848"/>
                  </a:cubicBezTo>
                  <a:cubicBezTo>
                    <a:pt x="928" y="969"/>
                    <a:pt x="847" y="1009"/>
                    <a:pt x="767" y="1049"/>
                  </a:cubicBezTo>
                  <a:cubicBezTo>
                    <a:pt x="726" y="1090"/>
                    <a:pt x="646" y="1130"/>
                    <a:pt x="606" y="1130"/>
                  </a:cubicBezTo>
                  <a:cubicBezTo>
                    <a:pt x="565" y="1130"/>
                    <a:pt x="485" y="1130"/>
                    <a:pt x="444" y="1090"/>
                  </a:cubicBezTo>
                  <a:cubicBezTo>
                    <a:pt x="364" y="1049"/>
                    <a:pt x="283" y="969"/>
                    <a:pt x="283" y="888"/>
                  </a:cubicBezTo>
                  <a:cubicBezTo>
                    <a:pt x="283" y="767"/>
                    <a:pt x="323" y="686"/>
                    <a:pt x="364" y="565"/>
                  </a:cubicBezTo>
                  <a:cubicBezTo>
                    <a:pt x="404" y="485"/>
                    <a:pt x="444" y="444"/>
                    <a:pt x="525" y="364"/>
                  </a:cubicBezTo>
                  <a:cubicBezTo>
                    <a:pt x="606" y="323"/>
                    <a:pt x="686" y="283"/>
                    <a:pt x="767" y="243"/>
                  </a:cubicBez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6992;p30">
              <a:extLst>
                <a:ext uri="{FF2B5EF4-FFF2-40B4-BE49-F238E27FC236}">
                  <a16:creationId xmlns:a16="http://schemas.microsoft.com/office/drawing/2014/main" id="{36F94B49-74D0-2149-BE42-77034FABD108}"/>
                </a:ext>
              </a:extLst>
            </p:cNvPr>
            <p:cNvSpPr/>
            <p:nvPr/>
          </p:nvSpPr>
          <p:spPr>
            <a:xfrm>
              <a:off x="3234171" y="3797719"/>
              <a:ext cx="35269" cy="31511"/>
            </a:xfrm>
            <a:custGeom>
              <a:avLst/>
              <a:gdLst/>
              <a:ahLst/>
              <a:cxnLst/>
              <a:rect l="l" t="t" r="r" b="b"/>
              <a:pathLst>
                <a:path w="2259" h="2018" extrusionOk="0">
                  <a:moveTo>
                    <a:pt x="646" y="1"/>
                  </a:moveTo>
                  <a:cubicBezTo>
                    <a:pt x="525" y="82"/>
                    <a:pt x="444" y="122"/>
                    <a:pt x="363" y="162"/>
                  </a:cubicBezTo>
                  <a:cubicBezTo>
                    <a:pt x="283" y="243"/>
                    <a:pt x="202" y="324"/>
                    <a:pt x="162" y="445"/>
                  </a:cubicBezTo>
                  <a:cubicBezTo>
                    <a:pt x="41" y="606"/>
                    <a:pt x="0" y="767"/>
                    <a:pt x="41" y="929"/>
                  </a:cubicBezTo>
                  <a:cubicBezTo>
                    <a:pt x="41" y="1090"/>
                    <a:pt x="81" y="1251"/>
                    <a:pt x="202" y="1412"/>
                  </a:cubicBezTo>
                  <a:cubicBezTo>
                    <a:pt x="323" y="1533"/>
                    <a:pt x="484" y="1695"/>
                    <a:pt x="686" y="1816"/>
                  </a:cubicBezTo>
                  <a:cubicBezTo>
                    <a:pt x="888" y="1937"/>
                    <a:pt x="1089" y="1977"/>
                    <a:pt x="1291" y="2017"/>
                  </a:cubicBezTo>
                  <a:cubicBezTo>
                    <a:pt x="1452" y="2017"/>
                    <a:pt x="1654" y="2017"/>
                    <a:pt x="1775" y="1937"/>
                  </a:cubicBezTo>
                  <a:cubicBezTo>
                    <a:pt x="1936" y="1856"/>
                    <a:pt x="2057" y="1735"/>
                    <a:pt x="2138" y="1574"/>
                  </a:cubicBezTo>
                  <a:cubicBezTo>
                    <a:pt x="2219" y="1453"/>
                    <a:pt x="2259" y="1332"/>
                    <a:pt x="2259" y="1211"/>
                  </a:cubicBezTo>
                  <a:cubicBezTo>
                    <a:pt x="2259" y="1090"/>
                    <a:pt x="2259" y="969"/>
                    <a:pt x="2219" y="888"/>
                  </a:cubicBezTo>
                  <a:lnTo>
                    <a:pt x="1977" y="929"/>
                  </a:lnTo>
                  <a:cubicBezTo>
                    <a:pt x="2017" y="1009"/>
                    <a:pt x="2017" y="1130"/>
                    <a:pt x="2017" y="1211"/>
                  </a:cubicBezTo>
                  <a:cubicBezTo>
                    <a:pt x="1977" y="1251"/>
                    <a:pt x="1977" y="1332"/>
                    <a:pt x="1936" y="1412"/>
                  </a:cubicBezTo>
                  <a:cubicBezTo>
                    <a:pt x="1815" y="1574"/>
                    <a:pt x="1694" y="1695"/>
                    <a:pt x="1533" y="1695"/>
                  </a:cubicBezTo>
                  <a:cubicBezTo>
                    <a:pt x="1497" y="1702"/>
                    <a:pt x="1460" y="1705"/>
                    <a:pt x="1422" y="1705"/>
                  </a:cubicBezTo>
                  <a:cubicBezTo>
                    <a:pt x="1246" y="1705"/>
                    <a:pt x="1046" y="1633"/>
                    <a:pt x="847" y="1533"/>
                  </a:cubicBezTo>
                  <a:cubicBezTo>
                    <a:pt x="565" y="1372"/>
                    <a:pt x="404" y="1211"/>
                    <a:pt x="323" y="1049"/>
                  </a:cubicBezTo>
                  <a:cubicBezTo>
                    <a:pt x="283" y="888"/>
                    <a:pt x="283" y="727"/>
                    <a:pt x="363" y="566"/>
                  </a:cubicBezTo>
                  <a:cubicBezTo>
                    <a:pt x="444" y="404"/>
                    <a:pt x="565" y="324"/>
                    <a:pt x="726" y="243"/>
                  </a:cubicBezTo>
                  <a:lnTo>
                    <a:pt x="6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6993;p30">
              <a:extLst>
                <a:ext uri="{FF2B5EF4-FFF2-40B4-BE49-F238E27FC236}">
                  <a16:creationId xmlns:a16="http://schemas.microsoft.com/office/drawing/2014/main" id="{D3EE75F1-C7D9-BB44-88AF-E57D73B599D6}"/>
                </a:ext>
              </a:extLst>
            </p:cNvPr>
            <p:cNvSpPr/>
            <p:nvPr/>
          </p:nvSpPr>
          <p:spPr>
            <a:xfrm>
              <a:off x="3248020" y="3780090"/>
              <a:ext cx="38422" cy="32136"/>
            </a:xfrm>
            <a:custGeom>
              <a:avLst/>
              <a:gdLst/>
              <a:ahLst/>
              <a:cxnLst/>
              <a:rect l="l" t="t" r="r" b="b"/>
              <a:pathLst>
                <a:path w="2461" h="2058" extrusionOk="0">
                  <a:moveTo>
                    <a:pt x="323" y="323"/>
                  </a:moveTo>
                  <a:lnTo>
                    <a:pt x="1493" y="565"/>
                  </a:lnTo>
                  <a:lnTo>
                    <a:pt x="1130" y="1170"/>
                  </a:lnTo>
                  <a:lnTo>
                    <a:pt x="323" y="323"/>
                  </a:lnTo>
                  <a:close/>
                  <a:moveTo>
                    <a:pt x="202" y="1"/>
                  </a:moveTo>
                  <a:lnTo>
                    <a:pt x="1" y="364"/>
                  </a:lnTo>
                  <a:lnTo>
                    <a:pt x="1574" y="2058"/>
                  </a:lnTo>
                  <a:lnTo>
                    <a:pt x="1735" y="1775"/>
                  </a:lnTo>
                  <a:lnTo>
                    <a:pt x="1332" y="1372"/>
                  </a:lnTo>
                  <a:lnTo>
                    <a:pt x="1735" y="646"/>
                  </a:lnTo>
                  <a:lnTo>
                    <a:pt x="2299" y="767"/>
                  </a:lnTo>
                  <a:lnTo>
                    <a:pt x="2461" y="485"/>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6994;p30">
              <a:extLst>
                <a:ext uri="{FF2B5EF4-FFF2-40B4-BE49-F238E27FC236}">
                  <a16:creationId xmlns:a16="http://schemas.microsoft.com/office/drawing/2014/main" id="{14B5CAB6-C32D-D146-91B1-336092BAA94B}"/>
                </a:ext>
              </a:extLst>
            </p:cNvPr>
            <p:cNvSpPr/>
            <p:nvPr/>
          </p:nvSpPr>
          <p:spPr>
            <a:xfrm>
              <a:off x="3258730" y="3750251"/>
              <a:ext cx="42201" cy="33010"/>
            </a:xfrm>
            <a:custGeom>
              <a:avLst/>
              <a:gdLst/>
              <a:ahLst/>
              <a:cxnLst/>
              <a:rect l="l" t="t" r="r" b="b"/>
              <a:pathLst>
                <a:path w="2703" h="2114" extrusionOk="0">
                  <a:moveTo>
                    <a:pt x="902" y="312"/>
                  </a:moveTo>
                  <a:cubicBezTo>
                    <a:pt x="961" y="312"/>
                    <a:pt x="1018" y="332"/>
                    <a:pt x="1089" y="379"/>
                  </a:cubicBezTo>
                  <a:cubicBezTo>
                    <a:pt x="1210" y="420"/>
                    <a:pt x="1291" y="541"/>
                    <a:pt x="1331" y="621"/>
                  </a:cubicBezTo>
                  <a:cubicBezTo>
                    <a:pt x="1331" y="742"/>
                    <a:pt x="1291" y="863"/>
                    <a:pt x="1210" y="984"/>
                  </a:cubicBezTo>
                  <a:lnTo>
                    <a:pt x="1089" y="1266"/>
                  </a:lnTo>
                  <a:lnTo>
                    <a:pt x="363" y="863"/>
                  </a:lnTo>
                  <a:lnTo>
                    <a:pt x="525" y="621"/>
                  </a:lnTo>
                  <a:cubicBezTo>
                    <a:pt x="605" y="460"/>
                    <a:pt x="686" y="379"/>
                    <a:pt x="767" y="339"/>
                  </a:cubicBezTo>
                  <a:cubicBezTo>
                    <a:pt x="817" y="322"/>
                    <a:pt x="860" y="312"/>
                    <a:pt x="902" y="312"/>
                  </a:cubicBezTo>
                  <a:close/>
                  <a:moveTo>
                    <a:pt x="984" y="0"/>
                  </a:moveTo>
                  <a:cubicBezTo>
                    <a:pt x="912" y="0"/>
                    <a:pt x="839" y="20"/>
                    <a:pt x="767" y="57"/>
                  </a:cubicBezTo>
                  <a:cubicBezTo>
                    <a:pt x="605" y="97"/>
                    <a:pt x="444" y="258"/>
                    <a:pt x="283" y="500"/>
                  </a:cubicBezTo>
                  <a:lnTo>
                    <a:pt x="0" y="1024"/>
                  </a:lnTo>
                  <a:lnTo>
                    <a:pt x="1936" y="2113"/>
                  </a:lnTo>
                  <a:lnTo>
                    <a:pt x="2097" y="1831"/>
                  </a:lnTo>
                  <a:lnTo>
                    <a:pt x="1291" y="1387"/>
                  </a:lnTo>
                  <a:lnTo>
                    <a:pt x="1452" y="1065"/>
                  </a:lnTo>
                  <a:lnTo>
                    <a:pt x="2541" y="1065"/>
                  </a:lnTo>
                  <a:lnTo>
                    <a:pt x="2702" y="742"/>
                  </a:lnTo>
                  <a:lnTo>
                    <a:pt x="1533" y="783"/>
                  </a:lnTo>
                  <a:cubicBezTo>
                    <a:pt x="1573" y="621"/>
                    <a:pt x="1573" y="500"/>
                    <a:pt x="1533" y="379"/>
                  </a:cubicBezTo>
                  <a:cubicBezTo>
                    <a:pt x="1492" y="258"/>
                    <a:pt x="1412" y="178"/>
                    <a:pt x="1250" y="97"/>
                  </a:cubicBezTo>
                  <a:cubicBezTo>
                    <a:pt x="1162" y="30"/>
                    <a:pt x="1073" y="0"/>
                    <a:pt x="9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6995;p30">
              <a:extLst>
                <a:ext uri="{FF2B5EF4-FFF2-40B4-BE49-F238E27FC236}">
                  <a16:creationId xmlns:a16="http://schemas.microsoft.com/office/drawing/2014/main" id="{70EABDF3-E6A9-0A49-8FAA-97B390923AEB}"/>
                </a:ext>
              </a:extLst>
            </p:cNvPr>
            <p:cNvSpPr txBox="1"/>
            <p:nvPr/>
          </p:nvSpPr>
          <p:spPr>
            <a:xfrm>
              <a:off x="2081038" y="4192000"/>
              <a:ext cx="381900" cy="358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dirty="0">
                  <a:solidFill>
                    <a:srgbClr val="FFFFFF"/>
                  </a:solidFill>
                  <a:latin typeface="Times New Roman" panose="02020603050405020304" pitchFamily="18" charset="0"/>
                  <a:ea typeface="Fira Sans Light"/>
                  <a:cs typeface="Times New Roman" panose="02020603050405020304" pitchFamily="18" charset="0"/>
                  <a:sym typeface="Fira Sans Light"/>
                </a:rPr>
                <a:t>SOUTH AFRICA</a:t>
              </a:r>
              <a:endParaRPr sz="1000" dirty="0">
                <a:solidFill>
                  <a:srgbClr val="FFFFFF"/>
                </a:solidFill>
                <a:latin typeface="Times New Roman" panose="02020603050405020304" pitchFamily="18" charset="0"/>
                <a:ea typeface="Fira Sans Light"/>
                <a:cs typeface="Times New Roman" panose="02020603050405020304" pitchFamily="18" charset="0"/>
                <a:sym typeface="Fira Sans Light"/>
              </a:endParaRPr>
            </a:p>
          </p:txBody>
        </p:sp>
      </p:grpSp>
      <p:sp>
        <p:nvSpPr>
          <p:cNvPr id="325" name="Rectangle 324">
            <a:extLst>
              <a:ext uri="{FF2B5EF4-FFF2-40B4-BE49-F238E27FC236}">
                <a16:creationId xmlns:a16="http://schemas.microsoft.com/office/drawing/2014/main" id="{693A4090-BCC7-D64D-B0B4-6390F90389FD}"/>
              </a:ext>
            </a:extLst>
          </p:cNvPr>
          <p:cNvSpPr/>
          <p:nvPr/>
        </p:nvSpPr>
        <p:spPr>
          <a:xfrm>
            <a:off x="0" y="112295"/>
            <a:ext cx="5598695" cy="830997"/>
          </a:xfrm>
          <a:prstGeom prst="rect">
            <a:avLst/>
          </a:prstGeom>
        </p:spPr>
        <p:txBody>
          <a:bodyPr wrap="square">
            <a:spAutoFit/>
          </a:bodyPr>
          <a:lstStyle/>
          <a:p>
            <a:pPr algn="ctr" fontAlgn="base">
              <a:spcBef>
                <a:spcPct val="50000"/>
              </a:spcBef>
              <a:spcAft>
                <a:spcPct val="0"/>
              </a:spcAft>
            </a:pPr>
            <a:r>
              <a:rPr lang="en-US" sz="4800" b="1" dirty="0">
                <a:solidFill>
                  <a:srgbClr val="CC3300"/>
                </a:solidFill>
                <a:latin typeface="Times New Roman" panose="02020603050405020304" pitchFamily="18" charset="0"/>
                <a:cs typeface="Times New Roman" pitchFamily="18" charset="0"/>
              </a:rPr>
              <a:t>I. </a:t>
            </a:r>
            <a:r>
              <a:rPr lang="en-US" sz="4800" b="1" dirty="0" err="1">
                <a:solidFill>
                  <a:srgbClr val="CC3300"/>
                </a:solidFill>
                <a:latin typeface="Times New Roman" panose="02020603050405020304" pitchFamily="18" charset="0"/>
                <a:cs typeface="Times New Roman" pitchFamily="18" charset="0"/>
              </a:rPr>
              <a:t>Tình</a:t>
            </a:r>
            <a:r>
              <a:rPr lang="en-US" sz="4800" b="1" dirty="0">
                <a:solidFill>
                  <a:srgbClr val="CC3300"/>
                </a:solidFill>
                <a:latin typeface="Times New Roman" panose="02020603050405020304" pitchFamily="18" charset="0"/>
                <a:cs typeface="Times New Roman" pitchFamily="18" charset="0"/>
              </a:rPr>
              <a:t> </a:t>
            </a:r>
            <a:r>
              <a:rPr lang="en-US" sz="4800" b="1" dirty="0" err="1">
                <a:solidFill>
                  <a:srgbClr val="CC3300"/>
                </a:solidFill>
                <a:latin typeface="Times New Roman" panose="02020603050405020304" pitchFamily="18" charset="0"/>
                <a:cs typeface="Times New Roman" pitchFamily="18" charset="0"/>
              </a:rPr>
              <a:t>hình</a:t>
            </a:r>
            <a:r>
              <a:rPr lang="en-US" sz="4800" b="1" dirty="0">
                <a:solidFill>
                  <a:srgbClr val="CC3300"/>
                </a:solidFill>
                <a:latin typeface="Times New Roman" panose="02020603050405020304" pitchFamily="18" charset="0"/>
                <a:cs typeface="Times New Roman" pitchFamily="18" charset="0"/>
              </a:rPr>
              <a:t> </a:t>
            </a:r>
            <a:r>
              <a:rPr lang="en-US" sz="4800" b="1" dirty="0" err="1">
                <a:solidFill>
                  <a:srgbClr val="CC3300"/>
                </a:solidFill>
                <a:latin typeface="Times New Roman" panose="02020603050405020304" pitchFamily="18" charset="0"/>
                <a:cs typeface="Times New Roman" pitchFamily="18" charset="0"/>
              </a:rPr>
              <a:t>chung</a:t>
            </a:r>
            <a:endParaRPr lang="en-US" sz="4800" b="1" dirty="0">
              <a:solidFill>
                <a:srgbClr val="CC3300"/>
              </a:solidFill>
              <a:latin typeface="Times New Roman" panose="02020603050405020304" pitchFamily="18" charset="0"/>
              <a:cs typeface="Times New Roman" pitchFamily="18" charset="0"/>
            </a:endParaRPr>
          </a:p>
        </p:txBody>
      </p:sp>
      <p:sp>
        <p:nvSpPr>
          <p:cNvPr id="326" name="TextBox 325">
            <a:extLst>
              <a:ext uri="{FF2B5EF4-FFF2-40B4-BE49-F238E27FC236}">
                <a16:creationId xmlns:a16="http://schemas.microsoft.com/office/drawing/2014/main" id="{51A2D941-57E8-5740-A7C2-499736EFEC82}"/>
              </a:ext>
            </a:extLst>
          </p:cNvPr>
          <p:cNvSpPr txBox="1"/>
          <p:nvPr/>
        </p:nvSpPr>
        <p:spPr>
          <a:xfrm>
            <a:off x="114299" y="1189763"/>
            <a:ext cx="5370095" cy="954107"/>
          </a:xfrm>
          <a:prstGeom prst="rect">
            <a:avLst/>
          </a:prstGeom>
          <a:noFill/>
        </p:spPr>
        <p:txBody>
          <a:bodyPr wrap="square" rtlCol="0">
            <a:spAutoFit/>
          </a:bodyPr>
          <a:lstStyle/>
          <a:p>
            <a:pPr algn="just">
              <a:spcAft>
                <a:spcPts val="0"/>
              </a:spcAft>
            </a:pPr>
            <a:r>
              <a:rPr lang="en-US" sz="2800" dirty="0">
                <a:latin typeface="VNI-Times"/>
                <a:ea typeface="Times New Roman"/>
                <a:cs typeface="Times New Roman"/>
              </a:rPr>
              <a:t>- </a:t>
            </a:r>
            <a:r>
              <a:rPr lang="en-US" sz="2800" dirty="0">
                <a:latin typeface="Times New Roman" panose="02020603050405020304" pitchFamily="18" charset="0"/>
                <a:ea typeface="Times New Roman"/>
                <a:cs typeface="Times New Roman" panose="02020603050405020304" pitchFamily="18" charset="0"/>
              </a:rPr>
              <a:t>Sau CTTG2, </a:t>
            </a:r>
            <a:r>
              <a:rPr lang="en-US" sz="2800" dirty="0" err="1">
                <a:latin typeface="Times New Roman" panose="02020603050405020304" pitchFamily="18" charset="0"/>
                <a:ea typeface="Times New Roman"/>
                <a:cs typeface="Times New Roman" panose="02020603050405020304" pitchFamily="18" charset="0"/>
              </a:rPr>
              <a:t>phong</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trào</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đấu</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tranh</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diễn</a:t>
            </a:r>
            <a:r>
              <a:rPr lang="en-US" sz="2800" dirty="0">
                <a:latin typeface="Times New Roman" panose="02020603050405020304" pitchFamily="18" charset="0"/>
                <a:ea typeface="Times New Roman"/>
                <a:cs typeface="Times New Roman" panose="02020603050405020304" pitchFamily="18" charset="0"/>
              </a:rPr>
              <a:t> ra </a:t>
            </a:r>
            <a:r>
              <a:rPr lang="en-US" sz="2800" dirty="0" err="1">
                <a:latin typeface="Times New Roman" panose="02020603050405020304" pitchFamily="18" charset="0"/>
                <a:ea typeface="Times New Roman"/>
                <a:cs typeface="Times New Roman" panose="02020603050405020304" pitchFamily="18" charset="0"/>
              </a:rPr>
              <a:t>sôi</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nổi</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sớm</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nhất</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ở</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Bắc</a:t>
            </a:r>
            <a:r>
              <a:rPr lang="en-US" sz="2800" dirty="0">
                <a:latin typeface="Times New Roman" panose="02020603050405020304" pitchFamily="18" charset="0"/>
                <a:ea typeface="Times New Roman"/>
                <a:cs typeface="Times New Roman" panose="02020603050405020304" pitchFamily="18" charset="0"/>
              </a:rPr>
              <a:t> Phi.</a:t>
            </a:r>
            <a:endParaRPr lang="en-US" sz="2800" dirty="0">
              <a:effectLst/>
              <a:latin typeface="Times New Roman" panose="02020603050405020304" pitchFamily="18" charset="0"/>
              <a:ea typeface="Times New Roman"/>
              <a:cs typeface="Times New Roman" panose="02020603050405020304" pitchFamily="18" charset="0"/>
            </a:endParaRPr>
          </a:p>
        </p:txBody>
      </p:sp>
      <p:pic>
        <p:nvPicPr>
          <p:cNvPr id="3074" name="Picture 2">
            <a:extLst>
              <a:ext uri="{FF2B5EF4-FFF2-40B4-BE49-F238E27FC236}">
                <a16:creationId xmlns:a16="http://schemas.microsoft.com/office/drawing/2014/main" id="{8C099783-8795-434B-A0BE-3AD948F7A6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35148" y="11067"/>
            <a:ext cx="1181768" cy="118176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Top Youcef Atal Algeria Stickers for Android &amp;amp; iOS | Gfycat">
            <a:extLst>
              <a:ext uri="{FF2B5EF4-FFF2-40B4-BE49-F238E27FC236}">
                <a16:creationId xmlns:a16="http://schemas.microsoft.com/office/drawing/2014/main" id="{F154B715-04B1-204B-A458-D39092C30D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9842" y="-113658"/>
            <a:ext cx="1181768" cy="886326"/>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DCC96D40-5E8E-CD4F-99C4-20A0D8BDD06F}"/>
              </a:ext>
            </a:extLst>
          </p:cNvPr>
          <p:cNvGrpSpPr/>
          <p:nvPr/>
        </p:nvGrpSpPr>
        <p:grpSpPr>
          <a:xfrm>
            <a:off x="317499" y="2294310"/>
            <a:ext cx="3721101" cy="2616200"/>
            <a:chOff x="114299" y="2616200"/>
            <a:chExt cx="3721101" cy="2616200"/>
          </a:xfrm>
        </p:grpSpPr>
        <p:sp>
          <p:nvSpPr>
            <p:cNvPr id="2" name="Rectangle 1">
              <a:extLst>
                <a:ext uri="{FF2B5EF4-FFF2-40B4-BE49-F238E27FC236}">
                  <a16:creationId xmlns:a16="http://schemas.microsoft.com/office/drawing/2014/main" id="{010797B1-361B-B34B-AA7E-853667C41A86}"/>
                </a:ext>
              </a:extLst>
            </p:cNvPr>
            <p:cNvSpPr/>
            <p:nvPr/>
          </p:nvSpPr>
          <p:spPr>
            <a:xfrm>
              <a:off x="298449" y="3016359"/>
              <a:ext cx="3352800" cy="1815882"/>
            </a:xfrm>
            <a:prstGeom prst="rect">
              <a:avLst/>
            </a:prstGeom>
          </p:spPr>
          <p:txBody>
            <a:bodyPr wrap="square">
              <a:spAutoFit/>
            </a:bodyPr>
            <a:lstStyle/>
            <a:p>
              <a:pPr algn="ctr"/>
              <a:r>
                <a:rPr lang="vi-VN" sz="2800" dirty="0">
                  <a:latin typeface="Times New Roman" panose="02020603050405020304" pitchFamily="18" charset="0"/>
                  <a:cs typeface="Times New Roman" panose="02020603050405020304" pitchFamily="18" charset="0"/>
                </a:rPr>
                <a:t>Tại sao ở Bắc Phi phong trào đấu tranh lại nổ ra sớm hơn so với toàn châu lục?</a:t>
              </a:r>
              <a:endParaRPr lang="en-VN" sz="2800" dirty="0">
                <a:latin typeface="Times New Roman" panose="02020603050405020304" pitchFamily="18" charset="0"/>
                <a:cs typeface="Times New Roman" panose="02020603050405020304" pitchFamily="18" charset="0"/>
              </a:endParaRPr>
            </a:p>
          </p:txBody>
        </p:sp>
        <p:sp>
          <p:nvSpPr>
            <p:cNvPr id="3" name="Oval Callout 2">
              <a:extLst>
                <a:ext uri="{FF2B5EF4-FFF2-40B4-BE49-F238E27FC236}">
                  <a16:creationId xmlns:a16="http://schemas.microsoft.com/office/drawing/2014/main" id="{69BACF97-9192-E740-93CB-15AF223298EE}"/>
                </a:ext>
              </a:extLst>
            </p:cNvPr>
            <p:cNvSpPr/>
            <p:nvPr/>
          </p:nvSpPr>
          <p:spPr>
            <a:xfrm>
              <a:off x="114299" y="2616200"/>
              <a:ext cx="3721101" cy="2616200"/>
            </a:xfrm>
            <a:prstGeom prst="wedgeEllipseCallout">
              <a:avLst>
                <a:gd name="adj1" fmla="val 60396"/>
                <a:gd name="adj2" fmla="val 18811"/>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pic>
        <p:nvPicPr>
          <p:cNvPr id="6" name="Picture 5">
            <a:extLst>
              <a:ext uri="{FF2B5EF4-FFF2-40B4-BE49-F238E27FC236}">
                <a16:creationId xmlns:a16="http://schemas.microsoft.com/office/drawing/2014/main" id="{A8012070-93D2-1C4B-99C1-E0E5FE9391FD}"/>
              </a:ext>
            </a:extLst>
          </p:cNvPr>
          <p:cNvPicPr>
            <a:picLocks noChangeAspect="1"/>
          </p:cNvPicPr>
          <p:nvPr/>
        </p:nvPicPr>
        <p:blipFill rotWithShape="1">
          <a:blip r:embed="rId4"/>
          <a:srcRect r="46485"/>
          <a:stretch/>
        </p:blipFill>
        <p:spPr>
          <a:xfrm flipH="1">
            <a:off x="4229031" y="2851150"/>
            <a:ext cx="2739327" cy="4148981"/>
          </a:xfrm>
          <a:prstGeom prst="rect">
            <a:avLst/>
          </a:prstGeom>
        </p:spPr>
      </p:pic>
      <p:grpSp>
        <p:nvGrpSpPr>
          <p:cNvPr id="8" name="Group 7">
            <a:extLst>
              <a:ext uri="{FF2B5EF4-FFF2-40B4-BE49-F238E27FC236}">
                <a16:creationId xmlns:a16="http://schemas.microsoft.com/office/drawing/2014/main" id="{FAFD415C-3DA2-E54F-8313-F172CE485E36}"/>
              </a:ext>
            </a:extLst>
          </p:cNvPr>
          <p:cNvGrpSpPr/>
          <p:nvPr/>
        </p:nvGrpSpPr>
        <p:grpSpPr>
          <a:xfrm>
            <a:off x="-1" y="36513"/>
            <a:ext cx="12192001" cy="6858000"/>
            <a:chOff x="-50801" y="-7099345"/>
            <a:chExt cx="12192001" cy="6858000"/>
          </a:xfrm>
        </p:grpSpPr>
        <p:pic>
          <p:nvPicPr>
            <p:cNvPr id="329" name="Picture 328">
              <a:extLst>
                <a:ext uri="{FF2B5EF4-FFF2-40B4-BE49-F238E27FC236}">
                  <a16:creationId xmlns:a16="http://schemas.microsoft.com/office/drawing/2014/main" id="{712BC4FD-8738-344E-B120-78E2CAC550CF}"/>
                </a:ext>
              </a:extLst>
            </p:cNvPr>
            <p:cNvPicPr>
              <a:picLocks noChangeAspect="1"/>
            </p:cNvPicPr>
            <p:nvPr/>
          </p:nvPicPr>
          <p:blipFill>
            <a:blip r:embed="rId5"/>
            <a:stretch>
              <a:fillRect/>
            </a:stretch>
          </p:blipFill>
          <p:spPr>
            <a:xfrm>
              <a:off x="-50801" y="-7099345"/>
              <a:ext cx="12192001" cy="6858000"/>
            </a:xfrm>
            <a:prstGeom prst="rect">
              <a:avLst/>
            </a:prstGeom>
          </p:spPr>
        </p:pic>
        <p:sp>
          <p:nvSpPr>
            <p:cNvPr id="7" name="Rectangle 6">
              <a:extLst>
                <a:ext uri="{FF2B5EF4-FFF2-40B4-BE49-F238E27FC236}">
                  <a16:creationId xmlns:a16="http://schemas.microsoft.com/office/drawing/2014/main" id="{5824D59D-B484-5543-B1E8-550A4650143D}"/>
                </a:ext>
              </a:extLst>
            </p:cNvPr>
            <p:cNvSpPr/>
            <p:nvPr/>
          </p:nvSpPr>
          <p:spPr>
            <a:xfrm>
              <a:off x="3403600" y="-4089400"/>
              <a:ext cx="1422400" cy="482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spTree>
    <p:extLst>
      <p:ext uri="{BB962C8B-B14F-4D97-AF65-F5344CB8AC3E}">
        <p14:creationId xmlns:p14="http://schemas.microsoft.com/office/powerpoint/2010/main" val="87244121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14:presetBounceEnd="50000">
                                      <p:stCondLst>
                                        <p:cond delay="0"/>
                                      </p:stCondLst>
                                      <p:childTnLst>
                                        <p:set>
                                          <p:cBhvr>
                                            <p:cTn id="6" dur="1" fill="hold">
                                              <p:stCondLst>
                                                <p:cond delay="0"/>
                                              </p:stCondLst>
                                            </p:cTn>
                                            <p:tgtEl>
                                              <p:spTgt spid="325"/>
                                            </p:tgtEl>
                                            <p:attrNameLst>
                                              <p:attrName>style.visibility</p:attrName>
                                            </p:attrNameLst>
                                          </p:cBhvr>
                                          <p:to>
                                            <p:strVal val="visible"/>
                                          </p:to>
                                        </p:set>
                                        <p:anim calcmode="lin" valueType="num" p14:bounceEnd="50000">
                                          <p:cBhvr additive="base">
                                            <p:cTn id="7" dur="500" fill="hold"/>
                                            <p:tgtEl>
                                              <p:spTgt spid="32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25"/>
                                            </p:tgtEl>
                                            <p:attrNameLst>
                                              <p:attrName>ppt_y</p:attrName>
                                            </p:attrNameLst>
                                          </p:cBhvr>
                                          <p:tavLst>
                                            <p:tav tm="0">
                                              <p:val>
                                                <p:strVal val="0-#ppt_h/2"/>
                                              </p:val>
                                            </p:tav>
                                            <p:tav tm="100000">
                                              <p:val>
                                                <p:strVal val="#ppt_y"/>
                                              </p:val>
                                            </p:tav>
                                          </p:tavLst>
                                        </p:anim>
                                      </p:childTnLst>
                                    </p:cTn>
                                  </p:par>
                                  <p:par>
                                    <p:cTn id="9" presetID="2" presetClass="entr" presetSubtype="1" accel="50000" fill="hold" nodeType="withEffect" p14:presetBounceEnd="50000">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14:bounceEnd="50000">
                                          <p:cBhvr additive="base">
                                            <p:cTn id="11"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accel="50000" fill="hold" grpId="1" nodeType="clickEffect" p14:presetBounceEnd="50000">
                                      <p:stCondLst>
                                        <p:cond delay="0"/>
                                      </p:stCondLst>
                                      <p:childTnLst>
                                        <p:set>
                                          <p:cBhvr>
                                            <p:cTn id="16" dur="1" fill="hold">
                                              <p:stCondLst>
                                                <p:cond delay="0"/>
                                              </p:stCondLst>
                                            </p:cTn>
                                            <p:tgtEl>
                                              <p:spTgt spid="326"/>
                                            </p:tgtEl>
                                            <p:attrNameLst>
                                              <p:attrName>style.visibility</p:attrName>
                                            </p:attrNameLst>
                                          </p:cBhvr>
                                          <p:to>
                                            <p:strVal val="visible"/>
                                          </p:to>
                                        </p:set>
                                        <p:anim calcmode="lin" valueType="num" p14:bounceEnd="50000">
                                          <p:cBhvr additive="base">
                                            <p:cTn id="17" dur="500" fill="hold"/>
                                            <p:tgtEl>
                                              <p:spTgt spid="326"/>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32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1" accel="50000" fill="hold" nodeType="afterEffect" p14:presetBounceEnd="50000">
                                      <p:stCondLst>
                                        <p:cond delay="0"/>
                                      </p:stCondLst>
                                      <p:childTnLst>
                                        <p:set>
                                          <p:cBhvr>
                                            <p:cTn id="21" dur="1" fill="hold">
                                              <p:stCondLst>
                                                <p:cond delay="0"/>
                                              </p:stCondLst>
                                            </p:cTn>
                                            <p:tgtEl>
                                              <p:spTgt spid="3074"/>
                                            </p:tgtEl>
                                            <p:attrNameLst>
                                              <p:attrName>style.visibility</p:attrName>
                                            </p:attrNameLst>
                                          </p:cBhvr>
                                          <p:to>
                                            <p:strVal val="visible"/>
                                          </p:to>
                                        </p:set>
                                        <p:anim calcmode="lin" valueType="num" p14:bounceEnd="50000">
                                          <p:cBhvr additive="base">
                                            <p:cTn id="22" dur="500" fill="hold"/>
                                            <p:tgtEl>
                                              <p:spTgt spid="3074"/>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3074"/>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accel="50000" fill="hold" nodeType="afterEffect" p14:presetBounceEnd="50000">
                                      <p:stCondLst>
                                        <p:cond delay="0"/>
                                      </p:stCondLst>
                                      <p:childTnLst>
                                        <p:set>
                                          <p:cBhvr>
                                            <p:cTn id="26" dur="1" fill="hold">
                                              <p:stCondLst>
                                                <p:cond delay="0"/>
                                              </p:stCondLst>
                                            </p:cTn>
                                            <p:tgtEl>
                                              <p:spTgt spid="3076"/>
                                            </p:tgtEl>
                                            <p:attrNameLst>
                                              <p:attrName>style.visibility</p:attrName>
                                            </p:attrNameLst>
                                          </p:cBhvr>
                                          <p:to>
                                            <p:strVal val="visible"/>
                                          </p:to>
                                        </p:set>
                                        <p:anim calcmode="lin" valueType="num" p14:bounceEnd="50000">
                                          <p:cBhvr additive="base">
                                            <p:cTn id="27" dur="500" fill="hold"/>
                                            <p:tgtEl>
                                              <p:spTgt spid="3076"/>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22" presetClass="entr" presetSubtype="2"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1" fill="hold" nodeType="clickEffect" p14:presetBounceEnd="50000">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14:bounceEnd="50000">
                                          <p:cBhvr additive="base">
                                            <p:cTn id="41"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p:bldP spid="326"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stCondLst>
                                        <p:cond delay="0"/>
                                      </p:stCondLst>
                                      <p:childTnLst>
                                        <p:set>
                                          <p:cBhvr>
                                            <p:cTn id="6" dur="1" fill="hold">
                                              <p:stCondLst>
                                                <p:cond delay="0"/>
                                              </p:stCondLst>
                                            </p:cTn>
                                            <p:tgtEl>
                                              <p:spTgt spid="325"/>
                                            </p:tgtEl>
                                            <p:attrNameLst>
                                              <p:attrName>style.visibility</p:attrName>
                                            </p:attrNameLst>
                                          </p:cBhvr>
                                          <p:to>
                                            <p:strVal val="visible"/>
                                          </p:to>
                                        </p:set>
                                        <p:anim calcmode="lin" valueType="num">
                                          <p:cBhvr additive="base">
                                            <p:cTn id="7" dur="500" fill="hold"/>
                                            <p:tgtEl>
                                              <p:spTgt spid="325"/>
                                            </p:tgtEl>
                                            <p:attrNameLst>
                                              <p:attrName>ppt_x</p:attrName>
                                            </p:attrNameLst>
                                          </p:cBhvr>
                                          <p:tavLst>
                                            <p:tav tm="0">
                                              <p:val>
                                                <p:strVal val="#ppt_x"/>
                                              </p:val>
                                            </p:tav>
                                            <p:tav tm="100000">
                                              <p:val>
                                                <p:strVal val="#ppt_x"/>
                                              </p:val>
                                            </p:tav>
                                          </p:tavLst>
                                        </p:anim>
                                        <p:anim calcmode="lin" valueType="num">
                                          <p:cBhvr additive="base">
                                            <p:cTn id="8" dur="500" fill="hold"/>
                                            <p:tgtEl>
                                              <p:spTgt spid="325"/>
                                            </p:tgtEl>
                                            <p:attrNameLst>
                                              <p:attrName>ppt_y</p:attrName>
                                            </p:attrNameLst>
                                          </p:cBhvr>
                                          <p:tavLst>
                                            <p:tav tm="0">
                                              <p:val>
                                                <p:strVal val="0-#ppt_h/2"/>
                                              </p:val>
                                            </p:tav>
                                            <p:tav tm="100000">
                                              <p:val>
                                                <p:strVal val="#ppt_y"/>
                                              </p:val>
                                            </p:tav>
                                          </p:tavLst>
                                        </p:anim>
                                      </p:childTnLst>
                                    </p:cTn>
                                  </p:par>
                                  <p:par>
                                    <p:cTn id="9" presetID="2" presetClass="entr" presetSubtype="1" accel="5000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accel="50000" fill="hold" grpId="1" nodeType="clickEffect">
                                      <p:stCondLst>
                                        <p:cond delay="0"/>
                                      </p:stCondLst>
                                      <p:childTnLst>
                                        <p:set>
                                          <p:cBhvr>
                                            <p:cTn id="16" dur="1" fill="hold">
                                              <p:stCondLst>
                                                <p:cond delay="0"/>
                                              </p:stCondLst>
                                            </p:cTn>
                                            <p:tgtEl>
                                              <p:spTgt spid="326"/>
                                            </p:tgtEl>
                                            <p:attrNameLst>
                                              <p:attrName>style.visibility</p:attrName>
                                            </p:attrNameLst>
                                          </p:cBhvr>
                                          <p:to>
                                            <p:strVal val="visible"/>
                                          </p:to>
                                        </p:set>
                                        <p:anim calcmode="lin" valueType="num">
                                          <p:cBhvr additive="base">
                                            <p:cTn id="17" dur="500" fill="hold"/>
                                            <p:tgtEl>
                                              <p:spTgt spid="326"/>
                                            </p:tgtEl>
                                            <p:attrNameLst>
                                              <p:attrName>ppt_x</p:attrName>
                                            </p:attrNameLst>
                                          </p:cBhvr>
                                          <p:tavLst>
                                            <p:tav tm="0">
                                              <p:val>
                                                <p:strVal val="1+#ppt_w/2"/>
                                              </p:val>
                                            </p:tav>
                                            <p:tav tm="100000">
                                              <p:val>
                                                <p:strVal val="#ppt_x"/>
                                              </p:val>
                                            </p:tav>
                                          </p:tavLst>
                                        </p:anim>
                                        <p:anim calcmode="lin" valueType="num">
                                          <p:cBhvr additive="base">
                                            <p:cTn id="18" dur="500" fill="hold"/>
                                            <p:tgtEl>
                                              <p:spTgt spid="326"/>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1" accel="50000" fill="hold" nodeType="afterEffect">
                                      <p:stCondLst>
                                        <p:cond delay="0"/>
                                      </p:stCondLst>
                                      <p:childTnLst>
                                        <p:set>
                                          <p:cBhvr>
                                            <p:cTn id="21" dur="1" fill="hold">
                                              <p:stCondLst>
                                                <p:cond delay="0"/>
                                              </p:stCondLst>
                                            </p:cTn>
                                            <p:tgtEl>
                                              <p:spTgt spid="3074"/>
                                            </p:tgtEl>
                                            <p:attrNameLst>
                                              <p:attrName>style.visibility</p:attrName>
                                            </p:attrNameLst>
                                          </p:cBhvr>
                                          <p:to>
                                            <p:strVal val="visible"/>
                                          </p:to>
                                        </p:set>
                                        <p:anim calcmode="lin" valueType="num">
                                          <p:cBhvr additive="base">
                                            <p:cTn id="22" dur="500" fill="hold"/>
                                            <p:tgtEl>
                                              <p:spTgt spid="3074"/>
                                            </p:tgtEl>
                                            <p:attrNameLst>
                                              <p:attrName>ppt_x</p:attrName>
                                            </p:attrNameLst>
                                          </p:cBhvr>
                                          <p:tavLst>
                                            <p:tav tm="0">
                                              <p:val>
                                                <p:strVal val="#ppt_x"/>
                                              </p:val>
                                            </p:tav>
                                            <p:tav tm="100000">
                                              <p:val>
                                                <p:strVal val="#ppt_x"/>
                                              </p:val>
                                            </p:tav>
                                          </p:tavLst>
                                        </p:anim>
                                        <p:anim calcmode="lin" valueType="num">
                                          <p:cBhvr additive="base">
                                            <p:cTn id="23" dur="500" fill="hold"/>
                                            <p:tgtEl>
                                              <p:spTgt spid="3074"/>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accel="50000" fill="hold" nodeType="afterEffect">
                                      <p:stCondLst>
                                        <p:cond delay="0"/>
                                      </p:stCondLst>
                                      <p:childTnLst>
                                        <p:set>
                                          <p:cBhvr>
                                            <p:cTn id="26" dur="1" fill="hold">
                                              <p:stCondLst>
                                                <p:cond delay="0"/>
                                              </p:stCondLst>
                                            </p:cTn>
                                            <p:tgtEl>
                                              <p:spTgt spid="3076"/>
                                            </p:tgtEl>
                                            <p:attrNameLst>
                                              <p:attrName>style.visibility</p:attrName>
                                            </p:attrNameLst>
                                          </p:cBhvr>
                                          <p:to>
                                            <p:strVal val="visible"/>
                                          </p:to>
                                        </p:set>
                                        <p:anim calcmode="lin" valueType="num">
                                          <p:cBhvr additive="base">
                                            <p:cTn id="27" dur="500" fill="hold"/>
                                            <p:tgtEl>
                                              <p:spTgt spid="3076"/>
                                            </p:tgtEl>
                                            <p:attrNameLst>
                                              <p:attrName>ppt_x</p:attrName>
                                            </p:attrNameLst>
                                          </p:cBhvr>
                                          <p:tavLst>
                                            <p:tav tm="0">
                                              <p:val>
                                                <p:strVal val="#ppt_x"/>
                                              </p:val>
                                            </p:tav>
                                            <p:tav tm="100000">
                                              <p:val>
                                                <p:strVal val="#ppt_x"/>
                                              </p:val>
                                            </p:tav>
                                          </p:tavLst>
                                        </p:anim>
                                        <p:anim calcmode="lin" valueType="num">
                                          <p:cBhvr additive="base">
                                            <p:cTn id="28" dur="500" fill="hold"/>
                                            <p:tgtEl>
                                              <p:spTgt spid="3076"/>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par>
                                    <p:cTn id="34" presetID="22" presetClass="entr" presetSubtype="2"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right)">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1"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p:bldP spid="326"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0"/>
        <p:cNvGrpSpPr/>
        <p:nvPr/>
      </p:nvGrpSpPr>
      <p:grpSpPr>
        <a:xfrm>
          <a:off x="0" y="0"/>
          <a:ext cx="0" cy="0"/>
          <a:chOff x="0" y="0"/>
          <a:chExt cx="0" cy="0"/>
        </a:xfrm>
      </p:grpSpPr>
      <p:pic>
        <p:nvPicPr>
          <p:cNvPr id="7" name="Picture 6">
            <a:extLst>
              <a:ext uri="{FF2B5EF4-FFF2-40B4-BE49-F238E27FC236}">
                <a16:creationId xmlns:a16="http://schemas.microsoft.com/office/drawing/2014/main" id="{9354FA07-8C83-6E40-B6B0-2DB0226D29F2}"/>
              </a:ext>
            </a:extLst>
          </p:cNvPr>
          <p:cNvPicPr>
            <a:picLocks noChangeAspect="1"/>
          </p:cNvPicPr>
          <p:nvPr/>
        </p:nvPicPr>
        <p:blipFill rotWithShape="1">
          <a:blip r:embed="rId3"/>
          <a:srcRect r="44531"/>
          <a:stretch/>
        </p:blipFill>
        <p:spPr>
          <a:xfrm flipH="1">
            <a:off x="8585200" y="1587500"/>
            <a:ext cx="3606800" cy="5270500"/>
          </a:xfrm>
          <a:prstGeom prst="rect">
            <a:avLst/>
          </a:prstGeom>
        </p:spPr>
      </p:pic>
      <p:sp>
        <p:nvSpPr>
          <p:cNvPr id="8" name="Rounded Rectangle 7">
            <a:extLst>
              <a:ext uri="{FF2B5EF4-FFF2-40B4-BE49-F238E27FC236}">
                <a16:creationId xmlns:a16="http://schemas.microsoft.com/office/drawing/2014/main" id="{5EDD267C-72C3-1545-AAF5-CC523D31183D}"/>
              </a:ext>
            </a:extLst>
          </p:cNvPr>
          <p:cNvSpPr/>
          <p:nvPr/>
        </p:nvSpPr>
        <p:spPr>
          <a:xfrm>
            <a:off x="3022600" y="1879600"/>
            <a:ext cx="5791200" cy="34798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9" name="Rectangle 8">
            <a:extLst>
              <a:ext uri="{FF2B5EF4-FFF2-40B4-BE49-F238E27FC236}">
                <a16:creationId xmlns:a16="http://schemas.microsoft.com/office/drawing/2014/main" id="{DD0CB073-F6B9-7D47-9ACB-C12ECF36A7FB}"/>
              </a:ext>
            </a:extLst>
          </p:cNvPr>
          <p:cNvSpPr/>
          <p:nvPr/>
        </p:nvSpPr>
        <p:spPr>
          <a:xfrm>
            <a:off x="2844800" y="2742238"/>
            <a:ext cx="6146799" cy="1446550"/>
          </a:xfrm>
          <a:prstGeom prst="rect">
            <a:avLst/>
          </a:prstGeom>
        </p:spPr>
        <p:txBody>
          <a:bodyPr wrap="square">
            <a:spAutoFit/>
          </a:bodyPr>
          <a:lstStyle/>
          <a:p>
            <a:pPr algn="ctr"/>
            <a:r>
              <a:rPr lang="en-US" sz="4400" dirty="0" err="1">
                <a:solidFill>
                  <a:srgbClr val="FF0000"/>
                </a:solidFill>
                <a:latin typeface="Times New Roman" panose="02020603050405020304" pitchFamily="18" charset="0"/>
                <a:cs typeface="Times New Roman" panose="02020603050405020304" pitchFamily="18" charset="0"/>
              </a:rPr>
              <a:t>Năm</a:t>
            </a:r>
            <a:r>
              <a:rPr lang="en-US" sz="4400" dirty="0">
                <a:solidFill>
                  <a:srgbClr val="FF0000"/>
                </a:solidFill>
                <a:latin typeface="Times New Roman" panose="02020603050405020304" pitchFamily="18" charset="0"/>
                <a:cs typeface="Times New Roman" panose="02020603050405020304" pitchFamily="18" charset="0"/>
              </a:rPr>
              <a:t> 1960, </a:t>
            </a:r>
            <a:r>
              <a:rPr lang="en-US" sz="4400" dirty="0" err="1">
                <a:solidFill>
                  <a:srgbClr val="FF0000"/>
                </a:solidFill>
                <a:latin typeface="Times New Roman" panose="02020603050405020304" pitchFamily="18" charset="0"/>
                <a:cs typeface="Times New Roman" panose="02020603050405020304" pitchFamily="18" charset="0"/>
              </a:rPr>
              <a:t>ở</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châu</a:t>
            </a:r>
            <a:r>
              <a:rPr lang="en-US" sz="4400" dirty="0">
                <a:solidFill>
                  <a:srgbClr val="FF0000"/>
                </a:solidFill>
                <a:latin typeface="Times New Roman" panose="02020603050405020304" pitchFamily="18" charset="0"/>
                <a:cs typeface="Times New Roman" panose="02020603050405020304" pitchFamily="18" charset="0"/>
              </a:rPr>
              <a:t> Phi </a:t>
            </a:r>
            <a:r>
              <a:rPr lang="en-US" sz="4400" dirty="0" err="1">
                <a:solidFill>
                  <a:srgbClr val="FF0000"/>
                </a:solidFill>
                <a:latin typeface="Times New Roman" panose="02020603050405020304" pitchFamily="18" charset="0"/>
                <a:cs typeface="Times New Roman" panose="02020603050405020304" pitchFamily="18" charset="0"/>
              </a:rPr>
              <a:t>diễn</a:t>
            </a:r>
            <a:r>
              <a:rPr lang="en-US" sz="4400" dirty="0">
                <a:solidFill>
                  <a:srgbClr val="FF0000"/>
                </a:solidFill>
                <a:latin typeface="Times New Roman" panose="02020603050405020304" pitchFamily="18" charset="0"/>
                <a:cs typeface="Times New Roman" panose="02020603050405020304" pitchFamily="18" charset="0"/>
              </a:rPr>
              <a:t> ra </a:t>
            </a:r>
            <a:r>
              <a:rPr lang="en-US" sz="4400" dirty="0" err="1">
                <a:solidFill>
                  <a:srgbClr val="FF0000"/>
                </a:solidFill>
                <a:latin typeface="Times New Roman" panose="02020603050405020304" pitchFamily="18" charset="0"/>
                <a:cs typeface="Times New Roman" panose="02020603050405020304" pitchFamily="18" charset="0"/>
              </a:rPr>
              <a:t>sự</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kiện</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gì</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nổi</a:t>
            </a:r>
            <a:r>
              <a:rPr lang="en-US" sz="4400" dirty="0">
                <a:solidFill>
                  <a:srgbClr val="FF0000"/>
                </a:solidFill>
                <a:latin typeface="Times New Roman" panose="02020603050405020304" pitchFamily="18" charset="0"/>
                <a:cs typeface="Times New Roman" panose="02020603050405020304" pitchFamily="18" charset="0"/>
              </a:rPr>
              <a:t> </a:t>
            </a:r>
            <a:r>
              <a:rPr lang="en-US" sz="4400" dirty="0" err="1">
                <a:solidFill>
                  <a:srgbClr val="FF0000"/>
                </a:solidFill>
                <a:latin typeface="Times New Roman" panose="02020603050405020304" pitchFamily="18" charset="0"/>
                <a:cs typeface="Times New Roman" panose="02020603050405020304" pitchFamily="18" charset="0"/>
              </a:rPr>
              <a:t>bật</a:t>
            </a:r>
            <a:r>
              <a:rPr lang="en-US" sz="4400" dirty="0">
                <a:solidFill>
                  <a:srgbClr val="FF0000"/>
                </a:solidFill>
                <a:latin typeface="Times New Roman" panose="02020603050405020304" pitchFamily="18" charset="0"/>
                <a:cs typeface="Times New Roman" panose="02020603050405020304" pitchFamily="18" charset="0"/>
              </a:rPr>
              <a:t>?</a:t>
            </a:r>
            <a:endParaRPr lang="en-VN" sz="4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9277143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14:bounceEnd="50000">
                                          <p:cBhvr additive="base">
                                            <p:cTn id="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0000">
                                          <p:cBhvr additive="base">
                                            <p:cTn id="15"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EEBDF">
            <a:alpha val="56000"/>
          </a:srgbClr>
        </a:solidFill>
        <a:effectLst/>
      </p:bgPr>
    </p:bg>
    <p:spTree>
      <p:nvGrpSpPr>
        <p:cNvPr id="1" name="Shape 7014"/>
        <p:cNvGrpSpPr/>
        <p:nvPr/>
      </p:nvGrpSpPr>
      <p:grpSpPr>
        <a:xfrm>
          <a:off x="0" y="0"/>
          <a:ext cx="0" cy="0"/>
          <a:chOff x="0" y="0"/>
          <a:chExt cx="0" cy="0"/>
        </a:xfrm>
      </p:grpSpPr>
      <p:grpSp>
        <p:nvGrpSpPr>
          <p:cNvPr id="7017" name="Google Shape;7017;p31"/>
          <p:cNvGrpSpPr/>
          <p:nvPr/>
        </p:nvGrpSpPr>
        <p:grpSpPr>
          <a:xfrm>
            <a:off x="414006" y="2657449"/>
            <a:ext cx="3199271" cy="487673"/>
            <a:chOff x="1722925" y="2287000"/>
            <a:chExt cx="2399453" cy="365755"/>
          </a:xfrm>
        </p:grpSpPr>
        <p:grpSp>
          <p:nvGrpSpPr>
            <p:cNvPr id="7018" name="Google Shape;7018;p31"/>
            <p:cNvGrpSpPr/>
            <p:nvPr/>
          </p:nvGrpSpPr>
          <p:grpSpPr>
            <a:xfrm>
              <a:off x="1970457" y="2287000"/>
              <a:ext cx="171665" cy="365755"/>
              <a:chOff x="1970457" y="1744150"/>
              <a:chExt cx="171665" cy="365755"/>
            </a:xfrm>
          </p:grpSpPr>
          <p:sp>
            <p:nvSpPr>
              <p:cNvPr id="7019" name="Google Shape;7019;p31"/>
              <p:cNvSpPr/>
              <p:nvPr/>
            </p:nvSpPr>
            <p:spPr>
              <a:xfrm flipH="1">
                <a:off x="202413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20" name="Google Shape;7020;p31"/>
              <p:cNvSpPr/>
              <p:nvPr/>
            </p:nvSpPr>
            <p:spPr>
              <a:xfrm flipH="1">
                <a:off x="197045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21" name="Google Shape;7021;p31"/>
            <p:cNvGrpSpPr/>
            <p:nvPr/>
          </p:nvGrpSpPr>
          <p:grpSpPr>
            <a:xfrm>
              <a:off x="1722925" y="2287000"/>
              <a:ext cx="171665" cy="365755"/>
              <a:chOff x="1397225" y="1744150"/>
              <a:chExt cx="171665" cy="365755"/>
            </a:xfrm>
          </p:grpSpPr>
          <p:sp>
            <p:nvSpPr>
              <p:cNvPr id="7022" name="Google Shape;7022;p31"/>
              <p:cNvSpPr/>
              <p:nvPr/>
            </p:nvSpPr>
            <p:spPr>
              <a:xfrm flipH="1">
                <a:off x="145090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23" name="Google Shape;7023;p31"/>
              <p:cNvSpPr/>
              <p:nvPr/>
            </p:nvSpPr>
            <p:spPr>
              <a:xfrm flipH="1">
                <a:off x="139722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24" name="Google Shape;7024;p31"/>
            <p:cNvGrpSpPr/>
            <p:nvPr/>
          </p:nvGrpSpPr>
          <p:grpSpPr>
            <a:xfrm>
              <a:off x="2217989" y="2287000"/>
              <a:ext cx="171665" cy="365755"/>
              <a:chOff x="2543689" y="1744150"/>
              <a:chExt cx="171665" cy="365755"/>
            </a:xfrm>
          </p:grpSpPr>
          <p:sp>
            <p:nvSpPr>
              <p:cNvPr id="7025" name="Google Shape;7025;p31"/>
              <p:cNvSpPr/>
              <p:nvPr/>
            </p:nvSpPr>
            <p:spPr>
              <a:xfrm flipH="1">
                <a:off x="259736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26" name="Google Shape;7026;p31"/>
              <p:cNvSpPr/>
              <p:nvPr/>
            </p:nvSpPr>
            <p:spPr>
              <a:xfrm flipH="1">
                <a:off x="254368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27" name="Google Shape;7027;p31"/>
            <p:cNvGrpSpPr/>
            <p:nvPr/>
          </p:nvGrpSpPr>
          <p:grpSpPr>
            <a:xfrm>
              <a:off x="2465521" y="2287000"/>
              <a:ext cx="171665" cy="365755"/>
              <a:chOff x="3116921" y="1744150"/>
              <a:chExt cx="171665" cy="365755"/>
            </a:xfrm>
          </p:grpSpPr>
          <p:sp>
            <p:nvSpPr>
              <p:cNvPr id="7028" name="Google Shape;7028;p31"/>
              <p:cNvSpPr/>
              <p:nvPr/>
            </p:nvSpPr>
            <p:spPr>
              <a:xfrm flipH="1">
                <a:off x="317059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29" name="Google Shape;7029;p31"/>
              <p:cNvSpPr/>
              <p:nvPr/>
            </p:nvSpPr>
            <p:spPr>
              <a:xfrm flipH="1">
                <a:off x="311692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30" name="Google Shape;7030;p31"/>
            <p:cNvGrpSpPr/>
            <p:nvPr/>
          </p:nvGrpSpPr>
          <p:grpSpPr>
            <a:xfrm>
              <a:off x="2713053" y="2287000"/>
              <a:ext cx="171665" cy="365755"/>
              <a:chOff x="3690153" y="1744150"/>
              <a:chExt cx="171665" cy="365755"/>
            </a:xfrm>
          </p:grpSpPr>
          <p:sp>
            <p:nvSpPr>
              <p:cNvPr id="7031" name="Google Shape;7031;p31"/>
              <p:cNvSpPr/>
              <p:nvPr/>
            </p:nvSpPr>
            <p:spPr>
              <a:xfrm flipH="1">
                <a:off x="374382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32" name="Google Shape;7032;p31"/>
              <p:cNvSpPr/>
              <p:nvPr/>
            </p:nvSpPr>
            <p:spPr>
              <a:xfrm flipH="1">
                <a:off x="369015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33" name="Google Shape;7033;p31"/>
            <p:cNvGrpSpPr/>
            <p:nvPr/>
          </p:nvGrpSpPr>
          <p:grpSpPr>
            <a:xfrm>
              <a:off x="2960585" y="2287000"/>
              <a:ext cx="171665" cy="365755"/>
              <a:chOff x="4263385" y="1744150"/>
              <a:chExt cx="171665" cy="365755"/>
            </a:xfrm>
          </p:grpSpPr>
          <p:sp>
            <p:nvSpPr>
              <p:cNvPr id="7034" name="Google Shape;7034;p31"/>
              <p:cNvSpPr/>
              <p:nvPr/>
            </p:nvSpPr>
            <p:spPr>
              <a:xfrm flipH="1">
                <a:off x="431706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35" name="Google Shape;7035;p31"/>
              <p:cNvSpPr/>
              <p:nvPr/>
            </p:nvSpPr>
            <p:spPr>
              <a:xfrm flipH="1">
                <a:off x="426338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36" name="Google Shape;7036;p31"/>
            <p:cNvGrpSpPr/>
            <p:nvPr/>
          </p:nvGrpSpPr>
          <p:grpSpPr>
            <a:xfrm>
              <a:off x="3208117" y="2287000"/>
              <a:ext cx="171665" cy="365755"/>
              <a:chOff x="4836617" y="1744150"/>
              <a:chExt cx="171665" cy="365755"/>
            </a:xfrm>
          </p:grpSpPr>
          <p:sp>
            <p:nvSpPr>
              <p:cNvPr id="7037" name="Google Shape;7037;p31"/>
              <p:cNvSpPr/>
              <p:nvPr/>
            </p:nvSpPr>
            <p:spPr>
              <a:xfrm flipH="1">
                <a:off x="489029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38" name="Google Shape;7038;p31"/>
              <p:cNvSpPr/>
              <p:nvPr/>
            </p:nvSpPr>
            <p:spPr>
              <a:xfrm flipH="1">
                <a:off x="483661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39" name="Google Shape;7039;p31"/>
            <p:cNvGrpSpPr/>
            <p:nvPr/>
          </p:nvGrpSpPr>
          <p:grpSpPr>
            <a:xfrm>
              <a:off x="3455649" y="2287000"/>
              <a:ext cx="171665" cy="365755"/>
              <a:chOff x="5409849" y="1744150"/>
              <a:chExt cx="171665" cy="365755"/>
            </a:xfrm>
          </p:grpSpPr>
          <p:sp>
            <p:nvSpPr>
              <p:cNvPr id="7040" name="Google Shape;7040;p31"/>
              <p:cNvSpPr/>
              <p:nvPr/>
            </p:nvSpPr>
            <p:spPr>
              <a:xfrm flipH="1">
                <a:off x="546352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41" name="Google Shape;7041;p31"/>
              <p:cNvSpPr/>
              <p:nvPr/>
            </p:nvSpPr>
            <p:spPr>
              <a:xfrm flipH="1">
                <a:off x="540984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42" name="Google Shape;7042;p31"/>
            <p:cNvGrpSpPr/>
            <p:nvPr/>
          </p:nvGrpSpPr>
          <p:grpSpPr>
            <a:xfrm>
              <a:off x="3703181" y="2287000"/>
              <a:ext cx="171665" cy="365755"/>
              <a:chOff x="5983081" y="1744150"/>
              <a:chExt cx="171665" cy="365755"/>
            </a:xfrm>
          </p:grpSpPr>
          <p:sp>
            <p:nvSpPr>
              <p:cNvPr id="7043" name="Google Shape;7043;p31"/>
              <p:cNvSpPr/>
              <p:nvPr/>
            </p:nvSpPr>
            <p:spPr>
              <a:xfrm flipH="1">
                <a:off x="603675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44" name="Google Shape;7044;p31"/>
              <p:cNvSpPr/>
              <p:nvPr/>
            </p:nvSpPr>
            <p:spPr>
              <a:xfrm flipH="1">
                <a:off x="598308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45" name="Google Shape;7045;p31"/>
            <p:cNvGrpSpPr/>
            <p:nvPr/>
          </p:nvGrpSpPr>
          <p:grpSpPr>
            <a:xfrm>
              <a:off x="3950713" y="2287000"/>
              <a:ext cx="171665" cy="365755"/>
              <a:chOff x="6556313" y="1744150"/>
              <a:chExt cx="171665" cy="365755"/>
            </a:xfrm>
          </p:grpSpPr>
          <p:sp>
            <p:nvSpPr>
              <p:cNvPr id="7046" name="Google Shape;7046;p31"/>
              <p:cNvSpPr/>
              <p:nvPr/>
            </p:nvSpPr>
            <p:spPr>
              <a:xfrm flipH="1">
                <a:off x="660998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47" name="Google Shape;7047;p31"/>
              <p:cNvSpPr/>
              <p:nvPr/>
            </p:nvSpPr>
            <p:spPr>
              <a:xfrm flipH="1">
                <a:off x="655631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grpSp>
        <p:nvGrpSpPr>
          <p:cNvPr id="7050" name="Google Shape;7050;p31"/>
          <p:cNvGrpSpPr/>
          <p:nvPr/>
        </p:nvGrpSpPr>
        <p:grpSpPr>
          <a:xfrm>
            <a:off x="414006" y="3402882"/>
            <a:ext cx="3199271" cy="487673"/>
            <a:chOff x="1722925" y="2846075"/>
            <a:chExt cx="2399453" cy="365755"/>
          </a:xfrm>
        </p:grpSpPr>
        <p:grpSp>
          <p:nvGrpSpPr>
            <p:cNvPr id="7051" name="Google Shape;7051;p31"/>
            <p:cNvGrpSpPr/>
            <p:nvPr/>
          </p:nvGrpSpPr>
          <p:grpSpPr>
            <a:xfrm>
              <a:off x="1970457" y="2846075"/>
              <a:ext cx="171665" cy="365755"/>
              <a:chOff x="1970457" y="1744150"/>
              <a:chExt cx="171665" cy="365755"/>
            </a:xfrm>
          </p:grpSpPr>
          <p:sp>
            <p:nvSpPr>
              <p:cNvPr id="7052" name="Google Shape;7052;p31"/>
              <p:cNvSpPr/>
              <p:nvPr/>
            </p:nvSpPr>
            <p:spPr>
              <a:xfrm flipH="1">
                <a:off x="202413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53" name="Google Shape;7053;p31"/>
              <p:cNvSpPr/>
              <p:nvPr/>
            </p:nvSpPr>
            <p:spPr>
              <a:xfrm flipH="1">
                <a:off x="197045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54" name="Google Shape;7054;p31"/>
            <p:cNvGrpSpPr/>
            <p:nvPr/>
          </p:nvGrpSpPr>
          <p:grpSpPr>
            <a:xfrm>
              <a:off x="1722925" y="2846075"/>
              <a:ext cx="171665" cy="365755"/>
              <a:chOff x="1397225" y="1744150"/>
              <a:chExt cx="171665" cy="365755"/>
            </a:xfrm>
          </p:grpSpPr>
          <p:sp>
            <p:nvSpPr>
              <p:cNvPr id="7055" name="Google Shape;7055;p31"/>
              <p:cNvSpPr/>
              <p:nvPr/>
            </p:nvSpPr>
            <p:spPr>
              <a:xfrm flipH="1">
                <a:off x="145090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56" name="Google Shape;7056;p31"/>
              <p:cNvSpPr/>
              <p:nvPr/>
            </p:nvSpPr>
            <p:spPr>
              <a:xfrm flipH="1">
                <a:off x="139722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57" name="Google Shape;7057;p31"/>
            <p:cNvGrpSpPr/>
            <p:nvPr/>
          </p:nvGrpSpPr>
          <p:grpSpPr>
            <a:xfrm>
              <a:off x="2217989" y="2846075"/>
              <a:ext cx="171665" cy="365755"/>
              <a:chOff x="2543689" y="1744150"/>
              <a:chExt cx="171665" cy="365755"/>
            </a:xfrm>
          </p:grpSpPr>
          <p:sp>
            <p:nvSpPr>
              <p:cNvPr id="7058" name="Google Shape;7058;p31"/>
              <p:cNvSpPr/>
              <p:nvPr/>
            </p:nvSpPr>
            <p:spPr>
              <a:xfrm flipH="1">
                <a:off x="259736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59" name="Google Shape;7059;p31"/>
              <p:cNvSpPr/>
              <p:nvPr/>
            </p:nvSpPr>
            <p:spPr>
              <a:xfrm flipH="1">
                <a:off x="254368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60" name="Google Shape;7060;p31"/>
            <p:cNvGrpSpPr/>
            <p:nvPr/>
          </p:nvGrpSpPr>
          <p:grpSpPr>
            <a:xfrm>
              <a:off x="2465521" y="2846075"/>
              <a:ext cx="171665" cy="365755"/>
              <a:chOff x="3116921" y="1744150"/>
              <a:chExt cx="171665" cy="365755"/>
            </a:xfrm>
          </p:grpSpPr>
          <p:sp>
            <p:nvSpPr>
              <p:cNvPr id="7061" name="Google Shape;7061;p31"/>
              <p:cNvSpPr/>
              <p:nvPr/>
            </p:nvSpPr>
            <p:spPr>
              <a:xfrm flipH="1">
                <a:off x="317059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62" name="Google Shape;7062;p31"/>
              <p:cNvSpPr/>
              <p:nvPr/>
            </p:nvSpPr>
            <p:spPr>
              <a:xfrm flipH="1">
                <a:off x="311692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63" name="Google Shape;7063;p31"/>
            <p:cNvGrpSpPr/>
            <p:nvPr/>
          </p:nvGrpSpPr>
          <p:grpSpPr>
            <a:xfrm>
              <a:off x="2713053" y="2846075"/>
              <a:ext cx="171665" cy="365755"/>
              <a:chOff x="3690153" y="1744150"/>
              <a:chExt cx="171665" cy="365755"/>
            </a:xfrm>
          </p:grpSpPr>
          <p:sp>
            <p:nvSpPr>
              <p:cNvPr id="7064" name="Google Shape;7064;p31"/>
              <p:cNvSpPr/>
              <p:nvPr/>
            </p:nvSpPr>
            <p:spPr>
              <a:xfrm flipH="1">
                <a:off x="374382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65" name="Google Shape;7065;p31"/>
              <p:cNvSpPr/>
              <p:nvPr/>
            </p:nvSpPr>
            <p:spPr>
              <a:xfrm flipH="1">
                <a:off x="369015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66" name="Google Shape;7066;p31"/>
            <p:cNvGrpSpPr/>
            <p:nvPr/>
          </p:nvGrpSpPr>
          <p:grpSpPr>
            <a:xfrm>
              <a:off x="2960585" y="2846075"/>
              <a:ext cx="171665" cy="365755"/>
              <a:chOff x="4263385" y="1744150"/>
              <a:chExt cx="171665" cy="365755"/>
            </a:xfrm>
          </p:grpSpPr>
          <p:sp>
            <p:nvSpPr>
              <p:cNvPr id="7067" name="Google Shape;7067;p31"/>
              <p:cNvSpPr/>
              <p:nvPr/>
            </p:nvSpPr>
            <p:spPr>
              <a:xfrm flipH="1">
                <a:off x="431706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68" name="Google Shape;7068;p31"/>
              <p:cNvSpPr/>
              <p:nvPr/>
            </p:nvSpPr>
            <p:spPr>
              <a:xfrm flipH="1">
                <a:off x="426338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69" name="Google Shape;7069;p31"/>
            <p:cNvGrpSpPr/>
            <p:nvPr/>
          </p:nvGrpSpPr>
          <p:grpSpPr>
            <a:xfrm>
              <a:off x="3208117" y="2846075"/>
              <a:ext cx="171665" cy="365755"/>
              <a:chOff x="4836617" y="1744150"/>
              <a:chExt cx="171665" cy="365755"/>
            </a:xfrm>
          </p:grpSpPr>
          <p:sp>
            <p:nvSpPr>
              <p:cNvPr id="7070" name="Google Shape;7070;p31"/>
              <p:cNvSpPr/>
              <p:nvPr/>
            </p:nvSpPr>
            <p:spPr>
              <a:xfrm flipH="1">
                <a:off x="489029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71" name="Google Shape;7071;p31"/>
              <p:cNvSpPr/>
              <p:nvPr/>
            </p:nvSpPr>
            <p:spPr>
              <a:xfrm flipH="1">
                <a:off x="483661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72" name="Google Shape;7072;p31"/>
            <p:cNvGrpSpPr/>
            <p:nvPr/>
          </p:nvGrpSpPr>
          <p:grpSpPr>
            <a:xfrm>
              <a:off x="3455649" y="2846075"/>
              <a:ext cx="171665" cy="365755"/>
              <a:chOff x="5409849" y="1744150"/>
              <a:chExt cx="171665" cy="365755"/>
            </a:xfrm>
          </p:grpSpPr>
          <p:sp>
            <p:nvSpPr>
              <p:cNvPr id="7073" name="Google Shape;7073;p31"/>
              <p:cNvSpPr/>
              <p:nvPr/>
            </p:nvSpPr>
            <p:spPr>
              <a:xfrm flipH="1">
                <a:off x="546352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74" name="Google Shape;7074;p31"/>
              <p:cNvSpPr/>
              <p:nvPr/>
            </p:nvSpPr>
            <p:spPr>
              <a:xfrm flipH="1">
                <a:off x="540984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75" name="Google Shape;7075;p31"/>
            <p:cNvGrpSpPr/>
            <p:nvPr/>
          </p:nvGrpSpPr>
          <p:grpSpPr>
            <a:xfrm>
              <a:off x="3703181" y="2846075"/>
              <a:ext cx="171665" cy="365755"/>
              <a:chOff x="5983081" y="1744150"/>
              <a:chExt cx="171665" cy="365755"/>
            </a:xfrm>
          </p:grpSpPr>
          <p:sp>
            <p:nvSpPr>
              <p:cNvPr id="7076" name="Google Shape;7076;p31"/>
              <p:cNvSpPr/>
              <p:nvPr/>
            </p:nvSpPr>
            <p:spPr>
              <a:xfrm flipH="1">
                <a:off x="603675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77" name="Google Shape;7077;p31"/>
              <p:cNvSpPr/>
              <p:nvPr/>
            </p:nvSpPr>
            <p:spPr>
              <a:xfrm flipH="1">
                <a:off x="598308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78" name="Google Shape;7078;p31"/>
            <p:cNvGrpSpPr/>
            <p:nvPr/>
          </p:nvGrpSpPr>
          <p:grpSpPr>
            <a:xfrm>
              <a:off x="3950713" y="2846075"/>
              <a:ext cx="171665" cy="365755"/>
              <a:chOff x="6556313" y="1744150"/>
              <a:chExt cx="171665" cy="365755"/>
            </a:xfrm>
          </p:grpSpPr>
          <p:sp>
            <p:nvSpPr>
              <p:cNvPr id="7079" name="Google Shape;7079;p31"/>
              <p:cNvSpPr/>
              <p:nvPr/>
            </p:nvSpPr>
            <p:spPr>
              <a:xfrm flipH="1">
                <a:off x="660998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80" name="Google Shape;7080;p31"/>
              <p:cNvSpPr/>
              <p:nvPr/>
            </p:nvSpPr>
            <p:spPr>
              <a:xfrm flipH="1">
                <a:off x="655631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grpSp>
        <p:nvGrpSpPr>
          <p:cNvPr id="7083" name="Google Shape;7083;p31"/>
          <p:cNvGrpSpPr/>
          <p:nvPr/>
        </p:nvGrpSpPr>
        <p:grpSpPr>
          <a:xfrm>
            <a:off x="414006" y="4148316"/>
            <a:ext cx="3199271" cy="487673"/>
            <a:chOff x="1722925" y="3405150"/>
            <a:chExt cx="2399453" cy="365755"/>
          </a:xfrm>
        </p:grpSpPr>
        <p:grpSp>
          <p:nvGrpSpPr>
            <p:cNvPr id="7084" name="Google Shape;7084;p31"/>
            <p:cNvGrpSpPr/>
            <p:nvPr/>
          </p:nvGrpSpPr>
          <p:grpSpPr>
            <a:xfrm>
              <a:off x="1970457" y="3405150"/>
              <a:ext cx="171665" cy="365755"/>
              <a:chOff x="1970457" y="1744150"/>
              <a:chExt cx="171665" cy="365755"/>
            </a:xfrm>
          </p:grpSpPr>
          <p:sp>
            <p:nvSpPr>
              <p:cNvPr id="7085" name="Google Shape;7085;p31"/>
              <p:cNvSpPr/>
              <p:nvPr/>
            </p:nvSpPr>
            <p:spPr>
              <a:xfrm flipH="1">
                <a:off x="202413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86" name="Google Shape;7086;p31"/>
              <p:cNvSpPr/>
              <p:nvPr/>
            </p:nvSpPr>
            <p:spPr>
              <a:xfrm flipH="1">
                <a:off x="197045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87" name="Google Shape;7087;p31"/>
            <p:cNvGrpSpPr/>
            <p:nvPr/>
          </p:nvGrpSpPr>
          <p:grpSpPr>
            <a:xfrm>
              <a:off x="1722925" y="3405150"/>
              <a:ext cx="171665" cy="365755"/>
              <a:chOff x="1397225" y="1744150"/>
              <a:chExt cx="171665" cy="365755"/>
            </a:xfrm>
          </p:grpSpPr>
          <p:sp>
            <p:nvSpPr>
              <p:cNvPr id="7088" name="Google Shape;7088;p31"/>
              <p:cNvSpPr/>
              <p:nvPr/>
            </p:nvSpPr>
            <p:spPr>
              <a:xfrm flipH="1">
                <a:off x="145090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89" name="Google Shape;7089;p31"/>
              <p:cNvSpPr/>
              <p:nvPr/>
            </p:nvSpPr>
            <p:spPr>
              <a:xfrm flipH="1">
                <a:off x="139722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90" name="Google Shape;7090;p31"/>
            <p:cNvGrpSpPr/>
            <p:nvPr/>
          </p:nvGrpSpPr>
          <p:grpSpPr>
            <a:xfrm>
              <a:off x="2217989" y="3405150"/>
              <a:ext cx="171665" cy="365755"/>
              <a:chOff x="2543689" y="1744150"/>
              <a:chExt cx="171665" cy="365755"/>
            </a:xfrm>
          </p:grpSpPr>
          <p:sp>
            <p:nvSpPr>
              <p:cNvPr id="7091" name="Google Shape;7091;p31"/>
              <p:cNvSpPr/>
              <p:nvPr/>
            </p:nvSpPr>
            <p:spPr>
              <a:xfrm flipH="1">
                <a:off x="259736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92" name="Google Shape;7092;p31"/>
              <p:cNvSpPr/>
              <p:nvPr/>
            </p:nvSpPr>
            <p:spPr>
              <a:xfrm flipH="1">
                <a:off x="254368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93" name="Google Shape;7093;p31"/>
            <p:cNvGrpSpPr/>
            <p:nvPr/>
          </p:nvGrpSpPr>
          <p:grpSpPr>
            <a:xfrm>
              <a:off x="2465521" y="3405150"/>
              <a:ext cx="171665" cy="365755"/>
              <a:chOff x="3116921" y="1744150"/>
              <a:chExt cx="171665" cy="365755"/>
            </a:xfrm>
          </p:grpSpPr>
          <p:sp>
            <p:nvSpPr>
              <p:cNvPr id="7094" name="Google Shape;7094;p31"/>
              <p:cNvSpPr/>
              <p:nvPr/>
            </p:nvSpPr>
            <p:spPr>
              <a:xfrm flipH="1">
                <a:off x="317059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95" name="Google Shape;7095;p31"/>
              <p:cNvSpPr/>
              <p:nvPr/>
            </p:nvSpPr>
            <p:spPr>
              <a:xfrm flipH="1">
                <a:off x="311692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96" name="Google Shape;7096;p31"/>
            <p:cNvGrpSpPr/>
            <p:nvPr/>
          </p:nvGrpSpPr>
          <p:grpSpPr>
            <a:xfrm>
              <a:off x="2713053" y="3405150"/>
              <a:ext cx="171665" cy="365755"/>
              <a:chOff x="3690153" y="1744150"/>
              <a:chExt cx="171665" cy="365755"/>
            </a:xfrm>
          </p:grpSpPr>
          <p:sp>
            <p:nvSpPr>
              <p:cNvPr id="7097" name="Google Shape;7097;p31"/>
              <p:cNvSpPr/>
              <p:nvPr/>
            </p:nvSpPr>
            <p:spPr>
              <a:xfrm flipH="1">
                <a:off x="374382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098" name="Google Shape;7098;p31"/>
              <p:cNvSpPr/>
              <p:nvPr/>
            </p:nvSpPr>
            <p:spPr>
              <a:xfrm flipH="1">
                <a:off x="369015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099" name="Google Shape;7099;p31"/>
            <p:cNvGrpSpPr/>
            <p:nvPr/>
          </p:nvGrpSpPr>
          <p:grpSpPr>
            <a:xfrm>
              <a:off x="2960585" y="3405150"/>
              <a:ext cx="171665" cy="365755"/>
              <a:chOff x="4263385" y="1744150"/>
              <a:chExt cx="171665" cy="365755"/>
            </a:xfrm>
          </p:grpSpPr>
          <p:sp>
            <p:nvSpPr>
              <p:cNvPr id="7100" name="Google Shape;7100;p31"/>
              <p:cNvSpPr/>
              <p:nvPr/>
            </p:nvSpPr>
            <p:spPr>
              <a:xfrm flipH="1">
                <a:off x="431706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01" name="Google Shape;7101;p31"/>
              <p:cNvSpPr/>
              <p:nvPr/>
            </p:nvSpPr>
            <p:spPr>
              <a:xfrm flipH="1">
                <a:off x="426338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02" name="Google Shape;7102;p31"/>
            <p:cNvGrpSpPr/>
            <p:nvPr/>
          </p:nvGrpSpPr>
          <p:grpSpPr>
            <a:xfrm>
              <a:off x="3208117" y="3405150"/>
              <a:ext cx="171665" cy="365755"/>
              <a:chOff x="4836617" y="1744150"/>
              <a:chExt cx="171665" cy="365755"/>
            </a:xfrm>
          </p:grpSpPr>
          <p:sp>
            <p:nvSpPr>
              <p:cNvPr id="7103" name="Google Shape;7103;p31"/>
              <p:cNvSpPr/>
              <p:nvPr/>
            </p:nvSpPr>
            <p:spPr>
              <a:xfrm flipH="1">
                <a:off x="489029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04" name="Google Shape;7104;p31"/>
              <p:cNvSpPr/>
              <p:nvPr/>
            </p:nvSpPr>
            <p:spPr>
              <a:xfrm flipH="1">
                <a:off x="483661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05" name="Google Shape;7105;p31"/>
            <p:cNvGrpSpPr/>
            <p:nvPr/>
          </p:nvGrpSpPr>
          <p:grpSpPr>
            <a:xfrm>
              <a:off x="3455649" y="3405150"/>
              <a:ext cx="171665" cy="365755"/>
              <a:chOff x="5409849" y="1744150"/>
              <a:chExt cx="171665" cy="365755"/>
            </a:xfrm>
          </p:grpSpPr>
          <p:sp>
            <p:nvSpPr>
              <p:cNvPr id="7106" name="Google Shape;7106;p31"/>
              <p:cNvSpPr/>
              <p:nvPr/>
            </p:nvSpPr>
            <p:spPr>
              <a:xfrm flipH="1">
                <a:off x="546352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07" name="Google Shape;7107;p31"/>
              <p:cNvSpPr/>
              <p:nvPr/>
            </p:nvSpPr>
            <p:spPr>
              <a:xfrm flipH="1">
                <a:off x="540984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08" name="Google Shape;7108;p31"/>
            <p:cNvGrpSpPr/>
            <p:nvPr/>
          </p:nvGrpSpPr>
          <p:grpSpPr>
            <a:xfrm>
              <a:off x="3703181" y="3405150"/>
              <a:ext cx="171665" cy="365755"/>
              <a:chOff x="5983081" y="1744150"/>
              <a:chExt cx="171665" cy="365755"/>
            </a:xfrm>
          </p:grpSpPr>
          <p:sp>
            <p:nvSpPr>
              <p:cNvPr id="7109" name="Google Shape;7109;p31"/>
              <p:cNvSpPr/>
              <p:nvPr/>
            </p:nvSpPr>
            <p:spPr>
              <a:xfrm flipH="1">
                <a:off x="603675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10" name="Google Shape;7110;p31"/>
              <p:cNvSpPr/>
              <p:nvPr/>
            </p:nvSpPr>
            <p:spPr>
              <a:xfrm flipH="1">
                <a:off x="598308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11" name="Google Shape;7111;p31"/>
            <p:cNvGrpSpPr/>
            <p:nvPr/>
          </p:nvGrpSpPr>
          <p:grpSpPr>
            <a:xfrm>
              <a:off x="3950713" y="3405150"/>
              <a:ext cx="171665" cy="365755"/>
              <a:chOff x="6556313" y="1744150"/>
              <a:chExt cx="171665" cy="365755"/>
            </a:xfrm>
          </p:grpSpPr>
          <p:sp>
            <p:nvSpPr>
              <p:cNvPr id="7112" name="Google Shape;7112;p31"/>
              <p:cNvSpPr/>
              <p:nvPr/>
            </p:nvSpPr>
            <p:spPr>
              <a:xfrm flipH="1">
                <a:off x="660998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13" name="Google Shape;7113;p31"/>
              <p:cNvSpPr/>
              <p:nvPr/>
            </p:nvSpPr>
            <p:spPr>
              <a:xfrm flipH="1">
                <a:off x="655631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grpSp>
        <p:nvGrpSpPr>
          <p:cNvPr id="7116" name="Google Shape;7116;p31"/>
          <p:cNvGrpSpPr/>
          <p:nvPr/>
        </p:nvGrpSpPr>
        <p:grpSpPr>
          <a:xfrm>
            <a:off x="414006" y="4893749"/>
            <a:ext cx="3199271" cy="487673"/>
            <a:chOff x="1722925" y="3964225"/>
            <a:chExt cx="2399453" cy="365755"/>
          </a:xfrm>
        </p:grpSpPr>
        <p:grpSp>
          <p:nvGrpSpPr>
            <p:cNvPr id="7117" name="Google Shape;7117;p31"/>
            <p:cNvGrpSpPr/>
            <p:nvPr/>
          </p:nvGrpSpPr>
          <p:grpSpPr>
            <a:xfrm>
              <a:off x="1970457" y="3964225"/>
              <a:ext cx="171665" cy="365755"/>
              <a:chOff x="1970457" y="1744150"/>
              <a:chExt cx="171665" cy="365755"/>
            </a:xfrm>
          </p:grpSpPr>
          <p:sp>
            <p:nvSpPr>
              <p:cNvPr id="7118" name="Google Shape;7118;p31"/>
              <p:cNvSpPr/>
              <p:nvPr/>
            </p:nvSpPr>
            <p:spPr>
              <a:xfrm flipH="1">
                <a:off x="202413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19" name="Google Shape;7119;p31"/>
              <p:cNvSpPr/>
              <p:nvPr/>
            </p:nvSpPr>
            <p:spPr>
              <a:xfrm flipH="1">
                <a:off x="197045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20" name="Google Shape;7120;p31"/>
            <p:cNvGrpSpPr/>
            <p:nvPr/>
          </p:nvGrpSpPr>
          <p:grpSpPr>
            <a:xfrm>
              <a:off x="1722925" y="3964225"/>
              <a:ext cx="171665" cy="365755"/>
              <a:chOff x="1397225" y="1744150"/>
              <a:chExt cx="171665" cy="365755"/>
            </a:xfrm>
          </p:grpSpPr>
          <p:sp>
            <p:nvSpPr>
              <p:cNvPr id="7121" name="Google Shape;7121;p31"/>
              <p:cNvSpPr/>
              <p:nvPr/>
            </p:nvSpPr>
            <p:spPr>
              <a:xfrm flipH="1">
                <a:off x="145090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22" name="Google Shape;7122;p31"/>
              <p:cNvSpPr/>
              <p:nvPr/>
            </p:nvSpPr>
            <p:spPr>
              <a:xfrm flipH="1">
                <a:off x="139722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23" name="Google Shape;7123;p31"/>
            <p:cNvGrpSpPr/>
            <p:nvPr/>
          </p:nvGrpSpPr>
          <p:grpSpPr>
            <a:xfrm>
              <a:off x="2217989" y="3964225"/>
              <a:ext cx="171665" cy="365755"/>
              <a:chOff x="2543689" y="1744150"/>
              <a:chExt cx="171665" cy="365755"/>
            </a:xfrm>
          </p:grpSpPr>
          <p:sp>
            <p:nvSpPr>
              <p:cNvPr id="7124" name="Google Shape;7124;p31"/>
              <p:cNvSpPr/>
              <p:nvPr/>
            </p:nvSpPr>
            <p:spPr>
              <a:xfrm flipH="1">
                <a:off x="259736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25" name="Google Shape;7125;p31"/>
              <p:cNvSpPr/>
              <p:nvPr/>
            </p:nvSpPr>
            <p:spPr>
              <a:xfrm flipH="1">
                <a:off x="254368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26" name="Google Shape;7126;p31"/>
            <p:cNvGrpSpPr/>
            <p:nvPr/>
          </p:nvGrpSpPr>
          <p:grpSpPr>
            <a:xfrm>
              <a:off x="2465521" y="3964225"/>
              <a:ext cx="171665" cy="365755"/>
              <a:chOff x="3116921" y="1744150"/>
              <a:chExt cx="171665" cy="365755"/>
            </a:xfrm>
          </p:grpSpPr>
          <p:sp>
            <p:nvSpPr>
              <p:cNvPr id="7127" name="Google Shape;7127;p31"/>
              <p:cNvSpPr/>
              <p:nvPr/>
            </p:nvSpPr>
            <p:spPr>
              <a:xfrm flipH="1">
                <a:off x="317059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28" name="Google Shape;7128;p31"/>
              <p:cNvSpPr/>
              <p:nvPr/>
            </p:nvSpPr>
            <p:spPr>
              <a:xfrm flipH="1">
                <a:off x="311692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29" name="Google Shape;7129;p31"/>
            <p:cNvGrpSpPr/>
            <p:nvPr/>
          </p:nvGrpSpPr>
          <p:grpSpPr>
            <a:xfrm>
              <a:off x="2713053" y="3964225"/>
              <a:ext cx="171665" cy="365755"/>
              <a:chOff x="3690153" y="1744150"/>
              <a:chExt cx="171665" cy="365755"/>
            </a:xfrm>
          </p:grpSpPr>
          <p:sp>
            <p:nvSpPr>
              <p:cNvPr id="7130" name="Google Shape;7130;p31"/>
              <p:cNvSpPr/>
              <p:nvPr/>
            </p:nvSpPr>
            <p:spPr>
              <a:xfrm flipH="1">
                <a:off x="374382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31" name="Google Shape;7131;p31"/>
              <p:cNvSpPr/>
              <p:nvPr/>
            </p:nvSpPr>
            <p:spPr>
              <a:xfrm flipH="1">
                <a:off x="369015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32" name="Google Shape;7132;p31"/>
            <p:cNvGrpSpPr/>
            <p:nvPr/>
          </p:nvGrpSpPr>
          <p:grpSpPr>
            <a:xfrm>
              <a:off x="2960585" y="3964225"/>
              <a:ext cx="171665" cy="365755"/>
              <a:chOff x="4263385" y="1744150"/>
              <a:chExt cx="171665" cy="365755"/>
            </a:xfrm>
          </p:grpSpPr>
          <p:sp>
            <p:nvSpPr>
              <p:cNvPr id="7133" name="Google Shape;7133;p31"/>
              <p:cNvSpPr/>
              <p:nvPr/>
            </p:nvSpPr>
            <p:spPr>
              <a:xfrm flipH="1">
                <a:off x="431706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34" name="Google Shape;7134;p31"/>
              <p:cNvSpPr/>
              <p:nvPr/>
            </p:nvSpPr>
            <p:spPr>
              <a:xfrm flipH="1">
                <a:off x="426338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35" name="Google Shape;7135;p31"/>
            <p:cNvGrpSpPr/>
            <p:nvPr/>
          </p:nvGrpSpPr>
          <p:grpSpPr>
            <a:xfrm>
              <a:off x="3208117" y="3964225"/>
              <a:ext cx="171665" cy="365755"/>
              <a:chOff x="4836617" y="1744150"/>
              <a:chExt cx="171665" cy="365755"/>
            </a:xfrm>
          </p:grpSpPr>
          <p:sp>
            <p:nvSpPr>
              <p:cNvPr id="7136" name="Google Shape;7136;p31"/>
              <p:cNvSpPr/>
              <p:nvPr/>
            </p:nvSpPr>
            <p:spPr>
              <a:xfrm flipH="1">
                <a:off x="489029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37" name="Google Shape;7137;p31"/>
              <p:cNvSpPr/>
              <p:nvPr/>
            </p:nvSpPr>
            <p:spPr>
              <a:xfrm flipH="1">
                <a:off x="483661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38" name="Google Shape;7138;p31"/>
            <p:cNvGrpSpPr/>
            <p:nvPr/>
          </p:nvGrpSpPr>
          <p:grpSpPr>
            <a:xfrm>
              <a:off x="3455649" y="3964225"/>
              <a:ext cx="171665" cy="365755"/>
              <a:chOff x="5409849" y="1744150"/>
              <a:chExt cx="171665" cy="365755"/>
            </a:xfrm>
          </p:grpSpPr>
          <p:sp>
            <p:nvSpPr>
              <p:cNvPr id="7139" name="Google Shape;7139;p31"/>
              <p:cNvSpPr/>
              <p:nvPr/>
            </p:nvSpPr>
            <p:spPr>
              <a:xfrm flipH="1">
                <a:off x="546352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40" name="Google Shape;7140;p31"/>
              <p:cNvSpPr/>
              <p:nvPr/>
            </p:nvSpPr>
            <p:spPr>
              <a:xfrm flipH="1">
                <a:off x="540984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41" name="Google Shape;7141;p31"/>
            <p:cNvGrpSpPr/>
            <p:nvPr/>
          </p:nvGrpSpPr>
          <p:grpSpPr>
            <a:xfrm>
              <a:off x="3703181" y="3964225"/>
              <a:ext cx="171665" cy="365755"/>
              <a:chOff x="5983081" y="1744150"/>
              <a:chExt cx="171665" cy="365755"/>
            </a:xfrm>
          </p:grpSpPr>
          <p:sp>
            <p:nvSpPr>
              <p:cNvPr id="7142" name="Google Shape;7142;p31"/>
              <p:cNvSpPr/>
              <p:nvPr/>
            </p:nvSpPr>
            <p:spPr>
              <a:xfrm flipH="1">
                <a:off x="603675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43" name="Google Shape;7143;p31"/>
              <p:cNvSpPr/>
              <p:nvPr/>
            </p:nvSpPr>
            <p:spPr>
              <a:xfrm flipH="1">
                <a:off x="598308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144" name="Google Shape;7144;p31"/>
            <p:cNvGrpSpPr/>
            <p:nvPr/>
          </p:nvGrpSpPr>
          <p:grpSpPr>
            <a:xfrm>
              <a:off x="3950713" y="3964225"/>
              <a:ext cx="171665" cy="365755"/>
              <a:chOff x="6556313" y="1744150"/>
              <a:chExt cx="171665" cy="365755"/>
            </a:xfrm>
          </p:grpSpPr>
          <p:sp>
            <p:nvSpPr>
              <p:cNvPr id="7145" name="Google Shape;7145;p31"/>
              <p:cNvSpPr/>
              <p:nvPr/>
            </p:nvSpPr>
            <p:spPr>
              <a:xfrm flipH="1">
                <a:off x="660998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146" name="Google Shape;7146;p31"/>
              <p:cNvSpPr/>
              <p:nvPr/>
            </p:nvSpPr>
            <p:spPr>
              <a:xfrm flipH="1">
                <a:off x="655631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grpSp>
        <p:nvGrpSpPr>
          <p:cNvPr id="7148" name="Google Shape;7148;p31"/>
          <p:cNvGrpSpPr/>
          <p:nvPr/>
        </p:nvGrpSpPr>
        <p:grpSpPr>
          <a:xfrm>
            <a:off x="7736841" y="1291787"/>
            <a:ext cx="4405668" cy="4824160"/>
            <a:chOff x="4824863" y="1029054"/>
            <a:chExt cx="3304251" cy="3618120"/>
          </a:xfrm>
        </p:grpSpPr>
        <p:sp>
          <p:nvSpPr>
            <p:cNvPr id="7149" name="Google Shape;7149;p31"/>
            <p:cNvSpPr/>
            <p:nvPr/>
          </p:nvSpPr>
          <p:spPr>
            <a:xfrm>
              <a:off x="7662288" y="2350396"/>
              <a:ext cx="44235" cy="43390"/>
            </a:xfrm>
            <a:custGeom>
              <a:avLst/>
              <a:gdLst/>
              <a:ahLst/>
              <a:cxnLst/>
              <a:rect l="l" t="t" r="r" b="b"/>
              <a:pathLst>
                <a:path w="2564" h="2515" fill="none" extrusionOk="0">
                  <a:moveTo>
                    <a:pt x="0" y="2465"/>
                  </a:moveTo>
                  <a:cubicBezTo>
                    <a:pt x="394" y="2514"/>
                    <a:pt x="740" y="2317"/>
                    <a:pt x="986" y="2022"/>
                  </a:cubicBezTo>
                  <a:cubicBezTo>
                    <a:pt x="1085" y="1824"/>
                    <a:pt x="1183" y="1578"/>
                    <a:pt x="1232" y="1381"/>
                  </a:cubicBezTo>
                  <a:cubicBezTo>
                    <a:pt x="1479" y="740"/>
                    <a:pt x="1972" y="247"/>
                    <a:pt x="2563" y="0"/>
                  </a:cubicBezTo>
                </a:path>
              </a:pathLst>
            </a:custGeom>
            <a:noFill/>
            <a:ln w="19725" cap="flat" cmpd="sng">
              <a:solidFill>
                <a:srgbClr val="D9D9D9"/>
              </a:solidFill>
              <a:prstDash val="solid"/>
              <a:miter lim="49294"/>
              <a:headEnd type="none" w="sm" len="sm"/>
              <a:tailEnd type="none" w="sm" len="sm"/>
            </a:ln>
          </p:spPr>
          <p:txBody>
            <a:bodyPr spcFirstLastPara="1" wrap="square" lIns="121900" tIns="121900" rIns="121900" bIns="121900" anchor="ctr" anchorCtr="0">
              <a:noAutofit/>
            </a:bodyPr>
            <a:lstStyle/>
            <a:p>
              <a:endParaRPr sz="2400"/>
            </a:p>
          </p:txBody>
        </p:sp>
        <p:sp>
          <p:nvSpPr>
            <p:cNvPr id="7150" name="Google Shape;7150;p31"/>
            <p:cNvSpPr/>
            <p:nvPr/>
          </p:nvSpPr>
          <p:spPr>
            <a:xfrm>
              <a:off x="5531463" y="2368249"/>
              <a:ext cx="193918" cy="309579"/>
            </a:xfrm>
            <a:custGeom>
              <a:avLst/>
              <a:gdLst/>
              <a:ahLst/>
              <a:cxnLst/>
              <a:rect l="l" t="t" r="r" b="b"/>
              <a:pathLst>
                <a:path w="11240" h="17944" extrusionOk="0">
                  <a:moveTo>
                    <a:pt x="9760" y="12078"/>
                  </a:moveTo>
                  <a:cubicBezTo>
                    <a:pt x="9267" y="10796"/>
                    <a:pt x="9169" y="9416"/>
                    <a:pt x="9415" y="8085"/>
                  </a:cubicBezTo>
                  <a:lnTo>
                    <a:pt x="9415" y="7986"/>
                  </a:lnTo>
                  <a:cubicBezTo>
                    <a:pt x="9415" y="7838"/>
                    <a:pt x="9464" y="7691"/>
                    <a:pt x="9464" y="7592"/>
                  </a:cubicBezTo>
                  <a:cubicBezTo>
                    <a:pt x="9464" y="7444"/>
                    <a:pt x="9415" y="7296"/>
                    <a:pt x="9415" y="7198"/>
                  </a:cubicBezTo>
                  <a:cubicBezTo>
                    <a:pt x="9267" y="6064"/>
                    <a:pt x="9021" y="4979"/>
                    <a:pt x="8774" y="3895"/>
                  </a:cubicBezTo>
                  <a:cubicBezTo>
                    <a:pt x="8676" y="3698"/>
                    <a:pt x="8676" y="3501"/>
                    <a:pt x="8626" y="3303"/>
                  </a:cubicBezTo>
                  <a:cubicBezTo>
                    <a:pt x="8676" y="3205"/>
                    <a:pt x="8676" y="3106"/>
                    <a:pt x="8676" y="3008"/>
                  </a:cubicBezTo>
                  <a:cubicBezTo>
                    <a:pt x="8676" y="2958"/>
                    <a:pt x="8676" y="2860"/>
                    <a:pt x="8676" y="2810"/>
                  </a:cubicBezTo>
                  <a:cubicBezTo>
                    <a:pt x="8676" y="2663"/>
                    <a:pt x="8528" y="2515"/>
                    <a:pt x="8331" y="2317"/>
                  </a:cubicBezTo>
                  <a:lnTo>
                    <a:pt x="8134" y="2120"/>
                  </a:lnTo>
                  <a:cubicBezTo>
                    <a:pt x="7887" y="1825"/>
                    <a:pt x="7739" y="1430"/>
                    <a:pt x="7788" y="1085"/>
                  </a:cubicBezTo>
                  <a:cubicBezTo>
                    <a:pt x="7838" y="987"/>
                    <a:pt x="7838" y="888"/>
                    <a:pt x="7887" y="839"/>
                  </a:cubicBezTo>
                  <a:lnTo>
                    <a:pt x="7296" y="592"/>
                  </a:lnTo>
                  <a:cubicBezTo>
                    <a:pt x="6605" y="247"/>
                    <a:pt x="5817" y="50"/>
                    <a:pt x="5077" y="1"/>
                  </a:cubicBezTo>
                  <a:cubicBezTo>
                    <a:pt x="4535" y="1"/>
                    <a:pt x="3993" y="99"/>
                    <a:pt x="3451" y="247"/>
                  </a:cubicBezTo>
                  <a:cubicBezTo>
                    <a:pt x="2859" y="346"/>
                    <a:pt x="2317" y="592"/>
                    <a:pt x="1824" y="937"/>
                  </a:cubicBezTo>
                  <a:cubicBezTo>
                    <a:pt x="1084" y="1578"/>
                    <a:pt x="986" y="2712"/>
                    <a:pt x="937" y="3796"/>
                  </a:cubicBezTo>
                  <a:cubicBezTo>
                    <a:pt x="1479" y="4240"/>
                    <a:pt x="1775" y="5078"/>
                    <a:pt x="1725" y="6162"/>
                  </a:cubicBezTo>
                  <a:lnTo>
                    <a:pt x="1725" y="6557"/>
                  </a:lnTo>
                  <a:cubicBezTo>
                    <a:pt x="1627" y="7148"/>
                    <a:pt x="1676" y="7789"/>
                    <a:pt x="1922" y="8381"/>
                  </a:cubicBezTo>
                  <a:lnTo>
                    <a:pt x="1824" y="8430"/>
                  </a:lnTo>
                  <a:cubicBezTo>
                    <a:pt x="2218" y="8972"/>
                    <a:pt x="2268" y="9712"/>
                    <a:pt x="1972" y="10303"/>
                  </a:cubicBezTo>
                  <a:cubicBezTo>
                    <a:pt x="1775" y="10550"/>
                    <a:pt x="1528" y="10747"/>
                    <a:pt x="1282" y="10895"/>
                  </a:cubicBezTo>
                  <a:cubicBezTo>
                    <a:pt x="1035" y="11092"/>
                    <a:pt x="838" y="11190"/>
                    <a:pt x="838" y="11338"/>
                  </a:cubicBezTo>
                  <a:cubicBezTo>
                    <a:pt x="789" y="11437"/>
                    <a:pt x="789" y="11535"/>
                    <a:pt x="838" y="11634"/>
                  </a:cubicBezTo>
                  <a:cubicBezTo>
                    <a:pt x="838" y="11881"/>
                    <a:pt x="789" y="12127"/>
                    <a:pt x="690" y="12373"/>
                  </a:cubicBezTo>
                  <a:cubicBezTo>
                    <a:pt x="592" y="12472"/>
                    <a:pt x="493" y="12571"/>
                    <a:pt x="394" y="12669"/>
                  </a:cubicBezTo>
                  <a:cubicBezTo>
                    <a:pt x="345" y="12669"/>
                    <a:pt x="296" y="12719"/>
                    <a:pt x="246" y="12768"/>
                  </a:cubicBezTo>
                  <a:cubicBezTo>
                    <a:pt x="197" y="12866"/>
                    <a:pt x="246" y="13113"/>
                    <a:pt x="246" y="13261"/>
                  </a:cubicBezTo>
                  <a:lnTo>
                    <a:pt x="1232" y="17402"/>
                  </a:lnTo>
                  <a:lnTo>
                    <a:pt x="690" y="17352"/>
                  </a:lnTo>
                  <a:cubicBezTo>
                    <a:pt x="444" y="17303"/>
                    <a:pt x="197" y="17352"/>
                    <a:pt x="0" y="17500"/>
                  </a:cubicBezTo>
                  <a:cubicBezTo>
                    <a:pt x="444" y="17747"/>
                    <a:pt x="887" y="17894"/>
                    <a:pt x="1380" y="17944"/>
                  </a:cubicBezTo>
                  <a:cubicBezTo>
                    <a:pt x="1972" y="17944"/>
                    <a:pt x="2563" y="17796"/>
                    <a:pt x="3155" y="17549"/>
                  </a:cubicBezTo>
                  <a:lnTo>
                    <a:pt x="11239" y="14444"/>
                  </a:lnTo>
                  <a:cubicBezTo>
                    <a:pt x="10598" y="13754"/>
                    <a:pt x="10105" y="12965"/>
                    <a:pt x="9760" y="12078"/>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51" name="Google Shape;7151;p31"/>
            <p:cNvSpPr/>
            <p:nvPr/>
          </p:nvSpPr>
          <p:spPr>
            <a:xfrm>
              <a:off x="4922649" y="2312983"/>
              <a:ext cx="108881" cy="71460"/>
            </a:xfrm>
            <a:custGeom>
              <a:avLst/>
              <a:gdLst/>
              <a:ahLst/>
              <a:cxnLst/>
              <a:rect l="l" t="t" r="r" b="b"/>
              <a:pathLst>
                <a:path w="6311" h="4142" extrusionOk="0">
                  <a:moveTo>
                    <a:pt x="4190" y="2317"/>
                  </a:moveTo>
                  <a:lnTo>
                    <a:pt x="4338" y="2120"/>
                  </a:lnTo>
                  <a:lnTo>
                    <a:pt x="4585" y="2219"/>
                  </a:lnTo>
                  <a:cubicBezTo>
                    <a:pt x="5176" y="2367"/>
                    <a:pt x="5768" y="2268"/>
                    <a:pt x="6310" y="1972"/>
                  </a:cubicBezTo>
                  <a:cubicBezTo>
                    <a:pt x="6162" y="1874"/>
                    <a:pt x="6064" y="1775"/>
                    <a:pt x="6014" y="1627"/>
                  </a:cubicBezTo>
                  <a:cubicBezTo>
                    <a:pt x="5965" y="1479"/>
                    <a:pt x="5965" y="1381"/>
                    <a:pt x="5965" y="1233"/>
                  </a:cubicBezTo>
                  <a:lnTo>
                    <a:pt x="6064" y="0"/>
                  </a:lnTo>
                  <a:cubicBezTo>
                    <a:pt x="4979" y="50"/>
                    <a:pt x="3845" y="247"/>
                    <a:pt x="2761" y="592"/>
                  </a:cubicBezTo>
                  <a:cubicBezTo>
                    <a:pt x="1874" y="838"/>
                    <a:pt x="937" y="986"/>
                    <a:pt x="0" y="1134"/>
                  </a:cubicBezTo>
                  <a:cubicBezTo>
                    <a:pt x="543" y="1282"/>
                    <a:pt x="937" y="1676"/>
                    <a:pt x="1085" y="2219"/>
                  </a:cubicBezTo>
                  <a:cubicBezTo>
                    <a:pt x="1183" y="2810"/>
                    <a:pt x="937" y="3550"/>
                    <a:pt x="1430" y="3895"/>
                  </a:cubicBezTo>
                  <a:cubicBezTo>
                    <a:pt x="1726" y="4141"/>
                    <a:pt x="2120" y="4043"/>
                    <a:pt x="2514" y="4092"/>
                  </a:cubicBezTo>
                  <a:cubicBezTo>
                    <a:pt x="3057" y="3500"/>
                    <a:pt x="3599" y="2860"/>
                    <a:pt x="4190" y="2317"/>
                  </a:cubicBezTo>
                  <a:close/>
                </a:path>
              </a:pathLst>
            </a:custGeom>
            <a:solidFill>
              <a:srgbClr val="EFEFEF"/>
            </a:solidFill>
            <a:ln>
              <a:noFill/>
            </a:ln>
          </p:spPr>
          <p:txBody>
            <a:bodyPr spcFirstLastPara="1" wrap="square" lIns="121900" tIns="121900" rIns="121900" bIns="121900" anchor="ctr" anchorCtr="0">
              <a:noAutofit/>
            </a:bodyPr>
            <a:lstStyle/>
            <a:p>
              <a:endParaRPr sz="2400"/>
            </a:p>
          </p:txBody>
        </p:sp>
        <p:sp>
          <p:nvSpPr>
            <p:cNvPr id="7152" name="Google Shape;7152;p31"/>
            <p:cNvSpPr/>
            <p:nvPr/>
          </p:nvSpPr>
          <p:spPr>
            <a:xfrm>
              <a:off x="7375725" y="2053641"/>
              <a:ext cx="299383" cy="259409"/>
            </a:xfrm>
            <a:custGeom>
              <a:avLst/>
              <a:gdLst/>
              <a:ahLst/>
              <a:cxnLst/>
              <a:rect l="l" t="t" r="r" b="b"/>
              <a:pathLst>
                <a:path w="17353" h="15036" extrusionOk="0">
                  <a:moveTo>
                    <a:pt x="4881" y="346"/>
                  </a:moveTo>
                  <a:lnTo>
                    <a:pt x="4635" y="642"/>
                  </a:lnTo>
                  <a:cubicBezTo>
                    <a:pt x="4240" y="1184"/>
                    <a:pt x="3797" y="1627"/>
                    <a:pt x="3254" y="2022"/>
                  </a:cubicBezTo>
                  <a:cubicBezTo>
                    <a:pt x="2663" y="2416"/>
                    <a:pt x="1973" y="2515"/>
                    <a:pt x="1332" y="2367"/>
                  </a:cubicBezTo>
                  <a:lnTo>
                    <a:pt x="1184" y="5275"/>
                  </a:lnTo>
                  <a:cubicBezTo>
                    <a:pt x="1184" y="5620"/>
                    <a:pt x="1085" y="5916"/>
                    <a:pt x="938" y="6212"/>
                  </a:cubicBezTo>
                  <a:cubicBezTo>
                    <a:pt x="790" y="6360"/>
                    <a:pt x="691" y="6508"/>
                    <a:pt x="494" y="6606"/>
                  </a:cubicBezTo>
                  <a:cubicBezTo>
                    <a:pt x="445" y="6655"/>
                    <a:pt x="346" y="6705"/>
                    <a:pt x="297" y="6803"/>
                  </a:cubicBezTo>
                  <a:cubicBezTo>
                    <a:pt x="1" y="7099"/>
                    <a:pt x="149" y="7740"/>
                    <a:pt x="297" y="8282"/>
                  </a:cubicBezTo>
                  <a:lnTo>
                    <a:pt x="395" y="8578"/>
                  </a:lnTo>
                  <a:cubicBezTo>
                    <a:pt x="494" y="8972"/>
                    <a:pt x="543" y="9367"/>
                    <a:pt x="543" y="9761"/>
                  </a:cubicBezTo>
                  <a:lnTo>
                    <a:pt x="2564" y="9761"/>
                  </a:lnTo>
                  <a:cubicBezTo>
                    <a:pt x="2614" y="9613"/>
                    <a:pt x="2663" y="9416"/>
                    <a:pt x="2761" y="9268"/>
                  </a:cubicBezTo>
                  <a:cubicBezTo>
                    <a:pt x="2860" y="8972"/>
                    <a:pt x="2959" y="8726"/>
                    <a:pt x="3057" y="8479"/>
                  </a:cubicBezTo>
                  <a:cubicBezTo>
                    <a:pt x="3156" y="8282"/>
                    <a:pt x="3254" y="8134"/>
                    <a:pt x="3402" y="8036"/>
                  </a:cubicBezTo>
                  <a:cubicBezTo>
                    <a:pt x="3649" y="7888"/>
                    <a:pt x="3895" y="7839"/>
                    <a:pt x="4142" y="7937"/>
                  </a:cubicBezTo>
                  <a:cubicBezTo>
                    <a:pt x="4585" y="8184"/>
                    <a:pt x="4832" y="8627"/>
                    <a:pt x="4930" y="9071"/>
                  </a:cubicBezTo>
                  <a:cubicBezTo>
                    <a:pt x="4930" y="9317"/>
                    <a:pt x="5029" y="9515"/>
                    <a:pt x="5128" y="9712"/>
                  </a:cubicBezTo>
                  <a:cubicBezTo>
                    <a:pt x="5325" y="9268"/>
                    <a:pt x="5670" y="8972"/>
                    <a:pt x="6113" y="8824"/>
                  </a:cubicBezTo>
                  <a:cubicBezTo>
                    <a:pt x="6705" y="8726"/>
                    <a:pt x="7297" y="8972"/>
                    <a:pt x="7642" y="9465"/>
                  </a:cubicBezTo>
                  <a:cubicBezTo>
                    <a:pt x="7740" y="9317"/>
                    <a:pt x="7888" y="9219"/>
                    <a:pt x="8036" y="9169"/>
                  </a:cubicBezTo>
                  <a:cubicBezTo>
                    <a:pt x="8381" y="8972"/>
                    <a:pt x="8775" y="8923"/>
                    <a:pt x="9170" y="9071"/>
                  </a:cubicBezTo>
                  <a:cubicBezTo>
                    <a:pt x="9219" y="9071"/>
                    <a:pt x="9318" y="9120"/>
                    <a:pt x="9367" y="9169"/>
                  </a:cubicBezTo>
                  <a:cubicBezTo>
                    <a:pt x="9465" y="9169"/>
                    <a:pt x="9515" y="9219"/>
                    <a:pt x="9564" y="9219"/>
                  </a:cubicBezTo>
                  <a:cubicBezTo>
                    <a:pt x="9663" y="9268"/>
                    <a:pt x="9712" y="9268"/>
                    <a:pt x="9811" y="9219"/>
                  </a:cubicBezTo>
                  <a:lnTo>
                    <a:pt x="10008" y="9219"/>
                  </a:lnTo>
                  <a:cubicBezTo>
                    <a:pt x="10944" y="9317"/>
                    <a:pt x="11536" y="10106"/>
                    <a:pt x="12078" y="10796"/>
                  </a:cubicBezTo>
                  <a:cubicBezTo>
                    <a:pt x="12275" y="11092"/>
                    <a:pt x="12472" y="11388"/>
                    <a:pt x="12719" y="11634"/>
                  </a:cubicBezTo>
                  <a:cubicBezTo>
                    <a:pt x="13064" y="11930"/>
                    <a:pt x="13360" y="12176"/>
                    <a:pt x="13705" y="12374"/>
                  </a:cubicBezTo>
                  <a:cubicBezTo>
                    <a:pt x="14444" y="12719"/>
                    <a:pt x="14986" y="13310"/>
                    <a:pt x="15381" y="14050"/>
                  </a:cubicBezTo>
                  <a:cubicBezTo>
                    <a:pt x="15381" y="14148"/>
                    <a:pt x="15430" y="14247"/>
                    <a:pt x="15430" y="14345"/>
                  </a:cubicBezTo>
                  <a:cubicBezTo>
                    <a:pt x="15479" y="14493"/>
                    <a:pt x="15529" y="14641"/>
                    <a:pt x="15627" y="14789"/>
                  </a:cubicBezTo>
                  <a:cubicBezTo>
                    <a:pt x="15874" y="15035"/>
                    <a:pt x="16367" y="14937"/>
                    <a:pt x="16810" y="14789"/>
                  </a:cubicBezTo>
                  <a:lnTo>
                    <a:pt x="17007" y="14690"/>
                  </a:lnTo>
                  <a:lnTo>
                    <a:pt x="17353" y="14543"/>
                  </a:lnTo>
                  <a:cubicBezTo>
                    <a:pt x="15923" y="12374"/>
                    <a:pt x="13754" y="10845"/>
                    <a:pt x="11536" y="9416"/>
                  </a:cubicBezTo>
                  <a:cubicBezTo>
                    <a:pt x="10303" y="8578"/>
                    <a:pt x="8923" y="7691"/>
                    <a:pt x="8430" y="6261"/>
                  </a:cubicBezTo>
                  <a:cubicBezTo>
                    <a:pt x="8282" y="5670"/>
                    <a:pt x="8135" y="5127"/>
                    <a:pt x="8036" y="4536"/>
                  </a:cubicBezTo>
                  <a:cubicBezTo>
                    <a:pt x="7642" y="2811"/>
                    <a:pt x="6409" y="1381"/>
                    <a:pt x="5128" y="1"/>
                  </a:cubicBezTo>
                  <a:cubicBezTo>
                    <a:pt x="5029" y="149"/>
                    <a:pt x="4930" y="247"/>
                    <a:pt x="4881" y="346"/>
                  </a:cubicBezTo>
                  <a:close/>
                </a:path>
              </a:pathLst>
            </a:custGeom>
            <a:solidFill>
              <a:srgbClr val="D9D9D9"/>
            </a:solidFill>
            <a:ln>
              <a:noFill/>
            </a:ln>
          </p:spPr>
          <p:txBody>
            <a:bodyPr spcFirstLastPara="1" wrap="square" lIns="121900" tIns="121900" rIns="121900" bIns="121900" anchor="ctr" anchorCtr="0">
              <a:noAutofit/>
            </a:bodyPr>
            <a:lstStyle/>
            <a:p>
              <a:endParaRPr sz="2400"/>
            </a:p>
          </p:txBody>
        </p:sp>
        <p:sp>
          <p:nvSpPr>
            <p:cNvPr id="7153" name="Google Shape;7153;p31"/>
            <p:cNvSpPr/>
            <p:nvPr/>
          </p:nvSpPr>
          <p:spPr>
            <a:xfrm>
              <a:off x="4881837" y="1097067"/>
              <a:ext cx="731402" cy="1108163"/>
            </a:xfrm>
            <a:custGeom>
              <a:avLst/>
              <a:gdLst/>
              <a:ahLst/>
              <a:cxnLst/>
              <a:rect l="l" t="t" r="r" b="b"/>
              <a:pathLst>
                <a:path w="42394" h="64232" extrusionOk="0">
                  <a:moveTo>
                    <a:pt x="10155" y="45450"/>
                  </a:moveTo>
                  <a:lnTo>
                    <a:pt x="10253" y="42147"/>
                  </a:lnTo>
                  <a:cubicBezTo>
                    <a:pt x="10253" y="41901"/>
                    <a:pt x="10303" y="41654"/>
                    <a:pt x="10401" y="41457"/>
                  </a:cubicBezTo>
                  <a:cubicBezTo>
                    <a:pt x="10549" y="41161"/>
                    <a:pt x="10697" y="40964"/>
                    <a:pt x="10944" y="40767"/>
                  </a:cubicBezTo>
                  <a:lnTo>
                    <a:pt x="13310" y="38697"/>
                  </a:lnTo>
                  <a:cubicBezTo>
                    <a:pt x="12965" y="36626"/>
                    <a:pt x="12817" y="34507"/>
                    <a:pt x="12817" y="32436"/>
                  </a:cubicBezTo>
                  <a:lnTo>
                    <a:pt x="12817" y="32091"/>
                  </a:lnTo>
                  <a:lnTo>
                    <a:pt x="13162" y="32042"/>
                  </a:lnTo>
                  <a:cubicBezTo>
                    <a:pt x="16169" y="31746"/>
                    <a:pt x="19176" y="31648"/>
                    <a:pt x="22232" y="31795"/>
                  </a:cubicBezTo>
                  <a:lnTo>
                    <a:pt x="22232" y="28641"/>
                  </a:lnTo>
                  <a:lnTo>
                    <a:pt x="22971" y="28641"/>
                  </a:lnTo>
                  <a:lnTo>
                    <a:pt x="22971" y="32633"/>
                  </a:lnTo>
                  <a:lnTo>
                    <a:pt x="22577" y="32633"/>
                  </a:lnTo>
                  <a:cubicBezTo>
                    <a:pt x="19570" y="32436"/>
                    <a:pt x="16563" y="32535"/>
                    <a:pt x="13556" y="32781"/>
                  </a:cubicBezTo>
                  <a:cubicBezTo>
                    <a:pt x="13605" y="34802"/>
                    <a:pt x="13753" y="36774"/>
                    <a:pt x="14098" y="38795"/>
                  </a:cubicBezTo>
                  <a:lnTo>
                    <a:pt x="14148" y="38992"/>
                  </a:lnTo>
                  <a:lnTo>
                    <a:pt x="11437" y="41359"/>
                  </a:lnTo>
                  <a:cubicBezTo>
                    <a:pt x="11289" y="41457"/>
                    <a:pt x="11190" y="41605"/>
                    <a:pt x="11091" y="41753"/>
                  </a:cubicBezTo>
                  <a:cubicBezTo>
                    <a:pt x="11042" y="41901"/>
                    <a:pt x="11042" y="42049"/>
                    <a:pt x="11042" y="42197"/>
                  </a:cubicBezTo>
                  <a:lnTo>
                    <a:pt x="10894" y="46189"/>
                  </a:lnTo>
                  <a:lnTo>
                    <a:pt x="197" y="46189"/>
                  </a:lnTo>
                  <a:cubicBezTo>
                    <a:pt x="296" y="46436"/>
                    <a:pt x="444" y="46633"/>
                    <a:pt x="543" y="46880"/>
                  </a:cubicBezTo>
                  <a:cubicBezTo>
                    <a:pt x="1676" y="48703"/>
                    <a:pt x="2416" y="50774"/>
                    <a:pt x="2761" y="52893"/>
                  </a:cubicBezTo>
                  <a:cubicBezTo>
                    <a:pt x="3007" y="54914"/>
                    <a:pt x="2761" y="56936"/>
                    <a:pt x="2071" y="58809"/>
                  </a:cubicBezTo>
                  <a:cubicBezTo>
                    <a:pt x="3500" y="58464"/>
                    <a:pt x="4930" y="58217"/>
                    <a:pt x="6359" y="58069"/>
                  </a:cubicBezTo>
                  <a:cubicBezTo>
                    <a:pt x="6655" y="58020"/>
                    <a:pt x="6951" y="58069"/>
                    <a:pt x="7247" y="58168"/>
                  </a:cubicBezTo>
                  <a:cubicBezTo>
                    <a:pt x="7542" y="58316"/>
                    <a:pt x="7739" y="58562"/>
                    <a:pt x="7937" y="58809"/>
                  </a:cubicBezTo>
                  <a:cubicBezTo>
                    <a:pt x="9120" y="60583"/>
                    <a:pt x="10549" y="62111"/>
                    <a:pt x="12225" y="63442"/>
                  </a:cubicBezTo>
                  <a:cubicBezTo>
                    <a:pt x="12669" y="63886"/>
                    <a:pt x="13211" y="64133"/>
                    <a:pt x="13852" y="64231"/>
                  </a:cubicBezTo>
                  <a:lnTo>
                    <a:pt x="13704" y="61766"/>
                  </a:lnTo>
                  <a:lnTo>
                    <a:pt x="13901" y="61668"/>
                  </a:lnTo>
                  <a:cubicBezTo>
                    <a:pt x="14394" y="61421"/>
                    <a:pt x="14986" y="61421"/>
                    <a:pt x="15479" y="61668"/>
                  </a:cubicBezTo>
                  <a:cubicBezTo>
                    <a:pt x="15824" y="61816"/>
                    <a:pt x="16119" y="62062"/>
                    <a:pt x="16317" y="62407"/>
                  </a:cubicBezTo>
                  <a:cubicBezTo>
                    <a:pt x="16514" y="62259"/>
                    <a:pt x="16662" y="62111"/>
                    <a:pt x="16810" y="61914"/>
                  </a:cubicBezTo>
                  <a:lnTo>
                    <a:pt x="16957" y="61766"/>
                  </a:lnTo>
                  <a:lnTo>
                    <a:pt x="31253" y="61766"/>
                  </a:lnTo>
                  <a:cubicBezTo>
                    <a:pt x="31203" y="61520"/>
                    <a:pt x="31203" y="61323"/>
                    <a:pt x="31302" y="61076"/>
                  </a:cubicBezTo>
                  <a:lnTo>
                    <a:pt x="31401" y="60879"/>
                  </a:lnTo>
                  <a:lnTo>
                    <a:pt x="31992" y="60830"/>
                  </a:lnTo>
                  <a:cubicBezTo>
                    <a:pt x="31943" y="60633"/>
                    <a:pt x="31795" y="60534"/>
                    <a:pt x="31647" y="60435"/>
                  </a:cubicBezTo>
                  <a:cubicBezTo>
                    <a:pt x="31351" y="60238"/>
                    <a:pt x="31056" y="60090"/>
                    <a:pt x="30661" y="60041"/>
                  </a:cubicBezTo>
                  <a:lnTo>
                    <a:pt x="30316" y="60041"/>
                  </a:lnTo>
                  <a:lnTo>
                    <a:pt x="30316" y="45401"/>
                  </a:lnTo>
                  <a:cubicBezTo>
                    <a:pt x="30119" y="45351"/>
                    <a:pt x="29922" y="45351"/>
                    <a:pt x="29774" y="45253"/>
                  </a:cubicBezTo>
                  <a:cubicBezTo>
                    <a:pt x="29330" y="45056"/>
                    <a:pt x="28985" y="44711"/>
                    <a:pt x="28837" y="44267"/>
                  </a:cubicBezTo>
                  <a:cubicBezTo>
                    <a:pt x="28591" y="43626"/>
                    <a:pt x="28542" y="42887"/>
                    <a:pt x="28689" y="42197"/>
                  </a:cubicBezTo>
                  <a:lnTo>
                    <a:pt x="28689" y="42098"/>
                  </a:lnTo>
                  <a:cubicBezTo>
                    <a:pt x="28936" y="39683"/>
                    <a:pt x="28837" y="37218"/>
                    <a:pt x="28443" y="34802"/>
                  </a:cubicBezTo>
                  <a:lnTo>
                    <a:pt x="28344" y="34408"/>
                  </a:lnTo>
                  <a:lnTo>
                    <a:pt x="30908" y="34014"/>
                  </a:lnTo>
                  <a:lnTo>
                    <a:pt x="23809" y="29084"/>
                  </a:lnTo>
                  <a:cubicBezTo>
                    <a:pt x="23366" y="28789"/>
                    <a:pt x="22922" y="28394"/>
                    <a:pt x="22528" y="28000"/>
                  </a:cubicBezTo>
                  <a:cubicBezTo>
                    <a:pt x="22281" y="27704"/>
                    <a:pt x="22035" y="27408"/>
                    <a:pt x="21887" y="27014"/>
                  </a:cubicBezTo>
                  <a:lnTo>
                    <a:pt x="21542" y="27014"/>
                  </a:lnTo>
                  <a:lnTo>
                    <a:pt x="21542" y="26275"/>
                  </a:lnTo>
                  <a:lnTo>
                    <a:pt x="21690" y="26275"/>
                  </a:lnTo>
                  <a:cubicBezTo>
                    <a:pt x="21493" y="25338"/>
                    <a:pt x="21640" y="24352"/>
                    <a:pt x="22183" y="23563"/>
                  </a:cubicBezTo>
                  <a:cubicBezTo>
                    <a:pt x="23316" y="21789"/>
                    <a:pt x="25387" y="21493"/>
                    <a:pt x="27408" y="21197"/>
                  </a:cubicBezTo>
                  <a:cubicBezTo>
                    <a:pt x="28739" y="21049"/>
                    <a:pt x="30020" y="20754"/>
                    <a:pt x="31203" y="20211"/>
                  </a:cubicBezTo>
                  <a:cubicBezTo>
                    <a:pt x="32337" y="19423"/>
                    <a:pt x="33372" y="18437"/>
                    <a:pt x="34112" y="17303"/>
                  </a:cubicBezTo>
                  <a:cubicBezTo>
                    <a:pt x="34703" y="16613"/>
                    <a:pt x="35147" y="15824"/>
                    <a:pt x="35443" y="14986"/>
                  </a:cubicBezTo>
                  <a:cubicBezTo>
                    <a:pt x="35443" y="14937"/>
                    <a:pt x="35443" y="14838"/>
                    <a:pt x="35492" y="14740"/>
                  </a:cubicBezTo>
                  <a:cubicBezTo>
                    <a:pt x="35541" y="14395"/>
                    <a:pt x="35689" y="14099"/>
                    <a:pt x="35837" y="13803"/>
                  </a:cubicBezTo>
                  <a:cubicBezTo>
                    <a:pt x="36379" y="13261"/>
                    <a:pt x="37069" y="12965"/>
                    <a:pt x="37760" y="12916"/>
                  </a:cubicBezTo>
                  <a:cubicBezTo>
                    <a:pt x="38647" y="12719"/>
                    <a:pt x="38992" y="12620"/>
                    <a:pt x="39041" y="12226"/>
                  </a:cubicBezTo>
                  <a:lnTo>
                    <a:pt x="39140" y="11634"/>
                  </a:lnTo>
                  <a:lnTo>
                    <a:pt x="39633" y="11930"/>
                  </a:lnTo>
                  <a:cubicBezTo>
                    <a:pt x="40126" y="12324"/>
                    <a:pt x="40767" y="12571"/>
                    <a:pt x="41358" y="12669"/>
                  </a:cubicBezTo>
                  <a:lnTo>
                    <a:pt x="41358" y="12669"/>
                  </a:lnTo>
                  <a:cubicBezTo>
                    <a:pt x="41703" y="12669"/>
                    <a:pt x="41999" y="12521"/>
                    <a:pt x="42196" y="12275"/>
                  </a:cubicBezTo>
                  <a:cubicBezTo>
                    <a:pt x="42344" y="12176"/>
                    <a:pt x="42393" y="11979"/>
                    <a:pt x="42393" y="11831"/>
                  </a:cubicBezTo>
                  <a:cubicBezTo>
                    <a:pt x="42295" y="11536"/>
                    <a:pt x="42147" y="11240"/>
                    <a:pt x="41950" y="11043"/>
                  </a:cubicBezTo>
                  <a:cubicBezTo>
                    <a:pt x="41851" y="10944"/>
                    <a:pt x="41752" y="10845"/>
                    <a:pt x="41654" y="10747"/>
                  </a:cubicBezTo>
                  <a:cubicBezTo>
                    <a:pt x="40865" y="9662"/>
                    <a:pt x="40816" y="8233"/>
                    <a:pt x="40816" y="6803"/>
                  </a:cubicBezTo>
                  <a:cubicBezTo>
                    <a:pt x="40816" y="5324"/>
                    <a:pt x="40717" y="3895"/>
                    <a:pt x="39682" y="3205"/>
                  </a:cubicBezTo>
                  <a:lnTo>
                    <a:pt x="39781" y="3008"/>
                  </a:lnTo>
                  <a:cubicBezTo>
                    <a:pt x="39337" y="3008"/>
                    <a:pt x="38893" y="3008"/>
                    <a:pt x="38499" y="2958"/>
                  </a:cubicBezTo>
                  <a:cubicBezTo>
                    <a:pt x="36626" y="2909"/>
                    <a:pt x="34703" y="2712"/>
                    <a:pt x="33323" y="1479"/>
                  </a:cubicBezTo>
                  <a:cubicBezTo>
                    <a:pt x="32830" y="1036"/>
                    <a:pt x="32436" y="444"/>
                    <a:pt x="31795" y="296"/>
                  </a:cubicBezTo>
                  <a:cubicBezTo>
                    <a:pt x="30513" y="1"/>
                    <a:pt x="29725" y="1627"/>
                    <a:pt x="29232" y="2810"/>
                  </a:cubicBezTo>
                  <a:cubicBezTo>
                    <a:pt x="27851" y="6113"/>
                    <a:pt x="25387" y="8874"/>
                    <a:pt x="22232" y="10500"/>
                  </a:cubicBezTo>
                  <a:cubicBezTo>
                    <a:pt x="21345" y="10993"/>
                    <a:pt x="20408" y="11388"/>
                    <a:pt x="19767" y="12176"/>
                  </a:cubicBezTo>
                  <a:cubicBezTo>
                    <a:pt x="18387" y="14099"/>
                    <a:pt x="19866" y="16761"/>
                    <a:pt x="19570" y="19127"/>
                  </a:cubicBezTo>
                  <a:cubicBezTo>
                    <a:pt x="19274" y="21296"/>
                    <a:pt x="17401" y="22923"/>
                    <a:pt x="15676" y="24303"/>
                  </a:cubicBezTo>
                  <a:cubicBezTo>
                    <a:pt x="14887" y="24993"/>
                    <a:pt x="14000" y="25535"/>
                    <a:pt x="13014" y="25929"/>
                  </a:cubicBezTo>
                  <a:cubicBezTo>
                    <a:pt x="12225" y="26127"/>
                    <a:pt x="11338" y="26127"/>
                    <a:pt x="10648" y="26620"/>
                  </a:cubicBezTo>
                  <a:lnTo>
                    <a:pt x="10648" y="27063"/>
                  </a:lnTo>
                  <a:lnTo>
                    <a:pt x="10253" y="27063"/>
                  </a:lnTo>
                  <a:cubicBezTo>
                    <a:pt x="9563" y="27951"/>
                    <a:pt x="9563" y="29331"/>
                    <a:pt x="8627" y="30119"/>
                  </a:cubicBezTo>
                  <a:cubicBezTo>
                    <a:pt x="8183" y="30514"/>
                    <a:pt x="7542" y="30711"/>
                    <a:pt x="7049" y="31105"/>
                  </a:cubicBezTo>
                  <a:cubicBezTo>
                    <a:pt x="6556" y="31697"/>
                    <a:pt x="6211" y="32436"/>
                    <a:pt x="6063" y="33176"/>
                  </a:cubicBezTo>
                  <a:cubicBezTo>
                    <a:pt x="4880" y="36971"/>
                    <a:pt x="1923" y="39929"/>
                    <a:pt x="395" y="43577"/>
                  </a:cubicBezTo>
                  <a:cubicBezTo>
                    <a:pt x="148" y="44119"/>
                    <a:pt x="0" y="44760"/>
                    <a:pt x="0" y="45401"/>
                  </a:cubicBezTo>
                  <a:close/>
                  <a:moveTo>
                    <a:pt x="18436" y="26324"/>
                  </a:moveTo>
                  <a:lnTo>
                    <a:pt x="19964" y="26324"/>
                  </a:lnTo>
                  <a:lnTo>
                    <a:pt x="19964" y="27113"/>
                  </a:lnTo>
                  <a:lnTo>
                    <a:pt x="18436" y="27113"/>
                  </a:lnTo>
                  <a:close/>
                  <a:moveTo>
                    <a:pt x="15331" y="26324"/>
                  </a:moveTo>
                  <a:lnTo>
                    <a:pt x="16908" y="26324"/>
                  </a:lnTo>
                  <a:lnTo>
                    <a:pt x="16908" y="27113"/>
                  </a:lnTo>
                  <a:lnTo>
                    <a:pt x="15331" y="27113"/>
                  </a:lnTo>
                  <a:close/>
                  <a:moveTo>
                    <a:pt x="12275" y="26324"/>
                  </a:moveTo>
                  <a:lnTo>
                    <a:pt x="13803" y="26324"/>
                  </a:lnTo>
                  <a:lnTo>
                    <a:pt x="13803" y="27113"/>
                  </a:lnTo>
                  <a:lnTo>
                    <a:pt x="12225" y="27113"/>
                  </a:ln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7154" name="Google Shape;7154;p31"/>
            <p:cNvSpPr/>
            <p:nvPr/>
          </p:nvSpPr>
          <p:spPr>
            <a:xfrm>
              <a:off x="4866537" y="2112323"/>
              <a:ext cx="271296" cy="215173"/>
            </a:xfrm>
            <a:custGeom>
              <a:avLst/>
              <a:gdLst/>
              <a:ahLst/>
              <a:cxnLst/>
              <a:rect l="l" t="t" r="r" b="b"/>
              <a:pathLst>
                <a:path w="15725" h="12472" extrusionOk="0">
                  <a:moveTo>
                    <a:pt x="1282" y="11831"/>
                  </a:moveTo>
                  <a:cubicBezTo>
                    <a:pt x="2711" y="12225"/>
                    <a:pt x="4239" y="11831"/>
                    <a:pt x="5817" y="11436"/>
                  </a:cubicBezTo>
                  <a:cubicBezTo>
                    <a:pt x="7443" y="11042"/>
                    <a:pt x="8922" y="10648"/>
                    <a:pt x="10500" y="10993"/>
                  </a:cubicBezTo>
                  <a:cubicBezTo>
                    <a:pt x="10746" y="11042"/>
                    <a:pt x="10993" y="11091"/>
                    <a:pt x="11239" y="11190"/>
                  </a:cubicBezTo>
                  <a:cubicBezTo>
                    <a:pt x="11535" y="11288"/>
                    <a:pt x="11831" y="11338"/>
                    <a:pt x="12176" y="11436"/>
                  </a:cubicBezTo>
                  <a:cubicBezTo>
                    <a:pt x="12669" y="11486"/>
                    <a:pt x="13211" y="11486"/>
                    <a:pt x="13753" y="11436"/>
                  </a:cubicBezTo>
                  <a:cubicBezTo>
                    <a:pt x="14394" y="11338"/>
                    <a:pt x="15035" y="11338"/>
                    <a:pt x="15626" y="11436"/>
                  </a:cubicBezTo>
                  <a:cubicBezTo>
                    <a:pt x="15725" y="10795"/>
                    <a:pt x="15626" y="10155"/>
                    <a:pt x="15281" y="9612"/>
                  </a:cubicBezTo>
                  <a:cubicBezTo>
                    <a:pt x="14936" y="8922"/>
                    <a:pt x="14295" y="8429"/>
                    <a:pt x="13556" y="8281"/>
                  </a:cubicBezTo>
                  <a:lnTo>
                    <a:pt x="12570" y="8035"/>
                  </a:lnTo>
                  <a:lnTo>
                    <a:pt x="13507" y="7591"/>
                  </a:lnTo>
                  <a:cubicBezTo>
                    <a:pt x="13802" y="7443"/>
                    <a:pt x="14098" y="7246"/>
                    <a:pt x="14394" y="7049"/>
                  </a:cubicBezTo>
                  <a:cubicBezTo>
                    <a:pt x="14000" y="6753"/>
                    <a:pt x="13753" y="6408"/>
                    <a:pt x="13654" y="5965"/>
                  </a:cubicBezTo>
                  <a:lnTo>
                    <a:pt x="13704" y="5965"/>
                  </a:lnTo>
                  <a:cubicBezTo>
                    <a:pt x="13309" y="5767"/>
                    <a:pt x="12964" y="5521"/>
                    <a:pt x="12619" y="5225"/>
                  </a:cubicBezTo>
                  <a:cubicBezTo>
                    <a:pt x="10894" y="3845"/>
                    <a:pt x="9415" y="2268"/>
                    <a:pt x="8183" y="444"/>
                  </a:cubicBezTo>
                  <a:cubicBezTo>
                    <a:pt x="8084" y="296"/>
                    <a:pt x="7936" y="148"/>
                    <a:pt x="7788" y="49"/>
                  </a:cubicBezTo>
                  <a:cubicBezTo>
                    <a:pt x="7641" y="0"/>
                    <a:pt x="7443" y="0"/>
                    <a:pt x="7296" y="49"/>
                  </a:cubicBezTo>
                  <a:cubicBezTo>
                    <a:pt x="5817" y="197"/>
                    <a:pt x="4387" y="444"/>
                    <a:pt x="2958" y="838"/>
                  </a:cubicBezTo>
                  <a:cubicBezTo>
                    <a:pt x="2465" y="2021"/>
                    <a:pt x="1775" y="3106"/>
                    <a:pt x="986" y="4091"/>
                  </a:cubicBezTo>
                  <a:cubicBezTo>
                    <a:pt x="887" y="4289"/>
                    <a:pt x="789" y="4535"/>
                    <a:pt x="739" y="4782"/>
                  </a:cubicBezTo>
                  <a:cubicBezTo>
                    <a:pt x="493" y="5866"/>
                    <a:pt x="838" y="7246"/>
                    <a:pt x="1922" y="7739"/>
                  </a:cubicBezTo>
                  <a:cubicBezTo>
                    <a:pt x="1479" y="7789"/>
                    <a:pt x="1331" y="8774"/>
                    <a:pt x="937" y="8873"/>
                  </a:cubicBezTo>
                  <a:cubicBezTo>
                    <a:pt x="1922" y="9711"/>
                    <a:pt x="0" y="11880"/>
                    <a:pt x="1134" y="12471"/>
                  </a:cubicBezTo>
                  <a:close/>
                  <a:moveTo>
                    <a:pt x="8577" y="9070"/>
                  </a:moveTo>
                  <a:lnTo>
                    <a:pt x="8429" y="9070"/>
                  </a:lnTo>
                  <a:cubicBezTo>
                    <a:pt x="7986" y="9021"/>
                    <a:pt x="7542" y="8873"/>
                    <a:pt x="7148" y="8676"/>
                  </a:cubicBezTo>
                  <a:cubicBezTo>
                    <a:pt x="6803" y="8479"/>
                    <a:pt x="6458" y="8380"/>
                    <a:pt x="6063" y="8331"/>
                  </a:cubicBezTo>
                  <a:cubicBezTo>
                    <a:pt x="5915" y="8331"/>
                    <a:pt x="5718" y="8380"/>
                    <a:pt x="5570" y="8429"/>
                  </a:cubicBezTo>
                  <a:cubicBezTo>
                    <a:pt x="5324" y="8479"/>
                    <a:pt x="5127" y="8528"/>
                    <a:pt x="4880" y="8528"/>
                  </a:cubicBezTo>
                  <a:cubicBezTo>
                    <a:pt x="4732" y="8528"/>
                    <a:pt x="4535" y="8528"/>
                    <a:pt x="4338" y="8479"/>
                  </a:cubicBezTo>
                  <a:cubicBezTo>
                    <a:pt x="4190" y="8479"/>
                    <a:pt x="3993" y="8479"/>
                    <a:pt x="3845" y="8479"/>
                  </a:cubicBezTo>
                  <a:cubicBezTo>
                    <a:pt x="3697" y="8528"/>
                    <a:pt x="3549" y="8577"/>
                    <a:pt x="3451" y="8676"/>
                  </a:cubicBezTo>
                  <a:cubicBezTo>
                    <a:pt x="3253" y="8774"/>
                    <a:pt x="3007" y="8873"/>
                    <a:pt x="2810" y="8922"/>
                  </a:cubicBezTo>
                  <a:cubicBezTo>
                    <a:pt x="2268" y="9070"/>
                    <a:pt x="1725" y="8824"/>
                    <a:pt x="1430" y="8380"/>
                  </a:cubicBezTo>
                  <a:lnTo>
                    <a:pt x="2070" y="7986"/>
                  </a:lnTo>
                  <a:cubicBezTo>
                    <a:pt x="2169" y="8134"/>
                    <a:pt x="2415" y="8232"/>
                    <a:pt x="2613" y="8183"/>
                  </a:cubicBezTo>
                  <a:cubicBezTo>
                    <a:pt x="2760" y="8134"/>
                    <a:pt x="2908" y="8084"/>
                    <a:pt x="3056" y="8035"/>
                  </a:cubicBezTo>
                  <a:cubicBezTo>
                    <a:pt x="3204" y="7887"/>
                    <a:pt x="3451" y="7789"/>
                    <a:pt x="3648" y="7739"/>
                  </a:cubicBezTo>
                  <a:cubicBezTo>
                    <a:pt x="3894" y="7690"/>
                    <a:pt x="4190" y="7690"/>
                    <a:pt x="4436" y="7739"/>
                  </a:cubicBezTo>
                  <a:cubicBezTo>
                    <a:pt x="4584" y="7789"/>
                    <a:pt x="4683" y="7789"/>
                    <a:pt x="4831" y="7789"/>
                  </a:cubicBezTo>
                  <a:cubicBezTo>
                    <a:pt x="5028" y="7789"/>
                    <a:pt x="5176" y="7739"/>
                    <a:pt x="5373" y="7690"/>
                  </a:cubicBezTo>
                  <a:cubicBezTo>
                    <a:pt x="5570" y="7641"/>
                    <a:pt x="5767" y="7591"/>
                    <a:pt x="6014" y="7591"/>
                  </a:cubicBezTo>
                  <a:cubicBezTo>
                    <a:pt x="6507" y="7591"/>
                    <a:pt x="7000" y="7739"/>
                    <a:pt x="7443" y="7986"/>
                  </a:cubicBezTo>
                  <a:cubicBezTo>
                    <a:pt x="7739" y="8134"/>
                    <a:pt x="8084" y="8281"/>
                    <a:pt x="8479" y="8331"/>
                  </a:cubicBezTo>
                  <a:lnTo>
                    <a:pt x="8577" y="8331"/>
                  </a:lnTo>
                  <a:cubicBezTo>
                    <a:pt x="8873" y="8281"/>
                    <a:pt x="9218" y="8380"/>
                    <a:pt x="9415" y="8627"/>
                  </a:cubicBezTo>
                  <a:cubicBezTo>
                    <a:pt x="9563" y="8774"/>
                    <a:pt x="9662" y="9021"/>
                    <a:pt x="9612" y="9267"/>
                  </a:cubicBezTo>
                  <a:cubicBezTo>
                    <a:pt x="9514" y="9563"/>
                    <a:pt x="9366" y="9810"/>
                    <a:pt x="9070" y="9957"/>
                  </a:cubicBezTo>
                  <a:cubicBezTo>
                    <a:pt x="8725" y="10056"/>
                    <a:pt x="8331" y="10105"/>
                    <a:pt x="7986" y="10007"/>
                  </a:cubicBezTo>
                  <a:cubicBezTo>
                    <a:pt x="7197" y="9810"/>
                    <a:pt x="6458" y="9612"/>
                    <a:pt x="5718" y="9366"/>
                  </a:cubicBezTo>
                  <a:cubicBezTo>
                    <a:pt x="5274" y="9760"/>
                    <a:pt x="4732" y="10056"/>
                    <a:pt x="4141" y="10155"/>
                  </a:cubicBezTo>
                  <a:cubicBezTo>
                    <a:pt x="3944" y="10155"/>
                    <a:pt x="3746" y="10105"/>
                    <a:pt x="3549" y="10105"/>
                  </a:cubicBezTo>
                  <a:lnTo>
                    <a:pt x="3303" y="10105"/>
                  </a:lnTo>
                  <a:cubicBezTo>
                    <a:pt x="2760" y="10056"/>
                    <a:pt x="2169" y="10253"/>
                    <a:pt x="1775" y="10648"/>
                  </a:cubicBezTo>
                  <a:lnTo>
                    <a:pt x="1232" y="10056"/>
                  </a:lnTo>
                  <a:cubicBezTo>
                    <a:pt x="1824" y="9514"/>
                    <a:pt x="2613" y="9267"/>
                    <a:pt x="3401" y="9317"/>
                  </a:cubicBezTo>
                  <a:lnTo>
                    <a:pt x="3697" y="9366"/>
                  </a:lnTo>
                  <a:cubicBezTo>
                    <a:pt x="3796" y="9366"/>
                    <a:pt x="3944" y="9366"/>
                    <a:pt x="4091" y="9366"/>
                  </a:cubicBezTo>
                  <a:cubicBezTo>
                    <a:pt x="4584" y="9267"/>
                    <a:pt x="5028" y="9021"/>
                    <a:pt x="5373" y="8627"/>
                  </a:cubicBezTo>
                  <a:lnTo>
                    <a:pt x="5570" y="8479"/>
                  </a:lnTo>
                  <a:lnTo>
                    <a:pt x="5767" y="8577"/>
                  </a:lnTo>
                  <a:cubicBezTo>
                    <a:pt x="6556" y="8824"/>
                    <a:pt x="7345" y="9070"/>
                    <a:pt x="8134" y="9218"/>
                  </a:cubicBezTo>
                  <a:cubicBezTo>
                    <a:pt x="8331" y="9267"/>
                    <a:pt x="8577" y="9267"/>
                    <a:pt x="8774" y="9218"/>
                  </a:cubicBezTo>
                  <a:cubicBezTo>
                    <a:pt x="8824" y="9218"/>
                    <a:pt x="8824" y="9119"/>
                    <a:pt x="8873" y="9070"/>
                  </a:cubicBezTo>
                  <a:cubicBezTo>
                    <a:pt x="8774" y="9070"/>
                    <a:pt x="8676" y="9070"/>
                    <a:pt x="8577" y="9070"/>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7155" name="Google Shape;7155;p31"/>
            <p:cNvSpPr/>
            <p:nvPr/>
          </p:nvSpPr>
          <p:spPr>
            <a:xfrm>
              <a:off x="5542503" y="2445629"/>
              <a:ext cx="6832" cy="19582"/>
            </a:xfrm>
            <a:custGeom>
              <a:avLst/>
              <a:gdLst/>
              <a:ahLst/>
              <a:cxnLst/>
              <a:rect l="l" t="t" r="r" b="b"/>
              <a:pathLst>
                <a:path w="396" h="1135" extrusionOk="0">
                  <a:moveTo>
                    <a:pt x="1" y="0"/>
                  </a:moveTo>
                  <a:cubicBezTo>
                    <a:pt x="198" y="345"/>
                    <a:pt x="297" y="740"/>
                    <a:pt x="395" y="1134"/>
                  </a:cubicBezTo>
                  <a:cubicBezTo>
                    <a:pt x="395" y="740"/>
                    <a:pt x="247" y="296"/>
                    <a:pt x="1" y="0"/>
                  </a:cubicBezTo>
                  <a:close/>
                </a:path>
              </a:pathLst>
            </a:custGeom>
            <a:solidFill>
              <a:srgbClr val="088CA5"/>
            </a:solidFill>
            <a:ln>
              <a:noFill/>
            </a:ln>
          </p:spPr>
          <p:txBody>
            <a:bodyPr spcFirstLastPara="1" wrap="square" lIns="121900" tIns="121900" rIns="121900" bIns="121900" anchor="ctr" anchorCtr="0">
              <a:noAutofit/>
            </a:bodyPr>
            <a:lstStyle/>
            <a:p>
              <a:endParaRPr sz="2400"/>
            </a:p>
          </p:txBody>
        </p:sp>
        <p:sp>
          <p:nvSpPr>
            <p:cNvPr id="7156" name="Google Shape;7156;p31"/>
            <p:cNvSpPr/>
            <p:nvPr/>
          </p:nvSpPr>
          <p:spPr>
            <a:xfrm>
              <a:off x="5118222" y="1694822"/>
              <a:ext cx="756056" cy="1003543"/>
            </a:xfrm>
            <a:custGeom>
              <a:avLst/>
              <a:gdLst/>
              <a:ahLst/>
              <a:cxnLst/>
              <a:rect l="l" t="t" r="r" b="b"/>
              <a:pathLst>
                <a:path w="43823" h="58168" extrusionOk="0">
                  <a:moveTo>
                    <a:pt x="24253" y="55654"/>
                  </a:moveTo>
                  <a:lnTo>
                    <a:pt x="23513" y="52400"/>
                  </a:lnTo>
                  <a:cubicBezTo>
                    <a:pt x="23415" y="52055"/>
                    <a:pt x="23464" y="51612"/>
                    <a:pt x="23661" y="51316"/>
                  </a:cubicBezTo>
                  <a:cubicBezTo>
                    <a:pt x="23711" y="51217"/>
                    <a:pt x="23809" y="51119"/>
                    <a:pt x="23908" y="51020"/>
                  </a:cubicBezTo>
                  <a:cubicBezTo>
                    <a:pt x="23957" y="51020"/>
                    <a:pt x="24006" y="50971"/>
                    <a:pt x="24056" y="50922"/>
                  </a:cubicBezTo>
                  <a:cubicBezTo>
                    <a:pt x="24056" y="50823"/>
                    <a:pt x="24056" y="50774"/>
                    <a:pt x="24056" y="50675"/>
                  </a:cubicBezTo>
                  <a:cubicBezTo>
                    <a:pt x="24006" y="50478"/>
                    <a:pt x="24006" y="50330"/>
                    <a:pt x="24056" y="50182"/>
                  </a:cubicBezTo>
                  <a:cubicBezTo>
                    <a:pt x="24154" y="49788"/>
                    <a:pt x="24450" y="49443"/>
                    <a:pt x="24844" y="49246"/>
                  </a:cubicBezTo>
                  <a:cubicBezTo>
                    <a:pt x="24992" y="49196"/>
                    <a:pt x="25189" y="49048"/>
                    <a:pt x="25288" y="48900"/>
                  </a:cubicBezTo>
                  <a:cubicBezTo>
                    <a:pt x="25534" y="48555"/>
                    <a:pt x="25288" y="48161"/>
                    <a:pt x="24943" y="47471"/>
                  </a:cubicBezTo>
                  <a:cubicBezTo>
                    <a:pt x="24844" y="47274"/>
                    <a:pt x="24696" y="47077"/>
                    <a:pt x="24598" y="46879"/>
                  </a:cubicBezTo>
                  <a:cubicBezTo>
                    <a:pt x="24401" y="46386"/>
                    <a:pt x="24302" y="45894"/>
                    <a:pt x="24253" y="45351"/>
                  </a:cubicBezTo>
                  <a:cubicBezTo>
                    <a:pt x="24253" y="44760"/>
                    <a:pt x="24056" y="44119"/>
                    <a:pt x="23661" y="43626"/>
                  </a:cubicBezTo>
                  <a:cubicBezTo>
                    <a:pt x="22971" y="43034"/>
                    <a:pt x="21788" y="43380"/>
                    <a:pt x="20999" y="43922"/>
                  </a:cubicBezTo>
                  <a:cubicBezTo>
                    <a:pt x="20802" y="44070"/>
                    <a:pt x="20605" y="44119"/>
                    <a:pt x="20359" y="44168"/>
                  </a:cubicBezTo>
                  <a:cubicBezTo>
                    <a:pt x="20112" y="44168"/>
                    <a:pt x="19866" y="44119"/>
                    <a:pt x="19668" y="44020"/>
                  </a:cubicBezTo>
                  <a:cubicBezTo>
                    <a:pt x="18732" y="43577"/>
                    <a:pt x="17746" y="43034"/>
                    <a:pt x="17302" y="42098"/>
                  </a:cubicBezTo>
                  <a:lnTo>
                    <a:pt x="17105" y="42295"/>
                  </a:lnTo>
                  <a:cubicBezTo>
                    <a:pt x="16859" y="42640"/>
                    <a:pt x="16464" y="42788"/>
                    <a:pt x="16070" y="42739"/>
                  </a:cubicBezTo>
                  <a:cubicBezTo>
                    <a:pt x="15528" y="42640"/>
                    <a:pt x="15380" y="42147"/>
                    <a:pt x="15281" y="41802"/>
                  </a:cubicBezTo>
                  <a:cubicBezTo>
                    <a:pt x="15281" y="41654"/>
                    <a:pt x="15183" y="41506"/>
                    <a:pt x="15084" y="41358"/>
                  </a:cubicBezTo>
                  <a:cubicBezTo>
                    <a:pt x="14936" y="41260"/>
                    <a:pt x="14690" y="41358"/>
                    <a:pt x="14493" y="41506"/>
                  </a:cubicBezTo>
                  <a:cubicBezTo>
                    <a:pt x="14394" y="41556"/>
                    <a:pt x="14295" y="41654"/>
                    <a:pt x="14246" y="41704"/>
                  </a:cubicBezTo>
                  <a:cubicBezTo>
                    <a:pt x="14000" y="41950"/>
                    <a:pt x="13704" y="42147"/>
                    <a:pt x="13359" y="42295"/>
                  </a:cubicBezTo>
                  <a:cubicBezTo>
                    <a:pt x="12964" y="42344"/>
                    <a:pt x="12570" y="42246"/>
                    <a:pt x="12324" y="41950"/>
                  </a:cubicBezTo>
                  <a:lnTo>
                    <a:pt x="12274" y="41901"/>
                  </a:lnTo>
                  <a:cubicBezTo>
                    <a:pt x="11831" y="42147"/>
                    <a:pt x="11436" y="42295"/>
                    <a:pt x="10993" y="42394"/>
                  </a:cubicBezTo>
                  <a:lnTo>
                    <a:pt x="10795" y="41654"/>
                  </a:lnTo>
                  <a:cubicBezTo>
                    <a:pt x="11338" y="41506"/>
                    <a:pt x="11831" y="41309"/>
                    <a:pt x="12274" y="40964"/>
                  </a:cubicBezTo>
                  <a:lnTo>
                    <a:pt x="13260" y="40274"/>
                  </a:lnTo>
                  <a:lnTo>
                    <a:pt x="12866" y="41408"/>
                  </a:lnTo>
                  <a:cubicBezTo>
                    <a:pt x="12915" y="41506"/>
                    <a:pt x="13063" y="41556"/>
                    <a:pt x="13162" y="41556"/>
                  </a:cubicBezTo>
                  <a:cubicBezTo>
                    <a:pt x="13359" y="41457"/>
                    <a:pt x="13556" y="41309"/>
                    <a:pt x="13753" y="41161"/>
                  </a:cubicBezTo>
                  <a:cubicBezTo>
                    <a:pt x="13802" y="41063"/>
                    <a:pt x="13901" y="41013"/>
                    <a:pt x="14000" y="40915"/>
                  </a:cubicBezTo>
                  <a:cubicBezTo>
                    <a:pt x="14394" y="40520"/>
                    <a:pt x="15035" y="40422"/>
                    <a:pt x="15577" y="40718"/>
                  </a:cubicBezTo>
                  <a:cubicBezTo>
                    <a:pt x="15774" y="40964"/>
                    <a:pt x="15971" y="41260"/>
                    <a:pt x="16021" y="41605"/>
                  </a:cubicBezTo>
                  <a:cubicBezTo>
                    <a:pt x="16070" y="41753"/>
                    <a:pt x="16119" y="41999"/>
                    <a:pt x="16218" y="41999"/>
                  </a:cubicBezTo>
                  <a:cubicBezTo>
                    <a:pt x="16267" y="41999"/>
                    <a:pt x="16415" y="41851"/>
                    <a:pt x="16563" y="41704"/>
                  </a:cubicBezTo>
                  <a:lnTo>
                    <a:pt x="16809" y="41506"/>
                  </a:lnTo>
                  <a:cubicBezTo>
                    <a:pt x="16957" y="40471"/>
                    <a:pt x="17154" y="39485"/>
                    <a:pt x="17499" y="38499"/>
                  </a:cubicBezTo>
                  <a:cubicBezTo>
                    <a:pt x="17401" y="38401"/>
                    <a:pt x="17352" y="38253"/>
                    <a:pt x="17401" y="38056"/>
                  </a:cubicBezTo>
                  <a:cubicBezTo>
                    <a:pt x="17450" y="37711"/>
                    <a:pt x="17647" y="37366"/>
                    <a:pt x="17992" y="37168"/>
                  </a:cubicBezTo>
                  <a:cubicBezTo>
                    <a:pt x="18190" y="37070"/>
                    <a:pt x="18337" y="37021"/>
                    <a:pt x="18485" y="36971"/>
                  </a:cubicBezTo>
                  <a:cubicBezTo>
                    <a:pt x="18683" y="36971"/>
                    <a:pt x="18830" y="36873"/>
                    <a:pt x="18978" y="36774"/>
                  </a:cubicBezTo>
                  <a:cubicBezTo>
                    <a:pt x="19077" y="36626"/>
                    <a:pt x="19225" y="36478"/>
                    <a:pt x="19274" y="36330"/>
                  </a:cubicBezTo>
                  <a:cubicBezTo>
                    <a:pt x="19422" y="35936"/>
                    <a:pt x="19767" y="35640"/>
                    <a:pt x="20161" y="35492"/>
                  </a:cubicBezTo>
                  <a:cubicBezTo>
                    <a:pt x="20359" y="35443"/>
                    <a:pt x="20556" y="35492"/>
                    <a:pt x="20654" y="35443"/>
                  </a:cubicBezTo>
                  <a:cubicBezTo>
                    <a:pt x="20704" y="35394"/>
                    <a:pt x="20753" y="35295"/>
                    <a:pt x="20753" y="35246"/>
                  </a:cubicBezTo>
                  <a:cubicBezTo>
                    <a:pt x="21246" y="34260"/>
                    <a:pt x="21788" y="33373"/>
                    <a:pt x="22478" y="32584"/>
                  </a:cubicBezTo>
                  <a:cubicBezTo>
                    <a:pt x="22725" y="32190"/>
                    <a:pt x="23119" y="31894"/>
                    <a:pt x="23563" y="31697"/>
                  </a:cubicBezTo>
                  <a:lnTo>
                    <a:pt x="23760" y="31647"/>
                  </a:lnTo>
                  <a:cubicBezTo>
                    <a:pt x="23858" y="31598"/>
                    <a:pt x="23957" y="31598"/>
                    <a:pt x="24056" y="31549"/>
                  </a:cubicBezTo>
                  <a:cubicBezTo>
                    <a:pt x="24105" y="31450"/>
                    <a:pt x="24203" y="31352"/>
                    <a:pt x="24253" y="31253"/>
                  </a:cubicBezTo>
                  <a:cubicBezTo>
                    <a:pt x="24401" y="30957"/>
                    <a:pt x="24598" y="30563"/>
                    <a:pt x="25091" y="30563"/>
                  </a:cubicBezTo>
                  <a:cubicBezTo>
                    <a:pt x="25239" y="30612"/>
                    <a:pt x="25387" y="30662"/>
                    <a:pt x="25534" y="30711"/>
                  </a:cubicBezTo>
                  <a:lnTo>
                    <a:pt x="25584" y="30760"/>
                  </a:lnTo>
                  <a:cubicBezTo>
                    <a:pt x="25978" y="30908"/>
                    <a:pt x="26372" y="30514"/>
                    <a:pt x="26915" y="29971"/>
                  </a:cubicBezTo>
                  <a:lnTo>
                    <a:pt x="27013" y="29873"/>
                  </a:lnTo>
                  <a:cubicBezTo>
                    <a:pt x="27753" y="29183"/>
                    <a:pt x="28591" y="28641"/>
                    <a:pt x="29478" y="28246"/>
                  </a:cubicBezTo>
                  <a:cubicBezTo>
                    <a:pt x="29724" y="28098"/>
                    <a:pt x="29971" y="28000"/>
                    <a:pt x="30267" y="27950"/>
                  </a:cubicBezTo>
                  <a:cubicBezTo>
                    <a:pt x="30464" y="27901"/>
                    <a:pt x="30710" y="27901"/>
                    <a:pt x="30957" y="27950"/>
                  </a:cubicBezTo>
                  <a:lnTo>
                    <a:pt x="31055" y="27950"/>
                  </a:lnTo>
                  <a:cubicBezTo>
                    <a:pt x="31400" y="28000"/>
                    <a:pt x="31745" y="28000"/>
                    <a:pt x="32091" y="28000"/>
                  </a:cubicBezTo>
                  <a:cubicBezTo>
                    <a:pt x="34259" y="28000"/>
                    <a:pt x="36478" y="27901"/>
                    <a:pt x="38647" y="27753"/>
                  </a:cubicBezTo>
                  <a:cubicBezTo>
                    <a:pt x="39682" y="27753"/>
                    <a:pt x="40717" y="27457"/>
                    <a:pt x="41654" y="27014"/>
                  </a:cubicBezTo>
                  <a:cubicBezTo>
                    <a:pt x="43280" y="25979"/>
                    <a:pt x="43724" y="23711"/>
                    <a:pt x="43773" y="22035"/>
                  </a:cubicBezTo>
                  <a:cubicBezTo>
                    <a:pt x="43823" y="20556"/>
                    <a:pt x="43724" y="19028"/>
                    <a:pt x="43428" y="17549"/>
                  </a:cubicBezTo>
                  <a:lnTo>
                    <a:pt x="43428" y="17549"/>
                  </a:lnTo>
                  <a:cubicBezTo>
                    <a:pt x="43428" y="17549"/>
                    <a:pt x="43428" y="17500"/>
                    <a:pt x="43379" y="17500"/>
                  </a:cubicBezTo>
                  <a:lnTo>
                    <a:pt x="41111" y="17697"/>
                  </a:lnTo>
                  <a:lnTo>
                    <a:pt x="40816" y="16021"/>
                  </a:lnTo>
                  <a:cubicBezTo>
                    <a:pt x="39830" y="15725"/>
                    <a:pt x="38942" y="15085"/>
                    <a:pt x="38351" y="14197"/>
                  </a:cubicBezTo>
                  <a:cubicBezTo>
                    <a:pt x="38104" y="14345"/>
                    <a:pt x="37858" y="14394"/>
                    <a:pt x="37611" y="14394"/>
                  </a:cubicBezTo>
                  <a:cubicBezTo>
                    <a:pt x="36971" y="14394"/>
                    <a:pt x="36330" y="14148"/>
                    <a:pt x="35886" y="13655"/>
                  </a:cubicBezTo>
                  <a:cubicBezTo>
                    <a:pt x="35541" y="13261"/>
                    <a:pt x="35245" y="12866"/>
                    <a:pt x="34999" y="12373"/>
                  </a:cubicBezTo>
                  <a:cubicBezTo>
                    <a:pt x="34802" y="12078"/>
                    <a:pt x="34605" y="11831"/>
                    <a:pt x="34407" y="11535"/>
                  </a:cubicBezTo>
                  <a:cubicBezTo>
                    <a:pt x="33865" y="10944"/>
                    <a:pt x="33274" y="10451"/>
                    <a:pt x="32583" y="10007"/>
                  </a:cubicBezTo>
                  <a:lnTo>
                    <a:pt x="18091" y="1"/>
                  </a:lnTo>
                  <a:lnTo>
                    <a:pt x="15577" y="395"/>
                  </a:lnTo>
                  <a:cubicBezTo>
                    <a:pt x="15922" y="2761"/>
                    <a:pt x="16021" y="5127"/>
                    <a:pt x="15774" y="7543"/>
                  </a:cubicBezTo>
                  <a:lnTo>
                    <a:pt x="15774" y="7641"/>
                  </a:lnTo>
                  <a:cubicBezTo>
                    <a:pt x="15676" y="8183"/>
                    <a:pt x="15676" y="8775"/>
                    <a:pt x="15823" y="9317"/>
                  </a:cubicBezTo>
                  <a:cubicBezTo>
                    <a:pt x="15922" y="9564"/>
                    <a:pt x="16119" y="9761"/>
                    <a:pt x="16366" y="9909"/>
                  </a:cubicBezTo>
                  <a:cubicBezTo>
                    <a:pt x="16514" y="9958"/>
                    <a:pt x="16711" y="9958"/>
                    <a:pt x="16859" y="9909"/>
                  </a:cubicBezTo>
                  <a:lnTo>
                    <a:pt x="17401" y="9662"/>
                  </a:lnTo>
                  <a:lnTo>
                    <a:pt x="17401" y="24648"/>
                  </a:lnTo>
                  <a:cubicBezTo>
                    <a:pt x="17746" y="24746"/>
                    <a:pt x="18091" y="24894"/>
                    <a:pt x="18387" y="25091"/>
                  </a:cubicBezTo>
                  <a:cubicBezTo>
                    <a:pt x="18929" y="25387"/>
                    <a:pt x="19175" y="25979"/>
                    <a:pt x="19077" y="26570"/>
                  </a:cubicBezTo>
                  <a:lnTo>
                    <a:pt x="19028" y="26866"/>
                  </a:lnTo>
                  <a:lnTo>
                    <a:pt x="18337" y="26915"/>
                  </a:lnTo>
                  <a:cubicBezTo>
                    <a:pt x="18337" y="27014"/>
                    <a:pt x="18387" y="27112"/>
                    <a:pt x="18436" y="27260"/>
                  </a:cubicBezTo>
                  <a:lnTo>
                    <a:pt x="18880" y="27852"/>
                  </a:lnTo>
                  <a:lnTo>
                    <a:pt x="3599" y="27852"/>
                  </a:lnTo>
                  <a:cubicBezTo>
                    <a:pt x="3352" y="28197"/>
                    <a:pt x="3007" y="28443"/>
                    <a:pt x="2613" y="28641"/>
                  </a:cubicBezTo>
                  <a:lnTo>
                    <a:pt x="2218" y="28788"/>
                  </a:lnTo>
                  <a:lnTo>
                    <a:pt x="2120" y="28394"/>
                  </a:lnTo>
                  <a:cubicBezTo>
                    <a:pt x="2021" y="28098"/>
                    <a:pt x="1775" y="27803"/>
                    <a:pt x="1479" y="27704"/>
                  </a:cubicBezTo>
                  <a:cubicBezTo>
                    <a:pt x="1232" y="27605"/>
                    <a:pt x="986" y="27556"/>
                    <a:pt x="789" y="27605"/>
                  </a:cubicBezTo>
                  <a:lnTo>
                    <a:pt x="937" y="30218"/>
                  </a:lnTo>
                  <a:lnTo>
                    <a:pt x="641" y="30317"/>
                  </a:lnTo>
                  <a:cubicBezTo>
                    <a:pt x="444" y="30366"/>
                    <a:pt x="296" y="30366"/>
                    <a:pt x="148" y="30366"/>
                  </a:cubicBezTo>
                  <a:lnTo>
                    <a:pt x="0" y="30366"/>
                  </a:lnTo>
                  <a:cubicBezTo>
                    <a:pt x="148" y="30563"/>
                    <a:pt x="345" y="30662"/>
                    <a:pt x="592" y="30711"/>
                  </a:cubicBezTo>
                  <a:lnTo>
                    <a:pt x="1282" y="30859"/>
                  </a:lnTo>
                  <a:lnTo>
                    <a:pt x="789" y="31352"/>
                  </a:lnTo>
                  <a:cubicBezTo>
                    <a:pt x="542" y="31598"/>
                    <a:pt x="247" y="31845"/>
                    <a:pt x="0" y="32042"/>
                  </a:cubicBezTo>
                  <a:cubicBezTo>
                    <a:pt x="592" y="32387"/>
                    <a:pt x="1085" y="32880"/>
                    <a:pt x="1380" y="33471"/>
                  </a:cubicBezTo>
                  <a:cubicBezTo>
                    <a:pt x="1873" y="34260"/>
                    <a:pt x="2021" y="35197"/>
                    <a:pt x="1775" y="36133"/>
                  </a:cubicBezTo>
                  <a:lnTo>
                    <a:pt x="1775" y="36084"/>
                  </a:lnTo>
                  <a:cubicBezTo>
                    <a:pt x="2268" y="36577"/>
                    <a:pt x="2859" y="36922"/>
                    <a:pt x="3500" y="37119"/>
                  </a:cubicBezTo>
                  <a:cubicBezTo>
                    <a:pt x="3845" y="37168"/>
                    <a:pt x="4190" y="37070"/>
                    <a:pt x="4486" y="36873"/>
                  </a:cubicBezTo>
                  <a:cubicBezTo>
                    <a:pt x="4683" y="36774"/>
                    <a:pt x="4782" y="36577"/>
                    <a:pt x="4782" y="36380"/>
                  </a:cubicBezTo>
                  <a:lnTo>
                    <a:pt x="5570" y="36478"/>
                  </a:lnTo>
                  <a:cubicBezTo>
                    <a:pt x="5620" y="36577"/>
                    <a:pt x="5718" y="36626"/>
                    <a:pt x="5817" y="36626"/>
                  </a:cubicBezTo>
                  <a:cubicBezTo>
                    <a:pt x="6014" y="36577"/>
                    <a:pt x="6260" y="36429"/>
                    <a:pt x="6408" y="36281"/>
                  </a:cubicBezTo>
                  <a:cubicBezTo>
                    <a:pt x="6605" y="36183"/>
                    <a:pt x="6704" y="35985"/>
                    <a:pt x="6753" y="35788"/>
                  </a:cubicBezTo>
                  <a:lnTo>
                    <a:pt x="6458" y="35591"/>
                  </a:lnTo>
                  <a:lnTo>
                    <a:pt x="6704" y="35295"/>
                  </a:lnTo>
                  <a:cubicBezTo>
                    <a:pt x="6901" y="35049"/>
                    <a:pt x="7197" y="34950"/>
                    <a:pt x="7443" y="35049"/>
                  </a:cubicBezTo>
                  <a:cubicBezTo>
                    <a:pt x="7838" y="35098"/>
                    <a:pt x="8183" y="35394"/>
                    <a:pt x="8281" y="35837"/>
                  </a:cubicBezTo>
                  <a:cubicBezTo>
                    <a:pt x="8331" y="36084"/>
                    <a:pt x="8380" y="36330"/>
                    <a:pt x="8331" y="36577"/>
                  </a:cubicBezTo>
                  <a:cubicBezTo>
                    <a:pt x="8331" y="36774"/>
                    <a:pt x="8331" y="36922"/>
                    <a:pt x="8331" y="37070"/>
                  </a:cubicBezTo>
                  <a:cubicBezTo>
                    <a:pt x="8429" y="37464"/>
                    <a:pt x="8676" y="37809"/>
                    <a:pt x="8972" y="38056"/>
                  </a:cubicBezTo>
                  <a:lnTo>
                    <a:pt x="9070" y="38105"/>
                  </a:lnTo>
                  <a:cubicBezTo>
                    <a:pt x="9317" y="38351"/>
                    <a:pt x="9563" y="38647"/>
                    <a:pt x="9711" y="38992"/>
                  </a:cubicBezTo>
                  <a:cubicBezTo>
                    <a:pt x="9760" y="39190"/>
                    <a:pt x="9760" y="39485"/>
                    <a:pt x="9662" y="39682"/>
                  </a:cubicBezTo>
                  <a:lnTo>
                    <a:pt x="10204" y="39929"/>
                  </a:lnTo>
                  <a:lnTo>
                    <a:pt x="10845" y="43084"/>
                  </a:lnTo>
                  <a:cubicBezTo>
                    <a:pt x="10894" y="43478"/>
                    <a:pt x="10993" y="43823"/>
                    <a:pt x="11190" y="44168"/>
                  </a:cubicBezTo>
                  <a:cubicBezTo>
                    <a:pt x="11288" y="44267"/>
                    <a:pt x="11338" y="44316"/>
                    <a:pt x="11436" y="44415"/>
                  </a:cubicBezTo>
                  <a:cubicBezTo>
                    <a:pt x="11584" y="44563"/>
                    <a:pt x="11732" y="44809"/>
                    <a:pt x="11880" y="45006"/>
                  </a:cubicBezTo>
                  <a:cubicBezTo>
                    <a:pt x="11979" y="45302"/>
                    <a:pt x="11929" y="45647"/>
                    <a:pt x="11732" y="45943"/>
                  </a:cubicBezTo>
                  <a:cubicBezTo>
                    <a:pt x="11781" y="45992"/>
                    <a:pt x="11781" y="46041"/>
                    <a:pt x="11831" y="46140"/>
                  </a:cubicBezTo>
                  <a:cubicBezTo>
                    <a:pt x="11929" y="46386"/>
                    <a:pt x="11880" y="46682"/>
                    <a:pt x="11781" y="46978"/>
                  </a:cubicBezTo>
                  <a:cubicBezTo>
                    <a:pt x="11633" y="47224"/>
                    <a:pt x="11387" y="47422"/>
                    <a:pt x="11091" y="47471"/>
                  </a:cubicBezTo>
                  <a:cubicBezTo>
                    <a:pt x="10993" y="47471"/>
                    <a:pt x="10943" y="47471"/>
                    <a:pt x="10845" y="47471"/>
                  </a:cubicBezTo>
                  <a:lnTo>
                    <a:pt x="10845" y="48999"/>
                  </a:lnTo>
                  <a:cubicBezTo>
                    <a:pt x="10894" y="49246"/>
                    <a:pt x="10795" y="49541"/>
                    <a:pt x="10648" y="49788"/>
                  </a:cubicBezTo>
                  <a:cubicBezTo>
                    <a:pt x="10598" y="49837"/>
                    <a:pt x="10549" y="49886"/>
                    <a:pt x="10500" y="49936"/>
                  </a:cubicBezTo>
                  <a:cubicBezTo>
                    <a:pt x="10450" y="50774"/>
                    <a:pt x="10155" y="51513"/>
                    <a:pt x="9662" y="52154"/>
                  </a:cubicBezTo>
                  <a:lnTo>
                    <a:pt x="10105" y="52154"/>
                  </a:lnTo>
                  <a:cubicBezTo>
                    <a:pt x="10253" y="52105"/>
                    <a:pt x="10450" y="52154"/>
                    <a:pt x="10598" y="52302"/>
                  </a:cubicBezTo>
                  <a:cubicBezTo>
                    <a:pt x="10697" y="52450"/>
                    <a:pt x="10795" y="52647"/>
                    <a:pt x="10746" y="52844"/>
                  </a:cubicBezTo>
                  <a:cubicBezTo>
                    <a:pt x="10746" y="53041"/>
                    <a:pt x="10894" y="53238"/>
                    <a:pt x="11091" y="53386"/>
                  </a:cubicBezTo>
                  <a:cubicBezTo>
                    <a:pt x="11288" y="53534"/>
                    <a:pt x="11535" y="53633"/>
                    <a:pt x="11732" y="53682"/>
                  </a:cubicBezTo>
                  <a:lnTo>
                    <a:pt x="11929" y="53781"/>
                  </a:lnTo>
                  <a:cubicBezTo>
                    <a:pt x="12176" y="53879"/>
                    <a:pt x="12373" y="54027"/>
                    <a:pt x="12521" y="54224"/>
                  </a:cubicBezTo>
                  <a:cubicBezTo>
                    <a:pt x="12718" y="54569"/>
                    <a:pt x="12718" y="55062"/>
                    <a:pt x="12521" y="55457"/>
                  </a:cubicBezTo>
                  <a:cubicBezTo>
                    <a:pt x="12225" y="56295"/>
                    <a:pt x="12077" y="57281"/>
                    <a:pt x="12176" y="58168"/>
                  </a:cubicBezTo>
                  <a:lnTo>
                    <a:pt x="14147" y="57379"/>
                  </a:lnTo>
                  <a:cubicBezTo>
                    <a:pt x="17007" y="56245"/>
                    <a:pt x="20309" y="55062"/>
                    <a:pt x="23168" y="56196"/>
                  </a:cubicBezTo>
                  <a:cubicBezTo>
                    <a:pt x="23464" y="55900"/>
                    <a:pt x="23809" y="55703"/>
                    <a:pt x="24253" y="55654"/>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7157" name="Google Shape;7157;p31"/>
            <p:cNvSpPr/>
            <p:nvPr/>
          </p:nvSpPr>
          <p:spPr>
            <a:xfrm>
              <a:off x="5051036" y="2437971"/>
              <a:ext cx="131844" cy="134397"/>
            </a:xfrm>
            <a:custGeom>
              <a:avLst/>
              <a:gdLst/>
              <a:ahLst/>
              <a:cxnLst/>
              <a:rect l="l" t="t" r="r" b="b"/>
              <a:pathLst>
                <a:path w="7642" h="7790" extrusionOk="0">
                  <a:moveTo>
                    <a:pt x="7296" y="4634"/>
                  </a:moveTo>
                  <a:cubicBezTo>
                    <a:pt x="7296" y="4585"/>
                    <a:pt x="7296" y="4536"/>
                    <a:pt x="7296" y="4487"/>
                  </a:cubicBezTo>
                  <a:cubicBezTo>
                    <a:pt x="7247" y="4191"/>
                    <a:pt x="7296" y="3846"/>
                    <a:pt x="7494" y="3649"/>
                  </a:cubicBezTo>
                  <a:cubicBezTo>
                    <a:pt x="7543" y="3550"/>
                    <a:pt x="7592" y="3451"/>
                    <a:pt x="7641" y="3353"/>
                  </a:cubicBezTo>
                  <a:cubicBezTo>
                    <a:pt x="7592" y="3205"/>
                    <a:pt x="7543" y="3106"/>
                    <a:pt x="7444" y="3057"/>
                  </a:cubicBezTo>
                  <a:lnTo>
                    <a:pt x="6212" y="1529"/>
                  </a:lnTo>
                  <a:cubicBezTo>
                    <a:pt x="5965" y="1282"/>
                    <a:pt x="5818" y="987"/>
                    <a:pt x="5768" y="691"/>
                  </a:cubicBezTo>
                  <a:cubicBezTo>
                    <a:pt x="5768" y="592"/>
                    <a:pt x="5768" y="494"/>
                    <a:pt x="5768" y="395"/>
                  </a:cubicBezTo>
                  <a:cubicBezTo>
                    <a:pt x="5768" y="346"/>
                    <a:pt x="5768" y="247"/>
                    <a:pt x="5768" y="198"/>
                  </a:cubicBezTo>
                  <a:cubicBezTo>
                    <a:pt x="5768" y="198"/>
                    <a:pt x="5768" y="99"/>
                    <a:pt x="5620" y="50"/>
                  </a:cubicBezTo>
                  <a:cubicBezTo>
                    <a:pt x="5423" y="1"/>
                    <a:pt x="5226" y="50"/>
                    <a:pt x="5078" y="149"/>
                  </a:cubicBezTo>
                  <a:lnTo>
                    <a:pt x="4980" y="247"/>
                  </a:lnTo>
                  <a:cubicBezTo>
                    <a:pt x="4832" y="494"/>
                    <a:pt x="4585" y="592"/>
                    <a:pt x="4339" y="642"/>
                  </a:cubicBezTo>
                  <a:cubicBezTo>
                    <a:pt x="4043" y="642"/>
                    <a:pt x="3796" y="592"/>
                    <a:pt x="3599" y="395"/>
                  </a:cubicBezTo>
                  <a:cubicBezTo>
                    <a:pt x="3550" y="346"/>
                    <a:pt x="3501" y="346"/>
                    <a:pt x="3402" y="297"/>
                  </a:cubicBezTo>
                  <a:cubicBezTo>
                    <a:pt x="3156" y="247"/>
                    <a:pt x="2811" y="642"/>
                    <a:pt x="2564" y="937"/>
                  </a:cubicBezTo>
                  <a:cubicBezTo>
                    <a:pt x="1874" y="1677"/>
                    <a:pt x="987" y="2268"/>
                    <a:pt x="1" y="2564"/>
                  </a:cubicBezTo>
                  <a:cubicBezTo>
                    <a:pt x="297" y="3550"/>
                    <a:pt x="395" y="4634"/>
                    <a:pt x="592" y="5670"/>
                  </a:cubicBezTo>
                  <a:cubicBezTo>
                    <a:pt x="740" y="6360"/>
                    <a:pt x="987" y="7198"/>
                    <a:pt x="1726" y="7444"/>
                  </a:cubicBezTo>
                  <a:cubicBezTo>
                    <a:pt x="2268" y="7493"/>
                    <a:pt x="2811" y="7444"/>
                    <a:pt x="3353" y="7346"/>
                  </a:cubicBezTo>
                  <a:cubicBezTo>
                    <a:pt x="3895" y="7296"/>
                    <a:pt x="4487" y="7444"/>
                    <a:pt x="4980" y="7789"/>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7158" name="Google Shape;7158;p31"/>
            <p:cNvSpPr/>
            <p:nvPr/>
          </p:nvSpPr>
          <p:spPr>
            <a:xfrm>
              <a:off x="5147131" y="2516196"/>
              <a:ext cx="177753" cy="190519"/>
            </a:xfrm>
            <a:custGeom>
              <a:avLst/>
              <a:gdLst/>
              <a:ahLst/>
              <a:cxnLst/>
              <a:rect l="l" t="t" r="r" b="b"/>
              <a:pathLst>
                <a:path w="10303" h="11043" extrusionOk="0">
                  <a:moveTo>
                    <a:pt x="10105" y="7592"/>
                  </a:moveTo>
                  <a:cubicBezTo>
                    <a:pt x="10204" y="7395"/>
                    <a:pt x="10303" y="7148"/>
                    <a:pt x="10204" y="7050"/>
                  </a:cubicBezTo>
                  <a:cubicBezTo>
                    <a:pt x="10155" y="6951"/>
                    <a:pt x="10056" y="6902"/>
                    <a:pt x="9957" y="6902"/>
                  </a:cubicBezTo>
                  <a:lnTo>
                    <a:pt x="9760" y="6803"/>
                  </a:lnTo>
                  <a:cubicBezTo>
                    <a:pt x="9514" y="6705"/>
                    <a:pt x="9218" y="6557"/>
                    <a:pt x="8972" y="6409"/>
                  </a:cubicBezTo>
                  <a:cubicBezTo>
                    <a:pt x="8577" y="6163"/>
                    <a:pt x="8331" y="5768"/>
                    <a:pt x="8331" y="5275"/>
                  </a:cubicBezTo>
                  <a:lnTo>
                    <a:pt x="6211" y="5374"/>
                  </a:lnTo>
                  <a:lnTo>
                    <a:pt x="6803" y="4733"/>
                  </a:lnTo>
                  <a:cubicBezTo>
                    <a:pt x="7443" y="4142"/>
                    <a:pt x="7887" y="3402"/>
                    <a:pt x="8035" y="2613"/>
                  </a:cubicBezTo>
                  <a:cubicBezTo>
                    <a:pt x="7789" y="2564"/>
                    <a:pt x="7493" y="2416"/>
                    <a:pt x="7246" y="2268"/>
                  </a:cubicBezTo>
                  <a:cubicBezTo>
                    <a:pt x="6753" y="2811"/>
                    <a:pt x="6014" y="3156"/>
                    <a:pt x="5275" y="3156"/>
                  </a:cubicBezTo>
                  <a:cubicBezTo>
                    <a:pt x="5077" y="3156"/>
                    <a:pt x="4880" y="3156"/>
                    <a:pt x="4732" y="3106"/>
                  </a:cubicBezTo>
                  <a:lnTo>
                    <a:pt x="4437" y="3057"/>
                  </a:lnTo>
                  <a:lnTo>
                    <a:pt x="4338" y="444"/>
                  </a:lnTo>
                  <a:cubicBezTo>
                    <a:pt x="4338" y="395"/>
                    <a:pt x="4338" y="346"/>
                    <a:pt x="4338" y="297"/>
                  </a:cubicBezTo>
                  <a:cubicBezTo>
                    <a:pt x="4289" y="297"/>
                    <a:pt x="4239" y="297"/>
                    <a:pt x="4190" y="297"/>
                  </a:cubicBezTo>
                  <a:lnTo>
                    <a:pt x="2514" y="1"/>
                  </a:lnTo>
                  <a:cubicBezTo>
                    <a:pt x="2514" y="50"/>
                    <a:pt x="2514" y="50"/>
                    <a:pt x="2514" y="99"/>
                  </a:cubicBezTo>
                  <a:cubicBezTo>
                    <a:pt x="2514" y="247"/>
                    <a:pt x="2465" y="444"/>
                    <a:pt x="2366" y="543"/>
                  </a:cubicBezTo>
                  <a:lnTo>
                    <a:pt x="0" y="3649"/>
                  </a:lnTo>
                  <a:cubicBezTo>
                    <a:pt x="345" y="3895"/>
                    <a:pt x="690" y="4191"/>
                    <a:pt x="986" y="4536"/>
                  </a:cubicBezTo>
                  <a:lnTo>
                    <a:pt x="6014" y="9367"/>
                  </a:lnTo>
                  <a:lnTo>
                    <a:pt x="7246" y="9860"/>
                  </a:lnTo>
                  <a:cubicBezTo>
                    <a:pt x="7690" y="10353"/>
                    <a:pt x="8183" y="10944"/>
                    <a:pt x="8873" y="10993"/>
                  </a:cubicBezTo>
                  <a:cubicBezTo>
                    <a:pt x="9169" y="11043"/>
                    <a:pt x="9514" y="10993"/>
                    <a:pt x="9810" y="10846"/>
                  </a:cubicBezTo>
                  <a:cubicBezTo>
                    <a:pt x="9662" y="9761"/>
                    <a:pt x="9760" y="8627"/>
                    <a:pt x="10105" y="7592"/>
                  </a:cubicBezTo>
                  <a:close/>
                </a:path>
              </a:pathLst>
            </a:custGeom>
            <a:solidFill>
              <a:srgbClr val="EFEFEF"/>
            </a:solidFill>
            <a:ln>
              <a:noFill/>
            </a:ln>
          </p:spPr>
          <p:txBody>
            <a:bodyPr spcFirstLastPara="1" wrap="square" lIns="121900" tIns="121900" rIns="121900" bIns="121900" anchor="ctr" anchorCtr="0">
              <a:noAutofit/>
            </a:bodyPr>
            <a:lstStyle/>
            <a:p>
              <a:endParaRPr sz="2400"/>
            </a:p>
          </p:txBody>
        </p:sp>
        <p:sp>
          <p:nvSpPr>
            <p:cNvPr id="7159" name="Google Shape;7159;p31"/>
            <p:cNvSpPr/>
            <p:nvPr/>
          </p:nvSpPr>
          <p:spPr>
            <a:xfrm>
              <a:off x="4977916" y="2313828"/>
              <a:ext cx="333387" cy="244951"/>
            </a:xfrm>
            <a:custGeom>
              <a:avLst/>
              <a:gdLst/>
              <a:ahLst/>
              <a:cxnLst/>
              <a:rect l="l" t="t" r="r" b="b"/>
              <a:pathLst>
                <a:path w="19324" h="14198" extrusionOk="0">
                  <a:moveTo>
                    <a:pt x="6162" y="7641"/>
                  </a:moveTo>
                  <a:cubicBezTo>
                    <a:pt x="6557" y="7198"/>
                    <a:pt x="7099" y="6557"/>
                    <a:pt x="7838" y="6754"/>
                  </a:cubicBezTo>
                  <a:cubicBezTo>
                    <a:pt x="7937" y="6803"/>
                    <a:pt x="8085" y="6853"/>
                    <a:pt x="8233" y="6951"/>
                  </a:cubicBezTo>
                  <a:cubicBezTo>
                    <a:pt x="8282" y="7001"/>
                    <a:pt x="8430" y="7099"/>
                    <a:pt x="8430" y="7050"/>
                  </a:cubicBezTo>
                  <a:cubicBezTo>
                    <a:pt x="8479" y="7050"/>
                    <a:pt x="8578" y="6951"/>
                    <a:pt x="8627" y="6902"/>
                  </a:cubicBezTo>
                  <a:lnTo>
                    <a:pt x="8775" y="6754"/>
                  </a:lnTo>
                  <a:cubicBezTo>
                    <a:pt x="9120" y="6508"/>
                    <a:pt x="9613" y="6409"/>
                    <a:pt x="10007" y="6508"/>
                  </a:cubicBezTo>
                  <a:cubicBezTo>
                    <a:pt x="10352" y="6606"/>
                    <a:pt x="10549" y="6853"/>
                    <a:pt x="10648" y="7148"/>
                  </a:cubicBezTo>
                  <a:cubicBezTo>
                    <a:pt x="10747" y="7296"/>
                    <a:pt x="10747" y="7444"/>
                    <a:pt x="10747" y="7641"/>
                  </a:cubicBezTo>
                  <a:cubicBezTo>
                    <a:pt x="10747" y="7691"/>
                    <a:pt x="10747" y="7740"/>
                    <a:pt x="10747" y="7789"/>
                  </a:cubicBezTo>
                  <a:cubicBezTo>
                    <a:pt x="10796" y="7986"/>
                    <a:pt x="10895" y="8134"/>
                    <a:pt x="11042" y="8233"/>
                  </a:cubicBezTo>
                  <a:lnTo>
                    <a:pt x="12275" y="9761"/>
                  </a:lnTo>
                  <a:cubicBezTo>
                    <a:pt x="12472" y="9958"/>
                    <a:pt x="12571" y="10254"/>
                    <a:pt x="12620" y="10500"/>
                  </a:cubicBezTo>
                  <a:cubicBezTo>
                    <a:pt x="12620" y="10698"/>
                    <a:pt x="12571" y="10846"/>
                    <a:pt x="12521" y="10993"/>
                  </a:cubicBezTo>
                  <a:lnTo>
                    <a:pt x="14099" y="11289"/>
                  </a:lnTo>
                  <a:cubicBezTo>
                    <a:pt x="14345" y="11289"/>
                    <a:pt x="14542" y="11437"/>
                    <a:pt x="14690" y="11585"/>
                  </a:cubicBezTo>
                  <a:cubicBezTo>
                    <a:pt x="14838" y="11782"/>
                    <a:pt x="14887" y="11979"/>
                    <a:pt x="14887" y="12176"/>
                  </a:cubicBezTo>
                  <a:lnTo>
                    <a:pt x="14937" y="14148"/>
                  </a:lnTo>
                  <a:cubicBezTo>
                    <a:pt x="15627" y="14198"/>
                    <a:pt x="16268" y="13852"/>
                    <a:pt x="16662" y="13212"/>
                  </a:cubicBezTo>
                  <a:lnTo>
                    <a:pt x="16908" y="12768"/>
                  </a:lnTo>
                  <a:lnTo>
                    <a:pt x="17253" y="13162"/>
                  </a:lnTo>
                  <a:cubicBezTo>
                    <a:pt x="17451" y="13360"/>
                    <a:pt x="17746" y="13557"/>
                    <a:pt x="18091" y="13606"/>
                  </a:cubicBezTo>
                  <a:cubicBezTo>
                    <a:pt x="18091" y="13606"/>
                    <a:pt x="18141" y="13557"/>
                    <a:pt x="18190" y="13507"/>
                  </a:cubicBezTo>
                  <a:cubicBezTo>
                    <a:pt x="18190" y="13409"/>
                    <a:pt x="18239" y="13310"/>
                    <a:pt x="18239" y="13162"/>
                  </a:cubicBezTo>
                  <a:lnTo>
                    <a:pt x="18239" y="10451"/>
                  </a:lnTo>
                  <a:lnTo>
                    <a:pt x="18831" y="10846"/>
                  </a:lnTo>
                  <a:cubicBezTo>
                    <a:pt x="18929" y="10895"/>
                    <a:pt x="18979" y="10895"/>
                    <a:pt x="19077" y="10846"/>
                  </a:cubicBezTo>
                  <a:cubicBezTo>
                    <a:pt x="19127" y="10846"/>
                    <a:pt x="19225" y="10796"/>
                    <a:pt x="19225" y="10698"/>
                  </a:cubicBezTo>
                  <a:cubicBezTo>
                    <a:pt x="19275" y="10648"/>
                    <a:pt x="19275" y="10550"/>
                    <a:pt x="19225" y="10500"/>
                  </a:cubicBezTo>
                  <a:cubicBezTo>
                    <a:pt x="19225" y="10402"/>
                    <a:pt x="19176" y="10353"/>
                    <a:pt x="19127" y="10303"/>
                  </a:cubicBezTo>
                  <a:lnTo>
                    <a:pt x="15725" y="8874"/>
                  </a:lnTo>
                  <a:lnTo>
                    <a:pt x="19324" y="9613"/>
                  </a:lnTo>
                  <a:lnTo>
                    <a:pt x="19324" y="9416"/>
                  </a:lnTo>
                  <a:cubicBezTo>
                    <a:pt x="19225" y="9268"/>
                    <a:pt x="19176" y="9120"/>
                    <a:pt x="19028" y="9022"/>
                  </a:cubicBezTo>
                  <a:cubicBezTo>
                    <a:pt x="18929" y="8923"/>
                    <a:pt x="18831" y="8824"/>
                    <a:pt x="18782" y="8726"/>
                  </a:cubicBezTo>
                  <a:cubicBezTo>
                    <a:pt x="18486" y="8332"/>
                    <a:pt x="18338" y="7839"/>
                    <a:pt x="18239" y="7346"/>
                  </a:cubicBezTo>
                  <a:lnTo>
                    <a:pt x="17697" y="4585"/>
                  </a:lnTo>
                  <a:lnTo>
                    <a:pt x="15380" y="3698"/>
                  </a:lnTo>
                  <a:lnTo>
                    <a:pt x="17056" y="3550"/>
                  </a:lnTo>
                  <a:cubicBezTo>
                    <a:pt x="17106" y="3501"/>
                    <a:pt x="17155" y="3402"/>
                    <a:pt x="17106" y="3304"/>
                  </a:cubicBezTo>
                  <a:cubicBezTo>
                    <a:pt x="17007" y="3106"/>
                    <a:pt x="16859" y="2909"/>
                    <a:pt x="16662" y="2811"/>
                  </a:cubicBezTo>
                  <a:lnTo>
                    <a:pt x="16613" y="2712"/>
                  </a:lnTo>
                  <a:cubicBezTo>
                    <a:pt x="16169" y="2367"/>
                    <a:pt x="15824" y="1874"/>
                    <a:pt x="15725" y="1282"/>
                  </a:cubicBezTo>
                  <a:cubicBezTo>
                    <a:pt x="15676" y="1085"/>
                    <a:pt x="15676" y="888"/>
                    <a:pt x="15725" y="691"/>
                  </a:cubicBezTo>
                  <a:cubicBezTo>
                    <a:pt x="15725" y="494"/>
                    <a:pt x="15725" y="297"/>
                    <a:pt x="15725" y="149"/>
                  </a:cubicBezTo>
                  <a:cubicBezTo>
                    <a:pt x="15725" y="99"/>
                    <a:pt x="15676" y="99"/>
                    <a:pt x="15676" y="50"/>
                  </a:cubicBezTo>
                  <a:cubicBezTo>
                    <a:pt x="15577" y="444"/>
                    <a:pt x="15380" y="789"/>
                    <a:pt x="15085" y="987"/>
                  </a:cubicBezTo>
                  <a:cubicBezTo>
                    <a:pt x="14789" y="1282"/>
                    <a:pt x="14394" y="1430"/>
                    <a:pt x="14000" y="1529"/>
                  </a:cubicBezTo>
                  <a:cubicBezTo>
                    <a:pt x="13803" y="1529"/>
                    <a:pt x="13556" y="1480"/>
                    <a:pt x="13409" y="1332"/>
                  </a:cubicBezTo>
                  <a:cubicBezTo>
                    <a:pt x="13310" y="1480"/>
                    <a:pt x="13211" y="1529"/>
                    <a:pt x="13113" y="1627"/>
                  </a:cubicBezTo>
                  <a:cubicBezTo>
                    <a:pt x="12620" y="1973"/>
                    <a:pt x="12078" y="2071"/>
                    <a:pt x="11535" y="1973"/>
                  </a:cubicBezTo>
                  <a:cubicBezTo>
                    <a:pt x="10747" y="1775"/>
                    <a:pt x="10007" y="1332"/>
                    <a:pt x="9465" y="740"/>
                  </a:cubicBezTo>
                  <a:lnTo>
                    <a:pt x="9564" y="642"/>
                  </a:lnTo>
                  <a:lnTo>
                    <a:pt x="9366" y="592"/>
                  </a:lnTo>
                  <a:cubicBezTo>
                    <a:pt x="8726" y="395"/>
                    <a:pt x="8035" y="395"/>
                    <a:pt x="7395" y="494"/>
                  </a:cubicBezTo>
                  <a:cubicBezTo>
                    <a:pt x="6803" y="543"/>
                    <a:pt x="6212" y="543"/>
                    <a:pt x="5620" y="494"/>
                  </a:cubicBezTo>
                  <a:cubicBezTo>
                    <a:pt x="5275" y="444"/>
                    <a:pt x="4930" y="346"/>
                    <a:pt x="4585" y="247"/>
                  </a:cubicBezTo>
                  <a:cubicBezTo>
                    <a:pt x="4338" y="149"/>
                    <a:pt x="4141" y="99"/>
                    <a:pt x="3895" y="50"/>
                  </a:cubicBezTo>
                  <a:lnTo>
                    <a:pt x="3648" y="1"/>
                  </a:lnTo>
                  <a:lnTo>
                    <a:pt x="3550" y="1233"/>
                  </a:lnTo>
                  <a:cubicBezTo>
                    <a:pt x="3550" y="1233"/>
                    <a:pt x="3599" y="1282"/>
                    <a:pt x="3599" y="1282"/>
                  </a:cubicBezTo>
                  <a:cubicBezTo>
                    <a:pt x="3895" y="1381"/>
                    <a:pt x="4043" y="1627"/>
                    <a:pt x="4043" y="1923"/>
                  </a:cubicBezTo>
                  <a:cubicBezTo>
                    <a:pt x="3993" y="2170"/>
                    <a:pt x="3845" y="2367"/>
                    <a:pt x="3599" y="2465"/>
                  </a:cubicBezTo>
                  <a:cubicBezTo>
                    <a:pt x="2909" y="2860"/>
                    <a:pt x="2120" y="3008"/>
                    <a:pt x="1381" y="2909"/>
                  </a:cubicBezTo>
                  <a:cubicBezTo>
                    <a:pt x="888" y="3353"/>
                    <a:pt x="444" y="3846"/>
                    <a:pt x="1" y="4339"/>
                  </a:cubicBezTo>
                  <a:cubicBezTo>
                    <a:pt x="296" y="4733"/>
                    <a:pt x="395" y="5275"/>
                    <a:pt x="691" y="5719"/>
                  </a:cubicBezTo>
                  <a:cubicBezTo>
                    <a:pt x="1134" y="6113"/>
                    <a:pt x="1627" y="6458"/>
                    <a:pt x="2219" y="6656"/>
                  </a:cubicBezTo>
                  <a:cubicBezTo>
                    <a:pt x="3106" y="7198"/>
                    <a:pt x="3698" y="8036"/>
                    <a:pt x="3993" y="9071"/>
                  </a:cubicBezTo>
                  <a:cubicBezTo>
                    <a:pt x="4831" y="8775"/>
                    <a:pt x="5571" y="8282"/>
                    <a:pt x="6162" y="7641"/>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60" name="Google Shape;7160;p31"/>
            <p:cNvSpPr/>
            <p:nvPr/>
          </p:nvSpPr>
          <p:spPr>
            <a:xfrm>
              <a:off x="5263616" y="1029054"/>
              <a:ext cx="1576740" cy="957617"/>
            </a:xfrm>
            <a:custGeom>
              <a:avLst/>
              <a:gdLst/>
              <a:ahLst/>
              <a:cxnLst/>
              <a:rect l="l" t="t" r="r" b="b"/>
              <a:pathLst>
                <a:path w="91392" h="55506" extrusionOk="0">
                  <a:moveTo>
                    <a:pt x="11190" y="38598"/>
                  </a:moveTo>
                  <a:cubicBezTo>
                    <a:pt x="11190" y="38647"/>
                    <a:pt x="11141" y="38647"/>
                    <a:pt x="11141" y="38647"/>
                  </a:cubicBezTo>
                  <a:lnTo>
                    <a:pt x="24598" y="47963"/>
                  </a:lnTo>
                  <a:cubicBezTo>
                    <a:pt x="25338" y="48456"/>
                    <a:pt x="26028" y="48999"/>
                    <a:pt x="26619" y="49689"/>
                  </a:cubicBezTo>
                  <a:cubicBezTo>
                    <a:pt x="26816" y="49985"/>
                    <a:pt x="27014" y="50280"/>
                    <a:pt x="27211" y="50576"/>
                  </a:cubicBezTo>
                  <a:cubicBezTo>
                    <a:pt x="27408" y="51020"/>
                    <a:pt x="27704" y="51365"/>
                    <a:pt x="27999" y="51710"/>
                  </a:cubicBezTo>
                  <a:cubicBezTo>
                    <a:pt x="28295" y="52006"/>
                    <a:pt x="28739" y="52203"/>
                    <a:pt x="29182" y="52203"/>
                  </a:cubicBezTo>
                  <a:cubicBezTo>
                    <a:pt x="29380" y="52203"/>
                    <a:pt x="29577" y="52153"/>
                    <a:pt x="29725" y="52006"/>
                  </a:cubicBezTo>
                  <a:lnTo>
                    <a:pt x="30119" y="51611"/>
                  </a:lnTo>
                  <a:lnTo>
                    <a:pt x="30366" y="52104"/>
                  </a:lnTo>
                  <a:cubicBezTo>
                    <a:pt x="30858" y="53041"/>
                    <a:pt x="31746" y="53731"/>
                    <a:pt x="32830" y="53928"/>
                  </a:cubicBezTo>
                  <a:lnTo>
                    <a:pt x="33077" y="53977"/>
                  </a:lnTo>
                  <a:lnTo>
                    <a:pt x="33323" y="55505"/>
                  </a:lnTo>
                  <a:lnTo>
                    <a:pt x="37267" y="55160"/>
                  </a:lnTo>
                  <a:cubicBezTo>
                    <a:pt x="37710" y="55160"/>
                    <a:pt x="38203" y="55062"/>
                    <a:pt x="38598" y="54865"/>
                  </a:cubicBezTo>
                  <a:cubicBezTo>
                    <a:pt x="38992" y="54569"/>
                    <a:pt x="39337" y="54273"/>
                    <a:pt x="39633" y="53829"/>
                  </a:cubicBezTo>
                  <a:lnTo>
                    <a:pt x="39781" y="53632"/>
                  </a:lnTo>
                  <a:cubicBezTo>
                    <a:pt x="41900" y="50921"/>
                    <a:pt x="45055" y="49492"/>
                    <a:pt x="48111" y="48111"/>
                  </a:cubicBezTo>
                  <a:cubicBezTo>
                    <a:pt x="50625" y="46978"/>
                    <a:pt x="53238" y="45844"/>
                    <a:pt x="55210" y="43971"/>
                  </a:cubicBezTo>
                  <a:cubicBezTo>
                    <a:pt x="55456" y="43724"/>
                    <a:pt x="55703" y="43428"/>
                    <a:pt x="55900" y="43133"/>
                  </a:cubicBezTo>
                  <a:cubicBezTo>
                    <a:pt x="55604" y="42788"/>
                    <a:pt x="55407" y="42393"/>
                    <a:pt x="55259" y="41950"/>
                  </a:cubicBezTo>
                  <a:cubicBezTo>
                    <a:pt x="55161" y="41555"/>
                    <a:pt x="54963" y="41161"/>
                    <a:pt x="54668" y="40865"/>
                  </a:cubicBezTo>
                  <a:cubicBezTo>
                    <a:pt x="54323" y="40569"/>
                    <a:pt x="53928" y="40421"/>
                    <a:pt x="53435" y="40421"/>
                  </a:cubicBezTo>
                  <a:cubicBezTo>
                    <a:pt x="53139" y="40323"/>
                    <a:pt x="52844" y="40274"/>
                    <a:pt x="52548" y="40175"/>
                  </a:cubicBezTo>
                  <a:cubicBezTo>
                    <a:pt x="51118" y="39633"/>
                    <a:pt x="50428" y="38105"/>
                    <a:pt x="49886" y="36724"/>
                  </a:cubicBezTo>
                  <a:cubicBezTo>
                    <a:pt x="49738" y="36478"/>
                    <a:pt x="49689" y="36182"/>
                    <a:pt x="49640" y="35886"/>
                  </a:cubicBezTo>
                  <a:cubicBezTo>
                    <a:pt x="49590" y="35541"/>
                    <a:pt x="49640" y="35246"/>
                    <a:pt x="49689" y="34900"/>
                  </a:cubicBezTo>
                  <a:lnTo>
                    <a:pt x="49689" y="34802"/>
                  </a:lnTo>
                  <a:cubicBezTo>
                    <a:pt x="49738" y="34062"/>
                    <a:pt x="49787" y="33323"/>
                    <a:pt x="49787" y="32584"/>
                  </a:cubicBezTo>
                  <a:lnTo>
                    <a:pt x="49886" y="28344"/>
                  </a:lnTo>
                  <a:cubicBezTo>
                    <a:pt x="49935" y="27161"/>
                    <a:pt x="49837" y="25978"/>
                    <a:pt x="49590" y="24844"/>
                  </a:cubicBezTo>
                  <a:lnTo>
                    <a:pt x="49590" y="24746"/>
                  </a:lnTo>
                  <a:cubicBezTo>
                    <a:pt x="49442" y="24351"/>
                    <a:pt x="49393" y="23957"/>
                    <a:pt x="49442" y="23513"/>
                  </a:cubicBezTo>
                  <a:cubicBezTo>
                    <a:pt x="48802" y="22626"/>
                    <a:pt x="48752" y="21443"/>
                    <a:pt x="48654" y="20260"/>
                  </a:cubicBezTo>
                  <a:cubicBezTo>
                    <a:pt x="48604" y="18880"/>
                    <a:pt x="48506" y="17598"/>
                    <a:pt x="47618" y="16908"/>
                  </a:cubicBezTo>
                  <a:cubicBezTo>
                    <a:pt x="47372" y="16711"/>
                    <a:pt x="47076" y="16514"/>
                    <a:pt x="46731" y="16415"/>
                  </a:cubicBezTo>
                  <a:cubicBezTo>
                    <a:pt x="46090" y="16169"/>
                    <a:pt x="45548" y="15725"/>
                    <a:pt x="45203" y="15183"/>
                  </a:cubicBezTo>
                  <a:cubicBezTo>
                    <a:pt x="45055" y="14838"/>
                    <a:pt x="44957" y="14493"/>
                    <a:pt x="44957" y="14148"/>
                  </a:cubicBezTo>
                  <a:cubicBezTo>
                    <a:pt x="44957" y="13852"/>
                    <a:pt x="44858" y="13556"/>
                    <a:pt x="44710" y="13310"/>
                  </a:cubicBezTo>
                  <a:cubicBezTo>
                    <a:pt x="44562" y="13112"/>
                    <a:pt x="44414" y="12965"/>
                    <a:pt x="44217" y="12866"/>
                  </a:cubicBezTo>
                  <a:cubicBezTo>
                    <a:pt x="43823" y="12570"/>
                    <a:pt x="43330" y="12176"/>
                    <a:pt x="43379" y="11584"/>
                  </a:cubicBezTo>
                  <a:cubicBezTo>
                    <a:pt x="43428" y="11289"/>
                    <a:pt x="43576" y="10993"/>
                    <a:pt x="43774" y="10796"/>
                  </a:cubicBezTo>
                  <a:cubicBezTo>
                    <a:pt x="43872" y="10697"/>
                    <a:pt x="43921" y="10598"/>
                    <a:pt x="43971" y="10451"/>
                  </a:cubicBezTo>
                  <a:cubicBezTo>
                    <a:pt x="44020" y="10303"/>
                    <a:pt x="44020" y="10105"/>
                    <a:pt x="43971" y="9958"/>
                  </a:cubicBezTo>
                  <a:cubicBezTo>
                    <a:pt x="43921" y="9662"/>
                    <a:pt x="43971" y="9317"/>
                    <a:pt x="44119" y="9021"/>
                  </a:cubicBezTo>
                  <a:cubicBezTo>
                    <a:pt x="44266" y="8775"/>
                    <a:pt x="44464" y="8577"/>
                    <a:pt x="44710" y="8429"/>
                  </a:cubicBezTo>
                  <a:cubicBezTo>
                    <a:pt x="44809" y="8380"/>
                    <a:pt x="44907" y="8331"/>
                    <a:pt x="45006" y="8282"/>
                  </a:cubicBezTo>
                  <a:cubicBezTo>
                    <a:pt x="45499" y="7838"/>
                    <a:pt x="45351" y="6951"/>
                    <a:pt x="45203" y="6113"/>
                  </a:cubicBezTo>
                  <a:cubicBezTo>
                    <a:pt x="45006" y="5275"/>
                    <a:pt x="45203" y="4437"/>
                    <a:pt x="45745" y="3746"/>
                  </a:cubicBezTo>
                  <a:lnTo>
                    <a:pt x="44858" y="3056"/>
                  </a:lnTo>
                  <a:lnTo>
                    <a:pt x="47569" y="444"/>
                  </a:lnTo>
                  <a:lnTo>
                    <a:pt x="48111" y="986"/>
                  </a:lnTo>
                  <a:lnTo>
                    <a:pt x="46090" y="2908"/>
                  </a:lnTo>
                  <a:lnTo>
                    <a:pt x="47372" y="3944"/>
                  </a:lnTo>
                  <a:lnTo>
                    <a:pt x="46583" y="4141"/>
                  </a:lnTo>
                  <a:cubicBezTo>
                    <a:pt x="45992" y="4289"/>
                    <a:pt x="45942" y="5324"/>
                    <a:pt x="46041" y="5965"/>
                  </a:cubicBezTo>
                  <a:cubicBezTo>
                    <a:pt x="46189" y="6901"/>
                    <a:pt x="46386" y="8134"/>
                    <a:pt x="45548" y="8824"/>
                  </a:cubicBezTo>
                  <a:cubicBezTo>
                    <a:pt x="45400" y="8922"/>
                    <a:pt x="45302" y="9021"/>
                    <a:pt x="45154" y="9070"/>
                  </a:cubicBezTo>
                  <a:cubicBezTo>
                    <a:pt x="45006" y="9169"/>
                    <a:pt x="44907" y="9267"/>
                    <a:pt x="44809" y="9366"/>
                  </a:cubicBezTo>
                  <a:cubicBezTo>
                    <a:pt x="44759" y="9514"/>
                    <a:pt x="44710" y="9711"/>
                    <a:pt x="44759" y="9908"/>
                  </a:cubicBezTo>
                  <a:cubicBezTo>
                    <a:pt x="44809" y="10155"/>
                    <a:pt x="44759" y="10401"/>
                    <a:pt x="44710" y="10648"/>
                  </a:cubicBezTo>
                  <a:cubicBezTo>
                    <a:pt x="44612" y="10845"/>
                    <a:pt x="44513" y="11042"/>
                    <a:pt x="44365" y="11190"/>
                  </a:cubicBezTo>
                  <a:cubicBezTo>
                    <a:pt x="44266" y="11289"/>
                    <a:pt x="44217" y="11436"/>
                    <a:pt x="44168" y="11584"/>
                  </a:cubicBezTo>
                  <a:cubicBezTo>
                    <a:pt x="44168" y="11781"/>
                    <a:pt x="44316" y="11929"/>
                    <a:pt x="44661" y="12176"/>
                  </a:cubicBezTo>
                  <a:cubicBezTo>
                    <a:pt x="44907" y="12373"/>
                    <a:pt x="45154" y="12570"/>
                    <a:pt x="45351" y="12817"/>
                  </a:cubicBezTo>
                  <a:cubicBezTo>
                    <a:pt x="45548" y="13162"/>
                    <a:pt x="45696" y="13605"/>
                    <a:pt x="45696" y="14049"/>
                  </a:cubicBezTo>
                  <a:cubicBezTo>
                    <a:pt x="45745" y="14295"/>
                    <a:pt x="45795" y="14542"/>
                    <a:pt x="45893" y="14788"/>
                  </a:cubicBezTo>
                  <a:cubicBezTo>
                    <a:pt x="46189" y="15232"/>
                    <a:pt x="46633" y="15577"/>
                    <a:pt x="47126" y="15725"/>
                  </a:cubicBezTo>
                  <a:cubicBezTo>
                    <a:pt x="47471" y="15873"/>
                    <a:pt x="47816" y="16070"/>
                    <a:pt x="48161" y="16317"/>
                  </a:cubicBezTo>
                  <a:cubicBezTo>
                    <a:pt x="49294" y="17253"/>
                    <a:pt x="49393" y="18781"/>
                    <a:pt x="49492" y="20211"/>
                  </a:cubicBezTo>
                  <a:cubicBezTo>
                    <a:pt x="49492" y="21098"/>
                    <a:pt x="49590" y="21936"/>
                    <a:pt x="49886" y="22725"/>
                  </a:cubicBezTo>
                  <a:cubicBezTo>
                    <a:pt x="49985" y="22675"/>
                    <a:pt x="50133" y="22577"/>
                    <a:pt x="50231" y="22528"/>
                  </a:cubicBezTo>
                  <a:cubicBezTo>
                    <a:pt x="50330" y="22429"/>
                    <a:pt x="50428" y="22380"/>
                    <a:pt x="50478" y="22330"/>
                  </a:cubicBezTo>
                  <a:cubicBezTo>
                    <a:pt x="50773" y="22084"/>
                    <a:pt x="50773" y="21640"/>
                    <a:pt x="50675" y="20950"/>
                  </a:cubicBezTo>
                  <a:cubicBezTo>
                    <a:pt x="50576" y="20507"/>
                    <a:pt x="50625" y="19964"/>
                    <a:pt x="50724" y="19471"/>
                  </a:cubicBezTo>
                  <a:cubicBezTo>
                    <a:pt x="50971" y="18831"/>
                    <a:pt x="51463" y="18239"/>
                    <a:pt x="52104" y="17894"/>
                  </a:cubicBezTo>
                  <a:lnTo>
                    <a:pt x="53583" y="16809"/>
                  </a:lnTo>
                  <a:lnTo>
                    <a:pt x="54914" y="15873"/>
                  </a:lnTo>
                  <a:lnTo>
                    <a:pt x="54914" y="13655"/>
                  </a:lnTo>
                  <a:lnTo>
                    <a:pt x="55653" y="13655"/>
                  </a:lnTo>
                  <a:lnTo>
                    <a:pt x="55653" y="16267"/>
                  </a:lnTo>
                  <a:lnTo>
                    <a:pt x="55506" y="16366"/>
                  </a:lnTo>
                  <a:lnTo>
                    <a:pt x="54027" y="17450"/>
                  </a:lnTo>
                  <a:cubicBezTo>
                    <a:pt x="53534" y="17795"/>
                    <a:pt x="53041" y="18140"/>
                    <a:pt x="52548" y="18485"/>
                  </a:cubicBezTo>
                  <a:cubicBezTo>
                    <a:pt x="52055" y="18781"/>
                    <a:pt x="51661" y="19176"/>
                    <a:pt x="51463" y="19669"/>
                  </a:cubicBezTo>
                  <a:cubicBezTo>
                    <a:pt x="51365" y="20063"/>
                    <a:pt x="51365" y="20457"/>
                    <a:pt x="51463" y="20852"/>
                  </a:cubicBezTo>
                  <a:cubicBezTo>
                    <a:pt x="51513" y="21542"/>
                    <a:pt x="51611" y="22330"/>
                    <a:pt x="51020" y="22873"/>
                  </a:cubicBezTo>
                  <a:cubicBezTo>
                    <a:pt x="50872" y="22971"/>
                    <a:pt x="50773" y="23021"/>
                    <a:pt x="50625" y="23119"/>
                  </a:cubicBezTo>
                  <a:cubicBezTo>
                    <a:pt x="50527" y="23168"/>
                    <a:pt x="50428" y="23218"/>
                    <a:pt x="50330" y="23316"/>
                  </a:cubicBezTo>
                  <a:lnTo>
                    <a:pt x="50330" y="23366"/>
                  </a:lnTo>
                  <a:cubicBezTo>
                    <a:pt x="50379" y="23415"/>
                    <a:pt x="50428" y="23464"/>
                    <a:pt x="50527" y="23513"/>
                  </a:cubicBezTo>
                  <a:lnTo>
                    <a:pt x="50231" y="23859"/>
                  </a:lnTo>
                  <a:cubicBezTo>
                    <a:pt x="50280" y="24056"/>
                    <a:pt x="50330" y="24302"/>
                    <a:pt x="50428" y="24549"/>
                  </a:cubicBezTo>
                  <a:lnTo>
                    <a:pt x="50428" y="24647"/>
                  </a:lnTo>
                  <a:cubicBezTo>
                    <a:pt x="50675" y="25830"/>
                    <a:pt x="50773" y="27063"/>
                    <a:pt x="50724" y="28344"/>
                  </a:cubicBezTo>
                  <a:lnTo>
                    <a:pt x="50625" y="32584"/>
                  </a:lnTo>
                  <a:cubicBezTo>
                    <a:pt x="50625" y="33323"/>
                    <a:pt x="50576" y="34112"/>
                    <a:pt x="50527" y="34900"/>
                  </a:cubicBezTo>
                  <a:lnTo>
                    <a:pt x="50527" y="34999"/>
                  </a:lnTo>
                  <a:cubicBezTo>
                    <a:pt x="50478" y="35246"/>
                    <a:pt x="50428" y="35541"/>
                    <a:pt x="50478" y="35788"/>
                  </a:cubicBezTo>
                  <a:cubicBezTo>
                    <a:pt x="50527" y="35985"/>
                    <a:pt x="50576" y="36182"/>
                    <a:pt x="50675" y="36379"/>
                  </a:cubicBezTo>
                  <a:cubicBezTo>
                    <a:pt x="51168" y="37661"/>
                    <a:pt x="51759" y="38992"/>
                    <a:pt x="52893" y="39386"/>
                  </a:cubicBezTo>
                  <a:cubicBezTo>
                    <a:pt x="53189" y="39485"/>
                    <a:pt x="53435" y="39534"/>
                    <a:pt x="53682" y="39583"/>
                  </a:cubicBezTo>
                  <a:cubicBezTo>
                    <a:pt x="54273" y="39633"/>
                    <a:pt x="54815" y="39879"/>
                    <a:pt x="55308" y="40224"/>
                  </a:cubicBezTo>
                  <a:cubicBezTo>
                    <a:pt x="55653" y="40619"/>
                    <a:pt x="55949" y="41112"/>
                    <a:pt x="56048" y="41604"/>
                  </a:cubicBezTo>
                  <a:cubicBezTo>
                    <a:pt x="56245" y="42147"/>
                    <a:pt x="56442" y="42640"/>
                    <a:pt x="56787" y="42788"/>
                  </a:cubicBezTo>
                  <a:cubicBezTo>
                    <a:pt x="57034" y="42886"/>
                    <a:pt x="57329" y="42886"/>
                    <a:pt x="57576" y="42886"/>
                  </a:cubicBezTo>
                  <a:lnTo>
                    <a:pt x="58069" y="42886"/>
                  </a:lnTo>
                  <a:cubicBezTo>
                    <a:pt x="58956" y="42985"/>
                    <a:pt x="59843" y="43379"/>
                    <a:pt x="60534" y="44020"/>
                  </a:cubicBezTo>
                  <a:cubicBezTo>
                    <a:pt x="61322" y="44513"/>
                    <a:pt x="62012" y="45006"/>
                    <a:pt x="62801" y="44957"/>
                  </a:cubicBezTo>
                  <a:cubicBezTo>
                    <a:pt x="63393" y="44907"/>
                    <a:pt x="63984" y="44710"/>
                    <a:pt x="64477" y="44365"/>
                  </a:cubicBezTo>
                  <a:cubicBezTo>
                    <a:pt x="64625" y="44266"/>
                    <a:pt x="64822" y="44168"/>
                    <a:pt x="64970" y="44119"/>
                  </a:cubicBezTo>
                  <a:cubicBezTo>
                    <a:pt x="68174" y="42590"/>
                    <a:pt x="71477" y="44562"/>
                    <a:pt x="74435" y="46287"/>
                  </a:cubicBezTo>
                  <a:cubicBezTo>
                    <a:pt x="75223" y="46780"/>
                    <a:pt x="76012" y="47273"/>
                    <a:pt x="76751" y="47618"/>
                  </a:cubicBezTo>
                  <a:cubicBezTo>
                    <a:pt x="80547" y="49442"/>
                    <a:pt x="84441" y="51315"/>
                    <a:pt x="88335" y="53041"/>
                  </a:cubicBezTo>
                  <a:cubicBezTo>
                    <a:pt x="88335" y="53041"/>
                    <a:pt x="88335" y="53041"/>
                    <a:pt x="88385" y="53041"/>
                  </a:cubicBezTo>
                  <a:lnTo>
                    <a:pt x="90948" y="53041"/>
                  </a:lnTo>
                  <a:lnTo>
                    <a:pt x="90948" y="48111"/>
                  </a:lnTo>
                  <a:cubicBezTo>
                    <a:pt x="90899" y="48111"/>
                    <a:pt x="90899" y="48062"/>
                    <a:pt x="90948" y="48062"/>
                  </a:cubicBezTo>
                  <a:lnTo>
                    <a:pt x="90307" y="48062"/>
                  </a:lnTo>
                  <a:lnTo>
                    <a:pt x="90307" y="40668"/>
                  </a:lnTo>
                  <a:cubicBezTo>
                    <a:pt x="90455" y="38252"/>
                    <a:pt x="90554" y="35837"/>
                    <a:pt x="90652" y="33471"/>
                  </a:cubicBezTo>
                  <a:cubicBezTo>
                    <a:pt x="90751" y="31105"/>
                    <a:pt x="90849" y="28640"/>
                    <a:pt x="90997" y="26274"/>
                  </a:cubicBezTo>
                  <a:cubicBezTo>
                    <a:pt x="91047" y="25830"/>
                    <a:pt x="91047" y="25436"/>
                    <a:pt x="90948" y="25042"/>
                  </a:cubicBezTo>
                  <a:cubicBezTo>
                    <a:pt x="90849" y="24795"/>
                    <a:pt x="90702" y="24549"/>
                    <a:pt x="90554" y="24351"/>
                  </a:cubicBezTo>
                  <a:cubicBezTo>
                    <a:pt x="90209" y="23908"/>
                    <a:pt x="90011" y="23415"/>
                    <a:pt x="90011" y="22922"/>
                  </a:cubicBezTo>
                  <a:cubicBezTo>
                    <a:pt x="90061" y="22429"/>
                    <a:pt x="90209" y="21936"/>
                    <a:pt x="90554" y="21591"/>
                  </a:cubicBezTo>
                  <a:cubicBezTo>
                    <a:pt x="90702" y="21345"/>
                    <a:pt x="90849" y="21098"/>
                    <a:pt x="90948" y="20802"/>
                  </a:cubicBezTo>
                  <a:cubicBezTo>
                    <a:pt x="90997" y="20507"/>
                    <a:pt x="90997" y="20161"/>
                    <a:pt x="90948" y="19866"/>
                  </a:cubicBezTo>
                  <a:cubicBezTo>
                    <a:pt x="90899" y="19619"/>
                    <a:pt x="90849" y="19373"/>
                    <a:pt x="90849" y="19176"/>
                  </a:cubicBezTo>
                  <a:cubicBezTo>
                    <a:pt x="90849" y="18633"/>
                    <a:pt x="91047" y="18140"/>
                    <a:pt x="91392" y="17746"/>
                  </a:cubicBezTo>
                  <a:cubicBezTo>
                    <a:pt x="90997" y="17352"/>
                    <a:pt x="90504" y="17007"/>
                    <a:pt x="90011" y="16809"/>
                  </a:cubicBezTo>
                  <a:cubicBezTo>
                    <a:pt x="89321" y="16514"/>
                    <a:pt x="88582" y="16366"/>
                    <a:pt x="87843" y="16464"/>
                  </a:cubicBezTo>
                  <a:cubicBezTo>
                    <a:pt x="87497" y="16514"/>
                    <a:pt x="87152" y="16514"/>
                    <a:pt x="86857" y="16415"/>
                  </a:cubicBezTo>
                  <a:cubicBezTo>
                    <a:pt x="86512" y="16267"/>
                    <a:pt x="86314" y="15873"/>
                    <a:pt x="86068" y="15626"/>
                  </a:cubicBezTo>
                  <a:cubicBezTo>
                    <a:pt x="85230" y="14591"/>
                    <a:pt x="83702" y="14542"/>
                    <a:pt x="82371" y="14690"/>
                  </a:cubicBezTo>
                  <a:cubicBezTo>
                    <a:pt x="80448" y="14887"/>
                    <a:pt x="78181" y="15626"/>
                    <a:pt x="77737" y="17549"/>
                  </a:cubicBezTo>
                  <a:cubicBezTo>
                    <a:pt x="77441" y="18781"/>
                    <a:pt x="78082" y="20063"/>
                    <a:pt x="77540" y="21246"/>
                  </a:cubicBezTo>
                  <a:cubicBezTo>
                    <a:pt x="77047" y="22133"/>
                    <a:pt x="76012" y="22675"/>
                    <a:pt x="74977" y="22626"/>
                  </a:cubicBezTo>
                  <a:cubicBezTo>
                    <a:pt x="73942" y="22528"/>
                    <a:pt x="72956" y="22232"/>
                    <a:pt x="72068" y="21739"/>
                  </a:cubicBezTo>
                  <a:cubicBezTo>
                    <a:pt x="71773" y="20753"/>
                    <a:pt x="70836" y="20112"/>
                    <a:pt x="69850" y="20211"/>
                  </a:cubicBezTo>
                  <a:cubicBezTo>
                    <a:pt x="69308" y="20359"/>
                    <a:pt x="68815" y="20457"/>
                    <a:pt x="68273" y="20507"/>
                  </a:cubicBezTo>
                  <a:cubicBezTo>
                    <a:pt x="66350" y="20457"/>
                    <a:pt x="65759" y="16317"/>
                    <a:pt x="64181" y="15133"/>
                  </a:cubicBezTo>
                  <a:cubicBezTo>
                    <a:pt x="62653" y="14000"/>
                    <a:pt x="60287" y="13507"/>
                    <a:pt x="58759" y="14788"/>
                  </a:cubicBezTo>
                  <a:cubicBezTo>
                    <a:pt x="57280" y="13950"/>
                    <a:pt x="55604" y="13457"/>
                    <a:pt x="53879" y="13310"/>
                  </a:cubicBezTo>
                  <a:cubicBezTo>
                    <a:pt x="54569" y="12225"/>
                    <a:pt x="52400" y="11486"/>
                    <a:pt x="51858" y="10303"/>
                  </a:cubicBezTo>
                  <a:cubicBezTo>
                    <a:pt x="51118" y="8577"/>
                    <a:pt x="54027" y="6951"/>
                    <a:pt x="53386" y="5225"/>
                  </a:cubicBezTo>
                  <a:cubicBezTo>
                    <a:pt x="53139" y="4584"/>
                    <a:pt x="52449" y="4092"/>
                    <a:pt x="52548" y="3451"/>
                  </a:cubicBezTo>
                  <a:cubicBezTo>
                    <a:pt x="52647" y="2859"/>
                    <a:pt x="53238" y="2613"/>
                    <a:pt x="53632" y="2218"/>
                  </a:cubicBezTo>
                  <a:cubicBezTo>
                    <a:pt x="53977" y="1775"/>
                    <a:pt x="53879" y="887"/>
                    <a:pt x="53337" y="986"/>
                  </a:cubicBezTo>
                  <a:cubicBezTo>
                    <a:pt x="52992" y="1528"/>
                    <a:pt x="52351" y="1873"/>
                    <a:pt x="51661" y="1923"/>
                  </a:cubicBezTo>
                  <a:cubicBezTo>
                    <a:pt x="51661" y="345"/>
                    <a:pt x="49393" y="0"/>
                    <a:pt x="47816" y="247"/>
                  </a:cubicBezTo>
                  <a:lnTo>
                    <a:pt x="34112" y="2268"/>
                  </a:lnTo>
                  <a:cubicBezTo>
                    <a:pt x="32436" y="2613"/>
                    <a:pt x="30711" y="2711"/>
                    <a:pt x="28985" y="2613"/>
                  </a:cubicBezTo>
                  <a:cubicBezTo>
                    <a:pt x="28098" y="2416"/>
                    <a:pt x="27211" y="2366"/>
                    <a:pt x="26323" y="2514"/>
                  </a:cubicBezTo>
                  <a:cubicBezTo>
                    <a:pt x="24795" y="2908"/>
                    <a:pt x="24007" y="4584"/>
                    <a:pt x="22824" y="5570"/>
                  </a:cubicBezTo>
                  <a:cubicBezTo>
                    <a:pt x="21542" y="6507"/>
                    <a:pt x="20063" y="7000"/>
                    <a:pt x="18486" y="6951"/>
                  </a:cubicBezTo>
                  <a:cubicBezTo>
                    <a:pt x="19373" y="7936"/>
                    <a:pt x="19422" y="9366"/>
                    <a:pt x="19472" y="10746"/>
                  </a:cubicBezTo>
                  <a:cubicBezTo>
                    <a:pt x="19472" y="12028"/>
                    <a:pt x="19521" y="13310"/>
                    <a:pt x="20162" y="14246"/>
                  </a:cubicBezTo>
                  <a:cubicBezTo>
                    <a:pt x="20260" y="14295"/>
                    <a:pt x="20310" y="14394"/>
                    <a:pt x="20408" y="14493"/>
                  </a:cubicBezTo>
                  <a:cubicBezTo>
                    <a:pt x="20704" y="14838"/>
                    <a:pt x="20950" y="15232"/>
                    <a:pt x="21000" y="15676"/>
                  </a:cubicBezTo>
                  <a:cubicBezTo>
                    <a:pt x="21049" y="16070"/>
                    <a:pt x="20950" y="16464"/>
                    <a:pt x="20704" y="16760"/>
                  </a:cubicBezTo>
                  <a:cubicBezTo>
                    <a:pt x="20310" y="17105"/>
                    <a:pt x="19817" y="17352"/>
                    <a:pt x="19274" y="17352"/>
                  </a:cubicBezTo>
                  <a:cubicBezTo>
                    <a:pt x="18634" y="17302"/>
                    <a:pt x="18042" y="17105"/>
                    <a:pt x="17500" y="16809"/>
                  </a:cubicBezTo>
                  <a:cubicBezTo>
                    <a:pt x="17204" y="17352"/>
                    <a:pt x="16465" y="17500"/>
                    <a:pt x="15824" y="17598"/>
                  </a:cubicBezTo>
                  <a:cubicBezTo>
                    <a:pt x="15282" y="17647"/>
                    <a:pt x="14739" y="17845"/>
                    <a:pt x="14345" y="18239"/>
                  </a:cubicBezTo>
                  <a:cubicBezTo>
                    <a:pt x="14246" y="18436"/>
                    <a:pt x="14148" y="18633"/>
                    <a:pt x="14098" y="18880"/>
                  </a:cubicBezTo>
                  <a:cubicBezTo>
                    <a:pt x="14098" y="18978"/>
                    <a:pt x="14049" y="19077"/>
                    <a:pt x="14049" y="19176"/>
                  </a:cubicBezTo>
                  <a:cubicBezTo>
                    <a:pt x="13753" y="20112"/>
                    <a:pt x="13260" y="20950"/>
                    <a:pt x="12620" y="21739"/>
                  </a:cubicBezTo>
                  <a:cubicBezTo>
                    <a:pt x="11782" y="22971"/>
                    <a:pt x="10697" y="24006"/>
                    <a:pt x="9465" y="24795"/>
                  </a:cubicBezTo>
                  <a:cubicBezTo>
                    <a:pt x="8183" y="25387"/>
                    <a:pt x="6803" y="25732"/>
                    <a:pt x="5423" y="25880"/>
                  </a:cubicBezTo>
                  <a:cubicBezTo>
                    <a:pt x="3451" y="26175"/>
                    <a:pt x="1627" y="26422"/>
                    <a:pt x="690" y="27901"/>
                  </a:cubicBezTo>
                  <a:cubicBezTo>
                    <a:pt x="0" y="29034"/>
                    <a:pt x="99" y="30464"/>
                    <a:pt x="986" y="31499"/>
                  </a:cubicBezTo>
                  <a:cubicBezTo>
                    <a:pt x="1331" y="31844"/>
                    <a:pt x="1676" y="32140"/>
                    <a:pt x="2120" y="32436"/>
                  </a:cubicBezTo>
                  <a:lnTo>
                    <a:pt x="9859" y="37760"/>
                  </a:lnTo>
                  <a:cubicBezTo>
                    <a:pt x="10451" y="37760"/>
                    <a:pt x="10746" y="38252"/>
                    <a:pt x="11190" y="38598"/>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7161" name="Google Shape;7161;p31"/>
            <p:cNvSpPr/>
            <p:nvPr/>
          </p:nvSpPr>
          <p:spPr>
            <a:xfrm>
              <a:off x="5685362" y="1780706"/>
              <a:ext cx="728004" cy="563018"/>
            </a:xfrm>
            <a:custGeom>
              <a:avLst/>
              <a:gdLst/>
              <a:ahLst/>
              <a:cxnLst/>
              <a:rect l="l" t="t" r="r" b="b"/>
              <a:pathLst>
                <a:path w="42197" h="32634" extrusionOk="0">
                  <a:moveTo>
                    <a:pt x="38400" y="21443"/>
                  </a:moveTo>
                  <a:cubicBezTo>
                    <a:pt x="39978" y="19866"/>
                    <a:pt x="41457" y="18387"/>
                    <a:pt x="41605" y="16366"/>
                  </a:cubicBezTo>
                  <a:cubicBezTo>
                    <a:pt x="41654" y="15528"/>
                    <a:pt x="41555" y="14690"/>
                    <a:pt x="41358" y="13852"/>
                  </a:cubicBezTo>
                  <a:cubicBezTo>
                    <a:pt x="41112" y="12373"/>
                    <a:pt x="40865" y="10845"/>
                    <a:pt x="41752" y="9563"/>
                  </a:cubicBezTo>
                  <a:lnTo>
                    <a:pt x="41851" y="9366"/>
                  </a:lnTo>
                  <a:cubicBezTo>
                    <a:pt x="41999" y="9218"/>
                    <a:pt x="42097" y="9070"/>
                    <a:pt x="42147" y="8873"/>
                  </a:cubicBezTo>
                  <a:cubicBezTo>
                    <a:pt x="42196" y="8430"/>
                    <a:pt x="41358" y="8134"/>
                    <a:pt x="40914" y="8085"/>
                  </a:cubicBezTo>
                  <a:lnTo>
                    <a:pt x="40668" y="8035"/>
                  </a:lnTo>
                  <a:lnTo>
                    <a:pt x="40619" y="7739"/>
                  </a:lnTo>
                  <a:cubicBezTo>
                    <a:pt x="40421" y="6852"/>
                    <a:pt x="40520" y="5916"/>
                    <a:pt x="40865" y="5127"/>
                  </a:cubicBezTo>
                  <a:cubicBezTo>
                    <a:pt x="40816" y="5078"/>
                    <a:pt x="40767" y="5028"/>
                    <a:pt x="40668" y="4979"/>
                  </a:cubicBezTo>
                  <a:cubicBezTo>
                    <a:pt x="40224" y="4535"/>
                    <a:pt x="40027" y="3895"/>
                    <a:pt x="40076" y="3303"/>
                  </a:cubicBezTo>
                  <a:cubicBezTo>
                    <a:pt x="40076" y="2662"/>
                    <a:pt x="40126" y="2071"/>
                    <a:pt x="39879" y="1775"/>
                  </a:cubicBezTo>
                  <a:cubicBezTo>
                    <a:pt x="39386" y="2021"/>
                    <a:pt x="38893" y="2169"/>
                    <a:pt x="38351" y="2219"/>
                  </a:cubicBezTo>
                  <a:cubicBezTo>
                    <a:pt x="37267" y="2268"/>
                    <a:pt x="36429" y="1676"/>
                    <a:pt x="35640" y="1085"/>
                  </a:cubicBezTo>
                  <a:cubicBezTo>
                    <a:pt x="34999" y="592"/>
                    <a:pt x="34309" y="247"/>
                    <a:pt x="33520" y="99"/>
                  </a:cubicBezTo>
                  <a:lnTo>
                    <a:pt x="33077" y="99"/>
                  </a:lnTo>
                  <a:cubicBezTo>
                    <a:pt x="32732" y="148"/>
                    <a:pt x="32387" y="99"/>
                    <a:pt x="32041" y="0"/>
                  </a:cubicBezTo>
                  <a:cubicBezTo>
                    <a:pt x="31844" y="345"/>
                    <a:pt x="31598" y="641"/>
                    <a:pt x="31253" y="937"/>
                  </a:cubicBezTo>
                  <a:cubicBezTo>
                    <a:pt x="29182" y="2859"/>
                    <a:pt x="26521" y="4042"/>
                    <a:pt x="24006" y="5225"/>
                  </a:cubicBezTo>
                  <a:cubicBezTo>
                    <a:pt x="20852" y="6606"/>
                    <a:pt x="17894" y="7937"/>
                    <a:pt x="15922" y="10500"/>
                  </a:cubicBezTo>
                  <a:lnTo>
                    <a:pt x="15774" y="10697"/>
                  </a:lnTo>
                  <a:cubicBezTo>
                    <a:pt x="15429" y="11190"/>
                    <a:pt x="15035" y="11634"/>
                    <a:pt x="14542" y="11929"/>
                  </a:cubicBezTo>
                  <a:cubicBezTo>
                    <a:pt x="14000" y="12176"/>
                    <a:pt x="13458" y="12324"/>
                    <a:pt x="12866" y="12324"/>
                  </a:cubicBezTo>
                  <a:lnTo>
                    <a:pt x="11338" y="12472"/>
                  </a:lnTo>
                  <a:cubicBezTo>
                    <a:pt x="11634" y="14000"/>
                    <a:pt x="11732" y="15528"/>
                    <a:pt x="11683" y="17105"/>
                  </a:cubicBezTo>
                  <a:cubicBezTo>
                    <a:pt x="11634" y="18979"/>
                    <a:pt x="11141" y="21493"/>
                    <a:pt x="9218" y="22676"/>
                  </a:cubicBezTo>
                  <a:cubicBezTo>
                    <a:pt x="8183" y="23218"/>
                    <a:pt x="7049" y="23514"/>
                    <a:pt x="5916" y="23514"/>
                  </a:cubicBezTo>
                  <a:cubicBezTo>
                    <a:pt x="3993" y="23711"/>
                    <a:pt x="2021" y="23760"/>
                    <a:pt x="99" y="23760"/>
                  </a:cubicBezTo>
                  <a:lnTo>
                    <a:pt x="542" y="24007"/>
                  </a:lnTo>
                  <a:cubicBezTo>
                    <a:pt x="0" y="25140"/>
                    <a:pt x="493" y="26521"/>
                    <a:pt x="1627" y="27161"/>
                  </a:cubicBezTo>
                  <a:cubicBezTo>
                    <a:pt x="1726" y="27211"/>
                    <a:pt x="1824" y="27260"/>
                    <a:pt x="1923" y="27260"/>
                  </a:cubicBezTo>
                  <a:cubicBezTo>
                    <a:pt x="2169" y="27359"/>
                    <a:pt x="2416" y="27457"/>
                    <a:pt x="2613" y="27605"/>
                  </a:cubicBezTo>
                  <a:cubicBezTo>
                    <a:pt x="3056" y="27901"/>
                    <a:pt x="3254" y="28394"/>
                    <a:pt x="3155" y="28887"/>
                  </a:cubicBezTo>
                  <a:cubicBezTo>
                    <a:pt x="3155" y="28936"/>
                    <a:pt x="3106" y="28985"/>
                    <a:pt x="3106" y="29035"/>
                  </a:cubicBezTo>
                  <a:lnTo>
                    <a:pt x="4683" y="29675"/>
                  </a:lnTo>
                  <a:cubicBezTo>
                    <a:pt x="4930" y="29725"/>
                    <a:pt x="5176" y="29873"/>
                    <a:pt x="5373" y="30119"/>
                  </a:cubicBezTo>
                  <a:cubicBezTo>
                    <a:pt x="5521" y="30267"/>
                    <a:pt x="5620" y="30513"/>
                    <a:pt x="5718" y="30760"/>
                  </a:cubicBezTo>
                  <a:cubicBezTo>
                    <a:pt x="5718" y="30908"/>
                    <a:pt x="5768" y="31056"/>
                    <a:pt x="5817" y="31253"/>
                  </a:cubicBezTo>
                  <a:cubicBezTo>
                    <a:pt x="5866" y="31204"/>
                    <a:pt x="5916" y="31204"/>
                    <a:pt x="6014" y="31154"/>
                  </a:cubicBezTo>
                  <a:cubicBezTo>
                    <a:pt x="6408" y="31105"/>
                    <a:pt x="6852" y="31204"/>
                    <a:pt x="7246" y="31401"/>
                  </a:cubicBezTo>
                  <a:cubicBezTo>
                    <a:pt x="7838" y="31598"/>
                    <a:pt x="8380" y="31943"/>
                    <a:pt x="8824" y="32337"/>
                  </a:cubicBezTo>
                  <a:cubicBezTo>
                    <a:pt x="8922" y="32436"/>
                    <a:pt x="9021" y="32534"/>
                    <a:pt x="9070" y="32633"/>
                  </a:cubicBezTo>
                  <a:cubicBezTo>
                    <a:pt x="9169" y="31943"/>
                    <a:pt x="9317" y="31253"/>
                    <a:pt x="9465" y="30563"/>
                  </a:cubicBezTo>
                  <a:lnTo>
                    <a:pt x="9760" y="29035"/>
                  </a:lnTo>
                  <a:cubicBezTo>
                    <a:pt x="9810" y="28443"/>
                    <a:pt x="10155" y="27901"/>
                    <a:pt x="10648" y="27605"/>
                  </a:cubicBezTo>
                  <a:cubicBezTo>
                    <a:pt x="10796" y="27506"/>
                    <a:pt x="10993" y="27506"/>
                    <a:pt x="11141" y="27457"/>
                  </a:cubicBezTo>
                  <a:lnTo>
                    <a:pt x="11289" y="27457"/>
                  </a:lnTo>
                  <a:cubicBezTo>
                    <a:pt x="11683" y="27359"/>
                    <a:pt x="12077" y="27211"/>
                    <a:pt x="12472" y="26964"/>
                  </a:cubicBezTo>
                  <a:cubicBezTo>
                    <a:pt x="13112" y="26570"/>
                    <a:pt x="13852" y="26373"/>
                    <a:pt x="14591" y="26471"/>
                  </a:cubicBezTo>
                  <a:cubicBezTo>
                    <a:pt x="15725" y="26619"/>
                    <a:pt x="16760" y="27211"/>
                    <a:pt x="17500" y="28049"/>
                  </a:cubicBezTo>
                  <a:lnTo>
                    <a:pt x="17648" y="28197"/>
                  </a:lnTo>
                  <a:cubicBezTo>
                    <a:pt x="17845" y="28443"/>
                    <a:pt x="18091" y="28739"/>
                    <a:pt x="18338" y="28739"/>
                  </a:cubicBezTo>
                  <a:cubicBezTo>
                    <a:pt x="18486" y="28739"/>
                    <a:pt x="18633" y="28690"/>
                    <a:pt x="18781" y="28640"/>
                  </a:cubicBezTo>
                  <a:lnTo>
                    <a:pt x="18880" y="28640"/>
                  </a:lnTo>
                  <a:cubicBezTo>
                    <a:pt x="20457" y="28147"/>
                    <a:pt x="22133" y="28443"/>
                    <a:pt x="23415" y="29478"/>
                  </a:cubicBezTo>
                  <a:lnTo>
                    <a:pt x="23514" y="29528"/>
                  </a:lnTo>
                  <a:cubicBezTo>
                    <a:pt x="23612" y="29626"/>
                    <a:pt x="23711" y="29725"/>
                    <a:pt x="23859" y="29774"/>
                  </a:cubicBezTo>
                  <a:cubicBezTo>
                    <a:pt x="24105" y="29823"/>
                    <a:pt x="24450" y="29675"/>
                    <a:pt x="24746" y="29478"/>
                  </a:cubicBezTo>
                  <a:cubicBezTo>
                    <a:pt x="26028" y="28739"/>
                    <a:pt x="27457" y="28147"/>
                    <a:pt x="28936" y="27802"/>
                  </a:cubicBezTo>
                  <a:cubicBezTo>
                    <a:pt x="29035" y="27753"/>
                    <a:pt x="29182" y="27753"/>
                    <a:pt x="29330" y="27753"/>
                  </a:cubicBezTo>
                  <a:cubicBezTo>
                    <a:pt x="29527" y="27753"/>
                    <a:pt x="29725" y="27852"/>
                    <a:pt x="29922" y="27999"/>
                  </a:cubicBezTo>
                  <a:lnTo>
                    <a:pt x="31450" y="28837"/>
                  </a:lnTo>
                  <a:cubicBezTo>
                    <a:pt x="31598" y="28936"/>
                    <a:pt x="31844" y="29035"/>
                    <a:pt x="32041" y="29035"/>
                  </a:cubicBezTo>
                  <a:cubicBezTo>
                    <a:pt x="32239" y="29035"/>
                    <a:pt x="32387" y="28837"/>
                    <a:pt x="32534" y="28640"/>
                  </a:cubicBezTo>
                  <a:lnTo>
                    <a:pt x="32682" y="28492"/>
                  </a:lnTo>
                  <a:cubicBezTo>
                    <a:pt x="33372" y="27704"/>
                    <a:pt x="34358" y="27309"/>
                    <a:pt x="35393" y="27359"/>
                  </a:cubicBezTo>
                  <a:cubicBezTo>
                    <a:pt x="35295" y="27112"/>
                    <a:pt x="35196" y="26915"/>
                    <a:pt x="35196" y="26668"/>
                  </a:cubicBezTo>
                  <a:cubicBezTo>
                    <a:pt x="35147" y="26176"/>
                    <a:pt x="35246" y="25683"/>
                    <a:pt x="35492" y="25239"/>
                  </a:cubicBezTo>
                  <a:cubicBezTo>
                    <a:pt x="36281" y="23809"/>
                    <a:pt x="37267" y="22528"/>
                    <a:pt x="38400" y="21443"/>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62" name="Google Shape;7162;p31"/>
            <p:cNvSpPr/>
            <p:nvPr/>
          </p:nvSpPr>
          <p:spPr>
            <a:xfrm>
              <a:off x="6304370" y="1779844"/>
              <a:ext cx="475410" cy="761180"/>
            </a:xfrm>
            <a:custGeom>
              <a:avLst/>
              <a:gdLst/>
              <a:ahLst/>
              <a:cxnLst/>
              <a:rect l="l" t="t" r="r" b="b"/>
              <a:pathLst>
                <a:path w="27556" h="44120" extrusionOk="0">
                  <a:moveTo>
                    <a:pt x="5275" y="44021"/>
                  </a:moveTo>
                  <a:cubicBezTo>
                    <a:pt x="6507" y="44119"/>
                    <a:pt x="7641" y="43577"/>
                    <a:pt x="8430" y="42641"/>
                  </a:cubicBezTo>
                  <a:lnTo>
                    <a:pt x="8725" y="42197"/>
                  </a:lnTo>
                  <a:lnTo>
                    <a:pt x="9563" y="43528"/>
                  </a:lnTo>
                  <a:lnTo>
                    <a:pt x="14197" y="40817"/>
                  </a:lnTo>
                  <a:cubicBezTo>
                    <a:pt x="15035" y="40225"/>
                    <a:pt x="16021" y="39880"/>
                    <a:pt x="17056" y="39831"/>
                  </a:cubicBezTo>
                  <a:cubicBezTo>
                    <a:pt x="19472" y="38352"/>
                    <a:pt x="21739" y="36775"/>
                    <a:pt x="22577" y="34458"/>
                  </a:cubicBezTo>
                  <a:lnTo>
                    <a:pt x="22676" y="34211"/>
                  </a:lnTo>
                  <a:lnTo>
                    <a:pt x="24795" y="34211"/>
                  </a:lnTo>
                  <a:cubicBezTo>
                    <a:pt x="24450" y="33176"/>
                    <a:pt x="24155" y="32141"/>
                    <a:pt x="23957" y="31106"/>
                  </a:cubicBezTo>
                  <a:cubicBezTo>
                    <a:pt x="23957" y="31056"/>
                    <a:pt x="23859" y="30859"/>
                    <a:pt x="23809" y="30859"/>
                  </a:cubicBezTo>
                  <a:cubicBezTo>
                    <a:pt x="23760" y="30810"/>
                    <a:pt x="23711" y="30810"/>
                    <a:pt x="23662" y="30810"/>
                  </a:cubicBezTo>
                  <a:lnTo>
                    <a:pt x="22133" y="30563"/>
                  </a:lnTo>
                  <a:cubicBezTo>
                    <a:pt x="21739" y="30514"/>
                    <a:pt x="21739" y="29923"/>
                    <a:pt x="22133" y="29824"/>
                  </a:cubicBezTo>
                  <a:cubicBezTo>
                    <a:pt x="22577" y="29725"/>
                    <a:pt x="22922" y="29331"/>
                    <a:pt x="22922" y="28887"/>
                  </a:cubicBezTo>
                  <a:cubicBezTo>
                    <a:pt x="22922" y="28789"/>
                    <a:pt x="22922" y="28641"/>
                    <a:pt x="22873" y="28542"/>
                  </a:cubicBezTo>
                  <a:cubicBezTo>
                    <a:pt x="22873" y="28394"/>
                    <a:pt x="22824" y="28197"/>
                    <a:pt x="22873" y="28049"/>
                  </a:cubicBezTo>
                  <a:cubicBezTo>
                    <a:pt x="22873" y="27507"/>
                    <a:pt x="23218" y="27014"/>
                    <a:pt x="23711" y="26768"/>
                  </a:cubicBezTo>
                  <a:cubicBezTo>
                    <a:pt x="23514" y="26373"/>
                    <a:pt x="23464" y="25979"/>
                    <a:pt x="23514" y="25634"/>
                  </a:cubicBezTo>
                  <a:cubicBezTo>
                    <a:pt x="23563" y="25042"/>
                    <a:pt x="23908" y="24500"/>
                    <a:pt x="24401" y="24155"/>
                  </a:cubicBezTo>
                  <a:lnTo>
                    <a:pt x="24500" y="24106"/>
                  </a:lnTo>
                  <a:cubicBezTo>
                    <a:pt x="24549" y="24057"/>
                    <a:pt x="24647" y="24007"/>
                    <a:pt x="24697" y="23909"/>
                  </a:cubicBezTo>
                  <a:cubicBezTo>
                    <a:pt x="24697" y="23859"/>
                    <a:pt x="24697" y="23761"/>
                    <a:pt x="24697" y="23662"/>
                  </a:cubicBezTo>
                  <a:lnTo>
                    <a:pt x="24697" y="23564"/>
                  </a:lnTo>
                  <a:cubicBezTo>
                    <a:pt x="24697" y="23219"/>
                    <a:pt x="24795" y="22085"/>
                    <a:pt x="25535" y="21592"/>
                  </a:cubicBezTo>
                  <a:cubicBezTo>
                    <a:pt x="25584" y="21543"/>
                    <a:pt x="25683" y="21543"/>
                    <a:pt x="25781" y="21543"/>
                  </a:cubicBezTo>
                  <a:lnTo>
                    <a:pt x="27556" y="21543"/>
                  </a:lnTo>
                  <a:lnTo>
                    <a:pt x="27556" y="10303"/>
                  </a:lnTo>
                  <a:cubicBezTo>
                    <a:pt x="23711" y="8578"/>
                    <a:pt x="19817" y="6754"/>
                    <a:pt x="15972" y="4881"/>
                  </a:cubicBezTo>
                  <a:cubicBezTo>
                    <a:pt x="15232" y="4487"/>
                    <a:pt x="14444" y="3994"/>
                    <a:pt x="13606" y="3501"/>
                  </a:cubicBezTo>
                  <a:cubicBezTo>
                    <a:pt x="10845" y="1874"/>
                    <a:pt x="7690" y="1"/>
                    <a:pt x="4881" y="1332"/>
                  </a:cubicBezTo>
                  <a:lnTo>
                    <a:pt x="4634" y="1480"/>
                  </a:lnTo>
                  <a:cubicBezTo>
                    <a:pt x="4930" y="2071"/>
                    <a:pt x="5028" y="2712"/>
                    <a:pt x="4881" y="3353"/>
                  </a:cubicBezTo>
                  <a:cubicBezTo>
                    <a:pt x="4831" y="3747"/>
                    <a:pt x="4979" y="4142"/>
                    <a:pt x="5226" y="4437"/>
                  </a:cubicBezTo>
                  <a:cubicBezTo>
                    <a:pt x="5275" y="4487"/>
                    <a:pt x="5373" y="4536"/>
                    <a:pt x="5472" y="4487"/>
                  </a:cubicBezTo>
                  <a:lnTo>
                    <a:pt x="6409" y="4290"/>
                  </a:lnTo>
                  <a:lnTo>
                    <a:pt x="5965" y="5078"/>
                  </a:lnTo>
                  <a:cubicBezTo>
                    <a:pt x="5521" y="5768"/>
                    <a:pt x="5324" y="6606"/>
                    <a:pt x="5423" y="7395"/>
                  </a:cubicBezTo>
                  <a:cubicBezTo>
                    <a:pt x="6507" y="7642"/>
                    <a:pt x="7099" y="8282"/>
                    <a:pt x="7049" y="9022"/>
                  </a:cubicBezTo>
                  <a:cubicBezTo>
                    <a:pt x="6951" y="9318"/>
                    <a:pt x="6852" y="9613"/>
                    <a:pt x="6655" y="9860"/>
                  </a:cubicBezTo>
                  <a:lnTo>
                    <a:pt x="6507" y="10008"/>
                  </a:lnTo>
                  <a:cubicBezTo>
                    <a:pt x="5817" y="11043"/>
                    <a:pt x="6064" y="12374"/>
                    <a:pt x="6261" y="13754"/>
                  </a:cubicBezTo>
                  <a:cubicBezTo>
                    <a:pt x="6458" y="14641"/>
                    <a:pt x="6557" y="15578"/>
                    <a:pt x="6507" y="16465"/>
                  </a:cubicBezTo>
                  <a:cubicBezTo>
                    <a:pt x="6310" y="18782"/>
                    <a:pt x="4683" y="20458"/>
                    <a:pt x="3106" y="22036"/>
                  </a:cubicBezTo>
                  <a:cubicBezTo>
                    <a:pt x="1972" y="23071"/>
                    <a:pt x="1036" y="24254"/>
                    <a:pt x="296" y="25585"/>
                  </a:cubicBezTo>
                  <a:cubicBezTo>
                    <a:pt x="99" y="25880"/>
                    <a:pt x="0" y="26226"/>
                    <a:pt x="50" y="26571"/>
                  </a:cubicBezTo>
                  <a:cubicBezTo>
                    <a:pt x="99" y="26916"/>
                    <a:pt x="296" y="27261"/>
                    <a:pt x="543" y="27507"/>
                  </a:cubicBezTo>
                  <a:cubicBezTo>
                    <a:pt x="691" y="27556"/>
                    <a:pt x="888" y="27606"/>
                    <a:pt x="1036" y="27704"/>
                  </a:cubicBezTo>
                  <a:lnTo>
                    <a:pt x="937" y="27852"/>
                  </a:lnTo>
                  <a:cubicBezTo>
                    <a:pt x="1824" y="28690"/>
                    <a:pt x="2810" y="29430"/>
                    <a:pt x="3845" y="30070"/>
                  </a:cubicBezTo>
                  <a:lnTo>
                    <a:pt x="3944" y="30169"/>
                  </a:lnTo>
                  <a:lnTo>
                    <a:pt x="3944" y="30268"/>
                  </a:lnTo>
                  <a:cubicBezTo>
                    <a:pt x="4979" y="32831"/>
                    <a:pt x="5571" y="35542"/>
                    <a:pt x="5620" y="38303"/>
                  </a:cubicBezTo>
                  <a:lnTo>
                    <a:pt x="5620" y="38598"/>
                  </a:lnTo>
                  <a:lnTo>
                    <a:pt x="2268" y="39239"/>
                  </a:lnTo>
                  <a:cubicBezTo>
                    <a:pt x="3747" y="40472"/>
                    <a:pt x="4831" y="42148"/>
                    <a:pt x="5275" y="44021"/>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7163" name="Google Shape;7163;p31"/>
            <p:cNvSpPr/>
            <p:nvPr/>
          </p:nvSpPr>
          <p:spPr>
            <a:xfrm>
              <a:off x="7217583" y="2202450"/>
              <a:ext cx="670173" cy="528996"/>
            </a:xfrm>
            <a:custGeom>
              <a:avLst/>
              <a:gdLst/>
              <a:ahLst/>
              <a:cxnLst/>
              <a:rect l="l" t="t" r="r" b="b"/>
              <a:pathLst>
                <a:path w="38845" h="30662" extrusionOk="0">
                  <a:moveTo>
                    <a:pt x="24154" y="6556"/>
                  </a:moveTo>
                  <a:cubicBezTo>
                    <a:pt x="24007" y="6359"/>
                    <a:pt x="23957" y="6162"/>
                    <a:pt x="23908" y="5965"/>
                  </a:cubicBezTo>
                  <a:cubicBezTo>
                    <a:pt x="23859" y="5916"/>
                    <a:pt x="23859" y="5817"/>
                    <a:pt x="23809" y="5718"/>
                  </a:cubicBezTo>
                  <a:cubicBezTo>
                    <a:pt x="23514" y="5176"/>
                    <a:pt x="23021" y="4683"/>
                    <a:pt x="22429" y="4437"/>
                  </a:cubicBezTo>
                  <a:cubicBezTo>
                    <a:pt x="22084" y="4190"/>
                    <a:pt x="21739" y="3894"/>
                    <a:pt x="21394" y="3599"/>
                  </a:cubicBezTo>
                  <a:cubicBezTo>
                    <a:pt x="21098" y="3303"/>
                    <a:pt x="20852" y="3007"/>
                    <a:pt x="20655" y="2662"/>
                  </a:cubicBezTo>
                  <a:cubicBezTo>
                    <a:pt x="20162" y="2071"/>
                    <a:pt x="19767" y="1430"/>
                    <a:pt x="19126" y="1430"/>
                  </a:cubicBezTo>
                  <a:lnTo>
                    <a:pt x="18929" y="1430"/>
                  </a:lnTo>
                  <a:cubicBezTo>
                    <a:pt x="18781" y="1380"/>
                    <a:pt x="18683" y="1380"/>
                    <a:pt x="18535" y="1380"/>
                  </a:cubicBezTo>
                  <a:cubicBezTo>
                    <a:pt x="18436" y="1331"/>
                    <a:pt x="18288" y="1282"/>
                    <a:pt x="18190" y="1233"/>
                  </a:cubicBezTo>
                  <a:lnTo>
                    <a:pt x="18042" y="1134"/>
                  </a:lnTo>
                  <a:cubicBezTo>
                    <a:pt x="17894" y="1085"/>
                    <a:pt x="17697" y="1134"/>
                    <a:pt x="17549" y="1233"/>
                  </a:cubicBezTo>
                  <a:cubicBezTo>
                    <a:pt x="17352" y="1282"/>
                    <a:pt x="17253" y="1430"/>
                    <a:pt x="17204" y="1627"/>
                  </a:cubicBezTo>
                  <a:lnTo>
                    <a:pt x="17007" y="2465"/>
                  </a:lnTo>
                  <a:lnTo>
                    <a:pt x="16514" y="1726"/>
                  </a:lnTo>
                  <a:cubicBezTo>
                    <a:pt x="16119" y="1134"/>
                    <a:pt x="15725" y="888"/>
                    <a:pt x="15429" y="937"/>
                  </a:cubicBezTo>
                  <a:cubicBezTo>
                    <a:pt x="15134" y="1035"/>
                    <a:pt x="14936" y="1380"/>
                    <a:pt x="14838" y="1726"/>
                  </a:cubicBezTo>
                  <a:lnTo>
                    <a:pt x="14739" y="1873"/>
                  </a:lnTo>
                  <a:lnTo>
                    <a:pt x="14542" y="1923"/>
                  </a:lnTo>
                  <a:cubicBezTo>
                    <a:pt x="14345" y="1972"/>
                    <a:pt x="14098" y="1923"/>
                    <a:pt x="13951" y="1775"/>
                  </a:cubicBezTo>
                  <a:cubicBezTo>
                    <a:pt x="13556" y="1479"/>
                    <a:pt x="13359" y="1035"/>
                    <a:pt x="13310" y="542"/>
                  </a:cubicBezTo>
                  <a:cubicBezTo>
                    <a:pt x="13260" y="345"/>
                    <a:pt x="13162" y="148"/>
                    <a:pt x="13014" y="0"/>
                  </a:cubicBezTo>
                  <a:lnTo>
                    <a:pt x="12915" y="148"/>
                  </a:lnTo>
                  <a:cubicBezTo>
                    <a:pt x="12767" y="395"/>
                    <a:pt x="12669" y="641"/>
                    <a:pt x="12620" y="888"/>
                  </a:cubicBezTo>
                  <a:cubicBezTo>
                    <a:pt x="12521" y="1134"/>
                    <a:pt x="12422" y="1380"/>
                    <a:pt x="12275" y="1676"/>
                  </a:cubicBezTo>
                  <a:lnTo>
                    <a:pt x="12176" y="1873"/>
                  </a:lnTo>
                  <a:lnTo>
                    <a:pt x="9613" y="1873"/>
                  </a:lnTo>
                  <a:cubicBezTo>
                    <a:pt x="9465" y="2859"/>
                    <a:pt x="9070" y="3747"/>
                    <a:pt x="8430" y="4486"/>
                  </a:cubicBezTo>
                  <a:lnTo>
                    <a:pt x="8528" y="5817"/>
                  </a:lnTo>
                  <a:cubicBezTo>
                    <a:pt x="8577" y="6113"/>
                    <a:pt x="8479" y="6359"/>
                    <a:pt x="8282" y="6556"/>
                  </a:cubicBezTo>
                  <a:cubicBezTo>
                    <a:pt x="8085" y="6754"/>
                    <a:pt x="7789" y="6803"/>
                    <a:pt x="7542" y="6754"/>
                  </a:cubicBezTo>
                  <a:cubicBezTo>
                    <a:pt x="6754" y="6655"/>
                    <a:pt x="6063" y="7197"/>
                    <a:pt x="5324" y="8528"/>
                  </a:cubicBezTo>
                  <a:cubicBezTo>
                    <a:pt x="5225" y="8676"/>
                    <a:pt x="5127" y="8873"/>
                    <a:pt x="5127" y="9070"/>
                  </a:cubicBezTo>
                  <a:cubicBezTo>
                    <a:pt x="5127" y="9218"/>
                    <a:pt x="5176" y="9317"/>
                    <a:pt x="5225" y="9415"/>
                  </a:cubicBezTo>
                  <a:cubicBezTo>
                    <a:pt x="5275" y="9563"/>
                    <a:pt x="5324" y="9711"/>
                    <a:pt x="5373" y="9859"/>
                  </a:cubicBezTo>
                  <a:cubicBezTo>
                    <a:pt x="5472" y="10352"/>
                    <a:pt x="5225" y="10894"/>
                    <a:pt x="4831" y="11190"/>
                  </a:cubicBezTo>
                  <a:cubicBezTo>
                    <a:pt x="4585" y="11387"/>
                    <a:pt x="4289" y="11486"/>
                    <a:pt x="3944" y="11535"/>
                  </a:cubicBezTo>
                  <a:lnTo>
                    <a:pt x="4042" y="12817"/>
                  </a:lnTo>
                  <a:cubicBezTo>
                    <a:pt x="4042" y="12965"/>
                    <a:pt x="3993" y="13113"/>
                    <a:pt x="3845" y="13211"/>
                  </a:cubicBezTo>
                  <a:cubicBezTo>
                    <a:pt x="3747" y="13260"/>
                    <a:pt x="3599" y="13260"/>
                    <a:pt x="3451" y="13211"/>
                  </a:cubicBezTo>
                  <a:lnTo>
                    <a:pt x="3007" y="12866"/>
                  </a:lnTo>
                  <a:lnTo>
                    <a:pt x="3303" y="15479"/>
                  </a:lnTo>
                  <a:cubicBezTo>
                    <a:pt x="3697" y="16465"/>
                    <a:pt x="3007" y="17500"/>
                    <a:pt x="1923" y="17549"/>
                  </a:cubicBezTo>
                  <a:cubicBezTo>
                    <a:pt x="1381" y="17598"/>
                    <a:pt x="888" y="17795"/>
                    <a:pt x="444" y="18091"/>
                  </a:cubicBezTo>
                  <a:cubicBezTo>
                    <a:pt x="99" y="18288"/>
                    <a:pt x="0" y="18781"/>
                    <a:pt x="197" y="19126"/>
                  </a:cubicBezTo>
                  <a:cubicBezTo>
                    <a:pt x="395" y="19324"/>
                    <a:pt x="641" y="19471"/>
                    <a:pt x="937" y="19521"/>
                  </a:cubicBezTo>
                  <a:cubicBezTo>
                    <a:pt x="1381" y="19619"/>
                    <a:pt x="1775" y="19866"/>
                    <a:pt x="2021" y="20211"/>
                  </a:cubicBezTo>
                  <a:cubicBezTo>
                    <a:pt x="2169" y="20408"/>
                    <a:pt x="2219" y="20556"/>
                    <a:pt x="2317" y="20753"/>
                  </a:cubicBezTo>
                  <a:cubicBezTo>
                    <a:pt x="2317" y="20901"/>
                    <a:pt x="2416" y="21049"/>
                    <a:pt x="2514" y="21197"/>
                  </a:cubicBezTo>
                  <a:cubicBezTo>
                    <a:pt x="2662" y="21295"/>
                    <a:pt x="2859" y="21345"/>
                    <a:pt x="3057" y="21345"/>
                  </a:cubicBezTo>
                  <a:cubicBezTo>
                    <a:pt x="3204" y="21394"/>
                    <a:pt x="3352" y="21443"/>
                    <a:pt x="3549" y="21493"/>
                  </a:cubicBezTo>
                  <a:cubicBezTo>
                    <a:pt x="4240" y="21838"/>
                    <a:pt x="4733" y="22429"/>
                    <a:pt x="4930" y="23169"/>
                  </a:cubicBezTo>
                  <a:cubicBezTo>
                    <a:pt x="5078" y="23514"/>
                    <a:pt x="5275" y="23859"/>
                    <a:pt x="5521" y="24204"/>
                  </a:cubicBezTo>
                  <a:cubicBezTo>
                    <a:pt x="5718" y="24401"/>
                    <a:pt x="5965" y="24598"/>
                    <a:pt x="6211" y="24795"/>
                  </a:cubicBezTo>
                  <a:cubicBezTo>
                    <a:pt x="6655" y="25042"/>
                    <a:pt x="7000" y="25387"/>
                    <a:pt x="7296" y="25781"/>
                  </a:cubicBezTo>
                  <a:cubicBezTo>
                    <a:pt x="7444" y="26077"/>
                    <a:pt x="7542" y="26373"/>
                    <a:pt x="7641" y="26668"/>
                  </a:cubicBezTo>
                  <a:cubicBezTo>
                    <a:pt x="7789" y="27211"/>
                    <a:pt x="7937" y="27506"/>
                    <a:pt x="8183" y="27605"/>
                  </a:cubicBezTo>
                  <a:cubicBezTo>
                    <a:pt x="8331" y="27654"/>
                    <a:pt x="8479" y="27654"/>
                    <a:pt x="8627" y="27654"/>
                  </a:cubicBezTo>
                  <a:lnTo>
                    <a:pt x="8873" y="27654"/>
                  </a:lnTo>
                  <a:cubicBezTo>
                    <a:pt x="9908" y="27753"/>
                    <a:pt x="10599" y="28542"/>
                    <a:pt x="11289" y="29281"/>
                  </a:cubicBezTo>
                  <a:cubicBezTo>
                    <a:pt x="11732" y="29873"/>
                    <a:pt x="12324" y="30366"/>
                    <a:pt x="13063" y="30612"/>
                  </a:cubicBezTo>
                  <a:cubicBezTo>
                    <a:pt x="13408" y="30661"/>
                    <a:pt x="13803" y="30661"/>
                    <a:pt x="14148" y="30612"/>
                  </a:cubicBezTo>
                  <a:lnTo>
                    <a:pt x="15873" y="30415"/>
                  </a:lnTo>
                  <a:cubicBezTo>
                    <a:pt x="17007" y="30366"/>
                    <a:pt x="18141" y="30070"/>
                    <a:pt x="19126" y="29528"/>
                  </a:cubicBezTo>
                  <a:lnTo>
                    <a:pt x="19274" y="29380"/>
                  </a:lnTo>
                  <a:cubicBezTo>
                    <a:pt x="19619" y="29084"/>
                    <a:pt x="20112" y="28887"/>
                    <a:pt x="20556" y="28887"/>
                  </a:cubicBezTo>
                  <a:cubicBezTo>
                    <a:pt x="20802" y="28936"/>
                    <a:pt x="21049" y="28985"/>
                    <a:pt x="21246" y="29084"/>
                  </a:cubicBezTo>
                  <a:lnTo>
                    <a:pt x="21345" y="29182"/>
                  </a:lnTo>
                  <a:cubicBezTo>
                    <a:pt x="21838" y="29330"/>
                    <a:pt x="22331" y="29330"/>
                    <a:pt x="22823" y="29182"/>
                  </a:cubicBezTo>
                  <a:cubicBezTo>
                    <a:pt x="23021" y="29084"/>
                    <a:pt x="23218" y="28887"/>
                    <a:pt x="23267" y="28640"/>
                  </a:cubicBezTo>
                  <a:lnTo>
                    <a:pt x="23464" y="27802"/>
                  </a:lnTo>
                  <a:lnTo>
                    <a:pt x="23957" y="28542"/>
                  </a:lnTo>
                  <a:cubicBezTo>
                    <a:pt x="24204" y="28936"/>
                    <a:pt x="24943" y="28690"/>
                    <a:pt x="25535" y="28344"/>
                  </a:cubicBezTo>
                  <a:cubicBezTo>
                    <a:pt x="26077" y="28098"/>
                    <a:pt x="26619" y="27753"/>
                    <a:pt x="27063" y="27359"/>
                  </a:cubicBezTo>
                  <a:lnTo>
                    <a:pt x="27211" y="27309"/>
                  </a:lnTo>
                  <a:cubicBezTo>
                    <a:pt x="27408" y="27112"/>
                    <a:pt x="27654" y="26915"/>
                    <a:pt x="27901" y="26816"/>
                  </a:cubicBezTo>
                  <a:cubicBezTo>
                    <a:pt x="28443" y="26668"/>
                    <a:pt x="29035" y="26668"/>
                    <a:pt x="29577" y="26915"/>
                  </a:cubicBezTo>
                  <a:cubicBezTo>
                    <a:pt x="29971" y="27063"/>
                    <a:pt x="30365" y="27112"/>
                    <a:pt x="30760" y="27014"/>
                  </a:cubicBezTo>
                  <a:cubicBezTo>
                    <a:pt x="30957" y="26915"/>
                    <a:pt x="31154" y="26816"/>
                    <a:pt x="31302" y="26668"/>
                  </a:cubicBezTo>
                  <a:cubicBezTo>
                    <a:pt x="32830" y="25584"/>
                    <a:pt x="34260" y="24253"/>
                    <a:pt x="35443" y="22823"/>
                  </a:cubicBezTo>
                  <a:cubicBezTo>
                    <a:pt x="35739" y="22478"/>
                    <a:pt x="35936" y="22133"/>
                    <a:pt x="36182" y="21788"/>
                  </a:cubicBezTo>
                  <a:cubicBezTo>
                    <a:pt x="36527" y="21246"/>
                    <a:pt x="36922" y="20753"/>
                    <a:pt x="37365" y="20260"/>
                  </a:cubicBezTo>
                  <a:cubicBezTo>
                    <a:pt x="37809" y="19767"/>
                    <a:pt x="38302" y="19324"/>
                    <a:pt x="38844" y="18929"/>
                  </a:cubicBezTo>
                  <a:cubicBezTo>
                    <a:pt x="34999" y="18929"/>
                    <a:pt x="31253" y="17007"/>
                    <a:pt x="27753" y="14887"/>
                  </a:cubicBezTo>
                  <a:cubicBezTo>
                    <a:pt x="27063" y="14542"/>
                    <a:pt x="26471" y="14098"/>
                    <a:pt x="26028" y="13507"/>
                  </a:cubicBezTo>
                  <a:cubicBezTo>
                    <a:pt x="25535" y="12767"/>
                    <a:pt x="25337" y="11831"/>
                    <a:pt x="25584" y="10993"/>
                  </a:cubicBezTo>
                  <a:cubicBezTo>
                    <a:pt x="25436" y="10894"/>
                    <a:pt x="25190" y="10894"/>
                    <a:pt x="24746" y="10894"/>
                  </a:cubicBezTo>
                  <a:cubicBezTo>
                    <a:pt x="24204" y="10993"/>
                    <a:pt x="23661" y="10894"/>
                    <a:pt x="23169" y="10599"/>
                  </a:cubicBezTo>
                  <a:cubicBezTo>
                    <a:pt x="22528" y="10106"/>
                    <a:pt x="22528" y="9120"/>
                    <a:pt x="23267" y="7986"/>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7164" name="Google Shape;7164;p31"/>
            <p:cNvSpPr/>
            <p:nvPr/>
          </p:nvSpPr>
          <p:spPr>
            <a:xfrm>
              <a:off x="6352841" y="2335096"/>
              <a:ext cx="985687" cy="437989"/>
            </a:xfrm>
            <a:custGeom>
              <a:avLst/>
              <a:gdLst/>
              <a:ahLst/>
              <a:cxnLst/>
              <a:rect l="l" t="t" r="r" b="b"/>
              <a:pathLst>
                <a:path w="57133" h="25387" extrusionOk="0">
                  <a:moveTo>
                    <a:pt x="36478" y="20457"/>
                  </a:moveTo>
                  <a:cubicBezTo>
                    <a:pt x="37217" y="20901"/>
                    <a:pt x="38203" y="20852"/>
                    <a:pt x="39238" y="20704"/>
                  </a:cubicBezTo>
                  <a:lnTo>
                    <a:pt x="39682" y="20014"/>
                  </a:lnTo>
                  <a:lnTo>
                    <a:pt x="39830" y="19964"/>
                  </a:lnTo>
                  <a:cubicBezTo>
                    <a:pt x="40964" y="19619"/>
                    <a:pt x="41703" y="20605"/>
                    <a:pt x="42393" y="21492"/>
                  </a:cubicBezTo>
                  <a:cubicBezTo>
                    <a:pt x="42935" y="22232"/>
                    <a:pt x="43478" y="22873"/>
                    <a:pt x="44168" y="22873"/>
                  </a:cubicBezTo>
                  <a:cubicBezTo>
                    <a:pt x="44365" y="22873"/>
                    <a:pt x="44611" y="22823"/>
                    <a:pt x="44809" y="22725"/>
                  </a:cubicBezTo>
                  <a:cubicBezTo>
                    <a:pt x="44907" y="22676"/>
                    <a:pt x="45055" y="22676"/>
                    <a:pt x="45203" y="22626"/>
                  </a:cubicBezTo>
                  <a:cubicBezTo>
                    <a:pt x="45844" y="22478"/>
                    <a:pt x="46485" y="22478"/>
                    <a:pt x="47175" y="22528"/>
                  </a:cubicBezTo>
                  <a:cubicBezTo>
                    <a:pt x="47520" y="22528"/>
                    <a:pt x="47865" y="22577"/>
                    <a:pt x="48210" y="22577"/>
                  </a:cubicBezTo>
                  <a:cubicBezTo>
                    <a:pt x="49048" y="22577"/>
                    <a:pt x="49935" y="22183"/>
                    <a:pt x="50034" y="21443"/>
                  </a:cubicBezTo>
                  <a:lnTo>
                    <a:pt x="50083" y="21098"/>
                  </a:lnTo>
                  <a:lnTo>
                    <a:pt x="51660" y="21098"/>
                  </a:lnTo>
                  <a:cubicBezTo>
                    <a:pt x="53041" y="19619"/>
                    <a:pt x="55160" y="18978"/>
                    <a:pt x="57132" y="19471"/>
                  </a:cubicBezTo>
                  <a:cubicBezTo>
                    <a:pt x="57083" y="19373"/>
                    <a:pt x="57083" y="19274"/>
                    <a:pt x="57033" y="19176"/>
                  </a:cubicBezTo>
                  <a:cubicBezTo>
                    <a:pt x="56984" y="18929"/>
                    <a:pt x="56886" y="18683"/>
                    <a:pt x="56738" y="18436"/>
                  </a:cubicBezTo>
                  <a:cubicBezTo>
                    <a:pt x="56541" y="18140"/>
                    <a:pt x="56245" y="17894"/>
                    <a:pt x="55900" y="17697"/>
                  </a:cubicBezTo>
                  <a:cubicBezTo>
                    <a:pt x="55604" y="17500"/>
                    <a:pt x="55308" y="17253"/>
                    <a:pt x="55062" y="17007"/>
                  </a:cubicBezTo>
                  <a:cubicBezTo>
                    <a:pt x="54766" y="16612"/>
                    <a:pt x="54519" y="16218"/>
                    <a:pt x="54372" y="15774"/>
                  </a:cubicBezTo>
                  <a:cubicBezTo>
                    <a:pt x="54125" y="15133"/>
                    <a:pt x="53879" y="14641"/>
                    <a:pt x="53386" y="14493"/>
                  </a:cubicBezTo>
                  <a:cubicBezTo>
                    <a:pt x="53287" y="14443"/>
                    <a:pt x="53139" y="14394"/>
                    <a:pt x="53041" y="14394"/>
                  </a:cubicBezTo>
                  <a:cubicBezTo>
                    <a:pt x="52696" y="14345"/>
                    <a:pt x="52351" y="14246"/>
                    <a:pt x="52104" y="14000"/>
                  </a:cubicBezTo>
                  <a:cubicBezTo>
                    <a:pt x="51907" y="13803"/>
                    <a:pt x="51808" y="13556"/>
                    <a:pt x="51710" y="13310"/>
                  </a:cubicBezTo>
                  <a:cubicBezTo>
                    <a:pt x="51710" y="13162"/>
                    <a:pt x="51611" y="13063"/>
                    <a:pt x="51562" y="12965"/>
                  </a:cubicBezTo>
                  <a:cubicBezTo>
                    <a:pt x="51365" y="12767"/>
                    <a:pt x="51118" y="12619"/>
                    <a:pt x="50822" y="12570"/>
                  </a:cubicBezTo>
                  <a:cubicBezTo>
                    <a:pt x="50379" y="12422"/>
                    <a:pt x="49984" y="12225"/>
                    <a:pt x="49689" y="11880"/>
                  </a:cubicBezTo>
                  <a:cubicBezTo>
                    <a:pt x="49245" y="11190"/>
                    <a:pt x="49442" y="10253"/>
                    <a:pt x="50083" y="9760"/>
                  </a:cubicBezTo>
                  <a:cubicBezTo>
                    <a:pt x="50625" y="9366"/>
                    <a:pt x="51266" y="9120"/>
                    <a:pt x="51956" y="9070"/>
                  </a:cubicBezTo>
                  <a:cubicBezTo>
                    <a:pt x="52153" y="9070"/>
                    <a:pt x="52400" y="8972"/>
                    <a:pt x="52548" y="8873"/>
                  </a:cubicBezTo>
                  <a:cubicBezTo>
                    <a:pt x="52745" y="8676"/>
                    <a:pt x="52745" y="8232"/>
                    <a:pt x="52696" y="7838"/>
                  </a:cubicBezTo>
                  <a:lnTo>
                    <a:pt x="52351" y="5077"/>
                  </a:lnTo>
                  <a:lnTo>
                    <a:pt x="52942" y="5028"/>
                  </a:lnTo>
                  <a:lnTo>
                    <a:pt x="51365" y="3944"/>
                  </a:lnTo>
                  <a:cubicBezTo>
                    <a:pt x="51069" y="3747"/>
                    <a:pt x="50822" y="3500"/>
                    <a:pt x="50625" y="3254"/>
                  </a:cubicBezTo>
                  <a:cubicBezTo>
                    <a:pt x="50477" y="2958"/>
                    <a:pt x="50379" y="2662"/>
                    <a:pt x="50379" y="2317"/>
                  </a:cubicBezTo>
                  <a:lnTo>
                    <a:pt x="50034" y="0"/>
                  </a:lnTo>
                  <a:cubicBezTo>
                    <a:pt x="49442" y="148"/>
                    <a:pt x="48851" y="296"/>
                    <a:pt x="48308" y="394"/>
                  </a:cubicBezTo>
                  <a:cubicBezTo>
                    <a:pt x="48358" y="493"/>
                    <a:pt x="48407" y="542"/>
                    <a:pt x="48456" y="592"/>
                  </a:cubicBezTo>
                  <a:cubicBezTo>
                    <a:pt x="49245" y="1578"/>
                    <a:pt x="48703" y="2909"/>
                    <a:pt x="48407" y="3451"/>
                  </a:cubicBezTo>
                  <a:cubicBezTo>
                    <a:pt x="47766" y="4732"/>
                    <a:pt x="46731" y="5768"/>
                    <a:pt x="45449" y="6458"/>
                  </a:cubicBezTo>
                  <a:cubicBezTo>
                    <a:pt x="45252" y="6556"/>
                    <a:pt x="45006" y="6655"/>
                    <a:pt x="44759" y="6704"/>
                  </a:cubicBezTo>
                  <a:cubicBezTo>
                    <a:pt x="44463" y="6753"/>
                    <a:pt x="44118" y="6704"/>
                    <a:pt x="43773" y="6606"/>
                  </a:cubicBezTo>
                  <a:cubicBezTo>
                    <a:pt x="43478" y="6408"/>
                    <a:pt x="43133" y="6211"/>
                    <a:pt x="42886" y="5915"/>
                  </a:cubicBezTo>
                  <a:lnTo>
                    <a:pt x="42590" y="5669"/>
                  </a:lnTo>
                  <a:cubicBezTo>
                    <a:pt x="42344" y="5423"/>
                    <a:pt x="41999" y="5324"/>
                    <a:pt x="41703" y="5373"/>
                  </a:cubicBezTo>
                  <a:cubicBezTo>
                    <a:pt x="41407" y="5521"/>
                    <a:pt x="41309" y="5866"/>
                    <a:pt x="41259" y="6606"/>
                  </a:cubicBezTo>
                  <a:cubicBezTo>
                    <a:pt x="41259" y="6704"/>
                    <a:pt x="41210" y="6803"/>
                    <a:pt x="41111" y="6852"/>
                  </a:cubicBezTo>
                  <a:cubicBezTo>
                    <a:pt x="41013" y="6951"/>
                    <a:pt x="40914" y="6951"/>
                    <a:pt x="40766" y="6951"/>
                  </a:cubicBezTo>
                  <a:lnTo>
                    <a:pt x="40027" y="6704"/>
                  </a:lnTo>
                  <a:cubicBezTo>
                    <a:pt x="39928" y="6852"/>
                    <a:pt x="39830" y="6951"/>
                    <a:pt x="39682" y="7049"/>
                  </a:cubicBezTo>
                  <a:cubicBezTo>
                    <a:pt x="39485" y="7148"/>
                    <a:pt x="39288" y="7197"/>
                    <a:pt x="39090" y="7197"/>
                  </a:cubicBezTo>
                  <a:cubicBezTo>
                    <a:pt x="38696" y="7739"/>
                    <a:pt x="38006" y="7986"/>
                    <a:pt x="37365" y="7937"/>
                  </a:cubicBezTo>
                  <a:cubicBezTo>
                    <a:pt x="37069" y="7937"/>
                    <a:pt x="36774" y="7887"/>
                    <a:pt x="36478" y="7838"/>
                  </a:cubicBezTo>
                  <a:cubicBezTo>
                    <a:pt x="36281" y="7838"/>
                    <a:pt x="36133" y="7641"/>
                    <a:pt x="36133" y="7493"/>
                  </a:cubicBezTo>
                  <a:lnTo>
                    <a:pt x="36133" y="7049"/>
                  </a:lnTo>
                  <a:lnTo>
                    <a:pt x="33126" y="7049"/>
                  </a:lnTo>
                  <a:cubicBezTo>
                    <a:pt x="32386" y="7246"/>
                    <a:pt x="31598" y="6951"/>
                    <a:pt x="31105" y="6310"/>
                  </a:cubicBezTo>
                  <a:cubicBezTo>
                    <a:pt x="31006" y="6162"/>
                    <a:pt x="30908" y="6014"/>
                    <a:pt x="30809" y="5866"/>
                  </a:cubicBezTo>
                  <a:cubicBezTo>
                    <a:pt x="30760" y="5718"/>
                    <a:pt x="30710" y="5620"/>
                    <a:pt x="30612" y="5472"/>
                  </a:cubicBezTo>
                  <a:cubicBezTo>
                    <a:pt x="30217" y="5028"/>
                    <a:pt x="29577" y="4880"/>
                    <a:pt x="29034" y="5127"/>
                  </a:cubicBezTo>
                  <a:cubicBezTo>
                    <a:pt x="28443" y="5423"/>
                    <a:pt x="27999" y="5915"/>
                    <a:pt x="27851" y="6556"/>
                  </a:cubicBezTo>
                  <a:cubicBezTo>
                    <a:pt x="27802" y="6704"/>
                    <a:pt x="27703" y="6803"/>
                    <a:pt x="27605" y="6852"/>
                  </a:cubicBezTo>
                  <a:cubicBezTo>
                    <a:pt x="26520" y="7099"/>
                    <a:pt x="25042" y="7345"/>
                    <a:pt x="24204" y="6310"/>
                  </a:cubicBezTo>
                  <a:cubicBezTo>
                    <a:pt x="23957" y="5965"/>
                    <a:pt x="23760" y="5570"/>
                    <a:pt x="23661" y="5127"/>
                  </a:cubicBezTo>
                  <a:cubicBezTo>
                    <a:pt x="23612" y="4831"/>
                    <a:pt x="23513" y="4535"/>
                    <a:pt x="23316" y="4289"/>
                  </a:cubicBezTo>
                  <a:cubicBezTo>
                    <a:pt x="23218" y="4141"/>
                    <a:pt x="23119" y="3993"/>
                    <a:pt x="22971" y="3845"/>
                  </a:cubicBezTo>
                  <a:cubicBezTo>
                    <a:pt x="22823" y="3697"/>
                    <a:pt x="22675" y="3549"/>
                    <a:pt x="22528" y="3352"/>
                  </a:cubicBezTo>
                  <a:cubicBezTo>
                    <a:pt x="22380" y="3155"/>
                    <a:pt x="22281" y="2958"/>
                    <a:pt x="22232" y="2711"/>
                  </a:cubicBezTo>
                  <a:lnTo>
                    <a:pt x="20408" y="2711"/>
                  </a:lnTo>
                  <a:cubicBezTo>
                    <a:pt x="19274" y="5423"/>
                    <a:pt x="16563" y="7099"/>
                    <a:pt x="14542" y="8331"/>
                  </a:cubicBezTo>
                  <a:lnTo>
                    <a:pt x="14443" y="8380"/>
                  </a:lnTo>
                  <a:lnTo>
                    <a:pt x="14295" y="8380"/>
                  </a:lnTo>
                  <a:cubicBezTo>
                    <a:pt x="13457" y="8331"/>
                    <a:pt x="12669" y="8775"/>
                    <a:pt x="11732" y="9267"/>
                  </a:cubicBezTo>
                  <a:lnTo>
                    <a:pt x="6458" y="12324"/>
                  </a:lnTo>
                  <a:lnTo>
                    <a:pt x="5866" y="11338"/>
                  </a:lnTo>
                  <a:cubicBezTo>
                    <a:pt x="5028" y="12127"/>
                    <a:pt x="3894" y="12619"/>
                    <a:pt x="2711" y="12619"/>
                  </a:cubicBezTo>
                  <a:cubicBezTo>
                    <a:pt x="2613" y="12619"/>
                    <a:pt x="2465" y="12619"/>
                    <a:pt x="2366" y="12570"/>
                  </a:cubicBezTo>
                  <a:cubicBezTo>
                    <a:pt x="2021" y="13655"/>
                    <a:pt x="1430" y="14591"/>
                    <a:pt x="592" y="15331"/>
                  </a:cubicBezTo>
                  <a:lnTo>
                    <a:pt x="542" y="15380"/>
                  </a:lnTo>
                  <a:cubicBezTo>
                    <a:pt x="395" y="15528"/>
                    <a:pt x="247" y="15676"/>
                    <a:pt x="148" y="15824"/>
                  </a:cubicBezTo>
                  <a:cubicBezTo>
                    <a:pt x="148" y="15971"/>
                    <a:pt x="99" y="16119"/>
                    <a:pt x="99" y="16267"/>
                  </a:cubicBezTo>
                  <a:lnTo>
                    <a:pt x="99" y="17845"/>
                  </a:lnTo>
                  <a:cubicBezTo>
                    <a:pt x="0" y="18436"/>
                    <a:pt x="197" y="19028"/>
                    <a:pt x="592" y="19471"/>
                  </a:cubicBezTo>
                  <a:cubicBezTo>
                    <a:pt x="1923" y="21197"/>
                    <a:pt x="3106" y="22971"/>
                    <a:pt x="4141" y="24894"/>
                  </a:cubicBezTo>
                  <a:cubicBezTo>
                    <a:pt x="4190" y="25042"/>
                    <a:pt x="4289" y="25190"/>
                    <a:pt x="4387" y="25387"/>
                  </a:cubicBezTo>
                  <a:lnTo>
                    <a:pt x="4387" y="25288"/>
                  </a:lnTo>
                  <a:cubicBezTo>
                    <a:pt x="4683" y="24647"/>
                    <a:pt x="4930" y="23957"/>
                    <a:pt x="5077" y="23267"/>
                  </a:cubicBezTo>
                  <a:lnTo>
                    <a:pt x="5176" y="22873"/>
                  </a:lnTo>
                  <a:lnTo>
                    <a:pt x="5521" y="22922"/>
                  </a:lnTo>
                  <a:cubicBezTo>
                    <a:pt x="6458" y="23070"/>
                    <a:pt x="7444" y="23021"/>
                    <a:pt x="8380" y="22873"/>
                  </a:cubicBezTo>
                  <a:lnTo>
                    <a:pt x="9120" y="22823"/>
                  </a:lnTo>
                  <a:cubicBezTo>
                    <a:pt x="9563" y="22774"/>
                    <a:pt x="10056" y="22774"/>
                    <a:pt x="10549" y="22823"/>
                  </a:cubicBezTo>
                  <a:cubicBezTo>
                    <a:pt x="10549" y="22478"/>
                    <a:pt x="10598" y="22133"/>
                    <a:pt x="10697" y="21788"/>
                  </a:cubicBezTo>
                  <a:cubicBezTo>
                    <a:pt x="11042" y="20211"/>
                    <a:pt x="12176" y="18732"/>
                    <a:pt x="13753" y="18831"/>
                  </a:cubicBezTo>
                  <a:cubicBezTo>
                    <a:pt x="14148" y="18880"/>
                    <a:pt x="14493" y="18978"/>
                    <a:pt x="14887" y="19176"/>
                  </a:cubicBezTo>
                  <a:lnTo>
                    <a:pt x="18880" y="20901"/>
                  </a:lnTo>
                  <a:cubicBezTo>
                    <a:pt x="19619" y="21197"/>
                    <a:pt x="20507" y="21542"/>
                    <a:pt x="21197" y="21345"/>
                  </a:cubicBezTo>
                  <a:cubicBezTo>
                    <a:pt x="21197" y="21197"/>
                    <a:pt x="21246" y="21049"/>
                    <a:pt x="21295" y="20950"/>
                  </a:cubicBezTo>
                  <a:cubicBezTo>
                    <a:pt x="21591" y="20457"/>
                    <a:pt x="22084" y="20112"/>
                    <a:pt x="22675" y="19964"/>
                  </a:cubicBezTo>
                  <a:lnTo>
                    <a:pt x="26126" y="19126"/>
                  </a:lnTo>
                  <a:cubicBezTo>
                    <a:pt x="26422" y="19028"/>
                    <a:pt x="26718" y="18978"/>
                    <a:pt x="27013" y="19028"/>
                  </a:cubicBezTo>
                  <a:cubicBezTo>
                    <a:pt x="27260" y="19028"/>
                    <a:pt x="27457" y="19126"/>
                    <a:pt x="27654" y="19225"/>
                  </a:cubicBezTo>
                  <a:cubicBezTo>
                    <a:pt x="27802" y="19274"/>
                    <a:pt x="27950" y="19324"/>
                    <a:pt x="28147" y="19373"/>
                  </a:cubicBezTo>
                  <a:lnTo>
                    <a:pt x="28147" y="19373"/>
                  </a:lnTo>
                  <a:cubicBezTo>
                    <a:pt x="28196" y="19324"/>
                    <a:pt x="28246" y="19324"/>
                    <a:pt x="28295" y="19225"/>
                  </a:cubicBezTo>
                  <a:lnTo>
                    <a:pt x="27605" y="18781"/>
                  </a:lnTo>
                  <a:lnTo>
                    <a:pt x="28492" y="18633"/>
                  </a:lnTo>
                  <a:cubicBezTo>
                    <a:pt x="30513" y="18190"/>
                    <a:pt x="32584" y="17943"/>
                    <a:pt x="34260" y="18683"/>
                  </a:cubicBezTo>
                  <a:cubicBezTo>
                    <a:pt x="33767" y="18091"/>
                    <a:pt x="33471" y="17401"/>
                    <a:pt x="33323" y="16662"/>
                  </a:cubicBezTo>
                  <a:lnTo>
                    <a:pt x="33323" y="16563"/>
                  </a:lnTo>
                  <a:cubicBezTo>
                    <a:pt x="33323" y="16415"/>
                    <a:pt x="33274" y="16267"/>
                    <a:pt x="33224" y="16119"/>
                  </a:cubicBezTo>
                  <a:cubicBezTo>
                    <a:pt x="33126" y="16021"/>
                    <a:pt x="32929" y="16021"/>
                    <a:pt x="32633" y="16021"/>
                  </a:cubicBezTo>
                  <a:cubicBezTo>
                    <a:pt x="32386" y="16021"/>
                    <a:pt x="32189" y="15971"/>
                    <a:pt x="31943" y="15922"/>
                  </a:cubicBezTo>
                  <a:cubicBezTo>
                    <a:pt x="31401" y="15676"/>
                    <a:pt x="30957" y="15183"/>
                    <a:pt x="30760" y="14591"/>
                  </a:cubicBezTo>
                  <a:cubicBezTo>
                    <a:pt x="30710" y="14394"/>
                    <a:pt x="30612" y="14197"/>
                    <a:pt x="30464" y="14049"/>
                  </a:cubicBezTo>
                  <a:cubicBezTo>
                    <a:pt x="30119" y="13605"/>
                    <a:pt x="29725" y="13260"/>
                    <a:pt x="29232" y="13014"/>
                  </a:cubicBezTo>
                  <a:cubicBezTo>
                    <a:pt x="28739" y="12718"/>
                    <a:pt x="28295" y="12373"/>
                    <a:pt x="27901" y="11929"/>
                  </a:cubicBezTo>
                  <a:lnTo>
                    <a:pt x="27802" y="11781"/>
                  </a:lnTo>
                  <a:cubicBezTo>
                    <a:pt x="27654" y="11634"/>
                    <a:pt x="27556" y="11486"/>
                    <a:pt x="27408" y="11436"/>
                  </a:cubicBezTo>
                  <a:cubicBezTo>
                    <a:pt x="27309" y="11436"/>
                    <a:pt x="27161" y="11436"/>
                    <a:pt x="27063" y="11486"/>
                  </a:cubicBezTo>
                  <a:cubicBezTo>
                    <a:pt x="26816" y="11535"/>
                    <a:pt x="26520" y="11535"/>
                    <a:pt x="26274" y="11486"/>
                  </a:cubicBezTo>
                  <a:cubicBezTo>
                    <a:pt x="25633" y="11239"/>
                    <a:pt x="25584" y="10500"/>
                    <a:pt x="25584" y="9958"/>
                  </a:cubicBezTo>
                  <a:cubicBezTo>
                    <a:pt x="25535" y="9415"/>
                    <a:pt x="25535" y="9218"/>
                    <a:pt x="25337" y="9120"/>
                  </a:cubicBezTo>
                  <a:cubicBezTo>
                    <a:pt x="25239" y="9120"/>
                    <a:pt x="25091" y="9120"/>
                    <a:pt x="24992" y="9120"/>
                  </a:cubicBezTo>
                  <a:cubicBezTo>
                    <a:pt x="24746" y="9169"/>
                    <a:pt x="24549" y="9218"/>
                    <a:pt x="24302" y="9169"/>
                  </a:cubicBezTo>
                  <a:cubicBezTo>
                    <a:pt x="23711" y="8972"/>
                    <a:pt x="23366" y="8380"/>
                    <a:pt x="23464" y="7789"/>
                  </a:cubicBezTo>
                  <a:cubicBezTo>
                    <a:pt x="23563" y="7345"/>
                    <a:pt x="23760" y="6901"/>
                    <a:pt x="24056" y="6556"/>
                  </a:cubicBezTo>
                  <a:lnTo>
                    <a:pt x="24697" y="7000"/>
                  </a:lnTo>
                  <a:cubicBezTo>
                    <a:pt x="24450" y="7246"/>
                    <a:pt x="24302" y="7591"/>
                    <a:pt x="24204" y="7937"/>
                  </a:cubicBezTo>
                  <a:cubicBezTo>
                    <a:pt x="24204" y="8134"/>
                    <a:pt x="24302" y="8429"/>
                    <a:pt x="24499" y="8479"/>
                  </a:cubicBezTo>
                  <a:cubicBezTo>
                    <a:pt x="24598" y="8479"/>
                    <a:pt x="24746" y="8429"/>
                    <a:pt x="24844" y="8429"/>
                  </a:cubicBezTo>
                  <a:cubicBezTo>
                    <a:pt x="25091" y="8331"/>
                    <a:pt x="25387" y="8331"/>
                    <a:pt x="25633" y="8429"/>
                  </a:cubicBezTo>
                  <a:cubicBezTo>
                    <a:pt x="26274" y="8676"/>
                    <a:pt x="26323" y="9415"/>
                    <a:pt x="26323" y="9958"/>
                  </a:cubicBezTo>
                  <a:cubicBezTo>
                    <a:pt x="26373" y="10451"/>
                    <a:pt x="26373" y="10697"/>
                    <a:pt x="26570" y="10746"/>
                  </a:cubicBezTo>
                  <a:cubicBezTo>
                    <a:pt x="26668" y="10796"/>
                    <a:pt x="26816" y="10796"/>
                    <a:pt x="26915" y="10746"/>
                  </a:cubicBezTo>
                  <a:cubicBezTo>
                    <a:pt x="27161" y="10697"/>
                    <a:pt x="27408" y="10697"/>
                    <a:pt x="27654" y="10746"/>
                  </a:cubicBezTo>
                  <a:cubicBezTo>
                    <a:pt x="27950" y="10845"/>
                    <a:pt x="28246" y="11091"/>
                    <a:pt x="28394" y="11387"/>
                  </a:cubicBezTo>
                  <a:lnTo>
                    <a:pt x="28492" y="11486"/>
                  </a:lnTo>
                  <a:cubicBezTo>
                    <a:pt x="28837" y="11880"/>
                    <a:pt x="29232" y="12176"/>
                    <a:pt x="29675" y="12422"/>
                  </a:cubicBezTo>
                  <a:cubicBezTo>
                    <a:pt x="30217" y="12718"/>
                    <a:pt x="30760" y="13112"/>
                    <a:pt x="31154" y="13655"/>
                  </a:cubicBezTo>
                  <a:cubicBezTo>
                    <a:pt x="31253" y="13852"/>
                    <a:pt x="31401" y="14098"/>
                    <a:pt x="31499" y="14295"/>
                  </a:cubicBezTo>
                  <a:cubicBezTo>
                    <a:pt x="31696" y="14739"/>
                    <a:pt x="31893" y="15133"/>
                    <a:pt x="32239" y="15232"/>
                  </a:cubicBezTo>
                  <a:cubicBezTo>
                    <a:pt x="32386" y="15232"/>
                    <a:pt x="32534" y="15281"/>
                    <a:pt x="32682" y="15281"/>
                  </a:cubicBezTo>
                  <a:cubicBezTo>
                    <a:pt x="33077" y="15232"/>
                    <a:pt x="33471" y="15380"/>
                    <a:pt x="33816" y="15626"/>
                  </a:cubicBezTo>
                  <a:cubicBezTo>
                    <a:pt x="33964" y="15873"/>
                    <a:pt x="34112" y="16169"/>
                    <a:pt x="34112" y="16464"/>
                  </a:cubicBezTo>
                  <a:lnTo>
                    <a:pt x="34112" y="16612"/>
                  </a:lnTo>
                  <a:cubicBezTo>
                    <a:pt x="34309" y="17450"/>
                    <a:pt x="34703" y="18190"/>
                    <a:pt x="35295" y="18831"/>
                  </a:cubicBezTo>
                  <a:cubicBezTo>
                    <a:pt x="35492" y="19176"/>
                    <a:pt x="35640" y="19225"/>
                    <a:pt x="35738" y="19225"/>
                  </a:cubicBezTo>
                  <a:lnTo>
                    <a:pt x="35985" y="19915"/>
                  </a:lnTo>
                  <a:lnTo>
                    <a:pt x="35886" y="19915"/>
                  </a:lnTo>
                  <a:cubicBezTo>
                    <a:pt x="36083" y="20112"/>
                    <a:pt x="36281" y="20309"/>
                    <a:pt x="36478" y="20457"/>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65" name="Google Shape;7165;p31"/>
            <p:cNvSpPr/>
            <p:nvPr/>
          </p:nvSpPr>
          <p:spPr>
            <a:xfrm>
              <a:off x="5721913" y="2330836"/>
              <a:ext cx="119939" cy="276420"/>
            </a:xfrm>
            <a:custGeom>
              <a:avLst/>
              <a:gdLst/>
              <a:ahLst/>
              <a:cxnLst/>
              <a:rect l="l" t="t" r="r" b="b"/>
              <a:pathLst>
                <a:path w="6952" h="16022" extrusionOk="0">
                  <a:moveTo>
                    <a:pt x="6113" y="6064"/>
                  </a:moveTo>
                  <a:lnTo>
                    <a:pt x="6212" y="5965"/>
                  </a:lnTo>
                  <a:cubicBezTo>
                    <a:pt x="6458" y="5817"/>
                    <a:pt x="6656" y="5571"/>
                    <a:pt x="6803" y="5374"/>
                  </a:cubicBezTo>
                  <a:cubicBezTo>
                    <a:pt x="6902" y="5078"/>
                    <a:pt x="6951" y="4782"/>
                    <a:pt x="6951" y="4536"/>
                  </a:cubicBezTo>
                  <a:cubicBezTo>
                    <a:pt x="6951" y="3944"/>
                    <a:pt x="6951" y="3353"/>
                    <a:pt x="6902" y="2761"/>
                  </a:cubicBezTo>
                  <a:lnTo>
                    <a:pt x="6902" y="2761"/>
                  </a:lnTo>
                  <a:lnTo>
                    <a:pt x="6902" y="2515"/>
                  </a:lnTo>
                  <a:cubicBezTo>
                    <a:pt x="6803" y="1923"/>
                    <a:pt x="6557" y="1430"/>
                    <a:pt x="6163" y="987"/>
                  </a:cubicBezTo>
                  <a:cubicBezTo>
                    <a:pt x="5768" y="641"/>
                    <a:pt x="5275" y="346"/>
                    <a:pt x="4782" y="198"/>
                  </a:cubicBezTo>
                  <a:cubicBezTo>
                    <a:pt x="4585" y="50"/>
                    <a:pt x="4289" y="1"/>
                    <a:pt x="4043" y="1"/>
                  </a:cubicBezTo>
                  <a:cubicBezTo>
                    <a:pt x="3944" y="50"/>
                    <a:pt x="3895" y="99"/>
                    <a:pt x="3846" y="149"/>
                  </a:cubicBezTo>
                  <a:lnTo>
                    <a:pt x="3747" y="247"/>
                  </a:lnTo>
                  <a:cubicBezTo>
                    <a:pt x="3698" y="494"/>
                    <a:pt x="3649" y="740"/>
                    <a:pt x="3501" y="987"/>
                  </a:cubicBezTo>
                  <a:cubicBezTo>
                    <a:pt x="3156" y="1529"/>
                    <a:pt x="2663" y="1972"/>
                    <a:pt x="2121" y="2268"/>
                  </a:cubicBezTo>
                  <a:cubicBezTo>
                    <a:pt x="1480" y="2663"/>
                    <a:pt x="839" y="2958"/>
                    <a:pt x="149" y="3254"/>
                  </a:cubicBezTo>
                  <a:lnTo>
                    <a:pt x="494" y="3550"/>
                  </a:lnTo>
                  <a:cubicBezTo>
                    <a:pt x="297" y="3747"/>
                    <a:pt x="149" y="3994"/>
                    <a:pt x="50" y="4240"/>
                  </a:cubicBezTo>
                  <a:cubicBezTo>
                    <a:pt x="1" y="4388"/>
                    <a:pt x="50" y="4585"/>
                    <a:pt x="149" y="4684"/>
                  </a:cubicBezTo>
                  <a:lnTo>
                    <a:pt x="297" y="4782"/>
                  </a:lnTo>
                  <a:cubicBezTo>
                    <a:pt x="395" y="4832"/>
                    <a:pt x="494" y="4832"/>
                    <a:pt x="642" y="4930"/>
                  </a:cubicBezTo>
                  <a:cubicBezTo>
                    <a:pt x="987" y="5177"/>
                    <a:pt x="1184" y="5670"/>
                    <a:pt x="1135" y="6113"/>
                  </a:cubicBezTo>
                  <a:lnTo>
                    <a:pt x="1233" y="8233"/>
                  </a:lnTo>
                  <a:cubicBezTo>
                    <a:pt x="1283" y="8529"/>
                    <a:pt x="1283" y="8874"/>
                    <a:pt x="1332" y="9169"/>
                  </a:cubicBezTo>
                  <a:cubicBezTo>
                    <a:pt x="1381" y="9367"/>
                    <a:pt x="1480" y="9613"/>
                    <a:pt x="1529" y="9810"/>
                  </a:cubicBezTo>
                  <a:lnTo>
                    <a:pt x="1628" y="10106"/>
                  </a:lnTo>
                  <a:cubicBezTo>
                    <a:pt x="2022" y="11486"/>
                    <a:pt x="2170" y="12916"/>
                    <a:pt x="2121" y="14345"/>
                  </a:cubicBezTo>
                  <a:lnTo>
                    <a:pt x="2121" y="15578"/>
                  </a:lnTo>
                  <a:cubicBezTo>
                    <a:pt x="2071" y="15676"/>
                    <a:pt x="2121" y="15775"/>
                    <a:pt x="2170" y="15873"/>
                  </a:cubicBezTo>
                  <a:cubicBezTo>
                    <a:pt x="2121" y="15873"/>
                    <a:pt x="2071" y="15873"/>
                    <a:pt x="2071" y="15873"/>
                  </a:cubicBezTo>
                  <a:lnTo>
                    <a:pt x="2071" y="16021"/>
                  </a:lnTo>
                  <a:cubicBezTo>
                    <a:pt x="2663" y="15775"/>
                    <a:pt x="3304" y="15627"/>
                    <a:pt x="3895" y="15479"/>
                  </a:cubicBezTo>
                  <a:cubicBezTo>
                    <a:pt x="3649" y="14592"/>
                    <a:pt x="3599" y="13704"/>
                    <a:pt x="3747" y="12817"/>
                  </a:cubicBezTo>
                  <a:cubicBezTo>
                    <a:pt x="3846" y="12226"/>
                    <a:pt x="3846" y="11634"/>
                    <a:pt x="3846" y="11092"/>
                  </a:cubicBezTo>
                  <a:cubicBezTo>
                    <a:pt x="3846" y="10993"/>
                    <a:pt x="3846" y="10895"/>
                    <a:pt x="3797" y="10747"/>
                  </a:cubicBezTo>
                  <a:cubicBezTo>
                    <a:pt x="3747" y="10550"/>
                    <a:pt x="3698" y="10303"/>
                    <a:pt x="3698" y="10057"/>
                  </a:cubicBezTo>
                  <a:cubicBezTo>
                    <a:pt x="3747" y="9514"/>
                    <a:pt x="3895" y="9022"/>
                    <a:pt x="4142" y="8578"/>
                  </a:cubicBezTo>
                  <a:cubicBezTo>
                    <a:pt x="4635" y="7592"/>
                    <a:pt x="5275" y="6754"/>
                    <a:pt x="6113" y="6064"/>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7166" name="Google Shape;7166;p31"/>
            <p:cNvSpPr/>
            <p:nvPr/>
          </p:nvSpPr>
          <p:spPr>
            <a:xfrm>
              <a:off x="6829853" y="1338557"/>
              <a:ext cx="555358" cy="526443"/>
            </a:xfrm>
            <a:custGeom>
              <a:avLst/>
              <a:gdLst/>
              <a:ahLst/>
              <a:cxnLst/>
              <a:rect l="l" t="t" r="r" b="b"/>
              <a:pathLst>
                <a:path w="32190" h="30514" extrusionOk="0">
                  <a:moveTo>
                    <a:pt x="1134" y="345"/>
                  </a:moveTo>
                  <a:lnTo>
                    <a:pt x="1134" y="345"/>
                  </a:lnTo>
                  <a:cubicBezTo>
                    <a:pt x="937" y="592"/>
                    <a:pt x="838" y="888"/>
                    <a:pt x="838" y="1183"/>
                  </a:cubicBezTo>
                  <a:cubicBezTo>
                    <a:pt x="838" y="1380"/>
                    <a:pt x="887" y="1578"/>
                    <a:pt x="937" y="1775"/>
                  </a:cubicBezTo>
                  <a:cubicBezTo>
                    <a:pt x="986" y="2218"/>
                    <a:pt x="986" y="2662"/>
                    <a:pt x="937" y="3106"/>
                  </a:cubicBezTo>
                  <a:cubicBezTo>
                    <a:pt x="789" y="3451"/>
                    <a:pt x="641" y="3796"/>
                    <a:pt x="395" y="4092"/>
                  </a:cubicBezTo>
                  <a:cubicBezTo>
                    <a:pt x="197" y="4338"/>
                    <a:pt x="49" y="4683"/>
                    <a:pt x="0" y="5028"/>
                  </a:cubicBezTo>
                  <a:cubicBezTo>
                    <a:pt x="49" y="5373"/>
                    <a:pt x="197" y="5718"/>
                    <a:pt x="444" y="6014"/>
                  </a:cubicBezTo>
                  <a:cubicBezTo>
                    <a:pt x="641" y="6261"/>
                    <a:pt x="789" y="6556"/>
                    <a:pt x="887" y="6901"/>
                  </a:cubicBezTo>
                  <a:cubicBezTo>
                    <a:pt x="1035" y="7394"/>
                    <a:pt x="1085" y="7887"/>
                    <a:pt x="1035" y="8430"/>
                  </a:cubicBezTo>
                  <a:cubicBezTo>
                    <a:pt x="838" y="10796"/>
                    <a:pt x="740" y="13260"/>
                    <a:pt x="690" y="15577"/>
                  </a:cubicBezTo>
                  <a:cubicBezTo>
                    <a:pt x="592" y="17943"/>
                    <a:pt x="493" y="20408"/>
                    <a:pt x="296" y="22774"/>
                  </a:cubicBezTo>
                  <a:lnTo>
                    <a:pt x="296" y="29380"/>
                  </a:lnTo>
                  <a:lnTo>
                    <a:pt x="22725" y="29380"/>
                  </a:lnTo>
                  <a:lnTo>
                    <a:pt x="22823" y="29675"/>
                  </a:lnTo>
                  <a:cubicBezTo>
                    <a:pt x="22873" y="30070"/>
                    <a:pt x="23168" y="30366"/>
                    <a:pt x="23612" y="30513"/>
                  </a:cubicBezTo>
                  <a:cubicBezTo>
                    <a:pt x="24105" y="29873"/>
                    <a:pt x="24943" y="29577"/>
                    <a:pt x="25732" y="29626"/>
                  </a:cubicBezTo>
                  <a:cubicBezTo>
                    <a:pt x="25929" y="29675"/>
                    <a:pt x="26077" y="29675"/>
                    <a:pt x="26274" y="29725"/>
                  </a:cubicBezTo>
                  <a:lnTo>
                    <a:pt x="26570" y="29774"/>
                  </a:lnTo>
                  <a:cubicBezTo>
                    <a:pt x="27408" y="29873"/>
                    <a:pt x="28246" y="29774"/>
                    <a:pt x="29084" y="29528"/>
                  </a:cubicBezTo>
                  <a:lnTo>
                    <a:pt x="29182" y="29528"/>
                  </a:lnTo>
                  <a:lnTo>
                    <a:pt x="32189" y="29528"/>
                  </a:lnTo>
                  <a:cubicBezTo>
                    <a:pt x="32189" y="28788"/>
                    <a:pt x="31499" y="28049"/>
                    <a:pt x="30809" y="27654"/>
                  </a:cubicBezTo>
                  <a:cubicBezTo>
                    <a:pt x="29971" y="27112"/>
                    <a:pt x="28887" y="26570"/>
                    <a:pt x="28887" y="25584"/>
                  </a:cubicBezTo>
                  <a:cubicBezTo>
                    <a:pt x="28887" y="25042"/>
                    <a:pt x="29182" y="24549"/>
                    <a:pt x="29232" y="24056"/>
                  </a:cubicBezTo>
                  <a:cubicBezTo>
                    <a:pt x="29281" y="22971"/>
                    <a:pt x="28246" y="22232"/>
                    <a:pt x="27506" y="21443"/>
                  </a:cubicBezTo>
                  <a:cubicBezTo>
                    <a:pt x="24943" y="18781"/>
                    <a:pt x="25239" y="14345"/>
                    <a:pt x="22922" y="11437"/>
                  </a:cubicBezTo>
                  <a:cubicBezTo>
                    <a:pt x="22232" y="10549"/>
                    <a:pt x="21345" y="9810"/>
                    <a:pt x="20753" y="8873"/>
                  </a:cubicBezTo>
                  <a:cubicBezTo>
                    <a:pt x="20161" y="7937"/>
                    <a:pt x="20014" y="6556"/>
                    <a:pt x="20802" y="5768"/>
                  </a:cubicBezTo>
                  <a:cubicBezTo>
                    <a:pt x="22330" y="7739"/>
                    <a:pt x="23612" y="9958"/>
                    <a:pt x="24499" y="12275"/>
                  </a:cubicBezTo>
                  <a:cubicBezTo>
                    <a:pt x="27211" y="9169"/>
                    <a:pt x="27408" y="4634"/>
                    <a:pt x="24992" y="1331"/>
                  </a:cubicBezTo>
                  <a:lnTo>
                    <a:pt x="23908" y="1972"/>
                  </a:lnTo>
                  <a:cubicBezTo>
                    <a:pt x="23908" y="1479"/>
                    <a:pt x="23168" y="1430"/>
                    <a:pt x="22774" y="1676"/>
                  </a:cubicBezTo>
                  <a:cubicBezTo>
                    <a:pt x="22429" y="1923"/>
                    <a:pt x="22084" y="2366"/>
                    <a:pt x="21591" y="2366"/>
                  </a:cubicBezTo>
                  <a:cubicBezTo>
                    <a:pt x="21246" y="2317"/>
                    <a:pt x="20950" y="2169"/>
                    <a:pt x="20654" y="1923"/>
                  </a:cubicBezTo>
                  <a:cubicBezTo>
                    <a:pt x="17894" y="0"/>
                    <a:pt x="14098" y="690"/>
                    <a:pt x="12176" y="3402"/>
                  </a:cubicBezTo>
                  <a:cubicBezTo>
                    <a:pt x="8922" y="1528"/>
                    <a:pt x="5176" y="592"/>
                    <a:pt x="1430" y="690"/>
                  </a:cubicBezTo>
                  <a:cubicBezTo>
                    <a:pt x="1380" y="592"/>
                    <a:pt x="1233" y="444"/>
                    <a:pt x="1134" y="345"/>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67" name="Google Shape;7167;p31"/>
            <p:cNvSpPr/>
            <p:nvPr/>
          </p:nvSpPr>
          <p:spPr>
            <a:xfrm>
              <a:off x="6706555" y="1858086"/>
              <a:ext cx="747568" cy="601284"/>
            </a:xfrm>
            <a:custGeom>
              <a:avLst/>
              <a:gdLst/>
              <a:ahLst/>
              <a:cxnLst/>
              <a:rect l="l" t="t" r="r" b="b"/>
              <a:pathLst>
                <a:path w="43331" h="34852" extrusionOk="0">
                  <a:moveTo>
                    <a:pt x="7888" y="5718"/>
                  </a:moveTo>
                  <a:cubicBezTo>
                    <a:pt x="7838" y="5767"/>
                    <a:pt x="7690" y="5817"/>
                    <a:pt x="7592" y="5817"/>
                  </a:cubicBezTo>
                  <a:lnTo>
                    <a:pt x="7345" y="5817"/>
                  </a:lnTo>
                  <a:lnTo>
                    <a:pt x="5324" y="5817"/>
                  </a:lnTo>
                  <a:lnTo>
                    <a:pt x="5127" y="6162"/>
                  </a:lnTo>
                  <a:lnTo>
                    <a:pt x="5029" y="6113"/>
                  </a:lnTo>
                  <a:lnTo>
                    <a:pt x="5029" y="17352"/>
                  </a:lnTo>
                  <a:cubicBezTo>
                    <a:pt x="5029" y="17549"/>
                    <a:pt x="4881" y="17746"/>
                    <a:pt x="4683" y="17746"/>
                  </a:cubicBezTo>
                  <a:lnTo>
                    <a:pt x="2613" y="17746"/>
                  </a:lnTo>
                  <a:cubicBezTo>
                    <a:pt x="2317" y="18091"/>
                    <a:pt x="2169" y="18535"/>
                    <a:pt x="2169" y="19028"/>
                  </a:cubicBezTo>
                  <a:lnTo>
                    <a:pt x="2169" y="19126"/>
                  </a:lnTo>
                  <a:cubicBezTo>
                    <a:pt x="2219" y="19570"/>
                    <a:pt x="1972" y="20014"/>
                    <a:pt x="1578" y="20161"/>
                  </a:cubicBezTo>
                  <a:lnTo>
                    <a:pt x="1479" y="20211"/>
                  </a:lnTo>
                  <a:cubicBezTo>
                    <a:pt x="1184" y="20457"/>
                    <a:pt x="986" y="20753"/>
                    <a:pt x="937" y="21147"/>
                  </a:cubicBezTo>
                  <a:cubicBezTo>
                    <a:pt x="888" y="21492"/>
                    <a:pt x="986" y="21887"/>
                    <a:pt x="1233" y="22133"/>
                  </a:cubicBezTo>
                  <a:cubicBezTo>
                    <a:pt x="1331" y="22232"/>
                    <a:pt x="1381" y="22429"/>
                    <a:pt x="1282" y="22528"/>
                  </a:cubicBezTo>
                  <a:cubicBezTo>
                    <a:pt x="1233" y="22675"/>
                    <a:pt x="1134" y="22774"/>
                    <a:pt x="986" y="22774"/>
                  </a:cubicBezTo>
                  <a:cubicBezTo>
                    <a:pt x="592" y="22873"/>
                    <a:pt x="296" y="23168"/>
                    <a:pt x="296" y="23563"/>
                  </a:cubicBezTo>
                  <a:cubicBezTo>
                    <a:pt x="296" y="23661"/>
                    <a:pt x="296" y="23809"/>
                    <a:pt x="346" y="23908"/>
                  </a:cubicBezTo>
                  <a:cubicBezTo>
                    <a:pt x="346" y="24056"/>
                    <a:pt x="395" y="24204"/>
                    <a:pt x="395" y="24351"/>
                  </a:cubicBezTo>
                  <a:cubicBezTo>
                    <a:pt x="395" y="24746"/>
                    <a:pt x="247" y="25140"/>
                    <a:pt x="1" y="25436"/>
                  </a:cubicBezTo>
                  <a:lnTo>
                    <a:pt x="444" y="25534"/>
                  </a:lnTo>
                  <a:cubicBezTo>
                    <a:pt x="641" y="25534"/>
                    <a:pt x="839" y="25584"/>
                    <a:pt x="986" y="25732"/>
                  </a:cubicBezTo>
                  <a:cubicBezTo>
                    <a:pt x="1184" y="25880"/>
                    <a:pt x="1331" y="26175"/>
                    <a:pt x="1381" y="26422"/>
                  </a:cubicBezTo>
                  <a:cubicBezTo>
                    <a:pt x="1627" y="27556"/>
                    <a:pt x="1923" y="28640"/>
                    <a:pt x="2268" y="29675"/>
                  </a:cubicBezTo>
                  <a:lnTo>
                    <a:pt x="2268" y="29675"/>
                  </a:lnTo>
                  <a:lnTo>
                    <a:pt x="2268" y="29725"/>
                  </a:lnTo>
                  <a:lnTo>
                    <a:pt x="2268" y="29725"/>
                  </a:lnTo>
                  <a:cubicBezTo>
                    <a:pt x="2367" y="30020"/>
                    <a:pt x="2465" y="30267"/>
                    <a:pt x="2613" y="30563"/>
                  </a:cubicBezTo>
                  <a:cubicBezTo>
                    <a:pt x="2761" y="30661"/>
                    <a:pt x="2860" y="30809"/>
                    <a:pt x="3007" y="30957"/>
                  </a:cubicBezTo>
                  <a:cubicBezTo>
                    <a:pt x="3155" y="31105"/>
                    <a:pt x="3303" y="31302"/>
                    <a:pt x="3451" y="31499"/>
                  </a:cubicBezTo>
                  <a:cubicBezTo>
                    <a:pt x="3648" y="31795"/>
                    <a:pt x="3796" y="32189"/>
                    <a:pt x="3895" y="32534"/>
                  </a:cubicBezTo>
                  <a:cubicBezTo>
                    <a:pt x="3944" y="32879"/>
                    <a:pt x="4092" y="33175"/>
                    <a:pt x="4289" y="33471"/>
                  </a:cubicBezTo>
                  <a:cubicBezTo>
                    <a:pt x="4782" y="34062"/>
                    <a:pt x="5817" y="33964"/>
                    <a:pt x="6655" y="33767"/>
                  </a:cubicBezTo>
                  <a:cubicBezTo>
                    <a:pt x="6902" y="32978"/>
                    <a:pt x="7493" y="32386"/>
                    <a:pt x="8233" y="32041"/>
                  </a:cubicBezTo>
                  <a:cubicBezTo>
                    <a:pt x="9071" y="31696"/>
                    <a:pt x="10057" y="31943"/>
                    <a:pt x="10697" y="32682"/>
                  </a:cubicBezTo>
                  <a:cubicBezTo>
                    <a:pt x="10796" y="32830"/>
                    <a:pt x="10895" y="32978"/>
                    <a:pt x="10944" y="33126"/>
                  </a:cubicBezTo>
                  <a:cubicBezTo>
                    <a:pt x="11042" y="33274"/>
                    <a:pt x="11092" y="33372"/>
                    <a:pt x="11190" y="33520"/>
                  </a:cubicBezTo>
                  <a:cubicBezTo>
                    <a:pt x="11437" y="33865"/>
                    <a:pt x="11930" y="34062"/>
                    <a:pt x="12423" y="33915"/>
                  </a:cubicBezTo>
                  <a:cubicBezTo>
                    <a:pt x="12423" y="33915"/>
                    <a:pt x="12472" y="33915"/>
                    <a:pt x="12521" y="33915"/>
                  </a:cubicBezTo>
                  <a:lnTo>
                    <a:pt x="15972" y="33915"/>
                  </a:lnTo>
                  <a:cubicBezTo>
                    <a:pt x="16169" y="33915"/>
                    <a:pt x="16366" y="34112"/>
                    <a:pt x="16366" y="34309"/>
                  </a:cubicBezTo>
                  <a:lnTo>
                    <a:pt x="16366" y="34802"/>
                  </a:lnTo>
                  <a:cubicBezTo>
                    <a:pt x="16958" y="34851"/>
                    <a:pt x="17746" y="34851"/>
                    <a:pt x="17993" y="34309"/>
                  </a:cubicBezTo>
                  <a:cubicBezTo>
                    <a:pt x="18042" y="34112"/>
                    <a:pt x="18239" y="34013"/>
                    <a:pt x="18437" y="34112"/>
                  </a:cubicBezTo>
                  <a:cubicBezTo>
                    <a:pt x="18535" y="34112"/>
                    <a:pt x="18634" y="34112"/>
                    <a:pt x="18732" y="34062"/>
                  </a:cubicBezTo>
                  <a:cubicBezTo>
                    <a:pt x="18782" y="34013"/>
                    <a:pt x="18880" y="33915"/>
                    <a:pt x="18880" y="33816"/>
                  </a:cubicBezTo>
                  <a:cubicBezTo>
                    <a:pt x="18929" y="33717"/>
                    <a:pt x="18979" y="33619"/>
                    <a:pt x="19077" y="33569"/>
                  </a:cubicBezTo>
                  <a:cubicBezTo>
                    <a:pt x="19176" y="33520"/>
                    <a:pt x="19275" y="33520"/>
                    <a:pt x="19373" y="33520"/>
                  </a:cubicBezTo>
                  <a:lnTo>
                    <a:pt x="19965" y="33717"/>
                  </a:lnTo>
                  <a:cubicBezTo>
                    <a:pt x="19915" y="32337"/>
                    <a:pt x="21641" y="31647"/>
                    <a:pt x="22528" y="32731"/>
                  </a:cubicBezTo>
                  <a:cubicBezTo>
                    <a:pt x="22627" y="32830"/>
                    <a:pt x="22725" y="32929"/>
                    <a:pt x="22824" y="33027"/>
                  </a:cubicBezTo>
                  <a:cubicBezTo>
                    <a:pt x="23021" y="33224"/>
                    <a:pt x="23267" y="33372"/>
                    <a:pt x="23514" y="33520"/>
                  </a:cubicBezTo>
                  <a:cubicBezTo>
                    <a:pt x="23711" y="33619"/>
                    <a:pt x="23908" y="33619"/>
                    <a:pt x="24056" y="33569"/>
                  </a:cubicBezTo>
                  <a:cubicBezTo>
                    <a:pt x="24253" y="33569"/>
                    <a:pt x="24401" y="33471"/>
                    <a:pt x="24549" y="33422"/>
                  </a:cubicBezTo>
                  <a:cubicBezTo>
                    <a:pt x="25683" y="32781"/>
                    <a:pt x="26619" y="31893"/>
                    <a:pt x="27211" y="30760"/>
                  </a:cubicBezTo>
                  <a:cubicBezTo>
                    <a:pt x="27359" y="30415"/>
                    <a:pt x="27802" y="29379"/>
                    <a:pt x="27309" y="28739"/>
                  </a:cubicBezTo>
                  <a:cubicBezTo>
                    <a:pt x="27014" y="28443"/>
                    <a:pt x="26669" y="28246"/>
                    <a:pt x="26274" y="28147"/>
                  </a:cubicBezTo>
                  <a:cubicBezTo>
                    <a:pt x="25831" y="28048"/>
                    <a:pt x="25929" y="27408"/>
                    <a:pt x="26373" y="27408"/>
                  </a:cubicBezTo>
                  <a:lnTo>
                    <a:pt x="26471" y="27408"/>
                  </a:lnTo>
                  <a:cubicBezTo>
                    <a:pt x="27556" y="27358"/>
                    <a:pt x="28640" y="27161"/>
                    <a:pt x="29676" y="26816"/>
                  </a:cubicBezTo>
                  <a:cubicBezTo>
                    <a:pt x="29774" y="26767"/>
                    <a:pt x="29873" y="26767"/>
                    <a:pt x="29971" y="26865"/>
                  </a:cubicBezTo>
                  <a:cubicBezTo>
                    <a:pt x="30070" y="26915"/>
                    <a:pt x="30119" y="27013"/>
                    <a:pt x="30169" y="27112"/>
                  </a:cubicBezTo>
                  <a:lnTo>
                    <a:pt x="30563" y="29872"/>
                  </a:lnTo>
                  <a:cubicBezTo>
                    <a:pt x="30563" y="30070"/>
                    <a:pt x="30612" y="30316"/>
                    <a:pt x="30711" y="30513"/>
                  </a:cubicBezTo>
                  <a:cubicBezTo>
                    <a:pt x="30859" y="30661"/>
                    <a:pt x="31007" y="30809"/>
                    <a:pt x="31204" y="30957"/>
                  </a:cubicBezTo>
                  <a:lnTo>
                    <a:pt x="32830" y="32041"/>
                  </a:lnTo>
                  <a:lnTo>
                    <a:pt x="32781" y="31055"/>
                  </a:lnTo>
                  <a:cubicBezTo>
                    <a:pt x="32732" y="30760"/>
                    <a:pt x="33028" y="30563"/>
                    <a:pt x="33323" y="30661"/>
                  </a:cubicBezTo>
                  <a:cubicBezTo>
                    <a:pt x="33521" y="30760"/>
                    <a:pt x="33767" y="30710"/>
                    <a:pt x="33915" y="30563"/>
                  </a:cubicBezTo>
                  <a:cubicBezTo>
                    <a:pt x="34112" y="30415"/>
                    <a:pt x="34211" y="30168"/>
                    <a:pt x="34161" y="29922"/>
                  </a:cubicBezTo>
                  <a:cubicBezTo>
                    <a:pt x="34161" y="29823"/>
                    <a:pt x="34112" y="29725"/>
                    <a:pt x="34063" y="29675"/>
                  </a:cubicBezTo>
                  <a:cubicBezTo>
                    <a:pt x="34013" y="29478"/>
                    <a:pt x="33915" y="29232"/>
                    <a:pt x="33915" y="29034"/>
                  </a:cubicBezTo>
                  <a:cubicBezTo>
                    <a:pt x="33915" y="28689"/>
                    <a:pt x="34063" y="28344"/>
                    <a:pt x="34260" y="28098"/>
                  </a:cubicBezTo>
                  <a:cubicBezTo>
                    <a:pt x="34802" y="27063"/>
                    <a:pt x="35739" y="25732"/>
                    <a:pt x="37119" y="25929"/>
                  </a:cubicBezTo>
                  <a:lnTo>
                    <a:pt x="37365" y="25929"/>
                  </a:lnTo>
                  <a:cubicBezTo>
                    <a:pt x="37365" y="25880"/>
                    <a:pt x="37365" y="25830"/>
                    <a:pt x="37365" y="25781"/>
                  </a:cubicBezTo>
                  <a:lnTo>
                    <a:pt x="37218" y="24302"/>
                  </a:lnTo>
                  <a:cubicBezTo>
                    <a:pt x="37218" y="24204"/>
                    <a:pt x="37267" y="24105"/>
                    <a:pt x="37316" y="24056"/>
                  </a:cubicBezTo>
                  <a:cubicBezTo>
                    <a:pt x="38302" y="22971"/>
                    <a:pt x="38696" y="21443"/>
                    <a:pt x="38351" y="20063"/>
                  </a:cubicBezTo>
                  <a:lnTo>
                    <a:pt x="38302" y="19767"/>
                  </a:lnTo>
                  <a:cubicBezTo>
                    <a:pt x="38105" y="19077"/>
                    <a:pt x="37858" y="18190"/>
                    <a:pt x="38450" y="17549"/>
                  </a:cubicBezTo>
                  <a:cubicBezTo>
                    <a:pt x="38549" y="17450"/>
                    <a:pt x="38647" y="17352"/>
                    <a:pt x="38795" y="17302"/>
                  </a:cubicBezTo>
                  <a:cubicBezTo>
                    <a:pt x="38894" y="17204"/>
                    <a:pt x="38943" y="17154"/>
                    <a:pt x="39041" y="17056"/>
                  </a:cubicBezTo>
                  <a:cubicBezTo>
                    <a:pt x="39091" y="16908"/>
                    <a:pt x="39140" y="16711"/>
                    <a:pt x="39140" y="16514"/>
                  </a:cubicBezTo>
                  <a:lnTo>
                    <a:pt x="39288" y="13014"/>
                  </a:lnTo>
                  <a:cubicBezTo>
                    <a:pt x="39337" y="12718"/>
                    <a:pt x="39682" y="12570"/>
                    <a:pt x="39929" y="12718"/>
                  </a:cubicBezTo>
                  <a:cubicBezTo>
                    <a:pt x="40422" y="13063"/>
                    <a:pt x="41063" y="13014"/>
                    <a:pt x="41555" y="12669"/>
                  </a:cubicBezTo>
                  <a:cubicBezTo>
                    <a:pt x="41999" y="12324"/>
                    <a:pt x="42443" y="11929"/>
                    <a:pt x="42788" y="11436"/>
                  </a:cubicBezTo>
                  <a:lnTo>
                    <a:pt x="42985" y="11141"/>
                  </a:lnTo>
                  <a:cubicBezTo>
                    <a:pt x="43133" y="11042"/>
                    <a:pt x="43231" y="10894"/>
                    <a:pt x="43330" y="10746"/>
                  </a:cubicBezTo>
                  <a:cubicBezTo>
                    <a:pt x="42098" y="9366"/>
                    <a:pt x="40865" y="7986"/>
                    <a:pt x="40570" y="6211"/>
                  </a:cubicBezTo>
                  <a:cubicBezTo>
                    <a:pt x="40323" y="4979"/>
                    <a:pt x="40520" y="3697"/>
                    <a:pt x="40372" y="2465"/>
                  </a:cubicBezTo>
                  <a:cubicBezTo>
                    <a:pt x="40274" y="1430"/>
                    <a:pt x="40274" y="592"/>
                    <a:pt x="39682" y="99"/>
                  </a:cubicBezTo>
                  <a:lnTo>
                    <a:pt x="36281" y="99"/>
                  </a:lnTo>
                  <a:cubicBezTo>
                    <a:pt x="35394" y="394"/>
                    <a:pt x="34408" y="493"/>
                    <a:pt x="33471" y="394"/>
                  </a:cubicBezTo>
                  <a:lnTo>
                    <a:pt x="33175" y="345"/>
                  </a:lnTo>
                  <a:cubicBezTo>
                    <a:pt x="33028" y="296"/>
                    <a:pt x="32880" y="247"/>
                    <a:pt x="32732" y="247"/>
                  </a:cubicBezTo>
                  <a:cubicBezTo>
                    <a:pt x="32091" y="197"/>
                    <a:pt x="31499" y="444"/>
                    <a:pt x="31154" y="986"/>
                  </a:cubicBezTo>
                  <a:lnTo>
                    <a:pt x="31007" y="1134"/>
                  </a:lnTo>
                  <a:lnTo>
                    <a:pt x="30809" y="1134"/>
                  </a:lnTo>
                  <a:cubicBezTo>
                    <a:pt x="30119" y="1134"/>
                    <a:pt x="29478" y="690"/>
                    <a:pt x="29232" y="0"/>
                  </a:cubicBezTo>
                  <a:lnTo>
                    <a:pt x="7986" y="0"/>
                  </a:lnTo>
                  <a:lnTo>
                    <a:pt x="7986" y="49"/>
                  </a:lnTo>
                  <a:lnTo>
                    <a:pt x="7986" y="5472"/>
                  </a:lnTo>
                  <a:cubicBezTo>
                    <a:pt x="7986" y="5521"/>
                    <a:pt x="7937" y="5620"/>
                    <a:pt x="7888" y="5718"/>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7168" name="Google Shape;7168;p31"/>
            <p:cNvSpPr/>
            <p:nvPr/>
          </p:nvSpPr>
          <p:spPr>
            <a:xfrm>
              <a:off x="5678548" y="2386102"/>
              <a:ext cx="69769" cy="226249"/>
            </a:xfrm>
            <a:custGeom>
              <a:avLst/>
              <a:gdLst/>
              <a:ahLst/>
              <a:cxnLst/>
              <a:rect l="l" t="t" r="r" b="b"/>
              <a:pathLst>
                <a:path w="4044" h="13114" extrusionOk="0">
                  <a:moveTo>
                    <a:pt x="4043" y="12965"/>
                  </a:moveTo>
                  <a:cubicBezTo>
                    <a:pt x="3944" y="12768"/>
                    <a:pt x="3895" y="12571"/>
                    <a:pt x="3895" y="12324"/>
                  </a:cubicBezTo>
                  <a:lnTo>
                    <a:pt x="3895" y="11092"/>
                  </a:lnTo>
                  <a:cubicBezTo>
                    <a:pt x="3944" y="9761"/>
                    <a:pt x="3797" y="8381"/>
                    <a:pt x="3451" y="7050"/>
                  </a:cubicBezTo>
                  <a:lnTo>
                    <a:pt x="3353" y="6803"/>
                  </a:lnTo>
                  <a:cubicBezTo>
                    <a:pt x="3254" y="6557"/>
                    <a:pt x="3205" y="6310"/>
                    <a:pt x="3156" y="6113"/>
                  </a:cubicBezTo>
                  <a:cubicBezTo>
                    <a:pt x="3057" y="5719"/>
                    <a:pt x="3057" y="5374"/>
                    <a:pt x="3008" y="5029"/>
                  </a:cubicBezTo>
                  <a:lnTo>
                    <a:pt x="2909" y="2909"/>
                  </a:lnTo>
                  <a:cubicBezTo>
                    <a:pt x="2909" y="2761"/>
                    <a:pt x="2909" y="2416"/>
                    <a:pt x="2761" y="2318"/>
                  </a:cubicBezTo>
                  <a:cubicBezTo>
                    <a:pt x="2712" y="2318"/>
                    <a:pt x="2663" y="2268"/>
                    <a:pt x="2613" y="2268"/>
                  </a:cubicBezTo>
                  <a:cubicBezTo>
                    <a:pt x="2515" y="2219"/>
                    <a:pt x="2416" y="2219"/>
                    <a:pt x="2318" y="2170"/>
                  </a:cubicBezTo>
                  <a:cubicBezTo>
                    <a:pt x="1874" y="1874"/>
                    <a:pt x="1628" y="1332"/>
                    <a:pt x="1825" y="839"/>
                  </a:cubicBezTo>
                  <a:cubicBezTo>
                    <a:pt x="1874" y="592"/>
                    <a:pt x="2022" y="346"/>
                    <a:pt x="2170" y="149"/>
                  </a:cubicBezTo>
                  <a:cubicBezTo>
                    <a:pt x="1923" y="198"/>
                    <a:pt x="1677" y="198"/>
                    <a:pt x="1430" y="247"/>
                  </a:cubicBezTo>
                  <a:cubicBezTo>
                    <a:pt x="937" y="198"/>
                    <a:pt x="445" y="149"/>
                    <a:pt x="1" y="1"/>
                  </a:cubicBezTo>
                  <a:lnTo>
                    <a:pt x="99" y="99"/>
                  </a:lnTo>
                  <a:cubicBezTo>
                    <a:pt x="99" y="297"/>
                    <a:pt x="149" y="444"/>
                    <a:pt x="247" y="543"/>
                  </a:cubicBezTo>
                  <a:lnTo>
                    <a:pt x="395" y="691"/>
                  </a:lnTo>
                  <a:cubicBezTo>
                    <a:pt x="691" y="937"/>
                    <a:pt x="937" y="1332"/>
                    <a:pt x="987" y="1726"/>
                  </a:cubicBezTo>
                  <a:cubicBezTo>
                    <a:pt x="987" y="1825"/>
                    <a:pt x="987" y="1973"/>
                    <a:pt x="937" y="2071"/>
                  </a:cubicBezTo>
                  <a:cubicBezTo>
                    <a:pt x="937" y="2120"/>
                    <a:pt x="937" y="2170"/>
                    <a:pt x="937" y="2268"/>
                  </a:cubicBezTo>
                  <a:cubicBezTo>
                    <a:pt x="937" y="2367"/>
                    <a:pt x="987" y="2466"/>
                    <a:pt x="987" y="2564"/>
                  </a:cubicBezTo>
                  <a:cubicBezTo>
                    <a:pt x="1332" y="3698"/>
                    <a:pt x="1529" y="4832"/>
                    <a:pt x="1677" y="6015"/>
                  </a:cubicBezTo>
                  <a:cubicBezTo>
                    <a:pt x="1726" y="6163"/>
                    <a:pt x="1726" y="6360"/>
                    <a:pt x="1726" y="6508"/>
                  </a:cubicBezTo>
                  <a:cubicBezTo>
                    <a:pt x="1726" y="6705"/>
                    <a:pt x="1726" y="6853"/>
                    <a:pt x="1677" y="7050"/>
                  </a:cubicBezTo>
                  <a:lnTo>
                    <a:pt x="1677" y="7148"/>
                  </a:lnTo>
                  <a:cubicBezTo>
                    <a:pt x="1480" y="8381"/>
                    <a:pt x="1578" y="9613"/>
                    <a:pt x="2022" y="10747"/>
                  </a:cubicBezTo>
                  <a:cubicBezTo>
                    <a:pt x="2367" y="11634"/>
                    <a:pt x="2860" y="12423"/>
                    <a:pt x="3501" y="13113"/>
                  </a:cubicBezTo>
                  <a:lnTo>
                    <a:pt x="3501" y="13113"/>
                  </a:lnTo>
                  <a:close/>
                </a:path>
              </a:pathLst>
            </a:custGeom>
            <a:solidFill>
              <a:srgbClr val="EFEFEF"/>
            </a:solidFill>
            <a:ln>
              <a:noFill/>
            </a:ln>
          </p:spPr>
          <p:txBody>
            <a:bodyPr spcFirstLastPara="1" wrap="square" lIns="121900" tIns="121900" rIns="121900" bIns="121900" anchor="ctr" anchorCtr="0">
              <a:noAutofit/>
            </a:bodyPr>
            <a:lstStyle/>
            <a:p>
              <a:endParaRPr sz="2400"/>
            </a:p>
          </p:txBody>
        </p:sp>
        <p:sp>
          <p:nvSpPr>
            <p:cNvPr id="7169" name="Google Shape;7169;p31"/>
            <p:cNvSpPr/>
            <p:nvPr/>
          </p:nvSpPr>
          <p:spPr>
            <a:xfrm>
              <a:off x="5422620" y="2190548"/>
              <a:ext cx="350398" cy="252594"/>
            </a:xfrm>
            <a:custGeom>
              <a:avLst/>
              <a:gdLst/>
              <a:ahLst/>
              <a:cxnLst/>
              <a:rect l="l" t="t" r="r" b="b"/>
              <a:pathLst>
                <a:path w="20310" h="14641" extrusionOk="0">
                  <a:moveTo>
                    <a:pt x="0" y="12472"/>
                  </a:moveTo>
                  <a:lnTo>
                    <a:pt x="148" y="12472"/>
                  </a:lnTo>
                  <a:lnTo>
                    <a:pt x="247" y="12767"/>
                  </a:lnTo>
                  <a:cubicBezTo>
                    <a:pt x="444" y="13605"/>
                    <a:pt x="1479" y="14148"/>
                    <a:pt x="2366" y="14542"/>
                  </a:cubicBezTo>
                  <a:cubicBezTo>
                    <a:pt x="2465" y="14591"/>
                    <a:pt x="2564" y="14641"/>
                    <a:pt x="2662" y="14641"/>
                  </a:cubicBezTo>
                  <a:cubicBezTo>
                    <a:pt x="2761" y="14641"/>
                    <a:pt x="2859" y="14591"/>
                    <a:pt x="2909" y="14493"/>
                  </a:cubicBezTo>
                  <a:cubicBezTo>
                    <a:pt x="4042" y="13803"/>
                    <a:pt x="5521" y="13408"/>
                    <a:pt x="6507" y="14295"/>
                  </a:cubicBezTo>
                  <a:lnTo>
                    <a:pt x="6507" y="14295"/>
                  </a:lnTo>
                  <a:lnTo>
                    <a:pt x="6507" y="14246"/>
                  </a:lnTo>
                  <a:cubicBezTo>
                    <a:pt x="6556" y="12965"/>
                    <a:pt x="6704" y="11535"/>
                    <a:pt x="7740" y="10648"/>
                  </a:cubicBezTo>
                  <a:cubicBezTo>
                    <a:pt x="8282" y="10253"/>
                    <a:pt x="8972" y="9958"/>
                    <a:pt x="9662" y="9859"/>
                  </a:cubicBezTo>
                  <a:cubicBezTo>
                    <a:pt x="10254" y="9662"/>
                    <a:pt x="10845" y="9563"/>
                    <a:pt x="11486" y="9514"/>
                  </a:cubicBezTo>
                  <a:cubicBezTo>
                    <a:pt x="12324" y="9612"/>
                    <a:pt x="13162" y="9859"/>
                    <a:pt x="13951" y="10253"/>
                  </a:cubicBezTo>
                  <a:cubicBezTo>
                    <a:pt x="14641" y="10598"/>
                    <a:pt x="15429" y="10796"/>
                    <a:pt x="16218" y="10845"/>
                  </a:cubicBezTo>
                  <a:cubicBezTo>
                    <a:pt x="17204" y="10746"/>
                    <a:pt x="18190" y="10352"/>
                    <a:pt x="18979" y="9760"/>
                  </a:cubicBezTo>
                  <a:cubicBezTo>
                    <a:pt x="19472" y="9563"/>
                    <a:pt x="19866" y="9218"/>
                    <a:pt x="20112" y="8824"/>
                  </a:cubicBezTo>
                  <a:cubicBezTo>
                    <a:pt x="20310" y="8282"/>
                    <a:pt x="20310" y="7739"/>
                    <a:pt x="20112" y="7246"/>
                  </a:cubicBezTo>
                  <a:cubicBezTo>
                    <a:pt x="20112" y="7098"/>
                    <a:pt x="20063" y="6951"/>
                    <a:pt x="19964" y="6852"/>
                  </a:cubicBezTo>
                  <a:cubicBezTo>
                    <a:pt x="19866" y="6753"/>
                    <a:pt x="19718" y="6655"/>
                    <a:pt x="19570" y="6655"/>
                  </a:cubicBezTo>
                  <a:lnTo>
                    <a:pt x="17450" y="5817"/>
                  </a:lnTo>
                  <a:cubicBezTo>
                    <a:pt x="17204" y="5817"/>
                    <a:pt x="16958" y="5718"/>
                    <a:pt x="16859" y="5521"/>
                  </a:cubicBezTo>
                  <a:lnTo>
                    <a:pt x="16120" y="4486"/>
                  </a:lnTo>
                  <a:lnTo>
                    <a:pt x="17549" y="5028"/>
                  </a:lnTo>
                  <a:cubicBezTo>
                    <a:pt x="17549" y="5028"/>
                    <a:pt x="17549" y="4979"/>
                    <a:pt x="17598" y="4979"/>
                  </a:cubicBezTo>
                  <a:cubicBezTo>
                    <a:pt x="17648" y="4831"/>
                    <a:pt x="17500" y="4634"/>
                    <a:pt x="17303" y="4486"/>
                  </a:cubicBezTo>
                  <a:cubicBezTo>
                    <a:pt x="17155" y="4387"/>
                    <a:pt x="17007" y="4289"/>
                    <a:pt x="16810" y="4239"/>
                  </a:cubicBezTo>
                  <a:cubicBezTo>
                    <a:pt x="16662" y="4190"/>
                    <a:pt x="16563" y="4141"/>
                    <a:pt x="16465" y="4092"/>
                  </a:cubicBezTo>
                  <a:cubicBezTo>
                    <a:pt x="14986" y="3303"/>
                    <a:pt x="14345" y="1578"/>
                    <a:pt x="14986" y="49"/>
                  </a:cubicBezTo>
                  <a:lnTo>
                    <a:pt x="14444" y="49"/>
                  </a:lnTo>
                  <a:cubicBezTo>
                    <a:pt x="14098" y="49"/>
                    <a:pt x="13704" y="49"/>
                    <a:pt x="13310" y="0"/>
                  </a:cubicBezTo>
                  <a:lnTo>
                    <a:pt x="13211" y="0"/>
                  </a:lnTo>
                  <a:cubicBezTo>
                    <a:pt x="13063" y="0"/>
                    <a:pt x="12866" y="0"/>
                    <a:pt x="12718" y="0"/>
                  </a:cubicBezTo>
                  <a:cubicBezTo>
                    <a:pt x="12521" y="49"/>
                    <a:pt x="12373" y="99"/>
                    <a:pt x="12176" y="197"/>
                  </a:cubicBezTo>
                  <a:cubicBezTo>
                    <a:pt x="11338" y="592"/>
                    <a:pt x="10599" y="1085"/>
                    <a:pt x="9908" y="1676"/>
                  </a:cubicBezTo>
                  <a:lnTo>
                    <a:pt x="9810" y="1824"/>
                  </a:lnTo>
                  <a:cubicBezTo>
                    <a:pt x="9268" y="2366"/>
                    <a:pt x="8528" y="3106"/>
                    <a:pt x="7641" y="2761"/>
                  </a:cubicBezTo>
                  <a:lnTo>
                    <a:pt x="7493" y="2662"/>
                  </a:lnTo>
                  <a:lnTo>
                    <a:pt x="7394" y="2613"/>
                  </a:lnTo>
                  <a:cubicBezTo>
                    <a:pt x="7345" y="2711"/>
                    <a:pt x="7296" y="2810"/>
                    <a:pt x="7247" y="2908"/>
                  </a:cubicBezTo>
                  <a:cubicBezTo>
                    <a:pt x="7148" y="3106"/>
                    <a:pt x="7000" y="3254"/>
                    <a:pt x="6852" y="3401"/>
                  </a:cubicBezTo>
                  <a:cubicBezTo>
                    <a:pt x="6704" y="3549"/>
                    <a:pt x="6507" y="3648"/>
                    <a:pt x="6310" y="3648"/>
                  </a:cubicBezTo>
                  <a:lnTo>
                    <a:pt x="6162" y="3697"/>
                  </a:lnTo>
                  <a:cubicBezTo>
                    <a:pt x="5866" y="3845"/>
                    <a:pt x="5571" y="4092"/>
                    <a:pt x="5373" y="4387"/>
                  </a:cubicBezTo>
                  <a:cubicBezTo>
                    <a:pt x="4733" y="5127"/>
                    <a:pt x="4190" y="5965"/>
                    <a:pt x="3796" y="6852"/>
                  </a:cubicBezTo>
                  <a:cubicBezTo>
                    <a:pt x="3697" y="7098"/>
                    <a:pt x="3500" y="7345"/>
                    <a:pt x="3254" y="7444"/>
                  </a:cubicBezTo>
                  <a:cubicBezTo>
                    <a:pt x="3057" y="7542"/>
                    <a:pt x="2859" y="7542"/>
                    <a:pt x="2662" y="7542"/>
                  </a:cubicBezTo>
                  <a:cubicBezTo>
                    <a:pt x="2514" y="7542"/>
                    <a:pt x="2416" y="7739"/>
                    <a:pt x="2268" y="7986"/>
                  </a:cubicBezTo>
                  <a:cubicBezTo>
                    <a:pt x="2169" y="8232"/>
                    <a:pt x="2021" y="8429"/>
                    <a:pt x="1824" y="8627"/>
                  </a:cubicBezTo>
                  <a:cubicBezTo>
                    <a:pt x="1578" y="8774"/>
                    <a:pt x="1331" y="8922"/>
                    <a:pt x="1036" y="8972"/>
                  </a:cubicBezTo>
                  <a:cubicBezTo>
                    <a:pt x="937" y="9021"/>
                    <a:pt x="789" y="9070"/>
                    <a:pt x="690" y="9120"/>
                  </a:cubicBezTo>
                  <a:cubicBezTo>
                    <a:pt x="592" y="9169"/>
                    <a:pt x="493" y="9267"/>
                    <a:pt x="493" y="9415"/>
                  </a:cubicBezTo>
                  <a:lnTo>
                    <a:pt x="740" y="9563"/>
                  </a:lnTo>
                  <a:lnTo>
                    <a:pt x="641" y="9810"/>
                  </a:lnTo>
                  <a:cubicBezTo>
                    <a:pt x="345" y="10697"/>
                    <a:pt x="99" y="11584"/>
                    <a:pt x="0" y="12472"/>
                  </a:cubicBezTo>
                  <a:close/>
                </a:path>
              </a:pathLst>
            </a:custGeom>
            <a:solidFill>
              <a:srgbClr val="EFEFEF"/>
            </a:solidFill>
            <a:ln>
              <a:noFill/>
            </a:ln>
          </p:spPr>
          <p:txBody>
            <a:bodyPr spcFirstLastPara="1" wrap="square" lIns="121900" tIns="121900" rIns="121900" bIns="121900" anchor="ctr" anchorCtr="0">
              <a:noAutofit/>
            </a:bodyPr>
            <a:lstStyle/>
            <a:p>
              <a:endParaRPr sz="2400"/>
            </a:p>
          </p:txBody>
        </p:sp>
        <p:sp>
          <p:nvSpPr>
            <p:cNvPr id="7170" name="Google Shape;7170;p31"/>
            <p:cNvSpPr/>
            <p:nvPr/>
          </p:nvSpPr>
          <p:spPr>
            <a:xfrm>
              <a:off x="6699759" y="3289962"/>
              <a:ext cx="536639" cy="452464"/>
            </a:xfrm>
            <a:custGeom>
              <a:avLst/>
              <a:gdLst/>
              <a:ahLst/>
              <a:cxnLst/>
              <a:rect l="l" t="t" r="r" b="b"/>
              <a:pathLst>
                <a:path w="31105" h="26226" extrusionOk="0">
                  <a:moveTo>
                    <a:pt x="5570" y="13014"/>
                  </a:moveTo>
                  <a:lnTo>
                    <a:pt x="0" y="13014"/>
                  </a:lnTo>
                  <a:lnTo>
                    <a:pt x="0" y="14345"/>
                  </a:lnTo>
                  <a:lnTo>
                    <a:pt x="0" y="21641"/>
                  </a:lnTo>
                  <a:cubicBezTo>
                    <a:pt x="542" y="22183"/>
                    <a:pt x="1134" y="22725"/>
                    <a:pt x="1676" y="23218"/>
                  </a:cubicBezTo>
                  <a:cubicBezTo>
                    <a:pt x="2416" y="23859"/>
                    <a:pt x="3155" y="24598"/>
                    <a:pt x="3845" y="25338"/>
                  </a:cubicBezTo>
                  <a:lnTo>
                    <a:pt x="7887" y="25239"/>
                  </a:lnTo>
                  <a:cubicBezTo>
                    <a:pt x="8183" y="25190"/>
                    <a:pt x="8429" y="25239"/>
                    <a:pt x="8676" y="25387"/>
                  </a:cubicBezTo>
                  <a:cubicBezTo>
                    <a:pt x="8824" y="25486"/>
                    <a:pt x="8922" y="25634"/>
                    <a:pt x="9021" y="25831"/>
                  </a:cubicBezTo>
                  <a:cubicBezTo>
                    <a:pt x="9021" y="25880"/>
                    <a:pt x="9070" y="25929"/>
                    <a:pt x="9120" y="25979"/>
                  </a:cubicBezTo>
                  <a:cubicBezTo>
                    <a:pt x="9218" y="26127"/>
                    <a:pt x="9563" y="26127"/>
                    <a:pt x="9859" y="26127"/>
                  </a:cubicBezTo>
                  <a:lnTo>
                    <a:pt x="12225" y="26127"/>
                  </a:lnTo>
                  <a:cubicBezTo>
                    <a:pt x="12915" y="26225"/>
                    <a:pt x="13605" y="26028"/>
                    <a:pt x="14049" y="25535"/>
                  </a:cubicBezTo>
                  <a:lnTo>
                    <a:pt x="16711" y="23366"/>
                  </a:lnTo>
                  <a:cubicBezTo>
                    <a:pt x="17795" y="22479"/>
                    <a:pt x="18239" y="21789"/>
                    <a:pt x="18091" y="21148"/>
                  </a:cubicBezTo>
                  <a:lnTo>
                    <a:pt x="17993" y="20754"/>
                  </a:lnTo>
                  <a:lnTo>
                    <a:pt x="21739" y="19965"/>
                  </a:lnTo>
                  <a:lnTo>
                    <a:pt x="21887" y="19965"/>
                  </a:lnTo>
                  <a:lnTo>
                    <a:pt x="21887" y="19916"/>
                  </a:lnTo>
                  <a:cubicBezTo>
                    <a:pt x="21887" y="19866"/>
                    <a:pt x="21887" y="19866"/>
                    <a:pt x="21887" y="19817"/>
                  </a:cubicBezTo>
                  <a:lnTo>
                    <a:pt x="21887" y="19768"/>
                  </a:lnTo>
                  <a:cubicBezTo>
                    <a:pt x="21690" y="18634"/>
                    <a:pt x="22528" y="17549"/>
                    <a:pt x="24154" y="16859"/>
                  </a:cubicBezTo>
                  <a:cubicBezTo>
                    <a:pt x="25633" y="16268"/>
                    <a:pt x="27161" y="15873"/>
                    <a:pt x="28739" y="15627"/>
                  </a:cubicBezTo>
                  <a:lnTo>
                    <a:pt x="28689" y="15528"/>
                  </a:lnTo>
                  <a:cubicBezTo>
                    <a:pt x="28591" y="15035"/>
                    <a:pt x="28739" y="14542"/>
                    <a:pt x="29133" y="14197"/>
                  </a:cubicBezTo>
                  <a:cubicBezTo>
                    <a:pt x="29281" y="14000"/>
                    <a:pt x="29379" y="13803"/>
                    <a:pt x="29478" y="13606"/>
                  </a:cubicBezTo>
                  <a:cubicBezTo>
                    <a:pt x="29478" y="13458"/>
                    <a:pt x="29478" y="13310"/>
                    <a:pt x="29478" y="13162"/>
                  </a:cubicBezTo>
                  <a:cubicBezTo>
                    <a:pt x="29478" y="13014"/>
                    <a:pt x="29478" y="12866"/>
                    <a:pt x="29478" y="12719"/>
                  </a:cubicBezTo>
                  <a:cubicBezTo>
                    <a:pt x="29527" y="12028"/>
                    <a:pt x="29971" y="11437"/>
                    <a:pt x="30563" y="11190"/>
                  </a:cubicBezTo>
                  <a:cubicBezTo>
                    <a:pt x="29675" y="9613"/>
                    <a:pt x="29774" y="7691"/>
                    <a:pt x="30858" y="6261"/>
                  </a:cubicBezTo>
                  <a:cubicBezTo>
                    <a:pt x="30957" y="6162"/>
                    <a:pt x="31006" y="6015"/>
                    <a:pt x="31105" y="5867"/>
                  </a:cubicBezTo>
                  <a:cubicBezTo>
                    <a:pt x="31105" y="5768"/>
                    <a:pt x="30957" y="5620"/>
                    <a:pt x="30858" y="5522"/>
                  </a:cubicBezTo>
                  <a:lnTo>
                    <a:pt x="29034" y="3353"/>
                  </a:lnTo>
                  <a:lnTo>
                    <a:pt x="29232" y="3155"/>
                  </a:lnTo>
                  <a:cubicBezTo>
                    <a:pt x="27309" y="2860"/>
                    <a:pt x="25485" y="2268"/>
                    <a:pt x="24351" y="789"/>
                  </a:cubicBezTo>
                  <a:cubicBezTo>
                    <a:pt x="24204" y="543"/>
                    <a:pt x="24056" y="247"/>
                    <a:pt x="23908" y="1"/>
                  </a:cubicBezTo>
                  <a:lnTo>
                    <a:pt x="23908" y="1"/>
                  </a:lnTo>
                  <a:lnTo>
                    <a:pt x="23661" y="346"/>
                  </a:lnTo>
                  <a:cubicBezTo>
                    <a:pt x="23218" y="50"/>
                    <a:pt x="22626" y="247"/>
                    <a:pt x="21985" y="494"/>
                  </a:cubicBezTo>
                  <a:cubicBezTo>
                    <a:pt x="21492" y="641"/>
                    <a:pt x="20950" y="789"/>
                    <a:pt x="20408" y="789"/>
                  </a:cubicBezTo>
                  <a:cubicBezTo>
                    <a:pt x="20211" y="789"/>
                    <a:pt x="20014" y="789"/>
                    <a:pt x="19816" y="740"/>
                  </a:cubicBezTo>
                  <a:cubicBezTo>
                    <a:pt x="19619" y="691"/>
                    <a:pt x="19373" y="691"/>
                    <a:pt x="19126" y="691"/>
                  </a:cubicBezTo>
                  <a:cubicBezTo>
                    <a:pt x="18633" y="789"/>
                    <a:pt x="18190" y="1134"/>
                    <a:pt x="17993" y="1677"/>
                  </a:cubicBezTo>
                  <a:cubicBezTo>
                    <a:pt x="17746" y="2219"/>
                    <a:pt x="17647" y="2860"/>
                    <a:pt x="17647" y="3451"/>
                  </a:cubicBezTo>
                  <a:cubicBezTo>
                    <a:pt x="17598" y="4585"/>
                    <a:pt x="17549" y="5719"/>
                    <a:pt x="17549" y="6754"/>
                  </a:cubicBezTo>
                  <a:cubicBezTo>
                    <a:pt x="17450" y="7641"/>
                    <a:pt x="17598" y="8578"/>
                    <a:pt x="17943" y="9465"/>
                  </a:cubicBezTo>
                  <a:cubicBezTo>
                    <a:pt x="18387" y="10303"/>
                    <a:pt x="19323" y="10845"/>
                    <a:pt x="20309" y="10845"/>
                  </a:cubicBezTo>
                  <a:lnTo>
                    <a:pt x="20704" y="10845"/>
                  </a:lnTo>
                  <a:lnTo>
                    <a:pt x="20654" y="11289"/>
                  </a:lnTo>
                  <a:cubicBezTo>
                    <a:pt x="20605" y="11979"/>
                    <a:pt x="19866" y="12324"/>
                    <a:pt x="19176" y="12324"/>
                  </a:cubicBezTo>
                  <a:lnTo>
                    <a:pt x="18929" y="12324"/>
                  </a:lnTo>
                  <a:cubicBezTo>
                    <a:pt x="18683" y="12324"/>
                    <a:pt x="18485" y="12176"/>
                    <a:pt x="18387" y="11930"/>
                  </a:cubicBezTo>
                  <a:cubicBezTo>
                    <a:pt x="17894" y="11979"/>
                    <a:pt x="17401" y="11881"/>
                    <a:pt x="16957" y="11585"/>
                  </a:cubicBezTo>
                  <a:lnTo>
                    <a:pt x="16859" y="11535"/>
                  </a:lnTo>
                  <a:cubicBezTo>
                    <a:pt x="16809" y="11486"/>
                    <a:pt x="16711" y="11437"/>
                    <a:pt x="16662" y="11388"/>
                  </a:cubicBezTo>
                  <a:lnTo>
                    <a:pt x="16169" y="11240"/>
                  </a:lnTo>
                  <a:cubicBezTo>
                    <a:pt x="15479" y="11141"/>
                    <a:pt x="14887" y="10796"/>
                    <a:pt x="14394" y="10303"/>
                  </a:cubicBezTo>
                  <a:lnTo>
                    <a:pt x="14295" y="10155"/>
                  </a:lnTo>
                  <a:cubicBezTo>
                    <a:pt x="14197" y="10007"/>
                    <a:pt x="13950" y="9712"/>
                    <a:pt x="13901" y="9712"/>
                  </a:cubicBezTo>
                  <a:cubicBezTo>
                    <a:pt x="13852" y="9761"/>
                    <a:pt x="13803" y="9810"/>
                    <a:pt x="13753" y="9859"/>
                  </a:cubicBezTo>
                  <a:cubicBezTo>
                    <a:pt x="13655" y="9909"/>
                    <a:pt x="13605" y="10007"/>
                    <a:pt x="13556" y="10057"/>
                  </a:cubicBezTo>
                  <a:cubicBezTo>
                    <a:pt x="13014" y="10352"/>
                    <a:pt x="12324" y="10402"/>
                    <a:pt x="11683" y="10155"/>
                  </a:cubicBezTo>
                  <a:lnTo>
                    <a:pt x="10500" y="9859"/>
                  </a:lnTo>
                  <a:cubicBezTo>
                    <a:pt x="9760" y="9761"/>
                    <a:pt x="9120" y="9367"/>
                    <a:pt x="8725" y="8726"/>
                  </a:cubicBezTo>
                  <a:cubicBezTo>
                    <a:pt x="8725" y="8676"/>
                    <a:pt x="8725" y="8627"/>
                    <a:pt x="8676" y="8578"/>
                  </a:cubicBezTo>
                  <a:cubicBezTo>
                    <a:pt x="8676" y="8529"/>
                    <a:pt x="8627" y="8430"/>
                    <a:pt x="8577" y="8381"/>
                  </a:cubicBezTo>
                  <a:cubicBezTo>
                    <a:pt x="8528" y="8282"/>
                    <a:pt x="8282" y="8331"/>
                    <a:pt x="7986" y="8381"/>
                  </a:cubicBezTo>
                  <a:cubicBezTo>
                    <a:pt x="7542" y="8627"/>
                    <a:pt x="7049" y="8676"/>
                    <a:pt x="6606" y="8479"/>
                  </a:cubicBezTo>
                  <a:cubicBezTo>
                    <a:pt x="6310" y="8331"/>
                    <a:pt x="6113" y="8036"/>
                    <a:pt x="5965" y="7740"/>
                  </a:cubicBezTo>
                  <a:cubicBezTo>
                    <a:pt x="5965" y="7740"/>
                    <a:pt x="5965" y="7691"/>
                    <a:pt x="5915" y="7641"/>
                  </a:cubicBezTo>
                  <a:lnTo>
                    <a:pt x="5915" y="12226"/>
                  </a:lnTo>
                  <a:lnTo>
                    <a:pt x="6113" y="12226"/>
                  </a:lnTo>
                  <a:lnTo>
                    <a:pt x="6113" y="13014"/>
                  </a:lnTo>
                  <a:lnTo>
                    <a:pt x="5915" y="13014"/>
                  </a:lnTo>
                  <a:close/>
                </a:path>
              </a:pathLst>
            </a:custGeom>
            <a:solidFill>
              <a:srgbClr val="D9D9D9"/>
            </a:solidFill>
            <a:ln>
              <a:noFill/>
            </a:ln>
          </p:spPr>
          <p:txBody>
            <a:bodyPr spcFirstLastPara="1" wrap="square" lIns="121900" tIns="121900" rIns="121900" bIns="121900" anchor="ctr" anchorCtr="0">
              <a:noAutofit/>
            </a:bodyPr>
            <a:lstStyle/>
            <a:p>
              <a:endParaRPr sz="2400"/>
            </a:p>
          </p:txBody>
        </p:sp>
        <p:sp>
          <p:nvSpPr>
            <p:cNvPr id="7171" name="Google Shape;7171;p31"/>
            <p:cNvSpPr/>
            <p:nvPr/>
          </p:nvSpPr>
          <p:spPr>
            <a:xfrm>
              <a:off x="6439570" y="3966787"/>
              <a:ext cx="776466" cy="680387"/>
            </a:xfrm>
            <a:custGeom>
              <a:avLst/>
              <a:gdLst/>
              <a:ahLst/>
              <a:cxnLst/>
              <a:rect l="l" t="t" r="r" b="b"/>
              <a:pathLst>
                <a:path w="45006" h="39437" extrusionOk="0">
                  <a:moveTo>
                    <a:pt x="44562" y="14493"/>
                  </a:moveTo>
                  <a:lnTo>
                    <a:pt x="44463" y="14543"/>
                  </a:lnTo>
                  <a:cubicBezTo>
                    <a:pt x="44365" y="14346"/>
                    <a:pt x="44069" y="14296"/>
                    <a:pt x="43576" y="14247"/>
                  </a:cubicBezTo>
                  <a:cubicBezTo>
                    <a:pt x="43231" y="14247"/>
                    <a:pt x="42935" y="14148"/>
                    <a:pt x="42590" y="14050"/>
                  </a:cubicBezTo>
                  <a:cubicBezTo>
                    <a:pt x="42590" y="14148"/>
                    <a:pt x="42541" y="14296"/>
                    <a:pt x="42492" y="14395"/>
                  </a:cubicBezTo>
                  <a:cubicBezTo>
                    <a:pt x="42295" y="14888"/>
                    <a:pt x="41851" y="15233"/>
                    <a:pt x="41309" y="15331"/>
                  </a:cubicBezTo>
                  <a:cubicBezTo>
                    <a:pt x="41161" y="15331"/>
                    <a:pt x="40964" y="15381"/>
                    <a:pt x="40816" y="15381"/>
                  </a:cubicBezTo>
                  <a:cubicBezTo>
                    <a:pt x="40520" y="15381"/>
                    <a:pt x="40273" y="15331"/>
                    <a:pt x="40027" y="15331"/>
                  </a:cubicBezTo>
                  <a:cubicBezTo>
                    <a:pt x="39781" y="15282"/>
                    <a:pt x="39534" y="15184"/>
                    <a:pt x="39386" y="14986"/>
                  </a:cubicBezTo>
                  <a:cubicBezTo>
                    <a:pt x="39337" y="14888"/>
                    <a:pt x="39288" y="14789"/>
                    <a:pt x="39288" y="14691"/>
                  </a:cubicBezTo>
                  <a:cubicBezTo>
                    <a:pt x="39238" y="14592"/>
                    <a:pt x="39189" y="14493"/>
                    <a:pt x="39090" y="14395"/>
                  </a:cubicBezTo>
                  <a:cubicBezTo>
                    <a:pt x="39041" y="14346"/>
                    <a:pt x="38943" y="14247"/>
                    <a:pt x="38893" y="14148"/>
                  </a:cubicBezTo>
                  <a:cubicBezTo>
                    <a:pt x="38696" y="13655"/>
                    <a:pt x="38647" y="13113"/>
                    <a:pt x="38795" y="12571"/>
                  </a:cubicBezTo>
                  <a:lnTo>
                    <a:pt x="39189" y="10796"/>
                  </a:lnTo>
                  <a:cubicBezTo>
                    <a:pt x="39238" y="10550"/>
                    <a:pt x="39337" y="10353"/>
                    <a:pt x="39534" y="10205"/>
                  </a:cubicBezTo>
                  <a:cubicBezTo>
                    <a:pt x="39731" y="10057"/>
                    <a:pt x="39928" y="10057"/>
                    <a:pt x="40126" y="10057"/>
                  </a:cubicBezTo>
                  <a:cubicBezTo>
                    <a:pt x="40619" y="10106"/>
                    <a:pt x="41161" y="10155"/>
                    <a:pt x="41654" y="10303"/>
                  </a:cubicBezTo>
                  <a:lnTo>
                    <a:pt x="41457" y="11043"/>
                  </a:lnTo>
                  <a:cubicBezTo>
                    <a:pt x="41013" y="10895"/>
                    <a:pt x="40569" y="10846"/>
                    <a:pt x="40076" y="10846"/>
                  </a:cubicBezTo>
                  <a:lnTo>
                    <a:pt x="40027" y="10846"/>
                  </a:lnTo>
                  <a:lnTo>
                    <a:pt x="40027" y="10944"/>
                  </a:lnTo>
                  <a:lnTo>
                    <a:pt x="39633" y="12719"/>
                  </a:lnTo>
                  <a:cubicBezTo>
                    <a:pt x="39485" y="13064"/>
                    <a:pt x="39485" y="13409"/>
                    <a:pt x="39633" y="13705"/>
                  </a:cubicBezTo>
                  <a:cubicBezTo>
                    <a:pt x="39633" y="13754"/>
                    <a:pt x="39682" y="13853"/>
                    <a:pt x="39731" y="13902"/>
                  </a:cubicBezTo>
                  <a:cubicBezTo>
                    <a:pt x="39879" y="14050"/>
                    <a:pt x="39978" y="14198"/>
                    <a:pt x="40076" y="14395"/>
                  </a:cubicBezTo>
                  <a:lnTo>
                    <a:pt x="40076" y="14493"/>
                  </a:lnTo>
                  <a:lnTo>
                    <a:pt x="40126" y="14493"/>
                  </a:lnTo>
                  <a:cubicBezTo>
                    <a:pt x="40471" y="14592"/>
                    <a:pt x="40816" y="14592"/>
                    <a:pt x="41161" y="14543"/>
                  </a:cubicBezTo>
                  <a:cubicBezTo>
                    <a:pt x="41457" y="14493"/>
                    <a:pt x="41654" y="14346"/>
                    <a:pt x="41802" y="14099"/>
                  </a:cubicBezTo>
                  <a:cubicBezTo>
                    <a:pt x="41802" y="14050"/>
                    <a:pt x="41851" y="13951"/>
                    <a:pt x="41851" y="13853"/>
                  </a:cubicBezTo>
                  <a:cubicBezTo>
                    <a:pt x="41900" y="13705"/>
                    <a:pt x="41949" y="13557"/>
                    <a:pt x="41999" y="13458"/>
                  </a:cubicBezTo>
                  <a:cubicBezTo>
                    <a:pt x="41851" y="13064"/>
                    <a:pt x="41851" y="12670"/>
                    <a:pt x="41900" y="12275"/>
                  </a:cubicBezTo>
                  <a:cubicBezTo>
                    <a:pt x="42442" y="8775"/>
                    <a:pt x="41161" y="5275"/>
                    <a:pt x="39928" y="1874"/>
                  </a:cubicBezTo>
                  <a:lnTo>
                    <a:pt x="39879" y="1677"/>
                  </a:lnTo>
                  <a:cubicBezTo>
                    <a:pt x="39731" y="1430"/>
                    <a:pt x="39731" y="1085"/>
                    <a:pt x="39781" y="790"/>
                  </a:cubicBezTo>
                  <a:cubicBezTo>
                    <a:pt x="39830" y="740"/>
                    <a:pt x="39879" y="642"/>
                    <a:pt x="39928" y="592"/>
                  </a:cubicBezTo>
                  <a:cubicBezTo>
                    <a:pt x="38943" y="1"/>
                    <a:pt x="37612" y="50"/>
                    <a:pt x="36330" y="50"/>
                  </a:cubicBezTo>
                  <a:lnTo>
                    <a:pt x="35788" y="50"/>
                  </a:lnTo>
                  <a:lnTo>
                    <a:pt x="35738" y="395"/>
                  </a:lnTo>
                  <a:cubicBezTo>
                    <a:pt x="33569" y="50"/>
                    <a:pt x="31548" y="1726"/>
                    <a:pt x="29872" y="3353"/>
                  </a:cubicBezTo>
                  <a:cubicBezTo>
                    <a:pt x="29182" y="3895"/>
                    <a:pt x="28689" y="4585"/>
                    <a:pt x="28344" y="5374"/>
                  </a:cubicBezTo>
                  <a:cubicBezTo>
                    <a:pt x="28344" y="5522"/>
                    <a:pt x="28295" y="5620"/>
                    <a:pt x="28295" y="5768"/>
                  </a:cubicBezTo>
                  <a:cubicBezTo>
                    <a:pt x="28246" y="6064"/>
                    <a:pt x="28196" y="6311"/>
                    <a:pt x="28098" y="6557"/>
                  </a:cubicBezTo>
                  <a:cubicBezTo>
                    <a:pt x="27901" y="7050"/>
                    <a:pt x="27408" y="7444"/>
                    <a:pt x="26865" y="7444"/>
                  </a:cubicBezTo>
                  <a:cubicBezTo>
                    <a:pt x="26718" y="7395"/>
                    <a:pt x="26570" y="7395"/>
                    <a:pt x="26471" y="7296"/>
                  </a:cubicBezTo>
                  <a:cubicBezTo>
                    <a:pt x="26373" y="7296"/>
                    <a:pt x="26323" y="7296"/>
                    <a:pt x="26225" y="7247"/>
                  </a:cubicBezTo>
                  <a:cubicBezTo>
                    <a:pt x="25978" y="7247"/>
                    <a:pt x="25781" y="7543"/>
                    <a:pt x="25682" y="7839"/>
                  </a:cubicBezTo>
                  <a:cubicBezTo>
                    <a:pt x="25633" y="8036"/>
                    <a:pt x="25633" y="8233"/>
                    <a:pt x="25584" y="8381"/>
                  </a:cubicBezTo>
                  <a:cubicBezTo>
                    <a:pt x="25584" y="8677"/>
                    <a:pt x="25535" y="8972"/>
                    <a:pt x="25436" y="9219"/>
                  </a:cubicBezTo>
                  <a:cubicBezTo>
                    <a:pt x="25239" y="9810"/>
                    <a:pt x="24844" y="10254"/>
                    <a:pt x="24302" y="10451"/>
                  </a:cubicBezTo>
                  <a:cubicBezTo>
                    <a:pt x="23908" y="10599"/>
                    <a:pt x="23563" y="10698"/>
                    <a:pt x="23168" y="10698"/>
                  </a:cubicBezTo>
                  <a:cubicBezTo>
                    <a:pt x="21295" y="10796"/>
                    <a:pt x="19471" y="10402"/>
                    <a:pt x="17795" y="9613"/>
                  </a:cubicBezTo>
                  <a:cubicBezTo>
                    <a:pt x="17598" y="9909"/>
                    <a:pt x="17450" y="10254"/>
                    <a:pt x="17253" y="10599"/>
                  </a:cubicBezTo>
                  <a:cubicBezTo>
                    <a:pt x="16760" y="11634"/>
                    <a:pt x="16070" y="12571"/>
                    <a:pt x="15232" y="13310"/>
                  </a:cubicBezTo>
                  <a:cubicBezTo>
                    <a:pt x="14591" y="13803"/>
                    <a:pt x="13852" y="14148"/>
                    <a:pt x="13112" y="14395"/>
                  </a:cubicBezTo>
                  <a:cubicBezTo>
                    <a:pt x="12915" y="14444"/>
                    <a:pt x="12669" y="14493"/>
                    <a:pt x="12472" y="14493"/>
                  </a:cubicBezTo>
                  <a:cubicBezTo>
                    <a:pt x="12077" y="14543"/>
                    <a:pt x="11683" y="14296"/>
                    <a:pt x="11486" y="13951"/>
                  </a:cubicBezTo>
                  <a:cubicBezTo>
                    <a:pt x="11387" y="13754"/>
                    <a:pt x="11387" y="13557"/>
                    <a:pt x="11387" y="13310"/>
                  </a:cubicBezTo>
                  <a:cubicBezTo>
                    <a:pt x="11436" y="12374"/>
                    <a:pt x="11338" y="11437"/>
                    <a:pt x="11141" y="10501"/>
                  </a:cubicBezTo>
                  <a:cubicBezTo>
                    <a:pt x="10993" y="9860"/>
                    <a:pt x="10746" y="9219"/>
                    <a:pt x="10352" y="8677"/>
                  </a:cubicBezTo>
                  <a:lnTo>
                    <a:pt x="10352" y="18979"/>
                  </a:lnTo>
                  <a:lnTo>
                    <a:pt x="10204" y="19127"/>
                  </a:lnTo>
                  <a:lnTo>
                    <a:pt x="9563" y="19521"/>
                  </a:lnTo>
                  <a:lnTo>
                    <a:pt x="8972" y="19916"/>
                  </a:lnTo>
                  <a:cubicBezTo>
                    <a:pt x="8676" y="20113"/>
                    <a:pt x="8429" y="20212"/>
                    <a:pt x="8134" y="20310"/>
                  </a:cubicBezTo>
                  <a:cubicBezTo>
                    <a:pt x="7986" y="20359"/>
                    <a:pt x="7838" y="20359"/>
                    <a:pt x="7690" y="20359"/>
                  </a:cubicBezTo>
                  <a:cubicBezTo>
                    <a:pt x="7542" y="20359"/>
                    <a:pt x="7394" y="20359"/>
                    <a:pt x="7246" y="20359"/>
                  </a:cubicBezTo>
                  <a:lnTo>
                    <a:pt x="2909" y="19916"/>
                  </a:lnTo>
                  <a:cubicBezTo>
                    <a:pt x="2268" y="19965"/>
                    <a:pt x="1725" y="19374"/>
                    <a:pt x="1824" y="18683"/>
                  </a:cubicBezTo>
                  <a:cubicBezTo>
                    <a:pt x="1824" y="18486"/>
                    <a:pt x="1775" y="18240"/>
                    <a:pt x="1725" y="18043"/>
                  </a:cubicBezTo>
                  <a:lnTo>
                    <a:pt x="1676" y="18141"/>
                  </a:lnTo>
                  <a:cubicBezTo>
                    <a:pt x="1578" y="18388"/>
                    <a:pt x="1430" y="18585"/>
                    <a:pt x="1331" y="18782"/>
                  </a:cubicBezTo>
                  <a:cubicBezTo>
                    <a:pt x="1035" y="19226"/>
                    <a:pt x="542" y="19521"/>
                    <a:pt x="0" y="19571"/>
                  </a:cubicBezTo>
                  <a:cubicBezTo>
                    <a:pt x="1972" y="22331"/>
                    <a:pt x="3500" y="25387"/>
                    <a:pt x="4585" y="28592"/>
                  </a:cubicBezTo>
                  <a:cubicBezTo>
                    <a:pt x="4683" y="28887"/>
                    <a:pt x="4732" y="29232"/>
                    <a:pt x="4732" y="29577"/>
                  </a:cubicBezTo>
                  <a:cubicBezTo>
                    <a:pt x="4732" y="30218"/>
                    <a:pt x="4289" y="30711"/>
                    <a:pt x="4042" y="31253"/>
                  </a:cubicBezTo>
                  <a:cubicBezTo>
                    <a:pt x="3401" y="32979"/>
                    <a:pt x="4782" y="34803"/>
                    <a:pt x="6063" y="36134"/>
                  </a:cubicBezTo>
                  <a:lnTo>
                    <a:pt x="8331" y="38549"/>
                  </a:lnTo>
                  <a:cubicBezTo>
                    <a:pt x="8725" y="38943"/>
                    <a:pt x="9267" y="39436"/>
                    <a:pt x="9810" y="39288"/>
                  </a:cubicBezTo>
                  <a:cubicBezTo>
                    <a:pt x="10352" y="39141"/>
                    <a:pt x="10648" y="38253"/>
                    <a:pt x="11190" y="37908"/>
                  </a:cubicBezTo>
                  <a:cubicBezTo>
                    <a:pt x="12127" y="37415"/>
                    <a:pt x="13507" y="38549"/>
                    <a:pt x="14246" y="37760"/>
                  </a:cubicBezTo>
                  <a:cubicBezTo>
                    <a:pt x="14493" y="37465"/>
                    <a:pt x="14542" y="37021"/>
                    <a:pt x="14690" y="36676"/>
                  </a:cubicBezTo>
                  <a:cubicBezTo>
                    <a:pt x="15232" y="35443"/>
                    <a:pt x="17056" y="35443"/>
                    <a:pt x="18288" y="35887"/>
                  </a:cubicBezTo>
                  <a:cubicBezTo>
                    <a:pt x="19570" y="36380"/>
                    <a:pt x="20950" y="37119"/>
                    <a:pt x="22232" y="36676"/>
                  </a:cubicBezTo>
                  <a:cubicBezTo>
                    <a:pt x="22873" y="36429"/>
                    <a:pt x="23415" y="35887"/>
                    <a:pt x="24056" y="35739"/>
                  </a:cubicBezTo>
                  <a:cubicBezTo>
                    <a:pt x="24844" y="35591"/>
                    <a:pt x="25633" y="35936"/>
                    <a:pt x="26422" y="35986"/>
                  </a:cubicBezTo>
                  <a:cubicBezTo>
                    <a:pt x="27753" y="35986"/>
                    <a:pt x="28887" y="35049"/>
                    <a:pt x="29872" y="34162"/>
                  </a:cubicBezTo>
                  <a:lnTo>
                    <a:pt x="38055" y="26866"/>
                  </a:lnTo>
                  <a:cubicBezTo>
                    <a:pt x="38893" y="26225"/>
                    <a:pt x="39534" y="25437"/>
                    <a:pt x="40027" y="24500"/>
                  </a:cubicBezTo>
                  <a:cubicBezTo>
                    <a:pt x="40372" y="23761"/>
                    <a:pt x="40471" y="22824"/>
                    <a:pt x="41111" y="22331"/>
                  </a:cubicBezTo>
                  <a:cubicBezTo>
                    <a:pt x="42048" y="21592"/>
                    <a:pt x="42541" y="21296"/>
                    <a:pt x="43428" y="20507"/>
                  </a:cubicBezTo>
                  <a:cubicBezTo>
                    <a:pt x="45006" y="19176"/>
                    <a:pt x="44118" y="16465"/>
                    <a:pt x="44562" y="14493"/>
                  </a:cubicBezTo>
                  <a:close/>
                  <a:moveTo>
                    <a:pt x="34457" y="22824"/>
                  </a:moveTo>
                  <a:cubicBezTo>
                    <a:pt x="34013" y="23514"/>
                    <a:pt x="33422" y="24007"/>
                    <a:pt x="32682" y="24254"/>
                  </a:cubicBezTo>
                  <a:cubicBezTo>
                    <a:pt x="32731" y="24549"/>
                    <a:pt x="32682" y="24845"/>
                    <a:pt x="32534" y="25092"/>
                  </a:cubicBezTo>
                  <a:cubicBezTo>
                    <a:pt x="32337" y="25486"/>
                    <a:pt x="31992" y="25782"/>
                    <a:pt x="31598" y="25979"/>
                  </a:cubicBezTo>
                  <a:cubicBezTo>
                    <a:pt x="31401" y="26078"/>
                    <a:pt x="31154" y="26127"/>
                    <a:pt x="30908" y="26176"/>
                  </a:cubicBezTo>
                  <a:cubicBezTo>
                    <a:pt x="30858" y="26176"/>
                    <a:pt x="30809" y="26176"/>
                    <a:pt x="30760" y="26176"/>
                  </a:cubicBezTo>
                  <a:lnTo>
                    <a:pt x="30760" y="26176"/>
                  </a:lnTo>
                  <a:cubicBezTo>
                    <a:pt x="30070" y="26028"/>
                    <a:pt x="28541" y="23909"/>
                    <a:pt x="28344" y="23465"/>
                  </a:cubicBezTo>
                  <a:cubicBezTo>
                    <a:pt x="27901" y="22183"/>
                    <a:pt x="29133" y="21148"/>
                    <a:pt x="29971" y="20409"/>
                  </a:cubicBezTo>
                  <a:cubicBezTo>
                    <a:pt x="30168" y="20261"/>
                    <a:pt x="30316" y="20162"/>
                    <a:pt x="30464" y="20014"/>
                  </a:cubicBezTo>
                  <a:cubicBezTo>
                    <a:pt x="30710" y="19768"/>
                    <a:pt x="30957" y="19571"/>
                    <a:pt x="31203" y="19374"/>
                  </a:cubicBezTo>
                  <a:cubicBezTo>
                    <a:pt x="31746" y="19127"/>
                    <a:pt x="32337" y="18930"/>
                    <a:pt x="32929" y="18881"/>
                  </a:cubicBezTo>
                  <a:cubicBezTo>
                    <a:pt x="33126" y="18881"/>
                    <a:pt x="33274" y="18881"/>
                    <a:pt x="33422" y="18881"/>
                  </a:cubicBezTo>
                  <a:cubicBezTo>
                    <a:pt x="33668" y="18979"/>
                    <a:pt x="33915" y="19127"/>
                    <a:pt x="34062" y="19275"/>
                  </a:cubicBezTo>
                  <a:cubicBezTo>
                    <a:pt x="34703" y="19768"/>
                    <a:pt x="35098" y="20458"/>
                    <a:pt x="35147" y="21247"/>
                  </a:cubicBezTo>
                  <a:cubicBezTo>
                    <a:pt x="35098" y="21838"/>
                    <a:pt x="34851" y="22380"/>
                    <a:pt x="34457" y="22824"/>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7172" name="Google Shape;7172;p31"/>
            <p:cNvSpPr/>
            <p:nvPr/>
          </p:nvSpPr>
          <p:spPr>
            <a:xfrm>
              <a:off x="6215088" y="3698096"/>
              <a:ext cx="461815" cy="608099"/>
            </a:xfrm>
            <a:custGeom>
              <a:avLst/>
              <a:gdLst/>
              <a:ahLst/>
              <a:cxnLst/>
              <a:rect l="l" t="t" r="r" b="b"/>
              <a:pathLst>
                <a:path w="26768" h="35247" extrusionOk="0">
                  <a:moveTo>
                    <a:pt x="12817" y="34408"/>
                  </a:moveTo>
                  <a:cubicBezTo>
                    <a:pt x="13063" y="34507"/>
                    <a:pt x="13507" y="34310"/>
                    <a:pt x="13704" y="33965"/>
                  </a:cubicBezTo>
                  <a:cubicBezTo>
                    <a:pt x="13803" y="33817"/>
                    <a:pt x="13901" y="33620"/>
                    <a:pt x="14000" y="33422"/>
                  </a:cubicBezTo>
                  <a:cubicBezTo>
                    <a:pt x="14148" y="33077"/>
                    <a:pt x="14296" y="32782"/>
                    <a:pt x="14542" y="32535"/>
                  </a:cubicBezTo>
                  <a:lnTo>
                    <a:pt x="14887" y="32141"/>
                  </a:lnTo>
                  <a:lnTo>
                    <a:pt x="15134" y="32584"/>
                  </a:lnTo>
                  <a:cubicBezTo>
                    <a:pt x="15430" y="33077"/>
                    <a:pt x="15577" y="33620"/>
                    <a:pt x="15627" y="34162"/>
                  </a:cubicBezTo>
                  <a:cubicBezTo>
                    <a:pt x="15627" y="34408"/>
                    <a:pt x="15627" y="34655"/>
                    <a:pt x="15725" y="34704"/>
                  </a:cubicBezTo>
                  <a:cubicBezTo>
                    <a:pt x="15824" y="34753"/>
                    <a:pt x="15923" y="34753"/>
                    <a:pt x="16021" y="34753"/>
                  </a:cubicBezTo>
                  <a:lnTo>
                    <a:pt x="20359" y="35197"/>
                  </a:lnTo>
                  <a:cubicBezTo>
                    <a:pt x="20556" y="35246"/>
                    <a:pt x="20753" y="35246"/>
                    <a:pt x="21000" y="35197"/>
                  </a:cubicBezTo>
                  <a:cubicBezTo>
                    <a:pt x="21197" y="35148"/>
                    <a:pt x="21394" y="35049"/>
                    <a:pt x="21542" y="34901"/>
                  </a:cubicBezTo>
                  <a:lnTo>
                    <a:pt x="22183" y="34507"/>
                  </a:lnTo>
                  <a:lnTo>
                    <a:pt x="22627" y="34211"/>
                  </a:lnTo>
                  <a:lnTo>
                    <a:pt x="22627" y="13902"/>
                  </a:lnTo>
                  <a:lnTo>
                    <a:pt x="23021" y="13902"/>
                  </a:lnTo>
                  <a:lnTo>
                    <a:pt x="23908" y="13902"/>
                  </a:lnTo>
                  <a:lnTo>
                    <a:pt x="24105" y="13902"/>
                  </a:lnTo>
                  <a:cubicBezTo>
                    <a:pt x="25239" y="11979"/>
                    <a:pt x="25141" y="9465"/>
                    <a:pt x="24894" y="7494"/>
                  </a:cubicBezTo>
                  <a:cubicBezTo>
                    <a:pt x="24746" y="6754"/>
                    <a:pt x="24746" y="5965"/>
                    <a:pt x="24943" y="5226"/>
                  </a:cubicBezTo>
                  <a:cubicBezTo>
                    <a:pt x="25239" y="4388"/>
                    <a:pt x="25929" y="3698"/>
                    <a:pt x="26767" y="3402"/>
                  </a:cubicBezTo>
                  <a:cubicBezTo>
                    <a:pt x="26324" y="3402"/>
                    <a:pt x="25880" y="3451"/>
                    <a:pt x="25436" y="3451"/>
                  </a:cubicBezTo>
                  <a:cubicBezTo>
                    <a:pt x="23957" y="3451"/>
                    <a:pt x="22528" y="3353"/>
                    <a:pt x="21148" y="3254"/>
                  </a:cubicBezTo>
                  <a:cubicBezTo>
                    <a:pt x="19965" y="3156"/>
                    <a:pt x="18338" y="2909"/>
                    <a:pt x="17845" y="1578"/>
                  </a:cubicBezTo>
                  <a:cubicBezTo>
                    <a:pt x="17796" y="1529"/>
                    <a:pt x="17796" y="1430"/>
                    <a:pt x="17746" y="1381"/>
                  </a:cubicBezTo>
                  <a:cubicBezTo>
                    <a:pt x="17746" y="1283"/>
                    <a:pt x="17648" y="1184"/>
                    <a:pt x="17599" y="1085"/>
                  </a:cubicBezTo>
                  <a:cubicBezTo>
                    <a:pt x="17500" y="1036"/>
                    <a:pt x="17352" y="987"/>
                    <a:pt x="17204" y="1036"/>
                  </a:cubicBezTo>
                  <a:cubicBezTo>
                    <a:pt x="15972" y="1085"/>
                    <a:pt x="14739" y="1283"/>
                    <a:pt x="13507" y="1578"/>
                  </a:cubicBezTo>
                  <a:cubicBezTo>
                    <a:pt x="12768" y="1726"/>
                    <a:pt x="11979" y="1874"/>
                    <a:pt x="11190" y="1973"/>
                  </a:cubicBezTo>
                  <a:cubicBezTo>
                    <a:pt x="9317" y="2268"/>
                    <a:pt x="6803" y="2219"/>
                    <a:pt x="5029" y="592"/>
                  </a:cubicBezTo>
                  <a:lnTo>
                    <a:pt x="4881" y="494"/>
                  </a:lnTo>
                  <a:cubicBezTo>
                    <a:pt x="4683" y="247"/>
                    <a:pt x="4437" y="99"/>
                    <a:pt x="4191" y="1"/>
                  </a:cubicBezTo>
                  <a:cubicBezTo>
                    <a:pt x="3944" y="1"/>
                    <a:pt x="3698" y="1"/>
                    <a:pt x="3500" y="99"/>
                  </a:cubicBezTo>
                  <a:cubicBezTo>
                    <a:pt x="2367" y="494"/>
                    <a:pt x="1233" y="937"/>
                    <a:pt x="198" y="1430"/>
                  </a:cubicBezTo>
                  <a:lnTo>
                    <a:pt x="296" y="2022"/>
                  </a:lnTo>
                  <a:lnTo>
                    <a:pt x="1" y="2071"/>
                  </a:lnTo>
                  <a:lnTo>
                    <a:pt x="1" y="2268"/>
                  </a:lnTo>
                  <a:cubicBezTo>
                    <a:pt x="1" y="2663"/>
                    <a:pt x="99" y="3106"/>
                    <a:pt x="198" y="3501"/>
                  </a:cubicBezTo>
                  <a:cubicBezTo>
                    <a:pt x="543" y="4240"/>
                    <a:pt x="986" y="4881"/>
                    <a:pt x="1529" y="5423"/>
                  </a:cubicBezTo>
                  <a:cubicBezTo>
                    <a:pt x="3698" y="8085"/>
                    <a:pt x="5176" y="11684"/>
                    <a:pt x="6852" y="14691"/>
                  </a:cubicBezTo>
                  <a:cubicBezTo>
                    <a:pt x="8578" y="15578"/>
                    <a:pt x="8430" y="18043"/>
                    <a:pt x="8430" y="19965"/>
                  </a:cubicBezTo>
                  <a:cubicBezTo>
                    <a:pt x="8528" y="21986"/>
                    <a:pt x="8824" y="24007"/>
                    <a:pt x="9366" y="25930"/>
                  </a:cubicBezTo>
                  <a:cubicBezTo>
                    <a:pt x="9662" y="27261"/>
                    <a:pt x="9958" y="28592"/>
                    <a:pt x="10254" y="29923"/>
                  </a:cubicBezTo>
                  <a:cubicBezTo>
                    <a:pt x="10451" y="30711"/>
                    <a:pt x="10648" y="31500"/>
                    <a:pt x="10993" y="32239"/>
                  </a:cubicBezTo>
                  <a:cubicBezTo>
                    <a:pt x="11387" y="32979"/>
                    <a:pt x="11880" y="33718"/>
                    <a:pt x="12423" y="34359"/>
                  </a:cubicBezTo>
                  <a:cubicBezTo>
                    <a:pt x="12521" y="34458"/>
                    <a:pt x="12571" y="34605"/>
                    <a:pt x="12669" y="34704"/>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7173" name="Google Shape;7173;p31"/>
            <p:cNvSpPr/>
            <p:nvPr/>
          </p:nvSpPr>
          <p:spPr>
            <a:xfrm>
              <a:off x="6936126" y="4305217"/>
              <a:ext cx="96976" cy="99512"/>
            </a:xfrm>
            <a:custGeom>
              <a:avLst/>
              <a:gdLst/>
              <a:ahLst/>
              <a:cxnLst/>
              <a:rect l="l" t="t" r="r" b="b"/>
              <a:pathLst>
                <a:path w="5621" h="5768" extrusionOk="0">
                  <a:moveTo>
                    <a:pt x="4437" y="0"/>
                  </a:moveTo>
                  <a:cubicBezTo>
                    <a:pt x="4388" y="0"/>
                    <a:pt x="4290" y="0"/>
                    <a:pt x="4240" y="0"/>
                  </a:cubicBezTo>
                  <a:cubicBezTo>
                    <a:pt x="3698" y="49"/>
                    <a:pt x="3254" y="148"/>
                    <a:pt x="2811" y="394"/>
                  </a:cubicBezTo>
                  <a:cubicBezTo>
                    <a:pt x="2564" y="542"/>
                    <a:pt x="2367" y="690"/>
                    <a:pt x="2170" y="887"/>
                  </a:cubicBezTo>
                  <a:cubicBezTo>
                    <a:pt x="2022" y="1035"/>
                    <a:pt x="1874" y="1183"/>
                    <a:pt x="1677" y="1331"/>
                  </a:cubicBezTo>
                  <a:cubicBezTo>
                    <a:pt x="938" y="1972"/>
                    <a:pt x="1" y="2760"/>
                    <a:pt x="297" y="3549"/>
                  </a:cubicBezTo>
                  <a:cubicBezTo>
                    <a:pt x="790" y="4387"/>
                    <a:pt x="1381" y="5127"/>
                    <a:pt x="2121" y="5767"/>
                  </a:cubicBezTo>
                  <a:cubicBezTo>
                    <a:pt x="2268" y="5767"/>
                    <a:pt x="2367" y="5718"/>
                    <a:pt x="2466" y="5620"/>
                  </a:cubicBezTo>
                  <a:cubicBezTo>
                    <a:pt x="2761" y="5521"/>
                    <a:pt x="2959" y="5324"/>
                    <a:pt x="3106" y="5077"/>
                  </a:cubicBezTo>
                  <a:cubicBezTo>
                    <a:pt x="3205" y="4929"/>
                    <a:pt x="3205" y="4683"/>
                    <a:pt x="3106" y="4535"/>
                  </a:cubicBezTo>
                  <a:lnTo>
                    <a:pt x="2515" y="3845"/>
                  </a:lnTo>
                  <a:lnTo>
                    <a:pt x="3402" y="3894"/>
                  </a:lnTo>
                  <a:cubicBezTo>
                    <a:pt x="3944" y="3944"/>
                    <a:pt x="4437" y="3598"/>
                    <a:pt x="5078" y="2760"/>
                  </a:cubicBezTo>
                  <a:cubicBezTo>
                    <a:pt x="5374" y="2415"/>
                    <a:pt x="5571" y="2021"/>
                    <a:pt x="5620" y="1577"/>
                  </a:cubicBezTo>
                  <a:cubicBezTo>
                    <a:pt x="5522" y="1035"/>
                    <a:pt x="5226" y="542"/>
                    <a:pt x="4782" y="197"/>
                  </a:cubicBezTo>
                  <a:cubicBezTo>
                    <a:pt x="4684" y="99"/>
                    <a:pt x="4536" y="49"/>
                    <a:pt x="4437" y="0"/>
                  </a:cubicBezTo>
                  <a:close/>
                </a:path>
              </a:pathLst>
            </a:custGeom>
            <a:solidFill>
              <a:srgbClr val="EFEFEF"/>
            </a:solidFill>
            <a:ln>
              <a:noFill/>
            </a:ln>
          </p:spPr>
          <p:txBody>
            <a:bodyPr spcFirstLastPara="1" wrap="square" lIns="121900" tIns="121900" rIns="121900" bIns="121900" anchor="ctr" anchorCtr="0">
              <a:noAutofit/>
            </a:bodyPr>
            <a:lstStyle/>
            <a:p>
              <a:endParaRPr sz="2400"/>
            </a:p>
          </p:txBody>
        </p:sp>
        <p:sp>
          <p:nvSpPr>
            <p:cNvPr id="7174" name="Google Shape;7174;p31"/>
            <p:cNvSpPr/>
            <p:nvPr/>
          </p:nvSpPr>
          <p:spPr>
            <a:xfrm>
              <a:off x="6223592" y="3110553"/>
              <a:ext cx="59556" cy="67198"/>
            </a:xfrm>
            <a:custGeom>
              <a:avLst/>
              <a:gdLst/>
              <a:ahLst/>
              <a:cxnLst/>
              <a:rect l="l" t="t" r="r" b="b"/>
              <a:pathLst>
                <a:path w="3452" h="3895" extrusionOk="0">
                  <a:moveTo>
                    <a:pt x="3451" y="296"/>
                  </a:moveTo>
                  <a:cubicBezTo>
                    <a:pt x="2958" y="50"/>
                    <a:pt x="2416" y="1"/>
                    <a:pt x="1923" y="198"/>
                  </a:cubicBezTo>
                  <a:cubicBezTo>
                    <a:pt x="1036" y="641"/>
                    <a:pt x="493" y="1627"/>
                    <a:pt x="0" y="2662"/>
                  </a:cubicBezTo>
                  <a:lnTo>
                    <a:pt x="740" y="3895"/>
                  </a:lnTo>
                  <a:lnTo>
                    <a:pt x="1134" y="3451"/>
                  </a:lnTo>
                  <a:lnTo>
                    <a:pt x="1184" y="3451"/>
                  </a:lnTo>
                  <a:cubicBezTo>
                    <a:pt x="1381" y="3353"/>
                    <a:pt x="1479" y="3205"/>
                    <a:pt x="1529" y="3057"/>
                  </a:cubicBezTo>
                  <a:cubicBezTo>
                    <a:pt x="1529" y="2860"/>
                    <a:pt x="1529" y="2662"/>
                    <a:pt x="1529" y="2515"/>
                  </a:cubicBezTo>
                  <a:cubicBezTo>
                    <a:pt x="1479" y="2169"/>
                    <a:pt x="1529" y="1824"/>
                    <a:pt x="1627" y="1529"/>
                  </a:cubicBezTo>
                  <a:cubicBezTo>
                    <a:pt x="1923" y="839"/>
                    <a:pt x="2564" y="346"/>
                    <a:pt x="3352" y="296"/>
                  </a:cubicBezTo>
                  <a:close/>
                </a:path>
              </a:pathLst>
            </a:custGeom>
            <a:solidFill>
              <a:srgbClr val="999999"/>
            </a:solidFill>
            <a:ln>
              <a:noFill/>
            </a:ln>
          </p:spPr>
          <p:txBody>
            <a:bodyPr spcFirstLastPara="1" wrap="square" lIns="121900" tIns="121900" rIns="121900" bIns="121900" anchor="ctr" anchorCtr="0">
              <a:noAutofit/>
            </a:bodyPr>
            <a:lstStyle/>
            <a:p>
              <a:endParaRPr sz="2400"/>
            </a:p>
          </p:txBody>
        </p:sp>
        <p:sp>
          <p:nvSpPr>
            <p:cNvPr id="7175" name="Google Shape;7175;p31"/>
            <p:cNvSpPr/>
            <p:nvPr/>
          </p:nvSpPr>
          <p:spPr>
            <a:xfrm>
              <a:off x="6851104" y="3750827"/>
              <a:ext cx="1725" cy="1708"/>
            </a:xfrm>
            <a:custGeom>
              <a:avLst/>
              <a:gdLst/>
              <a:ahLst/>
              <a:cxnLst/>
              <a:rect l="l" t="t" r="r" b="b"/>
              <a:pathLst>
                <a:path w="100" h="99" extrusionOk="0">
                  <a:moveTo>
                    <a:pt x="1" y="99"/>
                  </a:moveTo>
                  <a:lnTo>
                    <a:pt x="99" y="49"/>
                  </a:lnTo>
                  <a:lnTo>
                    <a:pt x="50" y="0"/>
                  </a:lnTo>
                  <a:close/>
                </a:path>
              </a:pathLst>
            </a:custGeom>
            <a:solidFill>
              <a:srgbClr val="088CA5"/>
            </a:solidFill>
            <a:ln>
              <a:noFill/>
            </a:ln>
          </p:spPr>
          <p:txBody>
            <a:bodyPr spcFirstLastPara="1" wrap="square" lIns="121900" tIns="121900" rIns="121900" bIns="121900" anchor="ctr" anchorCtr="0">
              <a:noAutofit/>
            </a:bodyPr>
            <a:lstStyle/>
            <a:p>
              <a:endParaRPr sz="2400"/>
            </a:p>
          </p:txBody>
        </p:sp>
        <p:sp>
          <p:nvSpPr>
            <p:cNvPr id="7176" name="Google Shape;7176;p31"/>
            <p:cNvSpPr/>
            <p:nvPr/>
          </p:nvSpPr>
          <p:spPr>
            <a:xfrm>
              <a:off x="7025409" y="2960898"/>
              <a:ext cx="83364" cy="66353"/>
            </a:xfrm>
            <a:custGeom>
              <a:avLst/>
              <a:gdLst/>
              <a:ahLst/>
              <a:cxnLst/>
              <a:rect l="l" t="t" r="r" b="b"/>
              <a:pathLst>
                <a:path w="4832" h="3846" extrusionOk="0">
                  <a:moveTo>
                    <a:pt x="1775" y="691"/>
                  </a:moveTo>
                  <a:cubicBezTo>
                    <a:pt x="1085" y="888"/>
                    <a:pt x="494" y="1381"/>
                    <a:pt x="247" y="2071"/>
                  </a:cubicBezTo>
                  <a:cubicBezTo>
                    <a:pt x="1" y="2613"/>
                    <a:pt x="1" y="3254"/>
                    <a:pt x="247" y="3846"/>
                  </a:cubicBezTo>
                  <a:cubicBezTo>
                    <a:pt x="1775" y="3303"/>
                    <a:pt x="3205" y="2663"/>
                    <a:pt x="4585" y="1775"/>
                  </a:cubicBezTo>
                  <a:cubicBezTo>
                    <a:pt x="4832" y="789"/>
                    <a:pt x="3846" y="1"/>
                    <a:pt x="2909" y="346"/>
                  </a:cubicBezTo>
                  <a:lnTo>
                    <a:pt x="2712" y="444"/>
                  </a:lnTo>
                  <a:cubicBezTo>
                    <a:pt x="2416" y="592"/>
                    <a:pt x="2071" y="642"/>
                    <a:pt x="1775" y="642"/>
                  </a:cubicBezTo>
                  <a:close/>
                </a:path>
              </a:pathLst>
            </a:custGeom>
            <a:solidFill>
              <a:srgbClr val="999999"/>
            </a:solidFill>
            <a:ln>
              <a:noFill/>
            </a:ln>
          </p:spPr>
          <p:txBody>
            <a:bodyPr spcFirstLastPara="1" wrap="square" lIns="121900" tIns="121900" rIns="121900" bIns="121900" anchor="ctr" anchorCtr="0">
              <a:noAutofit/>
            </a:bodyPr>
            <a:lstStyle/>
            <a:p>
              <a:endParaRPr sz="2400"/>
            </a:p>
          </p:txBody>
        </p:sp>
        <p:sp>
          <p:nvSpPr>
            <p:cNvPr id="7177" name="Google Shape;7177;p31"/>
            <p:cNvSpPr/>
            <p:nvPr/>
          </p:nvSpPr>
          <p:spPr>
            <a:xfrm>
              <a:off x="7589151" y="2316381"/>
              <a:ext cx="469475" cy="659977"/>
            </a:xfrm>
            <a:custGeom>
              <a:avLst/>
              <a:gdLst/>
              <a:ahLst/>
              <a:cxnLst/>
              <a:rect l="l" t="t" r="r" b="b"/>
              <a:pathLst>
                <a:path w="27212" h="38254" extrusionOk="0">
                  <a:moveTo>
                    <a:pt x="26472" y="1233"/>
                  </a:moveTo>
                  <a:cubicBezTo>
                    <a:pt x="25584" y="888"/>
                    <a:pt x="24845" y="2022"/>
                    <a:pt x="23958" y="2268"/>
                  </a:cubicBezTo>
                  <a:cubicBezTo>
                    <a:pt x="23070" y="2515"/>
                    <a:pt x="22134" y="1825"/>
                    <a:pt x="21247" y="2170"/>
                  </a:cubicBezTo>
                  <a:cubicBezTo>
                    <a:pt x="20951" y="2317"/>
                    <a:pt x="20704" y="2465"/>
                    <a:pt x="20458" y="2663"/>
                  </a:cubicBezTo>
                  <a:cubicBezTo>
                    <a:pt x="19768" y="3106"/>
                    <a:pt x="18979" y="3402"/>
                    <a:pt x="18141" y="3501"/>
                  </a:cubicBezTo>
                  <a:lnTo>
                    <a:pt x="11684" y="5029"/>
                  </a:lnTo>
                  <a:cubicBezTo>
                    <a:pt x="11141" y="5177"/>
                    <a:pt x="10550" y="5226"/>
                    <a:pt x="10008" y="5226"/>
                  </a:cubicBezTo>
                  <a:cubicBezTo>
                    <a:pt x="7592" y="5029"/>
                    <a:pt x="6606" y="2120"/>
                    <a:pt x="5374" y="1"/>
                  </a:cubicBezTo>
                  <a:lnTo>
                    <a:pt x="4930" y="198"/>
                  </a:lnTo>
                  <a:lnTo>
                    <a:pt x="4733" y="296"/>
                  </a:lnTo>
                  <a:cubicBezTo>
                    <a:pt x="4437" y="444"/>
                    <a:pt x="4043" y="543"/>
                    <a:pt x="3698" y="543"/>
                  </a:cubicBezTo>
                  <a:cubicBezTo>
                    <a:pt x="3550" y="543"/>
                    <a:pt x="3353" y="494"/>
                    <a:pt x="3205" y="444"/>
                  </a:cubicBezTo>
                  <a:lnTo>
                    <a:pt x="2367" y="1775"/>
                  </a:lnTo>
                  <a:cubicBezTo>
                    <a:pt x="2022" y="2317"/>
                    <a:pt x="1775" y="3106"/>
                    <a:pt x="2120" y="3402"/>
                  </a:cubicBezTo>
                  <a:cubicBezTo>
                    <a:pt x="2466" y="3550"/>
                    <a:pt x="2811" y="3599"/>
                    <a:pt x="3156" y="3550"/>
                  </a:cubicBezTo>
                  <a:cubicBezTo>
                    <a:pt x="3796" y="3501"/>
                    <a:pt x="4536" y="3451"/>
                    <a:pt x="4832" y="4141"/>
                  </a:cubicBezTo>
                  <a:lnTo>
                    <a:pt x="4881" y="4289"/>
                  </a:lnTo>
                  <a:lnTo>
                    <a:pt x="4832" y="4437"/>
                  </a:lnTo>
                  <a:cubicBezTo>
                    <a:pt x="4634" y="5127"/>
                    <a:pt x="4733" y="5867"/>
                    <a:pt x="5127" y="6458"/>
                  </a:cubicBezTo>
                  <a:cubicBezTo>
                    <a:pt x="5522" y="6951"/>
                    <a:pt x="6015" y="7346"/>
                    <a:pt x="6606" y="7641"/>
                  </a:cubicBezTo>
                  <a:cubicBezTo>
                    <a:pt x="10550" y="10007"/>
                    <a:pt x="14740" y="12078"/>
                    <a:pt x="18979" y="11437"/>
                  </a:cubicBezTo>
                  <a:lnTo>
                    <a:pt x="22183" y="10944"/>
                  </a:lnTo>
                  <a:lnTo>
                    <a:pt x="19176" y="12176"/>
                  </a:lnTo>
                  <a:cubicBezTo>
                    <a:pt x="18092" y="12620"/>
                    <a:pt x="17155" y="13261"/>
                    <a:pt x="16416" y="14148"/>
                  </a:cubicBezTo>
                  <a:cubicBezTo>
                    <a:pt x="16021" y="14592"/>
                    <a:pt x="15627" y="15085"/>
                    <a:pt x="15282" y="15627"/>
                  </a:cubicBezTo>
                  <a:cubicBezTo>
                    <a:pt x="15036" y="15972"/>
                    <a:pt x="14789" y="16317"/>
                    <a:pt x="14543" y="16662"/>
                  </a:cubicBezTo>
                  <a:cubicBezTo>
                    <a:pt x="13261" y="18190"/>
                    <a:pt x="11831" y="19521"/>
                    <a:pt x="10254" y="20655"/>
                  </a:cubicBezTo>
                  <a:cubicBezTo>
                    <a:pt x="9613" y="21296"/>
                    <a:pt x="8627" y="21444"/>
                    <a:pt x="7839" y="21049"/>
                  </a:cubicBezTo>
                  <a:cubicBezTo>
                    <a:pt x="7444" y="20852"/>
                    <a:pt x="7050" y="20852"/>
                    <a:pt x="6656" y="20901"/>
                  </a:cubicBezTo>
                  <a:cubicBezTo>
                    <a:pt x="6458" y="21000"/>
                    <a:pt x="6310" y="21099"/>
                    <a:pt x="6163" y="21247"/>
                  </a:cubicBezTo>
                  <a:lnTo>
                    <a:pt x="6015" y="21345"/>
                  </a:lnTo>
                  <a:cubicBezTo>
                    <a:pt x="5522" y="21739"/>
                    <a:pt x="4930" y="22134"/>
                    <a:pt x="4339" y="22430"/>
                  </a:cubicBezTo>
                  <a:cubicBezTo>
                    <a:pt x="3895" y="22725"/>
                    <a:pt x="3353" y="22873"/>
                    <a:pt x="2761" y="22873"/>
                  </a:cubicBezTo>
                  <a:cubicBezTo>
                    <a:pt x="2268" y="24056"/>
                    <a:pt x="1480" y="25141"/>
                    <a:pt x="543" y="26028"/>
                  </a:cubicBezTo>
                  <a:cubicBezTo>
                    <a:pt x="346" y="26176"/>
                    <a:pt x="149" y="26373"/>
                    <a:pt x="50" y="26620"/>
                  </a:cubicBezTo>
                  <a:cubicBezTo>
                    <a:pt x="50" y="26718"/>
                    <a:pt x="50" y="26817"/>
                    <a:pt x="50" y="26965"/>
                  </a:cubicBezTo>
                  <a:lnTo>
                    <a:pt x="1" y="34704"/>
                  </a:lnTo>
                  <a:cubicBezTo>
                    <a:pt x="1" y="35000"/>
                    <a:pt x="1" y="35295"/>
                    <a:pt x="99" y="35542"/>
                  </a:cubicBezTo>
                  <a:cubicBezTo>
                    <a:pt x="198" y="35788"/>
                    <a:pt x="346" y="35985"/>
                    <a:pt x="543" y="36183"/>
                  </a:cubicBezTo>
                  <a:lnTo>
                    <a:pt x="642" y="36331"/>
                  </a:lnTo>
                  <a:cubicBezTo>
                    <a:pt x="1135" y="36873"/>
                    <a:pt x="1578" y="37563"/>
                    <a:pt x="1825" y="38253"/>
                  </a:cubicBezTo>
                  <a:cubicBezTo>
                    <a:pt x="2466" y="37908"/>
                    <a:pt x="3008" y="37514"/>
                    <a:pt x="3550" y="37070"/>
                  </a:cubicBezTo>
                  <a:cubicBezTo>
                    <a:pt x="4289" y="36331"/>
                    <a:pt x="4634" y="35345"/>
                    <a:pt x="5078" y="34457"/>
                  </a:cubicBezTo>
                  <a:cubicBezTo>
                    <a:pt x="7198" y="30415"/>
                    <a:pt x="11979" y="28591"/>
                    <a:pt x="15381" y="25486"/>
                  </a:cubicBezTo>
                  <a:cubicBezTo>
                    <a:pt x="17550" y="23415"/>
                    <a:pt x="19127" y="20803"/>
                    <a:pt x="20704" y="18240"/>
                  </a:cubicBezTo>
                  <a:cubicBezTo>
                    <a:pt x="22183" y="15824"/>
                    <a:pt x="23662" y="13409"/>
                    <a:pt x="25141" y="10993"/>
                  </a:cubicBezTo>
                  <a:cubicBezTo>
                    <a:pt x="25979" y="9613"/>
                    <a:pt x="26817" y="8036"/>
                    <a:pt x="26472" y="6458"/>
                  </a:cubicBezTo>
                  <a:cubicBezTo>
                    <a:pt x="26324" y="6064"/>
                    <a:pt x="26225" y="5670"/>
                    <a:pt x="26176" y="5275"/>
                  </a:cubicBezTo>
                  <a:cubicBezTo>
                    <a:pt x="26127" y="4536"/>
                    <a:pt x="26620" y="3895"/>
                    <a:pt x="26915" y="3205"/>
                  </a:cubicBezTo>
                  <a:cubicBezTo>
                    <a:pt x="27211" y="2515"/>
                    <a:pt x="27162" y="1529"/>
                    <a:pt x="26472" y="1233"/>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78" name="Google Shape;7178;p31"/>
            <p:cNvSpPr/>
            <p:nvPr/>
          </p:nvSpPr>
          <p:spPr>
            <a:xfrm>
              <a:off x="6260160" y="2656501"/>
              <a:ext cx="1360722" cy="825808"/>
            </a:xfrm>
            <a:custGeom>
              <a:avLst/>
              <a:gdLst/>
              <a:ahLst/>
              <a:cxnLst/>
              <a:rect l="l" t="t" r="r" b="b"/>
              <a:pathLst>
                <a:path w="78871" h="47866" extrusionOk="0">
                  <a:moveTo>
                    <a:pt x="77096" y="17056"/>
                  </a:moveTo>
                  <a:lnTo>
                    <a:pt x="76998" y="16958"/>
                  </a:lnTo>
                  <a:cubicBezTo>
                    <a:pt x="76751" y="16711"/>
                    <a:pt x="76554" y="16415"/>
                    <a:pt x="76406" y="16120"/>
                  </a:cubicBezTo>
                  <a:cubicBezTo>
                    <a:pt x="76307" y="15725"/>
                    <a:pt x="76258" y="15380"/>
                    <a:pt x="76258" y="14986"/>
                  </a:cubicBezTo>
                  <a:lnTo>
                    <a:pt x="76357" y="7197"/>
                  </a:lnTo>
                  <a:cubicBezTo>
                    <a:pt x="76307" y="7049"/>
                    <a:pt x="76357" y="6852"/>
                    <a:pt x="76406" y="6704"/>
                  </a:cubicBezTo>
                  <a:cubicBezTo>
                    <a:pt x="76505" y="6310"/>
                    <a:pt x="76751" y="6014"/>
                    <a:pt x="77047" y="5817"/>
                  </a:cubicBezTo>
                  <a:cubicBezTo>
                    <a:pt x="77786" y="5078"/>
                    <a:pt x="78427" y="4289"/>
                    <a:pt x="78871" y="3352"/>
                  </a:cubicBezTo>
                  <a:cubicBezTo>
                    <a:pt x="78821" y="3402"/>
                    <a:pt x="78723" y="3451"/>
                    <a:pt x="78674" y="3500"/>
                  </a:cubicBezTo>
                  <a:cubicBezTo>
                    <a:pt x="77983" y="3796"/>
                    <a:pt x="77244" y="3796"/>
                    <a:pt x="76603" y="3500"/>
                  </a:cubicBezTo>
                  <a:lnTo>
                    <a:pt x="76455" y="3451"/>
                  </a:lnTo>
                  <a:cubicBezTo>
                    <a:pt x="76307" y="3352"/>
                    <a:pt x="76160" y="3303"/>
                    <a:pt x="76012" y="3303"/>
                  </a:cubicBezTo>
                  <a:cubicBezTo>
                    <a:pt x="75716" y="3303"/>
                    <a:pt x="75469" y="3451"/>
                    <a:pt x="75223" y="3648"/>
                  </a:cubicBezTo>
                  <a:lnTo>
                    <a:pt x="75026" y="3796"/>
                  </a:lnTo>
                  <a:cubicBezTo>
                    <a:pt x="73941" y="4388"/>
                    <a:pt x="72758" y="4733"/>
                    <a:pt x="71477" y="4782"/>
                  </a:cubicBezTo>
                  <a:lnTo>
                    <a:pt x="69751" y="5028"/>
                  </a:lnTo>
                  <a:cubicBezTo>
                    <a:pt x="69505" y="5028"/>
                    <a:pt x="69209" y="5078"/>
                    <a:pt x="68963" y="5078"/>
                  </a:cubicBezTo>
                  <a:cubicBezTo>
                    <a:pt x="68765" y="5078"/>
                    <a:pt x="68618" y="5028"/>
                    <a:pt x="68420" y="5028"/>
                  </a:cubicBezTo>
                  <a:cubicBezTo>
                    <a:pt x="67484" y="4831"/>
                    <a:pt x="66843" y="4141"/>
                    <a:pt x="66202" y="3451"/>
                  </a:cubicBezTo>
                  <a:cubicBezTo>
                    <a:pt x="65611" y="2761"/>
                    <a:pt x="65068" y="2169"/>
                    <a:pt x="64329" y="2071"/>
                  </a:cubicBezTo>
                  <a:lnTo>
                    <a:pt x="64132" y="2071"/>
                  </a:lnTo>
                  <a:cubicBezTo>
                    <a:pt x="63885" y="2071"/>
                    <a:pt x="63688" y="2071"/>
                    <a:pt x="63442" y="1972"/>
                  </a:cubicBezTo>
                  <a:cubicBezTo>
                    <a:pt x="63195" y="1874"/>
                    <a:pt x="62998" y="1726"/>
                    <a:pt x="62850" y="1479"/>
                  </a:cubicBezTo>
                  <a:lnTo>
                    <a:pt x="62752" y="1676"/>
                  </a:lnTo>
                  <a:cubicBezTo>
                    <a:pt x="60878" y="1085"/>
                    <a:pt x="58857" y="1627"/>
                    <a:pt x="57526" y="3106"/>
                  </a:cubicBezTo>
                  <a:lnTo>
                    <a:pt x="57428" y="3254"/>
                  </a:lnTo>
                  <a:lnTo>
                    <a:pt x="56097" y="3254"/>
                  </a:lnTo>
                  <a:cubicBezTo>
                    <a:pt x="55752" y="4240"/>
                    <a:pt x="54569" y="4683"/>
                    <a:pt x="53583" y="4733"/>
                  </a:cubicBezTo>
                  <a:cubicBezTo>
                    <a:pt x="53188" y="4733"/>
                    <a:pt x="52843" y="4683"/>
                    <a:pt x="52498" y="4683"/>
                  </a:cubicBezTo>
                  <a:cubicBezTo>
                    <a:pt x="51907" y="4585"/>
                    <a:pt x="51315" y="4634"/>
                    <a:pt x="50724" y="4733"/>
                  </a:cubicBezTo>
                  <a:cubicBezTo>
                    <a:pt x="50625" y="4733"/>
                    <a:pt x="50527" y="4782"/>
                    <a:pt x="50428" y="4831"/>
                  </a:cubicBezTo>
                  <a:cubicBezTo>
                    <a:pt x="50132" y="4930"/>
                    <a:pt x="49836" y="4979"/>
                    <a:pt x="49541" y="5028"/>
                  </a:cubicBezTo>
                  <a:cubicBezTo>
                    <a:pt x="48506" y="5028"/>
                    <a:pt x="47766" y="4141"/>
                    <a:pt x="47125" y="3303"/>
                  </a:cubicBezTo>
                  <a:cubicBezTo>
                    <a:pt x="46534" y="2514"/>
                    <a:pt x="46090" y="1972"/>
                    <a:pt x="45548" y="2021"/>
                  </a:cubicBezTo>
                  <a:lnTo>
                    <a:pt x="45055" y="2810"/>
                  </a:lnTo>
                  <a:lnTo>
                    <a:pt x="44907" y="2810"/>
                  </a:lnTo>
                  <a:cubicBezTo>
                    <a:pt x="43675" y="2958"/>
                    <a:pt x="42442" y="3057"/>
                    <a:pt x="41456" y="2416"/>
                  </a:cubicBezTo>
                  <a:cubicBezTo>
                    <a:pt x="41161" y="2219"/>
                    <a:pt x="40865" y="1972"/>
                    <a:pt x="40569" y="1676"/>
                  </a:cubicBezTo>
                  <a:cubicBezTo>
                    <a:pt x="40471" y="1529"/>
                    <a:pt x="40273" y="1381"/>
                    <a:pt x="40126" y="1233"/>
                  </a:cubicBezTo>
                  <a:cubicBezTo>
                    <a:pt x="38647" y="0"/>
                    <a:pt x="36428" y="247"/>
                    <a:pt x="34457" y="641"/>
                  </a:cubicBezTo>
                  <a:cubicBezTo>
                    <a:pt x="34457" y="691"/>
                    <a:pt x="34407" y="740"/>
                    <a:pt x="34407" y="789"/>
                  </a:cubicBezTo>
                  <a:cubicBezTo>
                    <a:pt x="34260" y="1183"/>
                    <a:pt x="33865" y="1479"/>
                    <a:pt x="33471" y="1479"/>
                  </a:cubicBezTo>
                  <a:cubicBezTo>
                    <a:pt x="33224" y="1430"/>
                    <a:pt x="32978" y="1381"/>
                    <a:pt x="32731" y="1282"/>
                  </a:cubicBezTo>
                  <a:cubicBezTo>
                    <a:pt x="32584" y="1183"/>
                    <a:pt x="32436" y="1134"/>
                    <a:pt x="32288" y="1134"/>
                  </a:cubicBezTo>
                  <a:cubicBezTo>
                    <a:pt x="32091" y="1085"/>
                    <a:pt x="31893" y="1134"/>
                    <a:pt x="31696" y="1183"/>
                  </a:cubicBezTo>
                  <a:lnTo>
                    <a:pt x="28246" y="2120"/>
                  </a:lnTo>
                  <a:cubicBezTo>
                    <a:pt x="27901" y="2169"/>
                    <a:pt x="27556" y="2367"/>
                    <a:pt x="27358" y="2662"/>
                  </a:cubicBezTo>
                  <a:cubicBezTo>
                    <a:pt x="27309" y="2662"/>
                    <a:pt x="27309" y="2761"/>
                    <a:pt x="27358" y="2761"/>
                  </a:cubicBezTo>
                  <a:lnTo>
                    <a:pt x="27506" y="3106"/>
                  </a:lnTo>
                  <a:lnTo>
                    <a:pt x="27210" y="3303"/>
                  </a:lnTo>
                  <a:cubicBezTo>
                    <a:pt x="26077" y="3895"/>
                    <a:pt x="24696" y="3303"/>
                    <a:pt x="23908" y="3007"/>
                  </a:cubicBezTo>
                  <a:lnTo>
                    <a:pt x="19964" y="1282"/>
                  </a:lnTo>
                  <a:cubicBezTo>
                    <a:pt x="19668" y="1134"/>
                    <a:pt x="19323" y="1036"/>
                    <a:pt x="19028" y="986"/>
                  </a:cubicBezTo>
                  <a:cubicBezTo>
                    <a:pt x="17943" y="888"/>
                    <a:pt x="17056" y="2120"/>
                    <a:pt x="16809" y="3352"/>
                  </a:cubicBezTo>
                  <a:cubicBezTo>
                    <a:pt x="16711" y="3697"/>
                    <a:pt x="16662" y="4043"/>
                    <a:pt x="16612" y="4388"/>
                  </a:cubicBezTo>
                  <a:cubicBezTo>
                    <a:pt x="16859" y="4486"/>
                    <a:pt x="17105" y="4634"/>
                    <a:pt x="17302" y="4782"/>
                  </a:cubicBezTo>
                  <a:lnTo>
                    <a:pt x="16809" y="5373"/>
                  </a:lnTo>
                  <a:cubicBezTo>
                    <a:pt x="16711" y="5324"/>
                    <a:pt x="16612" y="5226"/>
                    <a:pt x="16514" y="5176"/>
                  </a:cubicBezTo>
                  <a:cubicBezTo>
                    <a:pt x="16415" y="5965"/>
                    <a:pt x="16119" y="6754"/>
                    <a:pt x="15725" y="7444"/>
                  </a:cubicBezTo>
                  <a:cubicBezTo>
                    <a:pt x="15626" y="7542"/>
                    <a:pt x="15528" y="7690"/>
                    <a:pt x="15429" y="7789"/>
                  </a:cubicBezTo>
                  <a:cubicBezTo>
                    <a:pt x="15281" y="7986"/>
                    <a:pt x="15133" y="8183"/>
                    <a:pt x="15035" y="8380"/>
                  </a:cubicBezTo>
                  <a:cubicBezTo>
                    <a:pt x="14838" y="8824"/>
                    <a:pt x="14739" y="9317"/>
                    <a:pt x="14788" y="9810"/>
                  </a:cubicBezTo>
                  <a:lnTo>
                    <a:pt x="14788" y="9958"/>
                  </a:lnTo>
                  <a:cubicBezTo>
                    <a:pt x="14690" y="12225"/>
                    <a:pt x="14246" y="14493"/>
                    <a:pt x="13359" y="16563"/>
                  </a:cubicBezTo>
                  <a:cubicBezTo>
                    <a:pt x="13211" y="17007"/>
                    <a:pt x="12964" y="17352"/>
                    <a:pt x="12619" y="17598"/>
                  </a:cubicBezTo>
                  <a:cubicBezTo>
                    <a:pt x="12373" y="17746"/>
                    <a:pt x="12028" y="17796"/>
                    <a:pt x="11781" y="17746"/>
                  </a:cubicBezTo>
                  <a:cubicBezTo>
                    <a:pt x="11535" y="18141"/>
                    <a:pt x="11239" y="18535"/>
                    <a:pt x="10845" y="18782"/>
                  </a:cubicBezTo>
                  <a:cubicBezTo>
                    <a:pt x="10549" y="19028"/>
                    <a:pt x="10303" y="19274"/>
                    <a:pt x="10105" y="19570"/>
                  </a:cubicBezTo>
                  <a:cubicBezTo>
                    <a:pt x="9908" y="20063"/>
                    <a:pt x="9859" y="20556"/>
                    <a:pt x="9958" y="21098"/>
                  </a:cubicBezTo>
                  <a:lnTo>
                    <a:pt x="9958" y="21788"/>
                  </a:lnTo>
                  <a:cubicBezTo>
                    <a:pt x="9859" y="24352"/>
                    <a:pt x="7739" y="26225"/>
                    <a:pt x="5422" y="27852"/>
                  </a:cubicBezTo>
                  <a:lnTo>
                    <a:pt x="3254" y="29330"/>
                  </a:lnTo>
                  <a:lnTo>
                    <a:pt x="4880" y="27309"/>
                  </a:lnTo>
                  <a:cubicBezTo>
                    <a:pt x="5028" y="27112"/>
                    <a:pt x="5077" y="26915"/>
                    <a:pt x="5028" y="26718"/>
                  </a:cubicBezTo>
                  <a:cubicBezTo>
                    <a:pt x="5028" y="26521"/>
                    <a:pt x="4930" y="26324"/>
                    <a:pt x="4732" y="26176"/>
                  </a:cubicBezTo>
                  <a:cubicBezTo>
                    <a:pt x="4584" y="26077"/>
                    <a:pt x="4387" y="26028"/>
                    <a:pt x="4141" y="26077"/>
                  </a:cubicBezTo>
                  <a:cubicBezTo>
                    <a:pt x="3944" y="26077"/>
                    <a:pt x="3796" y="26225"/>
                    <a:pt x="3648" y="26373"/>
                  </a:cubicBezTo>
                  <a:cubicBezTo>
                    <a:pt x="3549" y="26521"/>
                    <a:pt x="3451" y="26718"/>
                    <a:pt x="3401" y="26915"/>
                  </a:cubicBezTo>
                  <a:cubicBezTo>
                    <a:pt x="3204" y="27359"/>
                    <a:pt x="3007" y="27901"/>
                    <a:pt x="2416" y="28000"/>
                  </a:cubicBezTo>
                  <a:lnTo>
                    <a:pt x="1873" y="28147"/>
                  </a:lnTo>
                  <a:lnTo>
                    <a:pt x="1972" y="27605"/>
                  </a:lnTo>
                  <a:cubicBezTo>
                    <a:pt x="1972" y="27457"/>
                    <a:pt x="1972" y="27309"/>
                    <a:pt x="1873" y="27162"/>
                  </a:cubicBezTo>
                  <a:cubicBezTo>
                    <a:pt x="1873" y="27211"/>
                    <a:pt x="1824" y="27211"/>
                    <a:pt x="1775" y="27211"/>
                  </a:cubicBezTo>
                  <a:cubicBezTo>
                    <a:pt x="1627" y="27309"/>
                    <a:pt x="1479" y="27359"/>
                    <a:pt x="1380" y="27359"/>
                  </a:cubicBezTo>
                  <a:cubicBezTo>
                    <a:pt x="986" y="27457"/>
                    <a:pt x="345" y="27654"/>
                    <a:pt x="197" y="28098"/>
                  </a:cubicBezTo>
                  <a:cubicBezTo>
                    <a:pt x="148" y="28345"/>
                    <a:pt x="99" y="28591"/>
                    <a:pt x="148" y="28838"/>
                  </a:cubicBezTo>
                  <a:cubicBezTo>
                    <a:pt x="148" y="29035"/>
                    <a:pt x="148" y="29281"/>
                    <a:pt x="148" y="29478"/>
                  </a:cubicBezTo>
                  <a:cubicBezTo>
                    <a:pt x="99" y="29676"/>
                    <a:pt x="49" y="29823"/>
                    <a:pt x="0" y="29922"/>
                  </a:cubicBezTo>
                  <a:lnTo>
                    <a:pt x="10598" y="29922"/>
                  </a:lnTo>
                  <a:cubicBezTo>
                    <a:pt x="10697" y="29774"/>
                    <a:pt x="10943" y="29725"/>
                    <a:pt x="11091" y="29774"/>
                  </a:cubicBezTo>
                  <a:cubicBezTo>
                    <a:pt x="11288" y="29873"/>
                    <a:pt x="11436" y="30021"/>
                    <a:pt x="11486" y="30168"/>
                  </a:cubicBezTo>
                  <a:lnTo>
                    <a:pt x="13655" y="35295"/>
                  </a:lnTo>
                  <a:cubicBezTo>
                    <a:pt x="13704" y="35344"/>
                    <a:pt x="13753" y="35591"/>
                    <a:pt x="13852" y="35591"/>
                  </a:cubicBezTo>
                  <a:cubicBezTo>
                    <a:pt x="13901" y="35591"/>
                    <a:pt x="14000" y="35591"/>
                    <a:pt x="14049" y="35591"/>
                  </a:cubicBezTo>
                  <a:lnTo>
                    <a:pt x="17549" y="35443"/>
                  </a:lnTo>
                  <a:cubicBezTo>
                    <a:pt x="17647" y="35492"/>
                    <a:pt x="17746" y="35443"/>
                    <a:pt x="17845" y="35394"/>
                  </a:cubicBezTo>
                  <a:cubicBezTo>
                    <a:pt x="17894" y="35344"/>
                    <a:pt x="17943" y="35295"/>
                    <a:pt x="17943" y="35197"/>
                  </a:cubicBezTo>
                  <a:lnTo>
                    <a:pt x="18633" y="33373"/>
                  </a:lnTo>
                  <a:cubicBezTo>
                    <a:pt x="18683" y="33175"/>
                    <a:pt x="18781" y="33028"/>
                    <a:pt x="18929" y="32880"/>
                  </a:cubicBezTo>
                  <a:cubicBezTo>
                    <a:pt x="19126" y="32781"/>
                    <a:pt x="19323" y="32682"/>
                    <a:pt x="19521" y="32682"/>
                  </a:cubicBezTo>
                  <a:lnTo>
                    <a:pt x="20408" y="32535"/>
                  </a:lnTo>
                  <a:cubicBezTo>
                    <a:pt x="21098" y="32436"/>
                    <a:pt x="21640" y="32584"/>
                    <a:pt x="21837" y="33028"/>
                  </a:cubicBezTo>
                  <a:cubicBezTo>
                    <a:pt x="21837" y="33077"/>
                    <a:pt x="21887" y="33126"/>
                    <a:pt x="21887" y="33175"/>
                  </a:cubicBezTo>
                  <a:lnTo>
                    <a:pt x="21887" y="33175"/>
                  </a:lnTo>
                  <a:cubicBezTo>
                    <a:pt x="21985" y="33175"/>
                    <a:pt x="22035" y="33175"/>
                    <a:pt x="22133" y="33175"/>
                  </a:cubicBezTo>
                  <a:lnTo>
                    <a:pt x="22429" y="33274"/>
                  </a:lnTo>
                  <a:cubicBezTo>
                    <a:pt x="22675" y="33274"/>
                    <a:pt x="22971" y="33323"/>
                    <a:pt x="23218" y="33373"/>
                  </a:cubicBezTo>
                  <a:cubicBezTo>
                    <a:pt x="23612" y="33422"/>
                    <a:pt x="23957" y="33471"/>
                    <a:pt x="24351" y="33520"/>
                  </a:cubicBezTo>
                  <a:cubicBezTo>
                    <a:pt x="24696" y="33520"/>
                    <a:pt x="24992" y="33619"/>
                    <a:pt x="25288" y="33767"/>
                  </a:cubicBezTo>
                  <a:cubicBezTo>
                    <a:pt x="25682" y="34161"/>
                    <a:pt x="25830" y="34753"/>
                    <a:pt x="25732" y="35295"/>
                  </a:cubicBezTo>
                  <a:cubicBezTo>
                    <a:pt x="25633" y="35591"/>
                    <a:pt x="25682" y="35887"/>
                    <a:pt x="25830" y="36133"/>
                  </a:cubicBezTo>
                  <a:cubicBezTo>
                    <a:pt x="25929" y="36232"/>
                    <a:pt x="25978" y="36330"/>
                    <a:pt x="26027" y="36429"/>
                  </a:cubicBezTo>
                  <a:cubicBezTo>
                    <a:pt x="26126" y="36675"/>
                    <a:pt x="26126" y="36971"/>
                    <a:pt x="25978" y="37218"/>
                  </a:cubicBezTo>
                  <a:cubicBezTo>
                    <a:pt x="25682" y="37858"/>
                    <a:pt x="25534" y="38499"/>
                    <a:pt x="25584" y="39189"/>
                  </a:cubicBezTo>
                  <a:cubicBezTo>
                    <a:pt x="25584" y="39387"/>
                    <a:pt x="25633" y="39584"/>
                    <a:pt x="25732" y="39781"/>
                  </a:cubicBezTo>
                  <a:cubicBezTo>
                    <a:pt x="25781" y="39978"/>
                    <a:pt x="25929" y="40175"/>
                    <a:pt x="26077" y="40323"/>
                  </a:cubicBezTo>
                  <a:cubicBezTo>
                    <a:pt x="26175" y="40422"/>
                    <a:pt x="26274" y="40570"/>
                    <a:pt x="26372" y="40668"/>
                  </a:cubicBezTo>
                  <a:cubicBezTo>
                    <a:pt x="26865" y="41654"/>
                    <a:pt x="27112" y="42689"/>
                    <a:pt x="27063" y="43774"/>
                  </a:cubicBezTo>
                  <a:cubicBezTo>
                    <a:pt x="27063" y="44020"/>
                    <a:pt x="27063" y="44069"/>
                    <a:pt x="27112" y="44069"/>
                  </a:cubicBezTo>
                  <a:lnTo>
                    <a:pt x="27210" y="44069"/>
                  </a:lnTo>
                  <a:cubicBezTo>
                    <a:pt x="27901" y="44020"/>
                    <a:pt x="28640" y="43872"/>
                    <a:pt x="29330" y="43577"/>
                  </a:cubicBezTo>
                  <a:lnTo>
                    <a:pt x="29527" y="43478"/>
                  </a:lnTo>
                  <a:cubicBezTo>
                    <a:pt x="29823" y="43330"/>
                    <a:pt x="30119" y="43231"/>
                    <a:pt x="30415" y="43182"/>
                  </a:cubicBezTo>
                  <a:cubicBezTo>
                    <a:pt x="30908" y="43084"/>
                    <a:pt x="31450" y="43182"/>
                    <a:pt x="31795" y="43527"/>
                  </a:cubicBezTo>
                  <a:cubicBezTo>
                    <a:pt x="31943" y="43724"/>
                    <a:pt x="32041" y="43872"/>
                    <a:pt x="32140" y="44069"/>
                  </a:cubicBezTo>
                  <a:cubicBezTo>
                    <a:pt x="32189" y="44267"/>
                    <a:pt x="32288" y="44365"/>
                    <a:pt x="32386" y="44464"/>
                  </a:cubicBezTo>
                  <a:cubicBezTo>
                    <a:pt x="32584" y="44562"/>
                    <a:pt x="32879" y="44464"/>
                    <a:pt x="33126" y="44365"/>
                  </a:cubicBezTo>
                  <a:cubicBezTo>
                    <a:pt x="33619" y="44069"/>
                    <a:pt x="34210" y="44168"/>
                    <a:pt x="34605" y="44562"/>
                  </a:cubicBezTo>
                  <a:cubicBezTo>
                    <a:pt x="34703" y="44661"/>
                    <a:pt x="34802" y="44809"/>
                    <a:pt x="34851" y="44907"/>
                  </a:cubicBezTo>
                  <a:cubicBezTo>
                    <a:pt x="34851" y="44957"/>
                    <a:pt x="34851" y="45006"/>
                    <a:pt x="34900" y="45055"/>
                  </a:cubicBezTo>
                  <a:cubicBezTo>
                    <a:pt x="35048" y="45450"/>
                    <a:pt x="35640" y="45598"/>
                    <a:pt x="36133" y="45745"/>
                  </a:cubicBezTo>
                  <a:lnTo>
                    <a:pt x="37365" y="46091"/>
                  </a:lnTo>
                  <a:cubicBezTo>
                    <a:pt x="37809" y="46189"/>
                    <a:pt x="38252" y="46288"/>
                    <a:pt x="38499" y="46091"/>
                  </a:cubicBezTo>
                  <a:cubicBezTo>
                    <a:pt x="38548" y="46041"/>
                    <a:pt x="38597" y="46041"/>
                    <a:pt x="38647" y="45992"/>
                  </a:cubicBezTo>
                  <a:cubicBezTo>
                    <a:pt x="38745" y="45844"/>
                    <a:pt x="38942" y="45696"/>
                    <a:pt x="39140" y="45647"/>
                  </a:cubicBezTo>
                  <a:cubicBezTo>
                    <a:pt x="39731" y="45450"/>
                    <a:pt x="40126" y="45992"/>
                    <a:pt x="40372" y="46337"/>
                  </a:cubicBezTo>
                  <a:lnTo>
                    <a:pt x="40471" y="46485"/>
                  </a:lnTo>
                  <a:cubicBezTo>
                    <a:pt x="40816" y="46830"/>
                    <a:pt x="41309" y="47076"/>
                    <a:pt x="41802" y="47175"/>
                  </a:cubicBezTo>
                  <a:cubicBezTo>
                    <a:pt x="41999" y="47224"/>
                    <a:pt x="42196" y="47274"/>
                    <a:pt x="42344" y="47323"/>
                  </a:cubicBezTo>
                  <a:cubicBezTo>
                    <a:pt x="42492" y="47372"/>
                    <a:pt x="42640" y="47471"/>
                    <a:pt x="42738" y="47569"/>
                  </a:cubicBezTo>
                  <a:lnTo>
                    <a:pt x="42837" y="47619"/>
                  </a:lnTo>
                  <a:cubicBezTo>
                    <a:pt x="43132" y="47816"/>
                    <a:pt x="43478" y="47865"/>
                    <a:pt x="43823" y="47816"/>
                  </a:cubicBezTo>
                  <a:lnTo>
                    <a:pt x="43970" y="47816"/>
                  </a:lnTo>
                  <a:cubicBezTo>
                    <a:pt x="43428" y="47520"/>
                    <a:pt x="42985" y="47027"/>
                    <a:pt x="42689" y="46485"/>
                  </a:cubicBezTo>
                  <a:cubicBezTo>
                    <a:pt x="42294" y="45499"/>
                    <a:pt x="42147" y="44464"/>
                    <a:pt x="42245" y="43379"/>
                  </a:cubicBezTo>
                  <a:cubicBezTo>
                    <a:pt x="42245" y="42393"/>
                    <a:pt x="42294" y="41210"/>
                    <a:pt x="42344" y="40126"/>
                  </a:cubicBezTo>
                  <a:cubicBezTo>
                    <a:pt x="42344" y="39387"/>
                    <a:pt x="42492" y="38696"/>
                    <a:pt x="42738" y="38006"/>
                  </a:cubicBezTo>
                  <a:cubicBezTo>
                    <a:pt x="43034" y="37267"/>
                    <a:pt x="43724" y="36725"/>
                    <a:pt x="44513" y="36626"/>
                  </a:cubicBezTo>
                  <a:cubicBezTo>
                    <a:pt x="44808" y="36577"/>
                    <a:pt x="45104" y="36626"/>
                    <a:pt x="45400" y="36675"/>
                  </a:cubicBezTo>
                  <a:cubicBezTo>
                    <a:pt x="45548" y="36675"/>
                    <a:pt x="45745" y="36725"/>
                    <a:pt x="45893" y="36725"/>
                  </a:cubicBezTo>
                  <a:lnTo>
                    <a:pt x="45893" y="36725"/>
                  </a:lnTo>
                  <a:cubicBezTo>
                    <a:pt x="46337" y="36675"/>
                    <a:pt x="46780" y="36577"/>
                    <a:pt x="47175" y="36429"/>
                  </a:cubicBezTo>
                  <a:cubicBezTo>
                    <a:pt x="47766" y="36182"/>
                    <a:pt x="48407" y="36084"/>
                    <a:pt x="49048" y="36182"/>
                  </a:cubicBezTo>
                  <a:cubicBezTo>
                    <a:pt x="48949" y="36084"/>
                    <a:pt x="48900" y="35985"/>
                    <a:pt x="48801" y="35887"/>
                  </a:cubicBezTo>
                  <a:cubicBezTo>
                    <a:pt x="48555" y="35591"/>
                    <a:pt x="48259" y="35295"/>
                    <a:pt x="47963" y="35049"/>
                  </a:cubicBezTo>
                  <a:cubicBezTo>
                    <a:pt x="47766" y="34901"/>
                    <a:pt x="47569" y="34704"/>
                    <a:pt x="47372" y="34506"/>
                  </a:cubicBezTo>
                  <a:cubicBezTo>
                    <a:pt x="45696" y="32880"/>
                    <a:pt x="45301" y="30415"/>
                    <a:pt x="45104" y="28690"/>
                  </a:cubicBezTo>
                  <a:cubicBezTo>
                    <a:pt x="45055" y="28246"/>
                    <a:pt x="45006" y="27802"/>
                    <a:pt x="44956" y="27359"/>
                  </a:cubicBezTo>
                  <a:cubicBezTo>
                    <a:pt x="44907" y="25781"/>
                    <a:pt x="44611" y="24253"/>
                    <a:pt x="44118" y="22774"/>
                  </a:cubicBezTo>
                  <a:lnTo>
                    <a:pt x="44808" y="22479"/>
                  </a:lnTo>
                  <a:cubicBezTo>
                    <a:pt x="45351" y="24056"/>
                    <a:pt x="45646" y="25683"/>
                    <a:pt x="45745" y="27309"/>
                  </a:cubicBezTo>
                  <a:cubicBezTo>
                    <a:pt x="45745" y="27753"/>
                    <a:pt x="45794" y="28197"/>
                    <a:pt x="45844" y="28591"/>
                  </a:cubicBezTo>
                  <a:cubicBezTo>
                    <a:pt x="46041" y="30218"/>
                    <a:pt x="46435" y="32535"/>
                    <a:pt x="47914" y="33964"/>
                  </a:cubicBezTo>
                  <a:cubicBezTo>
                    <a:pt x="48062" y="34161"/>
                    <a:pt x="48259" y="34309"/>
                    <a:pt x="48456" y="34506"/>
                  </a:cubicBezTo>
                  <a:cubicBezTo>
                    <a:pt x="48801" y="34753"/>
                    <a:pt x="49097" y="35049"/>
                    <a:pt x="49393" y="35394"/>
                  </a:cubicBezTo>
                  <a:cubicBezTo>
                    <a:pt x="49590" y="35689"/>
                    <a:pt x="49836" y="35985"/>
                    <a:pt x="49984" y="36281"/>
                  </a:cubicBezTo>
                  <a:cubicBezTo>
                    <a:pt x="50132" y="36527"/>
                    <a:pt x="50280" y="36774"/>
                    <a:pt x="50428" y="36971"/>
                  </a:cubicBezTo>
                  <a:cubicBezTo>
                    <a:pt x="51611" y="38598"/>
                    <a:pt x="53879" y="38992"/>
                    <a:pt x="56097" y="39288"/>
                  </a:cubicBezTo>
                  <a:cubicBezTo>
                    <a:pt x="56738" y="39337"/>
                    <a:pt x="57428" y="39534"/>
                    <a:pt x="57970" y="39879"/>
                  </a:cubicBezTo>
                  <a:cubicBezTo>
                    <a:pt x="58315" y="40126"/>
                    <a:pt x="58611" y="40422"/>
                    <a:pt x="58857" y="40767"/>
                  </a:cubicBezTo>
                  <a:cubicBezTo>
                    <a:pt x="59646" y="41950"/>
                    <a:pt x="60090" y="43330"/>
                    <a:pt x="60139" y="44760"/>
                  </a:cubicBezTo>
                  <a:lnTo>
                    <a:pt x="60139" y="44858"/>
                  </a:lnTo>
                  <a:cubicBezTo>
                    <a:pt x="60139" y="45105"/>
                    <a:pt x="60188" y="45400"/>
                    <a:pt x="60287" y="45598"/>
                  </a:cubicBezTo>
                  <a:lnTo>
                    <a:pt x="60287" y="45598"/>
                  </a:lnTo>
                  <a:cubicBezTo>
                    <a:pt x="60385" y="45647"/>
                    <a:pt x="60484" y="45647"/>
                    <a:pt x="60533" y="45745"/>
                  </a:cubicBezTo>
                  <a:cubicBezTo>
                    <a:pt x="60878" y="45745"/>
                    <a:pt x="61174" y="45647"/>
                    <a:pt x="61519" y="45548"/>
                  </a:cubicBezTo>
                  <a:cubicBezTo>
                    <a:pt x="61963" y="45351"/>
                    <a:pt x="62505" y="45253"/>
                    <a:pt x="63047" y="45302"/>
                  </a:cubicBezTo>
                  <a:cubicBezTo>
                    <a:pt x="63244" y="45302"/>
                    <a:pt x="63491" y="45400"/>
                    <a:pt x="63688" y="45499"/>
                  </a:cubicBezTo>
                  <a:cubicBezTo>
                    <a:pt x="63885" y="45598"/>
                    <a:pt x="64132" y="45647"/>
                    <a:pt x="64329" y="45647"/>
                  </a:cubicBezTo>
                  <a:cubicBezTo>
                    <a:pt x="64477" y="45598"/>
                    <a:pt x="64575" y="45499"/>
                    <a:pt x="64674" y="45400"/>
                  </a:cubicBezTo>
                  <a:cubicBezTo>
                    <a:pt x="64822" y="45203"/>
                    <a:pt x="65068" y="45105"/>
                    <a:pt x="65315" y="45006"/>
                  </a:cubicBezTo>
                  <a:cubicBezTo>
                    <a:pt x="65758" y="44957"/>
                    <a:pt x="66202" y="45105"/>
                    <a:pt x="66498" y="45400"/>
                  </a:cubicBezTo>
                  <a:cubicBezTo>
                    <a:pt x="66646" y="45548"/>
                    <a:pt x="66843" y="45647"/>
                    <a:pt x="67040" y="45696"/>
                  </a:cubicBezTo>
                  <a:cubicBezTo>
                    <a:pt x="67336" y="45745"/>
                    <a:pt x="67582" y="45499"/>
                    <a:pt x="67927" y="45105"/>
                  </a:cubicBezTo>
                  <a:cubicBezTo>
                    <a:pt x="68174" y="44760"/>
                    <a:pt x="68568" y="44464"/>
                    <a:pt x="68963" y="44316"/>
                  </a:cubicBezTo>
                  <a:cubicBezTo>
                    <a:pt x="69308" y="44217"/>
                    <a:pt x="69653" y="44168"/>
                    <a:pt x="69998" y="44217"/>
                  </a:cubicBezTo>
                  <a:cubicBezTo>
                    <a:pt x="70491" y="44365"/>
                    <a:pt x="71033" y="44168"/>
                    <a:pt x="71378" y="43774"/>
                  </a:cubicBezTo>
                  <a:lnTo>
                    <a:pt x="71624" y="43626"/>
                  </a:lnTo>
                  <a:cubicBezTo>
                    <a:pt x="72462" y="43034"/>
                    <a:pt x="73498" y="42689"/>
                    <a:pt x="74533" y="42739"/>
                  </a:cubicBezTo>
                  <a:cubicBezTo>
                    <a:pt x="74040" y="42196"/>
                    <a:pt x="73498" y="41654"/>
                    <a:pt x="73448" y="40964"/>
                  </a:cubicBezTo>
                  <a:cubicBezTo>
                    <a:pt x="73399" y="40274"/>
                    <a:pt x="73843" y="39633"/>
                    <a:pt x="73793" y="38992"/>
                  </a:cubicBezTo>
                  <a:cubicBezTo>
                    <a:pt x="73646" y="37809"/>
                    <a:pt x="72117" y="37119"/>
                    <a:pt x="72216" y="35936"/>
                  </a:cubicBezTo>
                  <a:cubicBezTo>
                    <a:pt x="72265" y="34901"/>
                    <a:pt x="73596" y="34013"/>
                    <a:pt x="73103" y="33077"/>
                  </a:cubicBezTo>
                  <a:cubicBezTo>
                    <a:pt x="72758" y="32535"/>
                    <a:pt x="71970" y="32485"/>
                    <a:pt x="71477" y="32140"/>
                  </a:cubicBezTo>
                  <a:cubicBezTo>
                    <a:pt x="70441" y="31401"/>
                    <a:pt x="70836" y="29774"/>
                    <a:pt x="71378" y="28640"/>
                  </a:cubicBezTo>
                  <a:cubicBezTo>
                    <a:pt x="71624" y="28147"/>
                    <a:pt x="71822" y="27704"/>
                    <a:pt x="72068" y="27211"/>
                  </a:cubicBezTo>
                  <a:lnTo>
                    <a:pt x="57181" y="16120"/>
                  </a:lnTo>
                  <a:lnTo>
                    <a:pt x="57181" y="15922"/>
                  </a:lnTo>
                  <a:cubicBezTo>
                    <a:pt x="57280" y="14148"/>
                    <a:pt x="57822" y="12423"/>
                    <a:pt x="58857" y="10944"/>
                  </a:cubicBezTo>
                  <a:lnTo>
                    <a:pt x="58907" y="10894"/>
                  </a:lnTo>
                  <a:lnTo>
                    <a:pt x="59005" y="10845"/>
                  </a:lnTo>
                  <a:cubicBezTo>
                    <a:pt x="59745" y="10451"/>
                    <a:pt x="60188" y="9662"/>
                    <a:pt x="60188" y="8824"/>
                  </a:cubicBezTo>
                  <a:cubicBezTo>
                    <a:pt x="60188" y="7986"/>
                    <a:pt x="59942" y="7099"/>
                    <a:pt x="59547" y="6310"/>
                  </a:cubicBezTo>
                  <a:cubicBezTo>
                    <a:pt x="59054" y="5176"/>
                    <a:pt x="58463" y="4092"/>
                    <a:pt x="57724" y="3155"/>
                  </a:cubicBezTo>
                  <a:lnTo>
                    <a:pt x="58315" y="2662"/>
                  </a:lnTo>
                  <a:cubicBezTo>
                    <a:pt x="59104" y="3697"/>
                    <a:pt x="59745" y="4831"/>
                    <a:pt x="60287" y="6014"/>
                  </a:cubicBezTo>
                  <a:cubicBezTo>
                    <a:pt x="60730" y="6902"/>
                    <a:pt x="60977" y="7887"/>
                    <a:pt x="60977" y="8873"/>
                  </a:cubicBezTo>
                  <a:cubicBezTo>
                    <a:pt x="60928" y="9958"/>
                    <a:pt x="60336" y="10944"/>
                    <a:pt x="59449" y="11486"/>
                  </a:cubicBezTo>
                  <a:cubicBezTo>
                    <a:pt x="58562" y="12718"/>
                    <a:pt x="58069" y="14197"/>
                    <a:pt x="57970" y="15725"/>
                  </a:cubicBezTo>
                  <a:lnTo>
                    <a:pt x="72364" y="26471"/>
                  </a:lnTo>
                  <a:lnTo>
                    <a:pt x="72808" y="25633"/>
                  </a:lnTo>
                  <a:cubicBezTo>
                    <a:pt x="73843" y="23415"/>
                    <a:pt x="75174" y="19965"/>
                    <a:pt x="77638" y="20162"/>
                  </a:cubicBezTo>
                  <a:cubicBezTo>
                    <a:pt x="77688" y="19718"/>
                    <a:pt x="77934" y="19324"/>
                    <a:pt x="78279" y="19028"/>
                  </a:cubicBezTo>
                  <a:cubicBezTo>
                    <a:pt x="77983" y="18289"/>
                    <a:pt x="77589" y="17648"/>
                    <a:pt x="77096" y="17056"/>
                  </a:cubicBezTo>
                  <a:close/>
                  <a:moveTo>
                    <a:pt x="50477" y="9958"/>
                  </a:moveTo>
                  <a:lnTo>
                    <a:pt x="48506" y="11683"/>
                  </a:lnTo>
                  <a:cubicBezTo>
                    <a:pt x="48210" y="11930"/>
                    <a:pt x="47963" y="12176"/>
                    <a:pt x="47717" y="12472"/>
                  </a:cubicBezTo>
                  <a:cubicBezTo>
                    <a:pt x="47372" y="13113"/>
                    <a:pt x="47224" y="13753"/>
                    <a:pt x="47175" y="14444"/>
                  </a:cubicBezTo>
                  <a:cubicBezTo>
                    <a:pt x="47175" y="15282"/>
                    <a:pt x="46928" y="16070"/>
                    <a:pt x="46534" y="16810"/>
                  </a:cubicBezTo>
                  <a:lnTo>
                    <a:pt x="46484" y="16859"/>
                  </a:lnTo>
                  <a:cubicBezTo>
                    <a:pt x="46337" y="17056"/>
                    <a:pt x="46041" y="17451"/>
                    <a:pt x="46139" y="17549"/>
                  </a:cubicBezTo>
                  <a:cubicBezTo>
                    <a:pt x="46238" y="17648"/>
                    <a:pt x="46583" y="17500"/>
                    <a:pt x="46780" y="17401"/>
                  </a:cubicBezTo>
                  <a:lnTo>
                    <a:pt x="46977" y="17303"/>
                  </a:lnTo>
                  <a:cubicBezTo>
                    <a:pt x="48555" y="16760"/>
                    <a:pt x="50132" y="18239"/>
                    <a:pt x="49590" y="19817"/>
                  </a:cubicBezTo>
                  <a:lnTo>
                    <a:pt x="49590" y="19965"/>
                  </a:lnTo>
                  <a:lnTo>
                    <a:pt x="49442" y="20014"/>
                  </a:lnTo>
                  <a:lnTo>
                    <a:pt x="49344" y="20112"/>
                  </a:lnTo>
                  <a:cubicBezTo>
                    <a:pt x="49393" y="20507"/>
                    <a:pt x="49344" y="20950"/>
                    <a:pt x="49146" y="21345"/>
                  </a:cubicBezTo>
                  <a:lnTo>
                    <a:pt x="49097" y="21493"/>
                  </a:lnTo>
                  <a:cubicBezTo>
                    <a:pt x="48998" y="21788"/>
                    <a:pt x="48998" y="22183"/>
                    <a:pt x="49196" y="22281"/>
                  </a:cubicBezTo>
                  <a:lnTo>
                    <a:pt x="49393" y="22331"/>
                  </a:lnTo>
                  <a:lnTo>
                    <a:pt x="49393" y="22577"/>
                  </a:lnTo>
                  <a:cubicBezTo>
                    <a:pt x="49442" y="23464"/>
                    <a:pt x="49097" y="24352"/>
                    <a:pt x="48506" y="24993"/>
                  </a:cubicBezTo>
                  <a:cubicBezTo>
                    <a:pt x="47914" y="25584"/>
                    <a:pt x="47322" y="26126"/>
                    <a:pt x="46632" y="26570"/>
                  </a:cubicBezTo>
                  <a:cubicBezTo>
                    <a:pt x="46386" y="26767"/>
                    <a:pt x="46139" y="26866"/>
                    <a:pt x="45844" y="26866"/>
                  </a:cubicBezTo>
                  <a:lnTo>
                    <a:pt x="45745" y="26866"/>
                  </a:lnTo>
                  <a:lnTo>
                    <a:pt x="45794" y="26126"/>
                  </a:lnTo>
                  <a:cubicBezTo>
                    <a:pt x="45942" y="26077"/>
                    <a:pt x="46090" y="26028"/>
                    <a:pt x="46189" y="25929"/>
                  </a:cubicBezTo>
                  <a:cubicBezTo>
                    <a:pt x="46830" y="25535"/>
                    <a:pt x="47421" y="25042"/>
                    <a:pt x="47963" y="24500"/>
                  </a:cubicBezTo>
                  <a:cubicBezTo>
                    <a:pt x="48358" y="24007"/>
                    <a:pt x="48653" y="23415"/>
                    <a:pt x="48703" y="22824"/>
                  </a:cubicBezTo>
                  <a:cubicBezTo>
                    <a:pt x="48308" y="22380"/>
                    <a:pt x="48160" y="21739"/>
                    <a:pt x="48407" y="21246"/>
                  </a:cubicBezTo>
                  <a:lnTo>
                    <a:pt x="48456" y="21049"/>
                  </a:lnTo>
                  <a:cubicBezTo>
                    <a:pt x="48555" y="20852"/>
                    <a:pt x="48604" y="20704"/>
                    <a:pt x="48653" y="20507"/>
                  </a:cubicBezTo>
                  <a:cubicBezTo>
                    <a:pt x="47322" y="21246"/>
                    <a:pt x="45992" y="21838"/>
                    <a:pt x="44562" y="22331"/>
                  </a:cubicBezTo>
                  <a:lnTo>
                    <a:pt x="44316" y="22380"/>
                  </a:lnTo>
                  <a:lnTo>
                    <a:pt x="44118" y="22183"/>
                  </a:lnTo>
                  <a:cubicBezTo>
                    <a:pt x="43625" y="21345"/>
                    <a:pt x="43527" y="20310"/>
                    <a:pt x="43921" y="19422"/>
                  </a:cubicBezTo>
                  <a:cubicBezTo>
                    <a:pt x="44217" y="18732"/>
                    <a:pt x="44759" y="18141"/>
                    <a:pt x="45449" y="17796"/>
                  </a:cubicBezTo>
                  <a:cubicBezTo>
                    <a:pt x="45252" y="17303"/>
                    <a:pt x="45597" y="16760"/>
                    <a:pt x="45844" y="16415"/>
                  </a:cubicBezTo>
                  <a:lnTo>
                    <a:pt x="45893" y="16317"/>
                  </a:lnTo>
                  <a:cubicBezTo>
                    <a:pt x="46238" y="15725"/>
                    <a:pt x="46435" y="15035"/>
                    <a:pt x="46435" y="14345"/>
                  </a:cubicBezTo>
                  <a:cubicBezTo>
                    <a:pt x="46484" y="13556"/>
                    <a:pt x="46682" y="12718"/>
                    <a:pt x="47125" y="12028"/>
                  </a:cubicBezTo>
                  <a:cubicBezTo>
                    <a:pt x="47372" y="11683"/>
                    <a:pt x="47668" y="11338"/>
                    <a:pt x="48013" y="11092"/>
                  </a:cubicBezTo>
                  <a:lnTo>
                    <a:pt x="49984" y="9317"/>
                  </a:lnTo>
                  <a:cubicBezTo>
                    <a:pt x="50083" y="9268"/>
                    <a:pt x="50132" y="9218"/>
                    <a:pt x="50182" y="9169"/>
                  </a:cubicBezTo>
                  <a:lnTo>
                    <a:pt x="49935" y="9021"/>
                  </a:lnTo>
                  <a:cubicBezTo>
                    <a:pt x="49738" y="8923"/>
                    <a:pt x="49590" y="8775"/>
                    <a:pt x="49442" y="8578"/>
                  </a:cubicBezTo>
                  <a:cubicBezTo>
                    <a:pt x="49344" y="8380"/>
                    <a:pt x="49294" y="8183"/>
                    <a:pt x="49294" y="7986"/>
                  </a:cubicBezTo>
                  <a:lnTo>
                    <a:pt x="49196" y="5127"/>
                  </a:lnTo>
                  <a:lnTo>
                    <a:pt x="49935" y="5127"/>
                  </a:lnTo>
                  <a:lnTo>
                    <a:pt x="50083" y="7937"/>
                  </a:lnTo>
                  <a:cubicBezTo>
                    <a:pt x="50034" y="8035"/>
                    <a:pt x="50083" y="8134"/>
                    <a:pt x="50083" y="8183"/>
                  </a:cubicBezTo>
                  <a:cubicBezTo>
                    <a:pt x="50182" y="8282"/>
                    <a:pt x="50231" y="8331"/>
                    <a:pt x="50329" y="8380"/>
                  </a:cubicBezTo>
                  <a:cubicBezTo>
                    <a:pt x="50674" y="8528"/>
                    <a:pt x="50872" y="8824"/>
                    <a:pt x="50921" y="9169"/>
                  </a:cubicBezTo>
                  <a:cubicBezTo>
                    <a:pt x="50921" y="9465"/>
                    <a:pt x="50724" y="9761"/>
                    <a:pt x="50477" y="9958"/>
                  </a:cubicBezTo>
                  <a:close/>
                </a:path>
              </a:pathLst>
            </a:custGeom>
            <a:solidFill>
              <a:schemeClr val="dk2"/>
            </a:solidFill>
            <a:ln>
              <a:noFill/>
            </a:ln>
          </p:spPr>
          <p:txBody>
            <a:bodyPr spcFirstLastPara="1" wrap="square" lIns="121900" tIns="121900" rIns="121900" bIns="121900" anchor="ctr" anchorCtr="0">
              <a:noAutofit/>
            </a:bodyPr>
            <a:lstStyle/>
            <a:p>
              <a:endParaRPr sz="2400"/>
            </a:p>
          </p:txBody>
        </p:sp>
        <p:sp>
          <p:nvSpPr>
            <p:cNvPr id="7179" name="Google Shape;7179;p31"/>
            <p:cNvSpPr/>
            <p:nvPr/>
          </p:nvSpPr>
          <p:spPr>
            <a:xfrm>
              <a:off x="7087489" y="3401357"/>
              <a:ext cx="476255" cy="802828"/>
            </a:xfrm>
            <a:custGeom>
              <a:avLst/>
              <a:gdLst/>
              <a:ahLst/>
              <a:cxnLst/>
              <a:rect l="l" t="t" r="r" b="b"/>
              <a:pathLst>
                <a:path w="27605" h="46534" extrusionOk="0">
                  <a:moveTo>
                    <a:pt x="27506" y="2366"/>
                  </a:moveTo>
                  <a:cubicBezTo>
                    <a:pt x="27506" y="1676"/>
                    <a:pt x="27408" y="986"/>
                    <a:pt x="27161" y="345"/>
                  </a:cubicBezTo>
                  <a:cubicBezTo>
                    <a:pt x="27063" y="247"/>
                    <a:pt x="27013" y="99"/>
                    <a:pt x="26915" y="0"/>
                  </a:cubicBezTo>
                  <a:lnTo>
                    <a:pt x="26866" y="345"/>
                  </a:lnTo>
                  <a:cubicBezTo>
                    <a:pt x="25880" y="247"/>
                    <a:pt x="24894" y="493"/>
                    <a:pt x="24105" y="1085"/>
                  </a:cubicBezTo>
                  <a:lnTo>
                    <a:pt x="23908" y="1233"/>
                  </a:lnTo>
                  <a:cubicBezTo>
                    <a:pt x="23612" y="1479"/>
                    <a:pt x="23267" y="1676"/>
                    <a:pt x="22873" y="1824"/>
                  </a:cubicBezTo>
                  <a:cubicBezTo>
                    <a:pt x="22577" y="1873"/>
                    <a:pt x="22281" y="1873"/>
                    <a:pt x="21985" y="1824"/>
                  </a:cubicBezTo>
                  <a:cubicBezTo>
                    <a:pt x="21739" y="1775"/>
                    <a:pt x="21493" y="1775"/>
                    <a:pt x="21246" y="1824"/>
                  </a:cubicBezTo>
                  <a:cubicBezTo>
                    <a:pt x="20950" y="1972"/>
                    <a:pt x="20704" y="2218"/>
                    <a:pt x="20507" y="2465"/>
                  </a:cubicBezTo>
                  <a:cubicBezTo>
                    <a:pt x="20162" y="2958"/>
                    <a:pt x="19619" y="3254"/>
                    <a:pt x="19028" y="3254"/>
                  </a:cubicBezTo>
                  <a:cubicBezTo>
                    <a:pt x="18683" y="3204"/>
                    <a:pt x="18387" y="3056"/>
                    <a:pt x="18141" y="2859"/>
                  </a:cubicBezTo>
                  <a:cubicBezTo>
                    <a:pt x="17845" y="2662"/>
                    <a:pt x="17697" y="2563"/>
                    <a:pt x="17549" y="2613"/>
                  </a:cubicBezTo>
                  <a:cubicBezTo>
                    <a:pt x="17401" y="2613"/>
                    <a:pt x="17303" y="2711"/>
                    <a:pt x="17204" y="2810"/>
                  </a:cubicBezTo>
                  <a:cubicBezTo>
                    <a:pt x="17056" y="2958"/>
                    <a:pt x="16859" y="3106"/>
                    <a:pt x="16662" y="3204"/>
                  </a:cubicBezTo>
                  <a:cubicBezTo>
                    <a:pt x="16218" y="3303"/>
                    <a:pt x="15774" y="3254"/>
                    <a:pt x="15429" y="3007"/>
                  </a:cubicBezTo>
                  <a:cubicBezTo>
                    <a:pt x="15281" y="2958"/>
                    <a:pt x="15084" y="2909"/>
                    <a:pt x="14936" y="2859"/>
                  </a:cubicBezTo>
                  <a:cubicBezTo>
                    <a:pt x="14542" y="2859"/>
                    <a:pt x="14148" y="2909"/>
                    <a:pt x="13753" y="3106"/>
                  </a:cubicBezTo>
                  <a:cubicBezTo>
                    <a:pt x="13408" y="3254"/>
                    <a:pt x="13014" y="3303"/>
                    <a:pt x="12620" y="3352"/>
                  </a:cubicBezTo>
                  <a:cubicBezTo>
                    <a:pt x="12570" y="3352"/>
                    <a:pt x="12521" y="3352"/>
                    <a:pt x="12472" y="3352"/>
                  </a:cubicBezTo>
                  <a:lnTo>
                    <a:pt x="12373" y="3401"/>
                  </a:lnTo>
                  <a:lnTo>
                    <a:pt x="12373" y="3599"/>
                  </a:lnTo>
                  <a:lnTo>
                    <a:pt x="12028" y="3599"/>
                  </a:lnTo>
                  <a:cubicBezTo>
                    <a:pt x="11732" y="3549"/>
                    <a:pt x="11437" y="3549"/>
                    <a:pt x="11190" y="3599"/>
                  </a:cubicBezTo>
                  <a:lnTo>
                    <a:pt x="11486" y="6359"/>
                  </a:lnTo>
                  <a:cubicBezTo>
                    <a:pt x="11486" y="6704"/>
                    <a:pt x="11584" y="7049"/>
                    <a:pt x="11732" y="7345"/>
                  </a:cubicBezTo>
                  <a:cubicBezTo>
                    <a:pt x="11979" y="7690"/>
                    <a:pt x="12373" y="7937"/>
                    <a:pt x="12767" y="8084"/>
                  </a:cubicBezTo>
                  <a:cubicBezTo>
                    <a:pt x="12915" y="8183"/>
                    <a:pt x="13063" y="8232"/>
                    <a:pt x="13211" y="8331"/>
                  </a:cubicBezTo>
                  <a:cubicBezTo>
                    <a:pt x="14542" y="9070"/>
                    <a:pt x="15479" y="10451"/>
                    <a:pt x="15676" y="11979"/>
                  </a:cubicBezTo>
                  <a:cubicBezTo>
                    <a:pt x="15824" y="12965"/>
                    <a:pt x="15528" y="14000"/>
                    <a:pt x="14887" y="14838"/>
                  </a:cubicBezTo>
                  <a:cubicBezTo>
                    <a:pt x="14542" y="15281"/>
                    <a:pt x="14049" y="15577"/>
                    <a:pt x="13507" y="15725"/>
                  </a:cubicBezTo>
                  <a:cubicBezTo>
                    <a:pt x="13605" y="16415"/>
                    <a:pt x="13803" y="17105"/>
                    <a:pt x="14098" y="17746"/>
                  </a:cubicBezTo>
                  <a:lnTo>
                    <a:pt x="15577" y="20753"/>
                  </a:lnTo>
                  <a:lnTo>
                    <a:pt x="11091" y="15183"/>
                  </a:lnTo>
                  <a:cubicBezTo>
                    <a:pt x="10796" y="14887"/>
                    <a:pt x="10599" y="14493"/>
                    <a:pt x="10599" y="14098"/>
                  </a:cubicBezTo>
                  <a:cubicBezTo>
                    <a:pt x="10599" y="13803"/>
                    <a:pt x="10697" y="13556"/>
                    <a:pt x="10845" y="13310"/>
                  </a:cubicBezTo>
                  <a:cubicBezTo>
                    <a:pt x="11190" y="12767"/>
                    <a:pt x="11387" y="12127"/>
                    <a:pt x="11338" y="11486"/>
                  </a:cubicBezTo>
                  <a:cubicBezTo>
                    <a:pt x="11289" y="11141"/>
                    <a:pt x="11091" y="10894"/>
                    <a:pt x="10796" y="10746"/>
                  </a:cubicBezTo>
                  <a:cubicBezTo>
                    <a:pt x="10648" y="10697"/>
                    <a:pt x="10451" y="10697"/>
                    <a:pt x="10352" y="10746"/>
                  </a:cubicBezTo>
                  <a:cubicBezTo>
                    <a:pt x="10253" y="10845"/>
                    <a:pt x="10155" y="10894"/>
                    <a:pt x="10106" y="10944"/>
                  </a:cubicBezTo>
                  <a:cubicBezTo>
                    <a:pt x="9908" y="11190"/>
                    <a:pt x="9662" y="11338"/>
                    <a:pt x="9366" y="11387"/>
                  </a:cubicBezTo>
                  <a:cubicBezTo>
                    <a:pt x="8676" y="11486"/>
                    <a:pt x="8331" y="10796"/>
                    <a:pt x="8085" y="10352"/>
                  </a:cubicBezTo>
                  <a:lnTo>
                    <a:pt x="7986" y="10155"/>
                  </a:lnTo>
                  <a:cubicBezTo>
                    <a:pt x="7789" y="9859"/>
                    <a:pt x="7493" y="9613"/>
                    <a:pt x="7148" y="9465"/>
                  </a:cubicBezTo>
                  <a:lnTo>
                    <a:pt x="7148" y="9810"/>
                  </a:lnTo>
                  <a:cubicBezTo>
                    <a:pt x="5373" y="10007"/>
                    <a:pt x="3599" y="10401"/>
                    <a:pt x="1972" y="11091"/>
                  </a:cubicBezTo>
                  <a:cubicBezTo>
                    <a:pt x="986" y="11535"/>
                    <a:pt x="0" y="12274"/>
                    <a:pt x="99" y="13162"/>
                  </a:cubicBezTo>
                  <a:lnTo>
                    <a:pt x="99" y="13162"/>
                  </a:lnTo>
                  <a:lnTo>
                    <a:pt x="197" y="13211"/>
                  </a:lnTo>
                  <a:cubicBezTo>
                    <a:pt x="148" y="13310"/>
                    <a:pt x="148" y="13458"/>
                    <a:pt x="148" y="13556"/>
                  </a:cubicBezTo>
                  <a:cubicBezTo>
                    <a:pt x="247" y="13803"/>
                    <a:pt x="444" y="14000"/>
                    <a:pt x="690" y="14098"/>
                  </a:cubicBezTo>
                  <a:cubicBezTo>
                    <a:pt x="1035" y="14197"/>
                    <a:pt x="1430" y="14296"/>
                    <a:pt x="1824" y="14246"/>
                  </a:cubicBezTo>
                  <a:lnTo>
                    <a:pt x="2366" y="14246"/>
                  </a:lnTo>
                  <a:cubicBezTo>
                    <a:pt x="3845" y="14394"/>
                    <a:pt x="5078" y="15183"/>
                    <a:pt x="6211" y="15873"/>
                  </a:cubicBezTo>
                  <a:cubicBezTo>
                    <a:pt x="6951" y="16267"/>
                    <a:pt x="7444" y="17056"/>
                    <a:pt x="7394" y="17894"/>
                  </a:cubicBezTo>
                  <a:lnTo>
                    <a:pt x="7641" y="22330"/>
                  </a:lnTo>
                  <a:cubicBezTo>
                    <a:pt x="7690" y="22873"/>
                    <a:pt x="7690" y="23415"/>
                    <a:pt x="7641" y="23957"/>
                  </a:cubicBezTo>
                  <a:lnTo>
                    <a:pt x="7641" y="24352"/>
                  </a:lnTo>
                  <a:cubicBezTo>
                    <a:pt x="7493" y="25239"/>
                    <a:pt x="7444" y="25880"/>
                    <a:pt x="7887" y="26175"/>
                  </a:cubicBezTo>
                  <a:lnTo>
                    <a:pt x="8577" y="26619"/>
                  </a:lnTo>
                  <a:lnTo>
                    <a:pt x="7838" y="26866"/>
                  </a:lnTo>
                  <a:cubicBezTo>
                    <a:pt x="7296" y="27013"/>
                    <a:pt x="6951" y="27457"/>
                    <a:pt x="6803" y="27950"/>
                  </a:cubicBezTo>
                  <a:cubicBezTo>
                    <a:pt x="6754" y="28197"/>
                    <a:pt x="6754" y="28394"/>
                    <a:pt x="6754" y="28640"/>
                  </a:cubicBezTo>
                  <a:cubicBezTo>
                    <a:pt x="6754" y="28837"/>
                    <a:pt x="6754" y="28985"/>
                    <a:pt x="6704" y="29182"/>
                  </a:cubicBezTo>
                  <a:cubicBezTo>
                    <a:pt x="6507" y="30957"/>
                    <a:pt x="5028" y="32140"/>
                    <a:pt x="3648" y="33175"/>
                  </a:cubicBezTo>
                  <a:lnTo>
                    <a:pt x="3155" y="33619"/>
                  </a:lnTo>
                  <a:cubicBezTo>
                    <a:pt x="3057" y="33668"/>
                    <a:pt x="2958" y="33767"/>
                    <a:pt x="2909" y="33816"/>
                  </a:cubicBezTo>
                  <a:cubicBezTo>
                    <a:pt x="2909" y="33964"/>
                    <a:pt x="2958" y="34063"/>
                    <a:pt x="3007" y="34210"/>
                  </a:cubicBezTo>
                  <a:lnTo>
                    <a:pt x="3057" y="34358"/>
                  </a:lnTo>
                  <a:cubicBezTo>
                    <a:pt x="4289" y="37858"/>
                    <a:pt x="5620" y="41457"/>
                    <a:pt x="5078" y="45104"/>
                  </a:cubicBezTo>
                  <a:cubicBezTo>
                    <a:pt x="4979" y="45400"/>
                    <a:pt x="5028" y="45696"/>
                    <a:pt x="5127" y="45942"/>
                  </a:cubicBezTo>
                  <a:cubicBezTo>
                    <a:pt x="5275" y="46189"/>
                    <a:pt x="5620" y="46189"/>
                    <a:pt x="6063" y="46238"/>
                  </a:cubicBezTo>
                  <a:cubicBezTo>
                    <a:pt x="6458" y="46238"/>
                    <a:pt x="6852" y="46337"/>
                    <a:pt x="7197" y="46534"/>
                  </a:cubicBezTo>
                  <a:cubicBezTo>
                    <a:pt x="7345" y="46238"/>
                    <a:pt x="7542" y="45942"/>
                    <a:pt x="7838" y="45745"/>
                  </a:cubicBezTo>
                  <a:cubicBezTo>
                    <a:pt x="7197" y="45450"/>
                    <a:pt x="6655" y="45055"/>
                    <a:pt x="6261" y="44513"/>
                  </a:cubicBezTo>
                  <a:cubicBezTo>
                    <a:pt x="5817" y="43921"/>
                    <a:pt x="5916" y="43133"/>
                    <a:pt x="6409" y="42689"/>
                  </a:cubicBezTo>
                  <a:cubicBezTo>
                    <a:pt x="6951" y="42295"/>
                    <a:pt x="7690" y="42492"/>
                    <a:pt x="8331" y="42295"/>
                  </a:cubicBezTo>
                  <a:cubicBezTo>
                    <a:pt x="9465" y="41950"/>
                    <a:pt x="9908" y="40323"/>
                    <a:pt x="11091" y="40076"/>
                  </a:cubicBezTo>
                  <a:cubicBezTo>
                    <a:pt x="11732" y="39929"/>
                    <a:pt x="12324" y="40175"/>
                    <a:pt x="12915" y="39929"/>
                  </a:cubicBezTo>
                  <a:cubicBezTo>
                    <a:pt x="13753" y="39633"/>
                    <a:pt x="13901" y="38548"/>
                    <a:pt x="13951" y="37661"/>
                  </a:cubicBezTo>
                  <a:cubicBezTo>
                    <a:pt x="14049" y="36231"/>
                    <a:pt x="14098" y="34753"/>
                    <a:pt x="14148" y="33323"/>
                  </a:cubicBezTo>
                  <a:cubicBezTo>
                    <a:pt x="14246" y="32288"/>
                    <a:pt x="13951" y="30809"/>
                    <a:pt x="12915" y="30760"/>
                  </a:cubicBezTo>
                  <a:cubicBezTo>
                    <a:pt x="13359" y="29823"/>
                    <a:pt x="13162" y="28640"/>
                    <a:pt x="12422" y="27901"/>
                  </a:cubicBezTo>
                  <a:cubicBezTo>
                    <a:pt x="11732" y="27309"/>
                    <a:pt x="10549" y="26471"/>
                    <a:pt x="11190" y="25732"/>
                  </a:cubicBezTo>
                  <a:cubicBezTo>
                    <a:pt x="11387" y="25535"/>
                    <a:pt x="11683" y="25436"/>
                    <a:pt x="11979" y="25337"/>
                  </a:cubicBezTo>
                  <a:cubicBezTo>
                    <a:pt x="15331" y="24302"/>
                    <a:pt x="16810" y="20162"/>
                    <a:pt x="20014" y="18880"/>
                  </a:cubicBezTo>
                  <a:cubicBezTo>
                    <a:pt x="21739" y="18190"/>
                    <a:pt x="23711" y="18338"/>
                    <a:pt x="25239" y="17352"/>
                  </a:cubicBezTo>
                  <a:cubicBezTo>
                    <a:pt x="27408" y="15922"/>
                    <a:pt x="27605" y="12866"/>
                    <a:pt x="27556" y="10253"/>
                  </a:cubicBezTo>
                  <a:cubicBezTo>
                    <a:pt x="27506" y="7690"/>
                    <a:pt x="27506" y="5028"/>
                    <a:pt x="27506" y="2366"/>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80" name="Google Shape;7180;p31"/>
            <p:cNvSpPr/>
            <p:nvPr/>
          </p:nvSpPr>
          <p:spPr>
            <a:xfrm>
              <a:off x="6712506" y="3738062"/>
              <a:ext cx="130136" cy="34885"/>
            </a:xfrm>
            <a:custGeom>
              <a:avLst/>
              <a:gdLst/>
              <a:ahLst/>
              <a:cxnLst/>
              <a:rect l="l" t="t" r="r" b="b"/>
              <a:pathLst>
                <a:path w="7543" h="2022" extrusionOk="0">
                  <a:moveTo>
                    <a:pt x="494" y="987"/>
                  </a:moveTo>
                  <a:cubicBezTo>
                    <a:pt x="740" y="1085"/>
                    <a:pt x="937" y="1134"/>
                    <a:pt x="1184" y="1134"/>
                  </a:cubicBezTo>
                  <a:cubicBezTo>
                    <a:pt x="1381" y="1085"/>
                    <a:pt x="1529" y="1036"/>
                    <a:pt x="1677" y="937"/>
                  </a:cubicBezTo>
                  <a:cubicBezTo>
                    <a:pt x="2219" y="444"/>
                    <a:pt x="3106" y="642"/>
                    <a:pt x="3402" y="1332"/>
                  </a:cubicBezTo>
                  <a:cubicBezTo>
                    <a:pt x="3451" y="1381"/>
                    <a:pt x="3500" y="1430"/>
                    <a:pt x="3500" y="1480"/>
                  </a:cubicBezTo>
                  <a:cubicBezTo>
                    <a:pt x="3944" y="2022"/>
                    <a:pt x="4930" y="1578"/>
                    <a:pt x="5423" y="1184"/>
                  </a:cubicBezTo>
                  <a:cubicBezTo>
                    <a:pt x="6014" y="592"/>
                    <a:pt x="6754" y="247"/>
                    <a:pt x="7543" y="99"/>
                  </a:cubicBezTo>
                  <a:cubicBezTo>
                    <a:pt x="7543" y="99"/>
                    <a:pt x="7493" y="50"/>
                    <a:pt x="7493" y="50"/>
                  </a:cubicBezTo>
                  <a:cubicBezTo>
                    <a:pt x="7395" y="1"/>
                    <a:pt x="7296" y="1"/>
                    <a:pt x="7198" y="1"/>
                  </a:cubicBezTo>
                  <a:lnTo>
                    <a:pt x="3057" y="99"/>
                  </a:lnTo>
                  <a:cubicBezTo>
                    <a:pt x="2071" y="494"/>
                    <a:pt x="1036" y="740"/>
                    <a:pt x="1" y="888"/>
                  </a:cubicBezTo>
                  <a:cubicBezTo>
                    <a:pt x="99" y="888"/>
                    <a:pt x="198" y="888"/>
                    <a:pt x="296" y="937"/>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81" name="Google Shape;7181;p31"/>
            <p:cNvSpPr/>
            <p:nvPr/>
          </p:nvSpPr>
          <p:spPr>
            <a:xfrm>
              <a:off x="5797603" y="2247505"/>
              <a:ext cx="623385" cy="566417"/>
            </a:xfrm>
            <a:custGeom>
              <a:avLst/>
              <a:gdLst/>
              <a:ahLst/>
              <a:cxnLst/>
              <a:rect l="l" t="t" r="r" b="b"/>
              <a:pathLst>
                <a:path w="36133" h="32831" extrusionOk="0">
                  <a:moveTo>
                    <a:pt x="18781" y="28789"/>
                  </a:moveTo>
                  <a:cubicBezTo>
                    <a:pt x="19077" y="29528"/>
                    <a:pt x="19176" y="30366"/>
                    <a:pt x="19077" y="31204"/>
                  </a:cubicBezTo>
                  <a:cubicBezTo>
                    <a:pt x="19521" y="31204"/>
                    <a:pt x="19964" y="31401"/>
                    <a:pt x="20309" y="31648"/>
                  </a:cubicBezTo>
                  <a:cubicBezTo>
                    <a:pt x="20506" y="31796"/>
                    <a:pt x="20753" y="31944"/>
                    <a:pt x="20999" y="32042"/>
                  </a:cubicBezTo>
                  <a:cubicBezTo>
                    <a:pt x="21295" y="32042"/>
                    <a:pt x="21591" y="32042"/>
                    <a:pt x="21887" y="31944"/>
                  </a:cubicBezTo>
                  <a:cubicBezTo>
                    <a:pt x="26126" y="30958"/>
                    <a:pt x="30562" y="31204"/>
                    <a:pt x="34703" y="32683"/>
                  </a:cubicBezTo>
                  <a:cubicBezTo>
                    <a:pt x="34950" y="32782"/>
                    <a:pt x="35196" y="32831"/>
                    <a:pt x="35492" y="32831"/>
                  </a:cubicBezTo>
                  <a:cubicBezTo>
                    <a:pt x="35886" y="32732"/>
                    <a:pt x="36133" y="32338"/>
                    <a:pt x="36133" y="31944"/>
                  </a:cubicBezTo>
                  <a:lnTo>
                    <a:pt x="35985" y="31894"/>
                  </a:lnTo>
                  <a:lnTo>
                    <a:pt x="36133" y="31549"/>
                  </a:lnTo>
                  <a:cubicBezTo>
                    <a:pt x="36034" y="31106"/>
                    <a:pt x="35886" y="30711"/>
                    <a:pt x="35640" y="30317"/>
                  </a:cubicBezTo>
                  <a:cubicBezTo>
                    <a:pt x="34654" y="28444"/>
                    <a:pt x="33471" y="26669"/>
                    <a:pt x="32189" y="24993"/>
                  </a:cubicBezTo>
                  <a:cubicBezTo>
                    <a:pt x="31992" y="24747"/>
                    <a:pt x="31795" y="24500"/>
                    <a:pt x="31696" y="24155"/>
                  </a:cubicBezTo>
                  <a:cubicBezTo>
                    <a:pt x="31548" y="23761"/>
                    <a:pt x="31499" y="23317"/>
                    <a:pt x="31548" y="22873"/>
                  </a:cubicBezTo>
                  <a:lnTo>
                    <a:pt x="31548" y="21296"/>
                  </a:lnTo>
                  <a:cubicBezTo>
                    <a:pt x="31499" y="21049"/>
                    <a:pt x="31548" y="20803"/>
                    <a:pt x="31647" y="20606"/>
                  </a:cubicBezTo>
                  <a:cubicBezTo>
                    <a:pt x="31746" y="20310"/>
                    <a:pt x="31943" y="20064"/>
                    <a:pt x="32189" y="19866"/>
                  </a:cubicBezTo>
                  <a:lnTo>
                    <a:pt x="32288" y="19817"/>
                  </a:lnTo>
                  <a:cubicBezTo>
                    <a:pt x="33076" y="19078"/>
                    <a:pt x="33619" y="18141"/>
                    <a:pt x="33914" y="17106"/>
                  </a:cubicBezTo>
                  <a:cubicBezTo>
                    <a:pt x="33422" y="15085"/>
                    <a:pt x="32189" y="13310"/>
                    <a:pt x="30415" y="12177"/>
                  </a:cubicBezTo>
                  <a:lnTo>
                    <a:pt x="29577" y="11684"/>
                  </a:lnTo>
                  <a:lnTo>
                    <a:pt x="34161" y="10846"/>
                  </a:lnTo>
                  <a:cubicBezTo>
                    <a:pt x="34062" y="8775"/>
                    <a:pt x="33717" y="6656"/>
                    <a:pt x="33027" y="4684"/>
                  </a:cubicBezTo>
                  <a:cubicBezTo>
                    <a:pt x="32682" y="4881"/>
                    <a:pt x="32436" y="5275"/>
                    <a:pt x="32485" y="5719"/>
                  </a:cubicBezTo>
                  <a:lnTo>
                    <a:pt x="32485" y="5818"/>
                  </a:lnTo>
                  <a:cubicBezTo>
                    <a:pt x="32633" y="6360"/>
                    <a:pt x="32288" y="6951"/>
                    <a:pt x="31746" y="7050"/>
                  </a:cubicBezTo>
                  <a:lnTo>
                    <a:pt x="31696" y="7050"/>
                  </a:lnTo>
                  <a:cubicBezTo>
                    <a:pt x="30809" y="7444"/>
                    <a:pt x="30267" y="8381"/>
                    <a:pt x="29675" y="9416"/>
                  </a:cubicBezTo>
                  <a:lnTo>
                    <a:pt x="28147" y="12226"/>
                  </a:lnTo>
                  <a:cubicBezTo>
                    <a:pt x="28048" y="12423"/>
                    <a:pt x="27950" y="12571"/>
                    <a:pt x="27950" y="12817"/>
                  </a:cubicBezTo>
                  <a:cubicBezTo>
                    <a:pt x="27901" y="12916"/>
                    <a:pt x="27901" y="13015"/>
                    <a:pt x="27950" y="13113"/>
                  </a:cubicBezTo>
                  <a:cubicBezTo>
                    <a:pt x="27999" y="13409"/>
                    <a:pt x="27950" y="13705"/>
                    <a:pt x="27802" y="13951"/>
                  </a:cubicBezTo>
                  <a:cubicBezTo>
                    <a:pt x="27556" y="14296"/>
                    <a:pt x="27210" y="14493"/>
                    <a:pt x="26816" y="14493"/>
                  </a:cubicBezTo>
                  <a:cubicBezTo>
                    <a:pt x="26619" y="14592"/>
                    <a:pt x="26372" y="14641"/>
                    <a:pt x="26372" y="14740"/>
                  </a:cubicBezTo>
                  <a:cubicBezTo>
                    <a:pt x="26323" y="14789"/>
                    <a:pt x="26323" y="14888"/>
                    <a:pt x="26372" y="14986"/>
                  </a:cubicBezTo>
                  <a:lnTo>
                    <a:pt x="26372" y="15134"/>
                  </a:lnTo>
                  <a:cubicBezTo>
                    <a:pt x="26372" y="15824"/>
                    <a:pt x="26027" y="16514"/>
                    <a:pt x="25436" y="16859"/>
                  </a:cubicBezTo>
                  <a:lnTo>
                    <a:pt x="25682" y="18043"/>
                  </a:lnTo>
                  <a:lnTo>
                    <a:pt x="25584" y="18141"/>
                  </a:lnTo>
                  <a:cubicBezTo>
                    <a:pt x="24992" y="19226"/>
                    <a:pt x="24056" y="20064"/>
                    <a:pt x="22873" y="20458"/>
                  </a:cubicBezTo>
                  <a:cubicBezTo>
                    <a:pt x="22528" y="20655"/>
                    <a:pt x="22084" y="20458"/>
                    <a:pt x="21985" y="20014"/>
                  </a:cubicBezTo>
                  <a:lnTo>
                    <a:pt x="21492" y="18388"/>
                  </a:lnTo>
                  <a:cubicBezTo>
                    <a:pt x="21098" y="18881"/>
                    <a:pt x="20556" y="19176"/>
                    <a:pt x="19915" y="19275"/>
                  </a:cubicBezTo>
                  <a:lnTo>
                    <a:pt x="19767" y="19275"/>
                  </a:lnTo>
                  <a:cubicBezTo>
                    <a:pt x="19668" y="19275"/>
                    <a:pt x="19619" y="19275"/>
                    <a:pt x="19521" y="19324"/>
                  </a:cubicBezTo>
                  <a:cubicBezTo>
                    <a:pt x="19422" y="19373"/>
                    <a:pt x="19323" y="19521"/>
                    <a:pt x="19274" y="19620"/>
                  </a:cubicBezTo>
                  <a:cubicBezTo>
                    <a:pt x="18929" y="20359"/>
                    <a:pt x="18387" y="21000"/>
                    <a:pt x="17697" y="21444"/>
                  </a:cubicBezTo>
                  <a:lnTo>
                    <a:pt x="17352" y="21641"/>
                  </a:lnTo>
                  <a:cubicBezTo>
                    <a:pt x="16563" y="21887"/>
                    <a:pt x="16119" y="22775"/>
                    <a:pt x="16464" y="23563"/>
                  </a:cubicBezTo>
                  <a:cubicBezTo>
                    <a:pt x="16464" y="23711"/>
                    <a:pt x="16464" y="23810"/>
                    <a:pt x="16514" y="23909"/>
                  </a:cubicBezTo>
                  <a:cubicBezTo>
                    <a:pt x="16563" y="24648"/>
                    <a:pt x="16415" y="25535"/>
                    <a:pt x="15676" y="25831"/>
                  </a:cubicBezTo>
                  <a:lnTo>
                    <a:pt x="15380" y="25141"/>
                  </a:lnTo>
                  <a:cubicBezTo>
                    <a:pt x="15725" y="24993"/>
                    <a:pt x="15774" y="24451"/>
                    <a:pt x="15725" y="24007"/>
                  </a:cubicBezTo>
                  <a:cubicBezTo>
                    <a:pt x="15725" y="23909"/>
                    <a:pt x="15725" y="23761"/>
                    <a:pt x="15725" y="23662"/>
                  </a:cubicBezTo>
                  <a:cubicBezTo>
                    <a:pt x="15577" y="23120"/>
                    <a:pt x="15626" y="22578"/>
                    <a:pt x="15823" y="22035"/>
                  </a:cubicBezTo>
                  <a:cubicBezTo>
                    <a:pt x="16119" y="21592"/>
                    <a:pt x="16514" y="21197"/>
                    <a:pt x="16957" y="21000"/>
                  </a:cubicBezTo>
                  <a:lnTo>
                    <a:pt x="17253" y="20803"/>
                  </a:lnTo>
                  <a:cubicBezTo>
                    <a:pt x="17845" y="20409"/>
                    <a:pt x="18288" y="19916"/>
                    <a:pt x="18584" y="19324"/>
                  </a:cubicBezTo>
                  <a:cubicBezTo>
                    <a:pt x="18683" y="19028"/>
                    <a:pt x="18929" y="18782"/>
                    <a:pt x="19176" y="18634"/>
                  </a:cubicBezTo>
                  <a:cubicBezTo>
                    <a:pt x="19373" y="18535"/>
                    <a:pt x="19570" y="18486"/>
                    <a:pt x="19767" y="18486"/>
                  </a:cubicBezTo>
                  <a:lnTo>
                    <a:pt x="19915" y="18486"/>
                  </a:lnTo>
                  <a:cubicBezTo>
                    <a:pt x="20506" y="18437"/>
                    <a:pt x="20950" y="17944"/>
                    <a:pt x="21394" y="17402"/>
                  </a:cubicBezTo>
                  <a:lnTo>
                    <a:pt x="21837" y="16810"/>
                  </a:lnTo>
                  <a:lnTo>
                    <a:pt x="22774" y="19719"/>
                  </a:lnTo>
                  <a:cubicBezTo>
                    <a:pt x="23661" y="19373"/>
                    <a:pt x="24401" y="18733"/>
                    <a:pt x="24894" y="17895"/>
                  </a:cubicBezTo>
                  <a:lnTo>
                    <a:pt x="24598" y="16367"/>
                  </a:lnTo>
                  <a:lnTo>
                    <a:pt x="24943" y="16268"/>
                  </a:lnTo>
                  <a:cubicBezTo>
                    <a:pt x="25387" y="16071"/>
                    <a:pt x="25682" y="15627"/>
                    <a:pt x="25633" y="15134"/>
                  </a:cubicBezTo>
                  <a:lnTo>
                    <a:pt x="25633" y="15036"/>
                  </a:lnTo>
                  <a:cubicBezTo>
                    <a:pt x="25633" y="14838"/>
                    <a:pt x="25633" y="14641"/>
                    <a:pt x="25682" y="14395"/>
                  </a:cubicBezTo>
                  <a:cubicBezTo>
                    <a:pt x="25880" y="14050"/>
                    <a:pt x="26274" y="13803"/>
                    <a:pt x="26668" y="13754"/>
                  </a:cubicBezTo>
                  <a:cubicBezTo>
                    <a:pt x="26915" y="13705"/>
                    <a:pt x="27112" y="13655"/>
                    <a:pt x="27210" y="13557"/>
                  </a:cubicBezTo>
                  <a:cubicBezTo>
                    <a:pt x="27210" y="13409"/>
                    <a:pt x="27210" y="13261"/>
                    <a:pt x="27210" y="13113"/>
                  </a:cubicBezTo>
                  <a:cubicBezTo>
                    <a:pt x="27210" y="12965"/>
                    <a:pt x="27210" y="12817"/>
                    <a:pt x="27210" y="12669"/>
                  </a:cubicBezTo>
                  <a:cubicBezTo>
                    <a:pt x="27260" y="12374"/>
                    <a:pt x="27358" y="12078"/>
                    <a:pt x="27506" y="11831"/>
                  </a:cubicBezTo>
                  <a:lnTo>
                    <a:pt x="29034" y="9022"/>
                  </a:lnTo>
                  <a:cubicBezTo>
                    <a:pt x="29527" y="8134"/>
                    <a:pt x="30217" y="6853"/>
                    <a:pt x="31400" y="6310"/>
                  </a:cubicBezTo>
                  <a:lnTo>
                    <a:pt x="31499" y="6310"/>
                  </a:lnTo>
                  <a:cubicBezTo>
                    <a:pt x="31598" y="6261"/>
                    <a:pt x="31746" y="6212"/>
                    <a:pt x="31795" y="6163"/>
                  </a:cubicBezTo>
                  <a:cubicBezTo>
                    <a:pt x="31795" y="6064"/>
                    <a:pt x="31795" y="5965"/>
                    <a:pt x="31795" y="5916"/>
                  </a:cubicBezTo>
                  <a:lnTo>
                    <a:pt x="31795" y="5719"/>
                  </a:lnTo>
                  <a:cubicBezTo>
                    <a:pt x="31696" y="4980"/>
                    <a:pt x="32140" y="4240"/>
                    <a:pt x="32830" y="3895"/>
                  </a:cubicBezTo>
                  <a:cubicBezTo>
                    <a:pt x="32781" y="3747"/>
                    <a:pt x="32731" y="3649"/>
                    <a:pt x="32682" y="3501"/>
                  </a:cubicBezTo>
                  <a:cubicBezTo>
                    <a:pt x="31598" y="2811"/>
                    <a:pt x="30612" y="2071"/>
                    <a:pt x="29675" y="1184"/>
                  </a:cubicBezTo>
                  <a:lnTo>
                    <a:pt x="29527" y="1036"/>
                  </a:lnTo>
                  <a:cubicBezTo>
                    <a:pt x="28492" y="740"/>
                    <a:pt x="27457" y="1036"/>
                    <a:pt x="26718" y="1825"/>
                  </a:cubicBezTo>
                  <a:lnTo>
                    <a:pt x="26619" y="1923"/>
                  </a:lnTo>
                  <a:cubicBezTo>
                    <a:pt x="26372" y="2268"/>
                    <a:pt x="26027" y="2515"/>
                    <a:pt x="25633" y="2613"/>
                  </a:cubicBezTo>
                  <a:cubicBezTo>
                    <a:pt x="25239" y="2663"/>
                    <a:pt x="24844" y="2515"/>
                    <a:pt x="24549" y="2318"/>
                  </a:cubicBezTo>
                  <a:lnTo>
                    <a:pt x="23020" y="1529"/>
                  </a:lnTo>
                  <a:cubicBezTo>
                    <a:pt x="22922" y="1480"/>
                    <a:pt x="22823" y="1430"/>
                    <a:pt x="22725" y="1381"/>
                  </a:cubicBezTo>
                  <a:cubicBezTo>
                    <a:pt x="22626" y="1381"/>
                    <a:pt x="22577" y="1381"/>
                    <a:pt x="22528" y="1381"/>
                  </a:cubicBezTo>
                  <a:cubicBezTo>
                    <a:pt x="21098" y="1726"/>
                    <a:pt x="19767" y="2268"/>
                    <a:pt x="18535" y="3008"/>
                  </a:cubicBezTo>
                  <a:cubicBezTo>
                    <a:pt x="18091" y="3304"/>
                    <a:pt x="17598" y="3451"/>
                    <a:pt x="17105" y="3353"/>
                  </a:cubicBezTo>
                  <a:cubicBezTo>
                    <a:pt x="16859" y="3254"/>
                    <a:pt x="16612" y="3156"/>
                    <a:pt x="16415" y="2958"/>
                  </a:cubicBezTo>
                  <a:lnTo>
                    <a:pt x="16366" y="2909"/>
                  </a:lnTo>
                  <a:cubicBezTo>
                    <a:pt x="15281" y="2071"/>
                    <a:pt x="13852" y="1825"/>
                    <a:pt x="12570" y="2219"/>
                  </a:cubicBezTo>
                  <a:lnTo>
                    <a:pt x="12471" y="2219"/>
                  </a:lnTo>
                  <a:cubicBezTo>
                    <a:pt x="11732" y="2564"/>
                    <a:pt x="10845" y="2268"/>
                    <a:pt x="10450" y="1529"/>
                  </a:cubicBezTo>
                  <a:lnTo>
                    <a:pt x="10352" y="1430"/>
                  </a:lnTo>
                  <a:cubicBezTo>
                    <a:pt x="9711" y="691"/>
                    <a:pt x="8824" y="198"/>
                    <a:pt x="7887" y="50"/>
                  </a:cubicBezTo>
                  <a:cubicBezTo>
                    <a:pt x="7296" y="1"/>
                    <a:pt x="6704" y="149"/>
                    <a:pt x="6260" y="494"/>
                  </a:cubicBezTo>
                  <a:cubicBezTo>
                    <a:pt x="5817" y="790"/>
                    <a:pt x="5324" y="937"/>
                    <a:pt x="4831" y="1085"/>
                  </a:cubicBezTo>
                  <a:lnTo>
                    <a:pt x="4683" y="1085"/>
                  </a:lnTo>
                  <a:cubicBezTo>
                    <a:pt x="4584" y="1085"/>
                    <a:pt x="4486" y="1085"/>
                    <a:pt x="4387" y="1135"/>
                  </a:cubicBezTo>
                  <a:cubicBezTo>
                    <a:pt x="4141" y="1233"/>
                    <a:pt x="3993" y="1628"/>
                    <a:pt x="3944" y="2022"/>
                  </a:cubicBezTo>
                  <a:lnTo>
                    <a:pt x="3599" y="3599"/>
                  </a:lnTo>
                  <a:cubicBezTo>
                    <a:pt x="3303" y="4782"/>
                    <a:pt x="3155" y="6015"/>
                    <a:pt x="3204" y="7247"/>
                  </a:cubicBezTo>
                  <a:cubicBezTo>
                    <a:pt x="3303" y="7888"/>
                    <a:pt x="3303" y="8627"/>
                    <a:pt x="3303" y="9268"/>
                  </a:cubicBezTo>
                  <a:cubicBezTo>
                    <a:pt x="3303" y="9663"/>
                    <a:pt x="3204" y="10057"/>
                    <a:pt x="3056" y="10451"/>
                  </a:cubicBezTo>
                  <a:cubicBezTo>
                    <a:pt x="2859" y="10796"/>
                    <a:pt x="2613" y="11043"/>
                    <a:pt x="2317" y="11289"/>
                  </a:cubicBezTo>
                  <a:lnTo>
                    <a:pt x="2169" y="11388"/>
                  </a:lnTo>
                  <a:cubicBezTo>
                    <a:pt x="1479" y="12029"/>
                    <a:pt x="887" y="12768"/>
                    <a:pt x="444" y="13606"/>
                  </a:cubicBezTo>
                  <a:cubicBezTo>
                    <a:pt x="247" y="13951"/>
                    <a:pt x="148" y="14345"/>
                    <a:pt x="99" y="14740"/>
                  </a:cubicBezTo>
                  <a:cubicBezTo>
                    <a:pt x="148" y="14937"/>
                    <a:pt x="148" y="15134"/>
                    <a:pt x="197" y="15331"/>
                  </a:cubicBezTo>
                  <a:cubicBezTo>
                    <a:pt x="197" y="15430"/>
                    <a:pt x="197" y="15578"/>
                    <a:pt x="247" y="15676"/>
                  </a:cubicBezTo>
                  <a:cubicBezTo>
                    <a:pt x="296" y="16317"/>
                    <a:pt x="247" y="16958"/>
                    <a:pt x="148" y="17599"/>
                  </a:cubicBezTo>
                  <a:cubicBezTo>
                    <a:pt x="0" y="18388"/>
                    <a:pt x="49" y="19226"/>
                    <a:pt x="345" y="20014"/>
                  </a:cubicBezTo>
                  <a:cubicBezTo>
                    <a:pt x="838" y="19916"/>
                    <a:pt x="1331" y="19916"/>
                    <a:pt x="1824" y="19916"/>
                  </a:cubicBezTo>
                  <a:cubicBezTo>
                    <a:pt x="3796" y="19965"/>
                    <a:pt x="5866" y="20902"/>
                    <a:pt x="6655" y="22725"/>
                  </a:cubicBezTo>
                  <a:cubicBezTo>
                    <a:pt x="7049" y="23662"/>
                    <a:pt x="7098" y="24747"/>
                    <a:pt x="7838" y="25387"/>
                  </a:cubicBezTo>
                  <a:cubicBezTo>
                    <a:pt x="8232" y="25683"/>
                    <a:pt x="8676" y="25930"/>
                    <a:pt x="9169" y="26078"/>
                  </a:cubicBezTo>
                  <a:cubicBezTo>
                    <a:pt x="10549" y="26521"/>
                    <a:pt x="12324" y="26965"/>
                    <a:pt x="13704" y="27458"/>
                  </a:cubicBezTo>
                  <a:cubicBezTo>
                    <a:pt x="14147" y="26521"/>
                    <a:pt x="15084" y="25979"/>
                    <a:pt x="16119" y="26028"/>
                  </a:cubicBezTo>
                  <a:cubicBezTo>
                    <a:pt x="17154" y="26866"/>
                    <a:pt x="18239" y="27606"/>
                    <a:pt x="18781" y="28789"/>
                  </a:cubicBezTo>
                  <a:close/>
                </a:path>
              </a:pathLst>
            </a:custGeom>
            <a:solidFill>
              <a:schemeClr val="lt2"/>
            </a:solidFill>
            <a:ln>
              <a:noFill/>
            </a:ln>
          </p:spPr>
          <p:txBody>
            <a:bodyPr spcFirstLastPara="1" wrap="square" lIns="121900" tIns="121900" rIns="121900" bIns="121900" anchor="ctr" anchorCtr="0">
              <a:noAutofit/>
            </a:bodyPr>
            <a:lstStyle/>
            <a:p>
              <a:endParaRPr sz="2400"/>
            </a:p>
          </p:txBody>
        </p:sp>
        <p:sp>
          <p:nvSpPr>
            <p:cNvPr id="7182" name="Google Shape;7182;p31"/>
            <p:cNvSpPr/>
            <p:nvPr/>
          </p:nvSpPr>
          <p:spPr>
            <a:xfrm>
              <a:off x="6084994" y="2801050"/>
              <a:ext cx="261099" cy="293413"/>
            </a:xfrm>
            <a:custGeom>
              <a:avLst/>
              <a:gdLst/>
              <a:ahLst/>
              <a:cxnLst/>
              <a:rect l="l" t="t" r="r" b="b"/>
              <a:pathLst>
                <a:path w="15134" h="17007" extrusionOk="0">
                  <a:moveTo>
                    <a:pt x="6014" y="16908"/>
                  </a:moveTo>
                  <a:cubicBezTo>
                    <a:pt x="5965" y="16415"/>
                    <a:pt x="6064" y="15922"/>
                    <a:pt x="6359" y="15577"/>
                  </a:cubicBezTo>
                  <a:lnTo>
                    <a:pt x="6557" y="15282"/>
                  </a:lnTo>
                  <a:lnTo>
                    <a:pt x="6852" y="15430"/>
                  </a:lnTo>
                  <a:cubicBezTo>
                    <a:pt x="7148" y="15577"/>
                    <a:pt x="7493" y="15676"/>
                    <a:pt x="7838" y="15725"/>
                  </a:cubicBezTo>
                  <a:cubicBezTo>
                    <a:pt x="7838" y="15380"/>
                    <a:pt x="7789" y="15084"/>
                    <a:pt x="7592" y="14789"/>
                  </a:cubicBezTo>
                  <a:cubicBezTo>
                    <a:pt x="7345" y="14444"/>
                    <a:pt x="6951" y="14197"/>
                    <a:pt x="6557" y="14148"/>
                  </a:cubicBezTo>
                  <a:lnTo>
                    <a:pt x="4733" y="14000"/>
                  </a:lnTo>
                  <a:lnTo>
                    <a:pt x="6458" y="13408"/>
                  </a:lnTo>
                  <a:cubicBezTo>
                    <a:pt x="6655" y="13310"/>
                    <a:pt x="6803" y="13162"/>
                    <a:pt x="6902" y="12965"/>
                  </a:cubicBezTo>
                  <a:cubicBezTo>
                    <a:pt x="7000" y="12768"/>
                    <a:pt x="7000" y="12521"/>
                    <a:pt x="6951" y="12324"/>
                  </a:cubicBezTo>
                  <a:lnTo>
                    <a:pt x="6705" y="11683"/>
                  </a:lnTo>
                  <a:lnTo>
                    <a:pt x="9021" y="12225"/>
                  </a:lnTo>
                  <a:cubicBezTo>
                    <a:pt x="9071" y="12028"/>
                    <a:pt x="9120" y="11831"/>
                    <a:pt x="9071" y="11634"/>
                  </a:cubicBezTo>
                  <a:lnTo>
                    <a:pt x="9021" y="11437"/>
                  </a:lnTo>
                  <a:lnTo>
                    <a:pt x="9169" y="11289"/>
                  </a:lnTo>
                  <a:cubicBezTo>
                    <a:pt x="10007" y="10500"/>
                    <a:pt x="11190" y="11289"/>
                    <a:pt x="11585" y="11535"/>
                  </a:cubicBezTo>
                  <a:cubicBezTo>
                    <a:pt x="11930" y="11782"/>
                    <a:pt x="12324" y="11930"/>
                    <a:pt x="12768" y="11880"/>
                  </a:cubicBezTo>
                  <a:cubicBezTo>
                    <a:pt x="12817" y="11880"/>
                    <a:pt x="12916" y="11831"/>
                    <a:pt x="12965" y="11732"/>
                  </a:cubicBezTo>
                  <a:lnTo>
                    <a:pt x="13162" y="11338"/>
                  </a:lnTo>
                  <a:lnTo>
                    <a:pt x="14049" y="12028"/>
                  </a:lnTo>
                  <a:cubicBezTo>
                    <a:pt x="14345" y="10944"/>
                    <a:pt x="14542" y="9859"/>
                    <a:pt x="14641" y="8824"/>
                  </a:cubicBezTo>
                  <a:cubicBezTo>
                    <a:pt x="14789" y="8134"/>
                    <a:pt x="14690" y="7395"/>
                    <a:pt x="14394" y="6803"/>
                  </a:cubicBezTo>
                  <a:cubicBezTo>
                    <a:pt x="14296" y="6606"/>
                    <a:pt x="14148" y="6458"/>
                    <a:pt x="14000" y="6261"/>
                  </a:cubicBezTo>
                  <a:cubicBezTo>
                    <a:pt x="13606" y="5817"/>
                    <a:pt x="13113" y="5226"/>
                    <a:pt x="13409" y="4486"/>
                  </a:cubicBezTo>
                  <a:cubicBezTo>
                    <a:pt x="13606" y="4043"/>
                    <a:pt x="13951" y="3747"/>
                    <a:pt x="14394" y="3599"/>
                  </a:cubicBezTo>
                  <a:cubicBezTo>
                    <a:pt x="14641" y="3500"/>
                    <a:pt x="14838" y="3352"/>
                    <a:pt x="15035" y="3155"/>
                  </a:cubicBezTo>
                  <a:cubicBezTo>
                    <a:pt x="15134" y="2958"/>
                    <a:pt x="15134" y="2761"/>
                    <a:pt x="15035" y="2613"/>
                  </a:cubicBezTo>
                  <a:cubicBezTo>
                    <a:pt x="14838" y="2317"/>
                    <a:pt x="14542" y="2071"/>
                    <a:pt x="14197" y="2071"/>
                  </a:cubicBezTo>
                  <a:cubicBezTo>
                    <a:pt x="13507" y="2021"/>
                    <a:pt x="12866" y="2514"/>
                    <a:pt x="12225" y="3007"/>
                  </a:cubicBezTo>
                  <a:lnTo>
                    <a:pt x="11634" y="3500"/>
                  </a:lnTo>
                  <a:lnTo>
                    <a:pt x="11535" y="99"/>
                  </a:lnTo>
                  <a:lnTo>
                    <a:pt x="11733" y="99"/>
                  </a:lnTo>
                  <a:cubicBezTo>
                    <a:pt x="10155" y="0"/>
                    <a:pt x="8528" y="99"/>
                    <a:pt x="6951" y="345"/>
                  </a:cubicBezTo>
                  <a:lnTo>
                    <a:pt x="6951" y="3057"/>
                  </a:lnTo>
                  <a:lnTo>
                    <a:pt x="6557" y="3057"/>
                  </a:lnTo>
                  <a:lnTo>
                    <a:pt x="6557" y="3352"/>
                  </a:lnTo>
                  <a:lnTo>
                    <a:pt x="1627" y="3352"/>
                  </a:lnTo>
                  <a:cubicBezTo>
                    <a:pt x="1381" y="4782"/>
                    <a:pt x="937" y="6162"/>
                    <a:pt x="395" y="7542"/>
                  </a:cubicBezTo>
                  <a:cubicBezTo>
                    <a:pt x="148" y="8085"/>
                    <a:pt x="0" y="8676"/>
                    <a:pt x="0" y="9268"/>
                  </a:cubicBezTo>
                  <a:cubicBezTo>
                    <a:pt x="50" y="10204"/>
                    <a:pt x="838" y="10845"/>
                    <a:pt x="1529" y="11486"/>
                  </a:cubicBezTo>
                  <a:cubicBezTo>
                    <a:pt x="3205" y="13113"/>
                    <a:pt x="4634" y="14986"/>
                    <a:pt x="5817" y="17007"/>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7183" name="Google Shape;7183;p31"/>
            <p:cNvSpPr/>
            <p:nvPr/>
          </p:nvSpPr>
          <p:spPr>
            <a:xfrm>
              <a:off x="6865559" y="3646228"/>
              <a:ext cx="343601" cy="322346"/>
            </a:xfrm>
            <a:custGeom>
              <a:avLst/>
              <a:gdLst/>
              <a:ahLst/>
              <a:cxnLst/>
              <a:rect l="l" t="t" r="r" b="b"/>
              <a:pathLst>
                <a:path w="19916" h="18684" extrusionOk="0">
                  <a:moveTo>
                    <a:pt x="19767" y="9712"/>
                  </a:moveTo>
                  <a:cubicBezTo>
                    <a:pt x="19817" y="9219"/>
                    <a:pt x="19817" y="8726"/>
                    <a:pt x="19767" y="8184"/>
                  </a:cubicBezTo>
                  <a:lnTo>
                    <a:pt x="19521" y="3747"/>
                  </a:lnTo>
                  <a:cubicBezTo>
                    <a:pt x="19521" y="3452"/>
                    <a:pt x="19472" y="3205"/>
                    <a:pt x="19373" y="2959"/>
                  </a:cubicBezTo>
                  <a:cubicBezTo>
                    <a:pt x="19176" y="2712"/>
                    <a:pt x="18929" y="2515"/>
                    <a:pt x="18683" y="2367"/>
                  </a:cubicBezTo>
                  <a:cubicBezTo>
                    <a:pt x="17648" y="1726"/>
                    <a:pt x="16465" y="938"/>
                    <a:pt x="15183" y="839"/>
                  </a:cubicBezTo>
                  <a:lnTo>
                    <a:pt x="14690" y="839"/>
                  </a:lnTo>
                  <a:cubicBezTo>
                    <a:pt x="14197" y="839"/>
                    <a:pt x="13704" y="790"/>
                    <a:pt x="13261" y="642"/>
                  </a:cubicBezTo>
                  <a:cubicBezTo>
                    <a:pt x="12965" y="494"/>
                    <a:pt x="12718" y="297"/>
                    <a:pt x="12521" y="1"/>
                  </a:cubicBezTo>
                  <a:cubicBezTo>
                    <a:pt x="12472" y="50"/>
                    <a:pt x="12373" y="50"/>
                    <a:pt x="12324" y="100"/>
                  </a:cubicBezTo>
                  <a:lnTo>
                    <a:pt x="9317" y="691"/>
                  </a:lnTo>
                  <a:cubicBezTo>
                    <a:pt x="9317" y="1776"/>
                    <a:pt x="8381" y="2712"/>
                    <a:pt x="7641" y="3304"/>
                  </a:cubicBezTo>
                  <a:lnTo>
                    <a:pt x="4979" y="5473"/>
                  </a:lnTo>
                  <a:cubicBezTo>
                    <a:pt x="4338" y="6064"/>
                    <a:pt x="3500" y="6360"/>
                    <a:pt x="2662" y="6261"/>
                  </a:cubicBezTo>
                  <a:lnTo>
                    <a:pt x="1" y="6261"/>
                  </a:lnTo>
                  <a:lnTo>
                    <a:pt x="1529" y="9712"/>
                  </a:lnTo>
                  <a:cubicBezTo>
                    <a:pt x="1677" y="10254"/>
                    <a:pt x="2120" y="10747"/>
                    <a:pt x="2662" y="11043"/>
                  </a:cubicBezTo>
                  <a:lnTo>
                    <a:pt x="6754" y="13606"/>
                  </a:lnTo>
                  <a:lnTo>
                    <a:pt x="6705" y="13853"/>
                  </a:lnTo>
                  <a:cubicBezTo>
                    <a:pt x="6557" y="14395"/>
                    <a:pt x="6507" y="14937"/>
                    <a:pt x="6606" y="15479"/>
                  </a:cubicBezTo>
                  <a:cubicBezTo>
                    <a:pt x="6655" y="15972"/>
                    <a:pt x="6951" y="16367"/>
                    <a:pt x="7395" y="16564"/>
                  </a:cubicBezTo>
                  <a:cubicBezTo>
                    <a:pt x="7641" y="16613"/>
                    <a:pt x="7937" y="16613"/>
                    <a:pt x="8183" y="16564"/>
                  </a:cubicBezTo>
                  <a:cubicBezTo>
                    <a:pt x="8676" y="16515"/>
                    <a:pt x="9169" y="16564"/>
                    <a:pt x="9613" y="16810"/>
                  </a:cubicBezTo>
                  <a:cubicBezTo>
                    <a:pt x="9859" y="16958"/>
                    <a:pt x="10007" y="17205"/>
                    <a:pt x="10204" y="17451"/>
                  </a:cubicBezTo>
                  <a:cubicBezTo>
                    <a:pt x="10303" y="17599"/>
                    <a:pt x="10402" y="17747"/>
                    <a:pt x="10549" y="17845"/>
                  </a:cubicBezTo>
                  <a:cubicBezTo>
                    <a:pt x="10796" y="17944"/>
                    <a:pt x="11042" y="17993"/>
                    <a:pt x="11240" y="17944"/>
                  </a:cubicBezTo>
                  <a:lnTo>
                    <a:pt x="11634" y="17944"/>
                  </a:lnTo>
                  <a:cubicBezTo>
                    <a:pt x="13014" y="17895"/>
                    <a:pt x="14592" y="17895"/>
                    <a:pt x="15824" y="18683"/>
                  </a:cubicBezTo>
                  <a:lnTo>
                    <a:pt x="16120" y="18486"/>
                  </a:lnTo>
                  <a:cubicBezTo>
                    <a:pt x="17401" y="17500"/>
                    <a:pt x="18683" y="16465"/>
                    <a:pt x="18880" y="14986"/>
                  </a:cubicBezTo>
                  <a:lnTo>
                    <a:pt x="18880" y="14543"/>
                  </a:lnTo>
                  <a:cubicBezTo>
                    <a:pt x="18880" y="14247"/>
                    <a:pt x="18880" y="13951"/>
                    <a:pt x="18929" y="13655"/>
                  </a:cubicBezTo>
                  <a:cubicBezTo>
                    <a:pt x="19077" y="13064"/>
                    <a:pt x="19422" y="12571"/>
                    <a:pt x="19915" y="12275"/>
                  </a:cubicBezTo>
                  <a:cubicBezTo>
                    <a:pt x="19620" y="11585"/>
                    <a:pt x="19570" y="10846"/>
                    <a:pt x="19718" y="10106"/>
                  </a:cubicBezTo>
                  <a:close/>
                </a:path>
              </a:pathLst>
            </a:custGeom>
            <a:solidFill>
              <a:srgbClr val="F3F3F3"/>
            </a:solidFill>
            <a:ln>
              <a:noFill/>
            </a:ln>
          </p:spPr>
          <p:txBody>
            <a:bodyPr spcFirstLastPara="1" wrap="square" lIns="121900" tIns="121900" rIns="121900" bIns="121900" anchor="ctr" anchorCtr="0">
              <a:noAutofit/>
            </a:bodyPr>
            <a:lstStyle/>
            <a:p>
              <a:endParaRPr sz="2400"/>
            </a:p>
          </p:txBody>
        </p:sp>
        <p:sp>
          <p:nvSpPr>
            <p:cNvPr id="7184" name="Google Shape;7184;p31"/>
            <p:cNvSpPr/>
            <p:nvPr/>
          </p:nvSpPr>
          <p:spPr>
            <a:xfrm>
              <a:off x="7207372" y="3346091"/>
              <a:ext cx="139486" cy="333387"/>
            </a:xfrm>
            <a:custGeom>
              <a:avLst/>
              <a:gdLst/>
              <a:ahLst/>
              <a:cxnLst/>
              <a:rect l="l" t="t" r="r" b="b"/>
              <a:pathLst>
                <a:path w="8085" h="19324" extrusionOk="0">
                  <a:moveTo>
                    <a:pt x="4733" y="6014"/>
                  </a:moveTo>
                  <a:cubicBezTo>
                    <a:pt x="4536" y="5669"/>
                    <a:pt x="4487" y="5275"/>
                    <a:pt x="4487" y="4929"/>
                  </a:cubicBezTo>
                  <a:cubicBezTo>
                    <a:pt x="4487" y="3599"/>
                    <a:pt x="4043" y="2317"/>
                    <a:pt x="3303" y="1232"/>
                  </a:cubicBezTo>
                  <a:cubicBezTo>
                    <a:pt x="3156" y="937"/>
                    <a:pt x="2958" y="739"/>
                    <a:pt x="2712" y="542"/>
                  </a:cubicBezTo>
                  <a:cubicBezTo>
                    <a:pt x="2219" y="247"/>
                    <a:pt x="1677" y="99"/>
                    <a:pt x="1135" y="99"/>
                  </a:cubicBezTo>
                  <a:lnTo>
                    <a:pt x="592" y="0"/>
                  </a:lnTo>
                  <a:lnTo>
                    <a:pt x="2071" y="1775"/>
                  </a:lnTo>
                  <a:cubicBezTo>
                    <a:pt x="2268" y="1972"/>
                    <a:pt x="2416" y="2268"/>
                    <a:pt x="2416" y="2563"/>
                  </a:cubicBezTo>
                  <a:cubicBezTo>
                    <a:pt x="2416" y="2859"/>
                    <a:pt x="2268" y="3155"/>
                    <a:pt x="2071" y="3401"/>
                  </a:cubicBezTo>
                  <a:cubicBezTo>
                    <a:pt x="1085" y="4732"/>
                    <a:pt x="1085" y="6556"/>
                    <a:pt x="2071" y="7887"/>
                  </a:cubicBezTo>
                  <a:lnTo>
                    <a:pt x="2515" y="8429"/>
                  </a:lnTo>
                  <a:lnTo>
                    <a:pt x="1825" y="8479"/>
                  </a:lnTo>
                  <a:cubicBezTo>
                    <a:pt x="1282" y="8528"/>
                    <a:pt x="888" y="8972"/>
                    <a:pt x="839" y="9465"/>
                  </a:cubicBezTo>
                  <a:lnTo>
                    <a:pt x="839" y="9810"/>
                  </a:lnTo>
                  <a:cubicBezTo>
                    <a:pt x="839" y="10056"/>
                    <a:pt x="839" y="10303"/>
                    <a:pt x="789" y="10549"/>
                  </a:cubicBezTo>
                  <a:cubicBezTo>
                    <a:pt x="691" y="10845"/>
                    <a:pt x="494" y="11091"/>
                    <a:pt x="297" y="11338"/>
                  </a:cubicBezTo>
                  <a:cubicBezTo>
                    <a:pt x="198" y="11486"/>
                    <a:pt x="99" y="11633"/>
                    <a:pt x="1" y="11781"/>
                  </a:cubicBezTo>
                  <a:cubicBezTo>
                    <a:pt x="691" y="11929"/>
                    <a:pt x="1332" y="12373"/>
                    <a:pt x="1677" y="13014"/>
                  </a:cubicBezTo>
                  <a:lnTo>
                    <a:pt x="1825" y="13211"/>
                  </a:lnTo>
                  <a:cubicBezTo>
                    <a:pt x="1973" y="13507"/>
                    <a:pt x="2170" y="13852"/>
                    <a:pt x="2318" y="13802"/>
                  </a:cubicBezTo>
                  <a:cubicBezTo>
                    <a:pt x="2416" y="13753"/>
                    <a:pt x="2515" y="13704"/>
                    <a:pt x="2613" y="13605"/>
                  </a:cubicBezTo>
                  <a:cubicBezTo>
                    <a:pt x="2712" y="13507"/>
                    <a:pt x="2860" y="13408"/>
                    <a:pt x="2958" y="13310"/>
                  </a:cubicBezTo>
                  <a:cubicBezTo>
                    <a:pt x="3353" y="13112"/>
                    <a:pt x="3796" y="13063"/>
                    <a:pt x="4141" y="13260"/>
                  </a:cubicBezTo>
                  <a:cubicBezTo>
                    <a:pt x="4684" y="13507"/>
                    <a:pt x="5029" y="13950"/>
                    <a:pt x="5177" y="14542"/>
                  </a:cubicBezTo>
                  <a:cubicBezTo>
                    <a:pt x="5226" y="15331"/>
                    <a:pt x="4979" y="16169"/>
                    <a:pt x="4536" y="16859"/>
                  </a:cubicBezTo>
                  <a:cubicBezTo>
                    <a:pt x="4487" y="17007"/>
                    <a:pt x="4388" y="17154"/>
                    <a:pt x="4388" y="17302"/>
                  </a:cubicBezTo>
                  <a:cubicBezTo>
                    <a:pt x="4437" y="17500"/>
                    <a:pt x="4536" y="17746"/>
                    <a:pt x="4733" y="17894"/>
                  </a:cubicBezTo>
                  <a:lnTo>
                    <a:pt x="5867" y="19323"/>
                  </a:lnTo>
                  <a:cubicBezTo>
                    <a:pt x="5817" y="19077"/>
                    <a:pt x="5768" y="18830"/>
                    <a:pt x="5768" y="18633"/>
                  </a:cubicBezTo>
                  <a:lnTo>
                    <a:pt x="5768" y="18239"/>
                  </a:lnTo>
                  <a:lnTo>
                    <a:pt x="6163" y="18239"/>
                  </a:lnTo>
                  <a:cubicBezTo>
                    <a:pt x="6655" y="18190"/>
                    <a:pt x="7099" y="17943"/>
                    <a:pt x="7395" y="17549"/>
                  </a:cubicBezTo>
                  <a:cubicBezTo>
                    <a:pt x="7888" y="16908"/>
                    <a:pt x="8085" y="16119"/>
                    <a:pt x="7986" y="15281"/>
                  </a:cubicBezTo>
                  <a:cubicBezTo>
                    <a:pt x="7839" y="14000"/>
                    <a:pt x="7050" y="12866"/>
                    <a:pt x="5916" y="12225"/>
                  </a:cubicBezTo>
                  <a:lnTo>
                    <a:pt x="5522" y="12028"/>
                  </a:lnTo>
                  <a:cubicBezTo>
                    <a:pt x="4979" y="11781"/>
                    <a:pt x="4487" y="11436"/>
                    <a:pt x="4141" y="10943"/>
                  </a:cubicBezTo>
                  <a:cubicBezTo>
                    <a:pt x="3944" y="10549"/>
                    <a:pt x="3796" y="10105"/>
                    <a:pt x="3796" y="9612"/>
                  </a:cubicBezTo>
                  <a:lnTo>
                    <a:pt x="3451" y="6211"/>
                  </a:lnTo>
                  <a:lnTo>
                    <a:pt x="3747" y="6113"/>
                  </a:lnTo>
                  <a:cubicBezTo>
                    <a:pt x="4092" y="6063"/>
                    <a:pt x="4388" y="6014"/>
                    <a:pt x="4733" y="6014"/>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85" name="Google Shape;7185;p31"/>
            <p:cNvSpPr/>
            <p:nvPr/>
          </p:nvSpPr>
          <p:spPr>
            <a:xfrm>
              <a:off x="7027116" y="3485534"/>
              <a:ext cx="6815" cy="3416"/>
            </a:xfrm>
            <a:custGeom>
              <a:avLst/>
              <a:gdLst/>
              <a:ahLst/>
              <a:cxnLst/>
              <a:rect l="l" t="t" r="r" b="b"/>
              <a:pathLst>
                <a:path w="395" h="198" extrusionOk="0">
                  <a:moveTo>
                    <a:pt x="0" y="0"/>
                  </a:moveTo>
                  <a:cubicBezTo>
                    <a:pt x="50" y="50"/>
                    <a:pt x="50" y="99"/>
                    <a:pt x="50" y="148"/>
                  </a:cubicBezTo>
                  <a:cubicBezTo>
                    <a:pt x="198" y="197"/>
                    <a:pt x="296" y="197"/>
                    <a:pt x="395" y="148"/>
                  </a:cubicBezTo>
                  <a:cubicBezTo>
                    <a:pt x="296" y="148"/>
                    <a:pt x="148" y="99"/>
                    <a:pt x="0" y="0"/>
                  </a:cubicBezTo>
                  <a:close/>
                </a:path>
              </a:pathLst>
            </a:custGeom>
            <a:solidFill>
              <a:srgbClr val="088CA5"/>
            </a:solidFill>
            <a:ln>
              <a:noFill/>
            </a:ln>
          </p:spPr>
          <p:txBody>
            <a:bodyPr spcFirstLastPara="1" wrap="square" lIns="121900" tIns="121900" rIns="121900" bIns="121900" anchor="ctr" anchorCtr="0">
              <a:noAutofit/>
            </a:bodyPr>
            <a:lstStyle/>
            <a:p>
              <a:endParaRPr sz="2400"/>
            </a:p>
          </p:txBody>
        </p:sp>
        <p:sp>
          <p:nvSpPr>
            <p:cNvPr id="7186" name="Google Shape;7186;p31"/>
            <p:cNvSpPr/>
            <p:nvPr/>
          </p:nvSpPr>
          <p:spPr>
            <a:xfrm>
              <a:off x="6215933" y="3183672"/>
              <a:ext cx="584273" cy="566417"/>
            </a:xfrm>
            <a:custGeom>
              <a:avLst/>
              <a:gdLst/>
              <a:ahLst/>
              <a:cxnLst/>
              <a:rect l="l" t="t" r="r" b="b"/>
              <a:pathLst>
                <a:path w="33866" h="32831" extrusionOk="0">
                  <a:moveTo>
                    <a:pt x="27408" y="3846"/>
                  </a:moveTo>
                  <a:cubicBezTo>
                    <a:pt x="27260" y="3796"/>
                    <a:pt x="27063" y="3747"/>
                    <a:pt x="26866" y="3747"/>
                  </a:cubicBezTo>
                  <a:cubicBezTo>
                    <a:pt x="26472" y="3747"/>
                    <a:pt x="26077" y="3649"/>
                    <a:pt x="25683" y="3599"/>
                  </a:cubicBezTo>
                  <a:cubicBezTo>
                    <a:pt x="25338" y="3550"/>
                    <a:pt x="25042" y="3501"/>
                    <a:pt x="24697" y="3501"/>
                  </a:cubicBezTo>
                  <a:lnTo>
                    <a:pt x="24401" y="3550"/>
                  </a:lnTo>
                  <a:lnTo>
                    <a:pt x="24352" y="3501"/>
                  </a:lnTo>
                  <a:cubicBezTo>
                    <a:pt x="24007" y="3501"/>
                    <a:pt x="23859" y="3057"/>
                    <a:pt x="23761" y="2958"/>
                  </a:cubicBezTo>
                  <a:cubicBezTo>
                    <a:pt x="23711" y="2909"/>
                    <a:pt x="23711" y="2860"/>
                    <a:pt x="23711" y="2811"/>
                  </a:cubicBezTo>
                  <a:cubicBezTo>
                    <a:pt x="23662" y="2712"/>
                    <a:pt x="23416" y="2712"/>
                    <a:pt x="23021" y="2761"/>
                  </a:cubicBezTo>
                  <a:lnTo>
                    <a:pt x="22134" y="2860"/>
                  </a:lnTo>
                  <a:cubicBezTo>
                    <a:pt x="22085" y="2860"/>
                    <a:pt x="22035" y="2909"/>
                    <a:pt x="21986" y="2909"/>
                  </a:cubicBezTo>
                  <a:cubicBezTo>
                    <a:pt x="21937" y="2958"/>
                    <a:pt x="21887" y="3057"/>
                    <a:pt x="21887" y="3106"/>
                  </a:cubicBezTo>
                  <a:lnTo>
                    <a:pt x="21197" y="4930"/>
                  </a:lnTo>
                  <a:cubicBezTo>
                    <a:pt x="21148" y="5127"/>
                    <a:pt x="21000" y="5325"/>
                    <a:pt x="20852" y="5473"/>
                  </a:cubicBezTo>
                  <a:cubicBezTo>
                    <a:pt x="20655" y="5620"/>
                    <a:pt x="20409" y="5719"/>
                    <a:pt x="20113" y="5719"/>
                  </a:cubicBezTo>
                  <a:lnTo>
                    <a:pt x="16613" y="5867"/>
                  </a:lnTo>
                  <a:cubicBezTo>
                    <a:pt x="16465" y="5867"/>
                    <a:pt x="16268" y="5818"/>
                    <a:pt x="16120" y="5818"/>
                  </a:cubicBezTo>
                  <a:cubicBezTo>
                    <a:pt x="15824" y="5670"/>
                    <a:pt x="15578" y="5374"/>
                    <a:pt x="15479" y="5029"/>
                  </a:cubicBezTo>
                  <a:lnTo>
                    <a:pt x="13409" y="149"/>
                  </a:lnTo>
                  <a:lnTo>
                    <a:pt x="1726" y="149"/>
                  </a:lnTo>
                  <a:lnTo>
                    <a:pt x="1726" y="1"/>
                  </a:lnTo>
                  <a:cubicBezTo>
                    <a:pt x="1628" y="1"/>
                    <a:pt x="1578" y="1"/>
                    <a:pt x="1529" y="1"/>
                  </a:cubicBezTo>
                  <a:cubicBezTo>
                    <a:pt x="1480" y="1"/>
                    <a:pt x="1381" y="1"/>
                    <a:pt x="1332" y="1"/>
                  </a:cubicBezTo>
                  <a:lnTo>
                    <a:pt x="4092" y="4487"/>
                  </a:lnTo>
                  <a:cubicBezTo>
                    <a:pt x="4536" y="5275"/>
                    <a:pt x="5029" y="6261"/>
                    <a:pt x="4634" y="7050"/>
                  </a:cubicBezTo>
                  <a:cubicBezTo>
                    <a:pt x="4437" y="7395"/>
                    <a:pt x="4043" y="7641"/>
                    <a:pt x="3895" y="8085"/>
                  </a:cubicBezTo>
                  <a:cubicBezTo>
                    <a:pt x="3501" y="9022"/>
                    <a:pt x="4585" y="9909"/>
                    <a:pt x="5226" y="10747"/>
                  </a:cubicBezTo>
                  <a:cubicBezTo>
                    <a:pt x="6212" y="12078"/>
                    <a:pt x="6113" y="13951"/>
                    <a:pt x="5522" y="15529"/>
                  </a:cubicBezTo>
                  <a:cubicBezTo>
                    <a:pt x="4930" y="17057"/>
                    <a:pt x="3895" y="18388"/>
                    <a:pt x="3008" y="19817"/>
                  </a:cubicBezTo>
                  <a:cubicBezTo>
                    <a:pt x="1085" y="23071"/>
                    <a:pt x="50" y="26768"/>
                    <a:pt x="1" y="30563"/>
                  </a:cubicBezTo>
                  <a:cubicBezTo>
                    <a:pt x="1036" y="30021"/>
                    <a:pt x="2120" y="29577"/>
                    <a:pt x="3254" y="29232"/>
                  </a:cubicBezTo>
                  <a:cubicBezTo>
                    <a:pt x="3599" y="29084"/>
                    <a:pt x="3944" y="29035"/>
                    <a:pt x="4289" y="29084"/>
                  </a:cubicBezTo>
                  <a:cubicBezTo>
                    <a:pt x="4733" y="29232"/>
                    <a:pt x="5078" y="29430"/>
                    <a:pt x="5374" y="29775"/>
                  </a:cubicBezTo>
                  <a:lnTo>
                    <a:pt x="5522" y="29922"/>
                  </a:lnTo>
                  <a:cubicBezTo>
                    <a:pt x="7050" y="31303"/>
                    <a:pt x="9367" y="31303"/>
                    <a:pt x="11043" y="31106"/>
                  </a:cubicBezTo>
                  <a:cubicBezTo>
                    <a:pt x="11831" y="31007"/>
                    <a:pt x="12620" y="30810"/>
                    <a:pt x="13360" y="30662"/>
                  </a:cubicBezTo>
                  <a:cubicBezTo>
                    <a:pt x="14592" y="30366"/>
                    <a:pt x="15874" y="30169"/>
                    <a:pt x="17204" y="30120"/>
                  </a:cubicBezTo>
                  <a:cubicBezTo>
                    <a:pt x="17500" y="30070"/>
                    <a:pt x="17796" y="30169"/>
                    <a:pt x="18042" y="30317"/>
                  </a:cubicBezTo>
                  <a:cubicBezTo>
                    <a:pt x="18240" y="30514"/>
                    <a:pt x="18388" y="30760"/>
                    <a:pt x="18437" y="31007"/>
                  </a:cubicBezTo>
                  <a:lnTo>
                    <a:pt x="18535" y="31155"/>
                  </a:lnTo>
                  <a:cubicBezTo>
                    <a:pt x="18880" y="32091"/>
                    <a:pt x="20211" y="32289"/>
                    <a:pt x="21197" y="32338"/>
                  </a:cubicBezTo>
                  <a:cubicBezTo>
                    <a:pt x="24352" y="32584"/>
                    <a:pt x="27951" y="32831"/>
                    <a:pt x="31155" y="31697"/>
                  </a:cubicBezTo>
                  <a:cubicBezTo>
                    <a:pt x="30514" y="31106"/>
                    <a:pt x="29922" y="30514"/>
                    <a:pt x="29282" y="29972"/>
                  </a:cubicBezTo>
                  <a:cubicBezTo>
                    <a:pt x="28690" y="29380"/>
                    <a:pt x="28049" y="28838"/>
                    <a:pt x="27458" y="28197"/>
                  </a:cubicBezTo>
                  <a:lnTo>
                    <a:pt x="27359" y="28099"/>
                  </a:lnTo>
                  <a:lnTo>
                    <a:pt x="27310" y="18388"/>
                  </a:lnTo>
                  <a:lnTo>
                    <a:pt x="33274" y="18388"/>
                  </a:lnTo>
                  <a:lnTo>
                    <a:pt x="33274" y="13655"/>
                  </a:lnTo>
                  <a:lnTo>
                    <a:pt x="33866" y="13655"/>
                  </a:lnTo>
                  <a:cubicBezTo>
                    <a:pt x="33866" y="13606"/>
                    <a:pt x="33817" y="13557"/>
                    <a:pt x="33817" y="13557"/>
                  </a:cubicBezTo>
                  <a:cubicBezTo>
                    <a:pt x="33619" y="13409"/>
                    <a:pt x="33373" y="13360"/>
                    <a:pt x="33126" y="13409"/>
                  </a:cubicBezTo>
                  <a:cubicBezTo>
                    <a:pt x="32880" y="13458"/>
                    <a:pt x="32634" y="13557"/>
                    <a:pt x="32387" y="13655"/>
                  </a:cubicBezTo>
                  <a:lnTo>
                    <a:pt x="32190" y="13754"/>
                  </a:lnTo>
                  <a:cubicBezTo>
                    <a:pt x="31450" y="14050"/>
                    <a:pt x="30612" y="14247"/>
                    <a:pt x="29824" y="14296"/>
                  </a:cubicBezTo>
                  <a:cubicBezTo>
                    <a:pt x="29627" y="14345"/>
                    <a:pt x="29479" y="14296"/>
                    <a:pt x="29331" y="14247"/>
                  </a:cubicBezTo>
                  <a:cubicBezTo>
                    <a:pt x="28986" y="14050"/>
                    <a:pt x="28838" y="13705"/>
                    <a:pt x="28838" y="13310"/>
                  </a:cubicBezTo>
                  <a:cubicBezTo>
                    <a:pt x="28936" y="12374"/>
                    <a:pt x="28739" y="11437"/>
                    <a:pt x="28296" y="10599"/>
                  </a:cubicBezTo>
                  <a:cubicBezTo>
                    <a:pt x="28197" y="10501"/>
                    <a:pt x="28148" y="10402"/>
                    <a:pt x="28049" y="10303"/>
                  </a:cubicBezTo>
                  <a:cubicBezTo>
                    <a:pt x="27852" y="10106"/>
                    <a:pt x="27704" y="9860"/>
                    <a:pt x="27606" y="9613"/>
                  </a:cubicBezTo>
                  <a:cubicBezTo>
                    <a:pt x="27458" y="9317"/>
                    <a:pt x="27408" y="8972"/>
                    <a:pt x="27408" y="8677"/>
                  </a:cubicBezTo>
                  <a:cubicBezTo>
                    <a:pt x="27359" y="7888"/>
                    <a:pt x="27507" y="7099"/>
                    <a:pt x="27852" y="6409"/>
                  </a:cubicBezTo>
                  <a:cubicBezTo>
                    <a:pt x="27901" y="6311"/>
                    <a:pt x="27901" y="6261"/>
                    <a:pt x="27901" y="6212"/>
                  </a:cubicBezTo>
                  <a:lnTo>
                    <a:pt x="27852" y="6113"/>
                  </a:lnTo>
                  <a:cubicBezTo>
                    <a:pt x="27556" y="5719"/>
                    <a:pt x="27458" y="5177"/>
                    <a:pt x="27556" y="4684"/>
                  </a:cubicBezTo>
                  <a:cubicBezTo>
                    <a:pt x="27556" y="4240"/>
                    <a:pt x="27556" y="4043"/>
                    <a:pt x="27408" y="3846"/>
                  </a:cubicBezTo>
                  <a:close/>
                </a:path>
              </a:pathLst>
            </a:custGeom>
            <a:solidFill>
              <a:srgbClr val="CCCCCC"/>
            </a:solidFill>
            <a:ln>
              <a:noFill/>
            </a:ln>
          </p:spPr>
          <p:txBody>
            <a:bodyPr spcFirstLastPara="1" wrap="square" lIns="121900" tIns="121900" rIns="121900" bIns="121900" anchor="ctr" anchorCtr="0">
              <a:noAutofit/>
            </a:bodyPr>
            <a:lstStyle/>
            <a:p>
              <a:endParaRPr sz="2400"/>
            </a:p>
          </p:txBody>
        </p:sp>
        <p:sp>
          <p:nvSpPr>
            <p:cNvPr id="7187" name="Google Shape;7187;p31"/>
            <p:cNvSpPr/>
            <p:nvPr/>
          </p:nvSpPr>
          <p:spPr>
            <a:xfrm>
              <a:off x="6117302" y="2797652"/>
              <a:ext cx="74859" cy="47634"/>
            </a:xfrm>
            <a:custGeom>
              <a:avLst/>
              <a:gdLst/>
              <a:ahLst/>
              <a:cxnLst/>
              <a:rect l="l" t="t" r="r" b="b"/>
              <a:pathLst>
                <a:path w="4339" h="2761" extrusionOk="0">
                  <a:moveTo>
                    <a:pt x="4339" y="2711"/>
                  </a:moveTo>
                  <a:lnTo>
                    <a:pt x="4339" y="641"/>
                  </a:lnTo>
                  <a:cubicBezTo>
                    <a:pt x="4043" y="690"/>
                    <a:pt x="3796" y="740"/>
                    <a:pt x="3501" y="789"/>
                  </a:cubicBezTo>
                  <a:cubicBezTo>
                    <a:pt x="3106" y="888"/>
                    <a:pt x="2663" y="937"/>
                    <a:pt x="2268" y="888"/>
                  </a:cubicBezTo>
                  <a:cubicBezTo>
                    <a:pt x="1923" y="789"/>
                    <a:pt x="1627" y="592"/>
                    <a:pt x="1332" y="395"/>
                  </a:cubicBezTo>
                  <a:cubicBezTo>
                    <a:pt x="937" y="148"/>
                    <a:pt x="740" y="0"/>
                    <a:pt x="494" y="99"/>
                  </a:cubicBezTo>
                  <a:lnTo>
                    <a:pt x="494" y="50"/>
                  </a:lnTo>
                  <a:cubicBezTo>
                    <a:pt x="444" y="345"/>
                    <a:pt x="395" y="592"/>
                    <a:pt x="346" y="888"/>
                  </a:cubicBezTo>
                  <a:cubicBezTo>
                    <a:pt x="247" y="1528"/>
                    <a:pt x="99" y="2120"/>
                    <a:pt x="1" y="2761"/>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88" name="Google Shape;7188;p31"/>
            <p:cNvSpPr/>
            <p:nvPr/>
          </p:nvSpPr>
          <p:spPr>
            <a:xfrm>
              <a:off x="6617273" y="3749119"/>
              <a:ext cx="417597" cy="455863"/>
            </a:xfrm>
            <a:custGeom>
              <a:avLst/>
              <a:gdLst/>
              <a:ahLst/>
              <a:cxnLst/>
              <a:rect l="l" t="t" r="r" b="b"/>
              <a:pathLst>
                <a:path w="24205" h="26423" extrusionOk="0">
                  <a:moveTo>
                    <a:pt x="1134" y="11733"/>
                  </a:moveTo>
                  <a:lnTo>
                    <a:pt x="543" y="11733"/>
                  </a:lnTo>
                  <a:lnTo>
                    <a:pt x="1" y="11733"/>
                  </a:lnTo>
                  <a:lnTo>
                    <a:pt x="1" y="20310"/>
                  </a:lnTo>
                  <a:lnTo>
                    <a:pt x="50" y="20260"/>
                  </a:lnTo>
                  <a:cubicBezTo>
                    <a:pt x="839" y="21000"/>
                    <a:pt x="1332" y="21986"/>
                    <a:pt x="1578" y="23021"/>
                  </a:cubicBezTo>
                  <a:cubicBezTo>
                    <a:pt x="1775" y="24007"/>
                    <a:pt x="1874" y="24993"/>
                    <a:pt x="1825" y="26028"/>
                  </a:cubicBezTo>
                  <a:cubicBezTo>
                    <a:pt x="1825" y="26127"/>
                    <a:pt x="1825" y="26225"/>
                    <a:pt x="1825" y="26274"/>
                  </a:cubicBezTo>
                  <a:cubicBezTo>
                    <a:pt x="1874" y="26422"/>
                    <a:pt x="2170" y="26422"/>
                    <a:pt x="2515" y="26324"/>
                  </a:cubicBezTo>
                  <a:cubicBezTo>
                    <a:pt x="3205" y="26127"/>
                    <a:pt x="3796" y="25831"/>
                    <a:pt x="4339" y="25387"/>
                  </a:cubicBezTo>
                  <a:cubicBezTo>
                    <a:pt x="5127" y="24697"/>
                    <a:pt x="5768" y="23859"/>
                    <a:pt x="6162" y="22922"/>
                  </a:cubicBezTo>
                  <a:cubicBezTo>
                    <a:pt x="6409" y="22479"/>
                    <a:pt x="6655" y="22035"/>
                    <a:pt x="6951" y="21591"/>
                  </a:cubicBezTo>
                  <a:lnTo>
                    <a:pt x="7148" y="21296"/>
                  </a:lnTo>
                  <a:lnTo>
                    <a:pt x="7444" y="21493"/>
                  </a:lnTo>
                  <a:cubicBezTo>
                    <a:pt x="9071" y="22331"/>
                    <a:pt x="10895" y="22725"/>
                    <a:pt x="12719" y="22627"/>
                  </a:cubicBezTo>
                  <a:cubicBezTo>
                    <a:pt x="13014" y="22627"/>
                    <a:pt x="13310" y="22577"/>
                    <a:pt x="13606" y="22479"/>
                  </a:cubicBezTo>
                  <a:cubicBezTo>
                    <a:pt x="13951" y="22331"/>
                    <a:pt x="14197" y="22035"/>
                    <a:pt x="14345" y="21690"/>
                  </a:cubicBezTo>
                  <a:cubicBezTo>
                    <a:pt x="14395" y="21444"/>
                    <a:pt x="14444" y="21246"/>
                    <a:pt x="14444" y="21000"/>
                  </a:cubicBezTo>
                  <a:cubicBezTo>
                    <a:pt x="14493" y="20803"/>
                    <a:pt x="14493" y="20556"/>
                    <a:pt x="14542" y="20310"/>
                  </a:cubicBezTo>
                  <a:cubicBezTo>
                    <a:pt x="14690" y="19669"/>
                    <a:pt x="15233" y="19176"/>
                    <a:pt x="15923" y="19176"/>
                  </a:cubicBezTo>
                  <a:cubicBezTo>
                    <a:pt x="16071" y="19225"/>
                    <a:pt x="16169" y="19225"/>
                    <a:pt x="16317" y="19275"/>
                  </a:cubicBezTo>
                  <a:cubicBezTo>
                    <a:pt x="16366" y="19324"/>
                    <a:pt x="16465" y="19324"/>
                    <a:pt x="16514" y="19373"/>
                  </a:cubicBezTo>
                  <a:cubicBezTo>
                    <a:pt x="16711" y="19373"/>
                    <a:pt x="16909" y="19127"/>
                    <a:pt x="17007" y="18930"/>
                  </a:cubicBezTo>
                  <a:cubicBezTo>
                    <a:pt x="17056" y="18732"/>
                    <a:pt x="17106" y="18535"/>
                    <a:pt x="17155" y="18338"/>
                  </a:cubicBezTo>
                  <a:cubicBezTo>
                    <a:pt x="17204" y="18141"/>
                    <a:pt x="17204" y="17993"/>
                    <a:pt x="17254" y="17845"/>
                  </a:cubicBezTo>
                  <a:cubicBezTo>
                    <a:pt x="17599" y="16908"/>
                    <a:pt x="18190" y="16070"/>
                    <a:pt x="18979" y="15479"/>
                  </a:cubicBezTo>
                  <a:cubicBezTo>
                    <a:pt x="20458" y="14049"/>
                    <a:pt x="22183" y="12571"/>
                    <a:pt x="24204" y="12275"/>
                  </a:cubicBezTo>
                  <a:cubicBezTo>
                    <a:pt x="24056" y="12176"/>
                    <a:pt x="23958" y="12028"/>
                    <a:pt x="23859" y="11880"/>
                  </a:cubicBezTo>
                  <a:cubicBezTo>
                    <a:pt x="23613" y="11437"/>
                    <a:pt x="23070" y="11190"/>
                    <a:pt x="22577" y="11388"/>
                  </a:cubicBezTo>
                  <a:cubicBezTo>
                    <a:pt x="22183" y="11437"/>
                    <a:pt x="21838" y="11388"/>
                    <a:pt x="21444" y="11289"/>
                  </a:cubicBezTo>
                  <a:cubicBezTo>
                    <a:pt x="20753" y="11042"/>
                    <a:pt x="20261" y="10402"/>
                    <a:pt x="20162" y="9662"/>
                  </a:cubicBezTo>
                  <a:cubicBezTo>
                    <a:pt x="20063" y="9120"/>
                    <a:pt x="20063" y="8578"/>
                    <a:pt x="20211" y="8036"/>
                  </a:cubicBezTo>
                  <a:lnTo>
                    <a:pt x="16563" y="5719"/>
                  </a:lnTo>
                  <a:cubicBezTo>
                    <a:pt x="16218" y="5521"/>
                    <a:pt x="15972" y="5324"/>
                    <a:pt x="15676" y="5029"/>
                  </a:cubicBezTo>
                  <a:cubicBezTo>
                    <a:pt x="15430" y="4733"/>
                    <a:pt x="15282" y="4388"/>
                    <a:pt x="15134" y="4043"/>
                  </a:cubicBezTo>
                  <a:lnTo>
                    <a:pt x="13507" y="198"/>
                  </a:lnTo>
                  <a:lnTo>
                    <a:pt x="13507" y="247"/>
                  </a:lnTo>
                  <a:cubicBezTo>
                    <a:pt x="12866" y="1"/>
                    <a:pt x="12127" y="592"/>
                    <a:pt x="11437" y="1085"/>
                  </a:cubicBezTo>
                  <a:cubicBezTo>
                    <a:pt x="10500" y="1824"/>
                    <a:pt x="9169" y="2219"/>
                    <a:pt x="8430" y="1331"/>
                  </a:cubicBezTo>
                  <a:cubicBezTo>
                    <a:pt x="8381" y="1233"/>
                    <a:pt x="8331" y="1134"/>
                    <a:pt x="8282" y="1085"/>
                  </a:cubicBezTo>
                  <a:cubicBezTo>
                    <a:pt x="8233" y="986"/>
                    <a:pt x="8183" y="888"/>
                    <a:pt x="8085" y="839"/>
                  </a:cubicBezTo>
                  <a:cubicBezTo>
                    <a:pt x="7986" y="789"/>
                    <a:pt x="7789" y="839"/>
                    <a:pt x="7493" y="986"/>
                  </a:cubicBezTo>
                  <a:cubicBezTo>
                    <a:pt x="7296" y="1085"/>
                    <a:pt x="7050" y="1134"/>
                    <a:pt x="6853" y="1184"/>
                  </a:cubicBezTo>
                  <a:cubicBezTo>
                    <a:pt x="6507" y="1233"/>
                    <a:pt x="6113" y="1184"/>
                    <a:pt x="5817" y="1085"/>
                  </a:cubicBezTo>
                  <a:lnTo>
                    <a:pt x="5620" y="1036"/>
                  </a:lnTo>
                  <a:cubicBezTo>
                    <a:pt x="4339" y="740"/>
                    <a:pt x="2712" y="1233"/>
                    <a:pt x="2317" y="2515"/>
                  </a:cubicBezTo>
                  <a:cubicBezTo>
                    <a:pt x="2170" y="3106"/>
                    <a:pt x="2170" y="3747"/>
                    <a:pt x="2317" y="4338"/>
                  </a:cubicBezTo>
                  <a:cubicBezTo>
                    <a:pt x="2564" y="6606"/>
                    <a:pt x="2712" y="9416"/>
                    <a:pt x="1282" y="11535"/>
                  </a:cubicBezTo>
                  <a:close/>
                </a:path>
              </a:pathLst>
            </a:custGeom>
            <a:solidFill>
              <a:srgbClr val="EFEFEF"/>
            </a:solidFill>
            <a:ln>
              <a:noFill/>
            </a:ln>
          </p:spPr>
          <p:txBody>
            <a:bodyPr spcFirstLastPara="1" wrap="square" lIns="121900" tIns="121900" rIns="121900" bIns="121900" anchor="ctr" anchorCtr="0">
              <a:noAutofit/>
            </a:bodyPr>
            <a:lstStyle/>
            <a:p>
              <a:endParaRPr sz="2400"/>
            </a:p>
          </p:txBody>
        </p:sp>
        <p:sp>
          <p:nvSpPr>
            <p:cNvPr id="7189" name="Google Shape;7189;p31"/>
            <p:cNvSpPr/>
            <p:nvPr/>
          </p:nvSpPr>
          <p:spPr>
            <a:xfrm>
              <a:off x="6193837" y="2742385"/>
              <a:ext cx="338494" cy="403122"/>
            </a:xfrm>
            <a:custGeom>
              <a:avLst/>
              <a:gdLst/>
              <a:ahLst/>
              <a:cxnLst/>
              <a:rect l="l" t="t" r="r" b="b"/>
              <a:pathLst>
                <a:path w="19620" h="23366" extrusionOk="0">
                  <a:moveTo>
                    <a:pt x="3352" y="20852"/>
                  </a:moveTo>
                  <a:cubicBezTo>
                    <a:pt x="4141" y="20507"/>
                    <a:pt x="5077" y="20605"/>
                    <a:pt x="5817" y="21147"/>
                  </a:cubicBezTo>
                  <a:cubicBezTo>
                    <a:pt x="6063" y="21345"/>
                    <a:pt x="6310" y="21591"/>
                    <a:pt x="6408" y="21887"/>
                  </a:cubicBezTo>
                  <a:lnTo>
                    <a:pt x="6507" y="21640"/>
                  </a:lnTo>
                  <a:cubicBezTo>
                    <a:pt x="6606" y="21394"/>
                    <a:pt x="6704" y="21147"/>
                    <a:pt x="6852" y="20950"/>
                  </a:cubicBezTo>
                  <a:cubicBezTo>
                    <a:pt x="7394" y="20260"/>
                    <a:pt x="8331" y="20112"/>
                    <a:pt x="9021" y="20605"/>
                  </a:cubicBezTo>
                  <a:cubicBezTo>
                    <a:pt x="9366" y="20852"/>
                    <a:pt x="9563" y="21246"/>
                    <a:pt x="9662" y="21640"/>
                  </a:cubicBezTo>
                  <a:lnTo>
                    <a:pt x="9662" y="21640"/>
                  </a:lnTo>
                  <a:cubicBezTo>
                    <a:pt x="11436" y="20260"/>
                    <a:pt x="12965" y="18732"/>
                    <a:pt x="13014" y="16760"/>
                  </a:cubicBezTo>
                  <a:lnTo>
                    <a:pt x="13014" y="16169"/>
                  </a:lnTo>
                  <a:cubicBezTo>
                    <a:pt x="12965" y="15479"/>
                    <a:pt x="13063" y="14838"/>
                    <a:pt x="13310" y="14246"/>
                  </a:cubicBezTo>
                  <a:cubicBezTo>
                    <a:pt x="13556" y="13852"/>
                    <a:pt x="13852" y="13556"/>
                    <a:pt x="14197" y="13260"/>
                  </a:cubicBezTo>
                  <a:cubicBezTo>
                    <a:pt x="14739" y="12817"/>
                    <a:pt x="15035" y="12521"/>
                    <a:pt x="14986" y="12126"/>
                  </a:cubicBezTo>
                  <a:lnTo>
                    <a:pt x="14542" y="8627"/>
                  </a:lnTo>
                  <a:lnTo>
                    <a:pt x="15725" y="11979"/>
                  </a:lnTo>
                  <a:cubicBezTo>
                    <a:pt x="15725" y="11979"/>
                    <a:pt x="15774" y="12028"/>
                    <a:pt x="15774" y="12028"/>
                  </a:cubicBezTo>
                  <a:cubicBezTo>
                    <a:pt x="15873" y="12077"/>
                    <a:pt x="15971" y="12077"/>
                    <a:pt x="16070" y="12028"/>
                  </a:cubicBezTo>
                  <a:cubicBezTo>
                    <a:pt x="16267" y="11831"/>
                    <a:pt x="16415" y="11584"/>
                    <a:pt x="16514" y="11338"/>
                  </a:cubicBezTo>
                  <a:cubicBezTo>
                    <a:pt x="17352" y="9317"/>
                    <a:pt x="17795" y="7197"/>
                    <a:pt x="17894" y="5028"/>
                  </a:cubicBezTo>
                  <a:lnTo>
                    <a:pt x="17894" y="4880"/>
                  </a:lnTo>
                  <a:cubicBezTo>
                    <a:pt x="17845" y="4239"/>
                    <a:pt x="17943" y="3648"/>
                    <a:pt x="18190" y="3056"/>
                  </a:cubicBezTo>
                  <a:cubicBezTo>
                    <a:pt x="18338" y="2810"/>
                    <a:pt x="18485" y="2613"/>
                    <a:pt x="18683" y="2416"/>
                  </a:cubicBezTo>
                  <a:cubicBezTo>
                    <a:pt x="18781" y="2268"/>
                    <a:pt x="18880" y="2169"/>
                    <a:pt x="18929" y="2070"/>
                  </a:cubicBezTo>
                  <a:cubicBezTo>
                    <a:pt x="19323" y="1430"/>
                    <a:pt x="19570" y="740"/>
                    <a:pt x="19619" y="49"/>
                  </a:cubicBezTo>
                  <a:cubicBezTo>
                    <a:pt x="19225" y="0"/>
                    <a:pt x="18831" y="0"/>
                    <a:pt x="18387" y="49"/>
                  </a:cubicBezTo>
                  <a:lnTo>
                    <a:pt x="17697" y="99"/>
                  </a:lnTo>
                  <a:cubicBezTo>
                    <a:pt x="16809" y="197"/>
                    <a:pt x="15873" y="247"/>
                    <a:pt x="14986" y="197"/>
                  </a:cubicBezTo>
                  <a:cubicBezTo>
                    <a:pt x="14838" y="789"/>
                    <a:pt x="14641" y="1430"/>
                    <a:pt x="14394" y="2021"/>
                  </a:cubicBezTo>
                  <a:lnTo>
                    <a:pt x="14000" y="3007"/>
                  </a:lnTo>
                  <a:lnTo>
                    <a:pt x="14000" y="3204"/>
                  </a:lnTo>
                  <a:cubicBezTo>
                    <a:pt x="14000" y="4042"/>
                    <a:pt x="13457" y="4732"/>
                    <a:pt x="12669" y="4930"/>
                  </a:cubicBezTo>
                  <a:cubicBezTo>
                    <a:pt x="12570" y="4930"/>
                    <a:pt x="12521" y="4930"/>
                    <a:pt x="12472" y="4930"/>
                  </a:cubicBezTo>
                  <a:cubicBezTo>
                    <a:pt x="12127" y="4930"/>
                    <a:pt x="11831" y="4831"/>
                    <a:pt x="11535" y="4732"/>
                  </a:cubicBezTo>
                  <a:cubicBezTo>
                    <a:pt x="9711" y="4092"/>
                    <a:pt x="7887" y="3697"/>
                    <a:pt x="5965" y="3549"/>
                  </a:cubicBezTo>
                  <a:lnTo>
                    <a:pt x="6063" y="5373"/>
                  </a:lnTo>
                  <a:cubicBezTo>
                    <a:pt x="6556" y="4979"/>
                    <a:pt x="7197" y="4732"/>
                    <a:pt x="7887" y="4732"/>
                  </a:cubicBezTo>
                  <a:cubicBezTo>
                    <a:pt x="8528" y="4782"/>
                    <a:pt x="9070" y="5127"/>
                    <a:pt x="9366" y="5669"/>
                  </a:cubicBezTo>
                  <a:cubicBezTo>
                    <a:pt x="9613" y="6063"/>
                    <a:pt x="9613" y="6556"/>
                    <a:pt x="9366" y="7000"/>
                  </a:cubicBezTo>
                  <a:cubicBezTo>
                    <a:pt x="9120" y="7296"/>
                    <a:pt x="8824" y="7542"/>
                    <a:pt x="8429" y="7690"/>
                  </a:cubicBezTo>
                  <a:cubicBezTo>
                    <a:pt x="8134" y="7838"/>
                    <a:pt x="7887" y="7986"/>
                    <a:pt x="7838" y="8183"/>
                  </a:cubicBezTo>
                  <a:cubicBezTo>
                    <a:pt x="7789" y="8380"/>
                    <a:pt x="7937" y="8774"/>
                    <a:pt x="8331" y="9218"/>
                  </a:cubicBezTo>
                  <a:cubicBezTo>
                    <a:pt x="8528" y="9415"/>
                    <a:pt x="8676" y="9612"/>
                    <a:pt x="8824" y="9810"/>
                  </a:cubicBezTo>
                  <a:cubicBezTo>
                    <a:pt x="9218" y="10598"/>
                    <a:pt x="9317" y="11486"/>
                    <a:pt x="9169" y="12324"/>
                  </a:cubicBezTo>
                  <a:cubicBezTo>
                    <a:pt x="9021" y="13655"/>
                    <a:pt x="8775" y="14936"/>
                    <a:pt x="8429" y="16218"/>
                  </a:cubicBezTo>
                  <a:lnTo>
                    <a:pt x="8282" y="16760"/>
                  </a:lnTo>
                  <a:lnTo>
                    <a:pt x="7099" y="15873"/>
                  </a:lnTo>
                  <a:cubicBezTo>
                    <a:pt x="6951" y="15971"/>
                    <a:pt x="6852" y="16021"/>
                    <a:pt x="6704" y="16070"/>
                  </a:cubicBezTo>
                  <a:cubicBezTo>
                    <a:pt x="6063" y="16169"/>
                    <a:pt x="5423" y="16021"/>
                    <a:pt x="4930" y="15626"/>
                  </a:cubicBezTo>
                  <a:cubicBezTo>
                    <a:pt x="4338" y="15232"/>
                    <a:pt x="3894" y="15084"/>
                    <a:pt x="3599" y="15183"/>
                  </a:cubicBezTo>
                  <a:cubicBezTo>
                    <a:pt x="3599" y="15577"/>
                    <a:pt x="3500" y="15971"/>
                    <a:pt x="3303" y="16317"/>
                  </a:cubicBezTo>
                  <a:lnTo>
                    <a:pt x="3155" y="16563"/>
                  </a:lnTo>
                  <a:lnTo>
                    <a:pt x="1479" y="16169"/>
                  </a:lnTo>
                  <a:cubicBezTo>
                    <a:pt x="1479" y="16366"/>
                    <a:pt x="1430" y="16612"/>
                    <a:pt x="1331" y="16809"/>
                  </a:cubicBezTo>
                  <a:cubicBezTo>
                    <a:pt x="1282" y="16908"/>
                    <a:pt x="1233" y="17007"/>
                    <a:pt x="1134" y="17105"/>
                  </a:cubicBezTo>
                  <a:cubicBezTo>
                    <a:pt x="1479" y="17302"/>
                    <a:pt x="1775" y="17549"/>
                    <a:pt x="1972" y="17894"/>
                  </a:cubicBezTo>
                  <a:cubicBezTo>
                    <a:pt x="2366" y="18436"/>
                    <a:pt x="2465" y="19126"/>
                    <a:pt x="2218" y="19767"/>
                  </a:cubicBezTo>
                  <a:lnTo>
                    <a:pt x="2120" y="20063"/>
                  </a:lnTo>
                  <a:lnTo>
                    <a:pt x="1824" y="20063"/>
                  </a:lnTo>
                  <a:cubicBezTo>
                    <a:pt x="1430" y="20014"/>
                    <a:pt x="1035" y="19915"/>
                    <a:pt x="592" y="19816"/>
                  </a:cubicBezTo>
                  <a:cubicBezTo>
                    <a:pt x="542" y="20063"/>
                    <a:pt x="542" y="20309"/>
                    <a:pt x="592" y="20556"/>
                  </a:cubicBezTo>
                  <a:lnTo>
                    <a:pt x="789" y="20950"/>
                  </a:lnTo>
                  <a:lnTo>
                    <a:pt x="0" y="21197"/>
                  </a:lnTo>
                  <a:lnTo>
                    <a:pt x="197" y="21591"/>
                  </a:lnTo>
                  <a:lnTo>
                    <a:pt x="1331" y="23366"/>
                  </a:lnTo>
                  <a:cubicBezTo>
                    <a:pt x="1676" y="22330"/>
                    <a:pt x="2416" y="21443"/>
                    <a:pt x="3352" y="20852"/>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90" name="Google Shape;7190;p31"/>
            <p:cNvSpPr/>
            <p:nvPr/>
          </p:nvSpPr>
          <p:spPr>
            <a:xfrm>
              <a:off x="7687782" y="3437063"/>
              <a:ext cx="344463" cy="721206"/>
            </a:xfrm>
            <a:custGeom>
              <a:avLst/>
              <a:gdLst/>
              <a:ahLst/>
              <a:cxnLst/>
              <a:rect l="l" t="t" r="r" b="b"/>
              <a:pathLst>
                <a:path w="19966" h="41803" extrusionOk="0">
                  <a:moveTo>
                    <a:pt x="10402" y="8183"/>
                  </a:moveTo>
                  <a:cubicBezTo>
                    <a:pt x="8233" y="9958"/>
                    <a:pt x="5325" y="10796"/>
                    <a:pt x="3550" y="12965"/>
                  </a:cubicBezTo>
                  <a:cubicBezTo>
                    <a:pt x="2515" y="14247"/>
                    <a:pt x="2022" y="15873"/>
                    <a:pt x="2071" y="17549"/>
                  </a:cubicBezTo>
                  <a:cubicBezTo>
                    <a:pt x="2170" y="19225"/>
                    <a:pt x="2860" y="20753"/>
                    <a:pt x="3156" y="22380"/>
                  </a:cubicBezTo>
                  <a:cubicBezTo>
                    <a:pt x="3501" y="24007"/>
                    <a:pt x="3304" y="25929"/>
                    <a:pt x="2022" y="26965"/>
                  </a:cubicBezTo>
                  <a:cubicBezTo>
                    <a:pt x="1430" y="27408"/>
                    <a:pt x="642" y="27704"/>
                    <a:pt x="297" y="28345"/>
                  </a:cubicBezTo>
                  <a:cubicBezTo>
                    <a:pt x="50" y="28887"/>
                    <a:pt x="1" y="29429"/>
                    <a:pt x="100" y="30021"/>
                  </a:cubicBezTo>
                  <a:lnTo>
                    <a:pt x="297" y="32485"/>
                  </a:lnTo>
                  <a:cubicBezTo>
                    <a:pt x="494" y="34556"/>
                    <a:pt x="642" y="36725"/>
                    <a:pt x="1677" y="38549"/>
                  </a:cubicBezTo>
                  <a:cubicBezTo>
                    <a:pt x="2663" y="40373"/>
                    <a:pt x="4733" y="41802"/>
                    <a:pt x="6804" y="41358"/>
                  </a:cubicBezTo>
                  <a:cubicBezTo>
                    <a:pt x="8825" y="40964"/>
                    <a:pt x="10205" y="38894"/>
                    <a:pt x="10747" y="36873"/>
                  </a:cubicBezTo>
                  <a:cubicBezTo>
                    <a:pt x="11339" y="34802"/>
                    <a:pt x="11437" y="32633"/>
                    <a:pt x="12275" y="30711"/>
                  </a:cubicBezTo>
                  <a:cubicBezTo>
                    <a:pt x="13015" y="28986"/>
                    <a:pt x="14346" y="27457"/>
                    <a:pt x="14592" y="25584"/>
                  </a:cubicBezTo>
                  <a:cubicBezTo>
                    <a:pt x="14691" y="24451"/>
                    <a:pt x="14395" y="23267"/>
                    <a:pt x="14691" y="22134"/>
                  </a:cubicBezTo>
                  <a:cubicBezTo>
                    <a:pt x="15134" y="20458"/>
                    <a:pt x="16810" y="19275"/>
                    <a:pt x="17057" y="17549"/>
                  </a:cubicBezTo>
                  <a:cubicBezTo>
                    <a:pt x="17254" y="16317"/>
                    <a:pt x="16613" y="15035"/>
                    <a:pt x="16761" y="13754"/>
                  </a:cubicBezTo>
                  <a:cubicBezTo>
                    <a:pt x="16860" y="12521"/>
                    <a:pt x="18585" y="11338"/>
                    <a:pt x="19324" y="12373"/>
                  </a:cubicBezTo>
                  <a:cubicBezTo>
                    <a:pt x="17550" y="9859"/>
                    <a:pt x="19965" y="5078"/>
                    <a:pt x="17205" y="2860"/>
                  </a:cubicBezTo>
                  <a:cubicBezTo>
                    <a:pt x="13606" y="1"/>
                    <a:pt x="12670" y="6310"/>
                    <a:pt x="10402" y="8183"/>
                  </a:cubicBezTo>
                  <a:close/>
                </a:path>
              </a:pathLst>
            </a:custGeom>
            <a:solidFill>
              <a:srgbClr val="B7B7B7"/>
            </a:solidFill>
            <a:ln>
              <a:noFill/>
            </a:ln>
          </p:spPr>
          <p:txBody>
            <a:bodyPr spcFirstLastPara="1" wrap="square" lIns="121900" tIns="121900" rIns="121900" bIns="121900" anchor="ctr" anchorCtr="0">
              <a:noAutofit/>
            </a:bodyPr>
            <a:lstStyle/>
            <a:p>
              <a:endParaRPr sz="2400"/>
            </a:p>
          </p:txBody>
        </p:sp>
        <p:sp>
          <p:nvSpPr>
            <p:cNvPr id="7191" name="Google Shape;7191;p31"/>
            <p:cNvSpPr/>
            <p:nvPr/>
          </p:nvSpPr>
          <p:spPr>
            <a:xfrm>
              <a:off x="5123310" y="1301143"/>
              <a:ext cx="47651" cy="50188"/>
            </a:xfrm>
            <a:custGeom>
              <a:avLst/>
              <a:gdLst/>
              <a:ahLst/>
              <a:cxnLst/>
              <a:rect l="l" t="t" r="r" b="b"/>
              <a:pathLst>
                <a:path w="2762" h="2909" extrusionOk="0">
                  <a:moveTo>
                    <a:pt x="247" y="0"/>
                  </a:moveTo>
                  <a:lnTo>
                    <a:pt x="1" y="2909"/>
                  </a:lnTo>
                  <a:lnTo>
                    <a:pt x="395" y="2909"/>
                  </a:lnTo>
                  <a:lnTo>
                    <a:pt x="494" y="1627"/>
                  </a:lnTo>
                  <a:cubicBezTo>
                    <a:pt x="543" y="1183"/>
                    <a:pt x="543" y="789"/>
                    <a:pt x="543" y="444"/>
                  </a:cubicBezTo>
                  <a:lnTo>
                    <a:pt x="1184" y="2564"/>
                  </a:lnTo>
                  <a:lnTo>
                    <a:pt x="1578" y="2564"/>
                  </a:lnTo>
                  <a:lnTo>
                    <a:pt x="2170" y="444"/>
                  </a:lnTo>
                  <a:cubicBezTo>
                    <a:pt x="2219" y="690"/>
                    <a:pt x="2219" y="1085"/>
                    <a:pt x="2268" y="1578"/>
                  </a:cubicBezTo>
                  <a:lnTo>
                    <a:pt x="2367" y="2909"/>
                  </a:lnTo>
                  <a:lnTo>
                    <a:pt x="2761" y="2909"/>
                  </a:lnTo>
                  <a:lnTo>
                    <a:pt x="2515" y="0"/>
                  </a:lnTo>
                  <a:lnTo>
                    <a:pt x="1973" y="0"/>
                  </a:lnTo>
                  <a:lnTo>
                    <a:pt x="1381" y="2120"/>
                  </a:lnTo>
                  <a:lnTo>
                    <a:pt x="790"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192" name="Google Shape;7192;p31"/>
            <p:cNvSpPr/>
            <p:nvPr/>
          </p:nvSpPr>
          <p:spPr>
            <a:xfrm>
              <a:off x="5178577" y="1300281"/>
              <a:ext cx="41699" cy="51896"/>
            </a:xfrm>
            <a:custGeom>
              <a:avLst/>
              <a:gdLst/>
              <a:ahLst/>
              <a:cxnLst/>
              <a:rect l="l" t="t" r="r" b="b"/>
              <a:pathLst>
                <a:path w="2417" h="3008" extrusionOk="0">
                  <a:moveTo>
                    <a:pt x="1184" y="346"/>
                  </a:moveTo>
                  <a:cubicBezTo>
                    <a:pt x="1726" y="346"/>
                    <a:pt x="1973" y="740"/>
                    <a:pt x="1973" y="1529"/>
                  </a:cubicBezTo>
                  <a:cubicBezTo>
                    <a:pt x="1973" y="2269"/>
                    <a:pt x="1726" y="2663"/>
                    <a:pt x="1184" y="2663"/>
                  </a:cubicBezTo>
                  <a:cubicBezTo>
                    <a:pt x="938" y="2663"/>
                    <a:pt x="740" y="2564"/>
                    <a:pt x="642" y="2367"/>
                  </a:cubicBezTo>
                  <a:cubicBezTo>
                    <a:pt x="494" y="2219"/>
                    <a:pt x="395" y="1923"/>
                    <a:pt x="395" y="1529"/>
                  </a:cubicBezTo>
                  <a:cubicBezTo>
                    <a:pt x="395" y="1135"/>
                    <a:pt x="494" y="839"/>
                    <a:pt x="642" y="642"/>
                  </a:cubicBezTo>
                  <a:cubicBezTo>
                    <a:pt x="740" y="445"/>
                    <a:pt x="938" y="346"/>
                    <a:pt x="1184" y="346"/>
                  </a:cubicBezTo>
                  <a:close/>
                  <a:moveTo>
                    <a:pt x="1184" y="1"/>
                  </a:moveTo>
                  <a:cubicBezTo>
                    <a:pt x="987" y="1"/>
                    <a:pt x="740" y="100"/>
                    <a:pt x="592" y="198"/>
                  </a:cubicBezTo>
                  <a:cubicBezTo>
                    <a:pt x="395" y="297"/>
                    <a:pt x="247" y="494"/>
                    <a:pt x="149" y="691"/>
                  </a:cubicBezTo>
                  <a:cubicBezTo>
                    <a:pt x="50" y="938"/>
                    <a:pt x="1" y="1184"/>
                    <a:pt x="1" y="1529"/>
                  </a:cubicBezTo>
                  <a:cubicBezTo>
                    <a:pt x="1" y="1825"/>
                    <a:pt x="50" y="2121"/>
                    <a:pt x="149" y="2318"/>
                  </a:cubicBezTo>
                  <a:cubicBezTo>
                    <a:pt x="247" y="2564"/>
                    <a:pt x="395" y="2712"/>
                    <a:pt x="543" y="2811"/>
                  </a:cubicBezTo>
                  <a:cubicBezTo>
                    <a:pt x="740" y="2959"/>
                    <a:pt x="938" y="3008"/>
                    <a:pt x="1184" y="3008"/>
                  </a:cubicBezTo>
                  <a:cubicBezTo>
                    <a:pt x="1430" y="3008"/>
                    <a:pt x="1677" y="2959"/>
                    <a:pt x="1825" y="2811"/>
                  </a:cubicBezTo>
                  <a:cubicBezTo>
                    <a:pt x="2022" y="2712"/>
                    <a:pt x="2170" y="2515"/>
                    <a:pt x="2268" y="2318"/>
                  </a:cubicBezTo>
                  <a:cubicBezTo>
                    <a:pt x="2367" y="2071"/>
                    <a:pt x="2416" y="1825"/>
                    <a:pt x="2416" y="1529"/>
                  </a:cubicBezTo>
                  <a:cubicBezTo>
                    <a:pt x="2416" y="1184"/>
                    <a:pt x="2367" y="938"/>
                    <a:pt x="2268" y="691"/>
                  </a:cubicBezTo>
                  <a:cubicBezTo>
                    <a:pt x="2170" y="494"/>
                    <a:pt x="2022" y="297"/>
                    <a:pt x="1825" y="198"/>
                  </a:cubicBezTo>
                  <a:cubicBezTo>
                    <a:pt x="1677" y="100"/>
                    <a:pt x="1430" y="1"/>
                    <a:pt x="1184"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193" name="Google Shape;7193;p31"/>
            <p:cNvSpPr/>
            <p:nvPr/>
          </p:nvSpPr>
          <p:spPr>
            <a:xfrm>
              <a:off x="5231308" y="1301143"/>
              <a:ext cx="34885" cy="50188"/>
            </a:xfrm>
            <a:custGeom>
              <a:avLst/>
              <a:gdLst/>
              <a:ahLst/>
              <a:cxnLst/>
              <a:rect l="l" t="t" r="r" b="b"/>
              <a:pathLst>
                <a:path w="2022" h="2909" extrusionOk="0">
                  <a:moveTo>
                    <a:pt x="740" y="345"/>
                  </a:moveTo>
                  <a:cubicBezTo>
                    <a:pt x="986" y="345"/>
                    <a:pt x="1183" y="395"/>
                    <a:pt x="1282" y="444"/>
                  </a:cubicBezTo>
                  <a:cubicBezTo>
                    <a:pt x="1380" y="543"/>
                    <a:pt x="1430" y="641"/>
                    <a:pt x="1430" y="838"/>
                  </a:cubicBezTo>
                  <a:cubicBezTo>
                    <a:pt x="1430" y="1035"/>
                    <a:pt x="1380" y="1183"/>
                    <a:pt x="1282" y="1233"/>
                  </a:cubicBezTo>
                  <a:cubicBezTo>
                    <a:pt x="1183" y="1331"/>
                    <a:pt x="986" y="1381"/>
                    <a:pt x="789" y="1381"/>
                  </a:cubicBezTo>
                  <a:lnTo>
                    <a:pt x="395" y="1381"/>
                  </a:lnTo>
                  <a:lnTo>
                    <a:pt x="395" y="345"/>
                  </a:lnTo>
                  <a:close/>
                  <a:moveTo>
                    <a:pt x="0" y="0"/>
                  </a:moveTo>
                  <a:lnTo>
                    <a:pt x="0" y="2909"/>
                  </a:lnTo>
                  <a:lnTo>
                    <a:pt x="395" y="2909"/>
                  </a:lnTo>
                  <a:lnTo>
                    <a:pt x="395" y="1676"/>
                  </a:lnTo>
                  <a:lnTo>
                    <a:pt x="838" y="1676"/>
                  </a:lnTo>
                  <a:lnTo>
                    <a:pt x="1528" y="2909"/>
                  </a:lnTo>
                  <a:lnTo>
                    <a:pt x="2021" y="2909"/>
                  </a:lnTo>
                  <a:lnTo>
                    <a:pt x="1233" y="1627"/>
                  </a:lnTo>
                  <a:cubicBezTo>
                    <a:pt x="1430" y="1528"/>
                    <a:pt x="1578" y="1430"/>
                    <a:pt x="1676" y="1331"/>
                  </a:cubicBezTo>
                  <a:cubicBezTo>
                    <a:pt x="1824" y="1183"/>
                    <a:pt x="1873" y="1035"/>
                    <a:pt x="1873" y="838"/>
                  </a:cubicBezTo>
                  <a:cubicBezTo>
                    <a:pt x="1873" y="543"/>
                    <a:pt x="1775" y="345"/>
                    <a:pt x="1578" y="247"/>
                  </a:cubicBezTo>
                  <a:cubicBezTo>
                    <a:pt x="1380" y="99"/>
                    <a:pt x="1134" y="0"/>
                    <a:pt x="740"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194" name="Google Shape;7194;p31"/>
            <p:cNvSpPr/>
            <p:nvPr/>
          </p:nvSpPr>
          <p:spPr>
            <a:xfrm>
              <a:off x="5271275" y="1300281"/>
              <a:ext cx="41682" cy="51896"/>
            </a:xfrm>
            <a:custGeom>
              <a:avLst/>
              <a:gdLst/>
              <a:ahLst/>
              <a:cxnLst/>
              <a:rect l="l" t="t" r="r" b="b"/>
              <a:pathLst>
                <a:path w="2416" h="3008" extrusionOk="0">
                  <a:moveTo>
                    <a:pt x="1183" y="346"/>
                  </a:moveTo>
                  <a:cubicBezTo>
                    <a:pt x="1725" y="346"/>
                    <a:pt x="1972" y="740"/>
                    <a:pt x="1972" y="1529"/>
                  </a:cubicBezTo>
                  <a:cubicBezTo>
                    <a:pt x="1972" y="2269"/>
                    <a:pt x="1725" y="2663"/>
                    <a:pt x="1183" y="2663"/>
                  </a:cubicBezTo>
                  <a:cubicBezTo>
                    <a:pt x="937" y="2663"/>
                    <a:pt x="739" y="2564"/>
                    <a:pt x="641" y="2367"/>
                  </a:cubicBezTo>
                  <a:cubicBezTo>
                    <a:pt x="493" y="2219"/>
                    <a:pt x="394" y="1923"/>
                    <a:pt x="394" y="1529"/>
                  </a:cubicBezTo>
                  <a:cubicBezTo>
                    <a:pt x="394" y="1135"/>
                    <a:pt x="493" y="839"/>
                    <a:pt x="641" y="642"/>
                  </a:cubicBezTo>
                  <a:cubicBezTo>
                    <a:pt x="739" y="445"/>
                    <a:pt x="937" y="346"/>
                    <a:pt x="1183" y="346"/>
                  </a:cubicBezTo>
                  <a:close/>
                  <a:moveTo>
                    <a:pt x="1183" y="1"/>
                  </a:moveTo>
                  <a:cubicBezTo>
                    <a:pt x="986" y="1"/>
                    <a:pt x="739" y="100"/>
                    <a:pt x="592" y="198"/>
                  </a:cubicBezTo>
                  <a:cubicBezTo>
                    <a:pt x="394" y="297"/>
                    <a:pt x="246" y="494"/>
                    <a:pt x="148" y="691"/>
                  </a:cubicBezTo>
                  <a:cubicBezTo>
                    <a:pt x="49" y="938"/>
                    <a:pt x="0" y="1184"/>
                    <a:pt x="0" y="1529"/>
                  </a:cubicBezTo>
                  <a:cubicBezTo>
                    <a:pt x="0" y="1825"/>
                    <a:pt x="49" y="2121"/>
                    <a:pt x="148" y="2318"/>
                  </a:cubicBezTo>
                  <a:cubicBezTo>
                    <a:pt x="246" y="2564"/>
                    <a:pt x="394" y="2712"/>
                    <a:pt x="542" y="2811"/>
                  </a:cubicBezTo>
                  <a:cubicBezTo>
                    <a:pt x="739" y="2959"/>
                    <a:pt x="937" y="3008"/>
                    <a:pt x="1183" y="3008"/>
                  </a:cubicBezTo>
                  <a:cubicBezTo>
                    <a:pt x="1430" y="3008"/>
                    <a:pt x="1676" y="2959"/>
                    <a:pt x="1824" y="2811"/>
                  </a:cubicBezTo>
                  <a:cubicBezTo>
                    <a:pt x="2021" y="2712"/>
                    <a:pt x="2169" y="2515"/>
                    <a:pt x="2268" y="2318"/>
                  </a:cubicBezTo>
                  <a:cubicBezTo>
                    <a:pt x="2366" y="2071"/>
                    <a:pt x="2415" y="1825"/>
                    <a:pt x="2415" y="1529"/>
                  </a:cubicBezTo>
                  <a:cubicBezTo>
                    <a:pt x="2415" y="1184"/>
                    <a:pt x="2366" y="938"/>
                    <a:pt x="2268" y="691"/>
                  </a:cubicBezTo>
                  <a:cubicBezTo>
                    <a:pt x="2169" y="494"/>
                    <a:pt x="2021" y="297"/>
                    <a:pt x="1824" y="198"/>
                  </a:cubicBezTo>
                  <a:cubicBezTo>
                    <a:pt x="1676" y="100"/>
                    <a:pt x="1430" y="1"/>
                    <a:pt x="1183"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195" name="Google Shape;7195;p31"/>
            <p:cNvSpPr/>
            <p:nvPr/>
          </p:nvSpPr>
          <p:spPr>
            <a:xfrm>
              <a:off x="5320591" y="1300281"/>
              <a:ext cx="34885" cy="51896"/>
            </a:xfrm>
            <a:custGeom>
              <a:avLst/>
              <a:gdLst/>
              <a:ahLst/>
              <a:cxnLst/>
              <a:rect l="l" t="t" r="r" b="b"/>
              <a:pathLst>
                <a:path w="2022" h="3008" extrusionOk="0">
                  <a:moveTo>
                    <a:pt x="1183" y="1"/>
                  </a:moveTo>
                  <a:cubicBezTo>
                    <a:pt x="986" y="1"/>
                    <a:pt x="789" y="100"/>
                    <a:pt x="592" y="198"/>
                  </a:cubicBezTo>
                  <a:cubicBezTo>
                    <a:pt x="444" y="297"/>
                    <a:pt x="296" y="494"/>
                    <a:pt x="148" y="691"/>
                  </a:cubicBezTo>
                  <a:cubicBezTo>
                    <a:pt x="49" y="938"/>
                    <a:pt x="0" y="1184"/>
                    <a:pt x="0" y="1529"/>
                  </a:cubicBezTo>
                  <a:cubicBezTo>
                    <a:pt x="0" y="1825"/>
                    <a:pt x="49" y="2071"/>
                    <a:pt x="148" y="2318"/>
                  </a:cubicBezTo>
                  <a:cubicBezTo>
                    <a:pt x="247" y="2515"/>
                    <a:pt x="394" y="2712"/>
                    <a:pt x="592" y="2811"/>
                  </a:cubicBezTo>
                  <a:cubicBezTo>
                    <a:pt x="789" y="2959"/>
                    <a:pt x="986" y="3008"/>
                    <a:pt x="1232" y="3008"/>
                  </a:cubicBezTo>
                  <a:cubicBezTo>
                    <a:pt x="1380" y="3008"/>
                    <a:pt x="1577" y="2959"/>
                    <a:pt x="1676" y="2909"/>
                  </a:cubicBezTo>
                  <a:cubicBezTo>
                    <a:pt x="1824" y="2860"/>
                    <a:pt x="1972" y="2761"/>
                    <a:pt x="2021" y="2663"/>
                  </a:cubicBezTo>
                  <a:lnTo>
                    <a:pt x="1824" y="2416"/>
                  </a:lnTo>
                  <a:cubicBezTo>
                    <a:pt x="1725" y="2515"/>
                    <a:pt x="1627" y="2564"/>
                    <a:pt x="1528" y="2614"/>
                  </a:cubicBezTo>
                  <a:cubicBezTo>
                    <a:pt x="1479" y="2663"/>
                    <a:pt x="1331" y="2663"/>
                    <a:pt x="1232" y="2663"/>
                  </a:cubicBezTo>
                  <a:cubicBezTo>
                    <a:pt x="986" y="2663"/>
                    <a:pt x="789" y="2564"/>
                    <a:pt x="641" y="2367"/>
                  </a:cubicBezTo>
                  <a:cubicBezTo>
                    <a:pt x="493" y="2170"/>
                    <a:pt x="444" y="1923"/>
                    <a:pt x="444" y="1529"/>
                  </a:cubicBezTo>
                  <a:cubicBezTo>
                    <a:pt x="444" y="1085"/>
                    <a:pt x="493" y="790"/>
                    <a:pt x="641" y="642"/>
                  </a:cubicBezTo>
                  <a:cubicBezTo>
                    <a:pt x="789" y="445"/>
                    <a:pt x="986" y="346"/>
                    <a:pt x="1232" y="346"/>
                  </a:cubicBezTo>
                  <a:cubicBezTo>
                    <a:pt x="1430" y="346"/>
                    <a:pt x="1627" y="395"/>
                    <a:pt x="1775" y="543"/>
                  </a:cubicBezTo>
                  <a:lnTo>
                    <a:pt x="2021" y="297"/>
                  </a:lnTo>
                  <a:cubicBezTo>
                    <a:pt x="1873" y="198"/>
                    <a:pt x="1775" y="149"/>
                    <a:pt x="1627" y="100"/>
                  </a:cubicBezTo>
                  <a:cubicBezTo>
                    <a:pt x="1528" y="50"/>
                    <a:pt x="1380" y="1"/>
                    <a:pt x="1183"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196" name="Google Shape;7196;p31"/>
            <p:cNvSpPr/>
            <p:nvPr/>
          </p:nvSpPr>
          <p:spPr>
            <a:xfrm>
              <a:off x="5358004" y="1300281"/>
              <a:ext cx="34885" cy="51896"/>
            </a:xfrm>
            <a:custGeom>
              <a:avLst/>
              <a:gdLst/>
              <a:ahLst/>
              <a:cxnLst/>
              <a:rect l="l" t="t" r="r" b="b"/>
              <a:pathLst>
                <a:path w="2022" h="3008" extrusionOk="0">
                  <a:moveTo>
                    <a:pt x="1232" y="1"/>
                  </a:moveTo>
                  <a:cubicBezTo>
                    <a:pt x="986" y="1"/>
                    <a:pt x="789" y="100"/>
                    <a:pt x="592" y="198"/>
                  </a:cubicBezTo>
                  <a:cubicBezTo>
                    <a:pt x="444" y="297"/>
                    <a:pt x="296" y="494"/>
                    <a:pt x="197" y="691"/>
                  </a:cubicBezTo>
                  <a:cubicBezTo>
                    <a:pt x="49" y="938"/>
                    <a:pt x="0" y="1184"/>
                    <a:pt x="0" y="1529"/>
                  </a:cubicBezTo>
                  <a:cubicBezTo>
                    <a:pt x="0" y="1825"/>
                    <a:pt x="49" y="2071"/>
                    <a:pt x="148" y="2318"/>
                  </a:cubicBezTo>
                  <a:cubicBezTo>
                    <a:pt x="296" y="2515"/>
                    <a:pt x="394" y="2712"/>
                    <a:pt x="592" y="2811"/>
                  </a:cubicBezTo>
                  <a:cubicBezTo>
                    <a:pt x="789" y="2959"/>
                    <a:pt x="986" y="3008"/>
                    <a:pt x="1232" y="3008"/>
                  </a:cubicBezTo>
                  <a:cubicBezTo>
                    <a:pt x="1380" y="3008"/>
                    <a:pt x="1577" y="2959"/>
                    <a:pt x="1676" y="2909"/>
                  </a:cubicBezTo>
                  <a:cubicBezTo>
                    <a:pt x="1824" y="2860"/>
                    <a:pt x="1972" y="2761"/>
                    <a:pt x="2021" y="2663"/>
                  </a:cubicBezTo>
                  <a:lnTo>
                    <a:pt x="1824" y="2416"/>
                  </a:lnTo>
                  <a:cubicBezTo>
                    <a:pt x="1725" y="2515"/>
                    <a:pt x="1627" y="2564"/>
                    <a:pt x="1577" y="2614"/>
                  </a:cubicBezTo>
                  <a:cubicBezTo>
                    <a:pt x="1479" y="2663"/>
                    <a:pt x="1331" y="2663"/>
                    <a:pt x="1232" y="2663"/>
                  </a:cubicBezTo>
                  <a:cubicBezTo>
                    <a:pt x="986" y="2663"/>
                    <a:pt x="789" y="2564"/>
                    <a:pt x="641" y="2367"/>
                  </a:cubicBezTo>
                  <a:cubicBezTo>
                    <a:pt x="493" y="2170"/>
                    <a:pt x="444" y="1923"/>
                    <a:pt x="444" y="1529"/>
                  </a:cubicBezTo>
                  <a:cubicBezTo>
                    <a:pt x="444" y="1085"/>
                    <a:pt x="493" y="790"/>
                    <a:pt x="641" y="642"/>
                  </a:cubicBezTo>
                  <a:cubicBezTo>
                    <a:pt x="789" y="445"/>
                    <a:pt x="986" y="346"/>
                    <a:pt x="1232" y="346"/>
                  </a:cubicBezTo>
                  <a:cubicBezTo>
                    <a:pt x="1430" y="346"/>
                    <a:pt x="1627" y="395"/>
                    <a:pt x="1775" y="543"/>
                  </a:cubicBezTo>
                  <a:lnTo>
                    <a:pt x="2021" y="297"/>
                  </a:lnTo>
                  <a:cubicBezTo>
                    <a:pt x="1873" y="198"/>
                    <a:pt x="1775" y="149"/>
                    <a:pt x="1627" y="100"/>
                  </a:cubicBezTo>
                  <a:cubicBezTo>
                    <a:pt x="1528" y="50"/>
                    <a:pt x="1380" y="1"/>
                    <a:pt x="1232"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197" name="Google Shape;7197;p31"/>
            <p:cNvSpPr/>
            <p:nvPr/>
          </p:nvSpPr>
          <p:spPr>
            <a:xfrm>
              <a:off x="5398816" y="1300281"/>
              <a:ext cx="41682" cy="51896"/>
            </a:xfrm>
            <a:custGeom>
              <a:avLst/>
              <a:gdLst/>
              <a:ahLst/>
              <a:cxnLst/>
              <a:rect l="l" t="t" r="r" b="b"/>
              <a:pathLst>
                <a:path w="2416" h="3008" extrusionOk="0">
                  <a:moveTo>
                    <a:pt x="1183" y="346"/>
                  </a:moveTo>
                  <a:cubicBezTo>
                    <a:pt x="1725" y="346"/>
                    <a:pt x="1972" y="740"/>
                    <a:pt x="1972" y="1529"/>
                  </a:cubicBezTo>
                  <a:cubicBezTo>
                    <a:pt x="1972" y="2269"/>
                    <a:pt x="1725" y="2663"/>
                    <a:pt x="1183" y="2663"/>
                  </a:cubicBezTo>
                  <a:cubicBezTo>
                    <a:pt x="937" y="2663"/>
                    <a:pt x="740" y="2564"/>
                    <a:pt x="592" y="2367"/>
                  </a:cubicBezTo>
                  <a:cubicBezTo>
                    <a:pt x="493" y="2219"/>
                    <a:pt x="394" y="1923"/>
                    <a:pt x="394" y="1529"/>
                  </a:cubicBezTo>
                  <a:cubicBezTo>
                    <a:pt x="394" y="1135"/>
                    <a:pt x="493" y="839"/>
                    <a:pt x="592" y="642"/>
                  </a:cubicBezTo>
                  <a:cubicBezTo>
                    <a:pt x="740" y="445"/>
                    <a:pt x="937" y="346"/>
                    <a:pt x="1183" y="346"/>
                  </a:cubicBezTo>
                  <a:close/>
                  <a:moveTo>
                    <a:pt x="1183" y="1"/>
                  </a:moveTo>
                  <a:cubicBezTo>
                    <a:pt x="937" y="1"/>
                    <a:pt x="740" y="100"/>
                    <a:pt x="542" y="198"/>
                  </a:cubicBezTo>
                  <a:cubicBezTo>
                    <a:pt x="394" y="297"/>
                    <a:pt x="247" y="494"/>
                    <a:pt x="148" y="691"/>
                  </a:cubicBezTo>
                  <a:cubicBezTo>
                    <a:pt x="49" y="938"/>
                    <a:pt x="0" y="1184"/>
                    <a:pt x="0" y="1529"/>
                  </a:cubicBezTo>
                  <a:cubicBezTo>
                    <a:pt x="0" y="1825"/>
                    <a:pt x="49" y="2121"/>
                    <a:pt x="148" y="2318"/>
                  </a:cubicBezTo>
                  <a:cubicBezTo>
                    <a:pt x="247" y="2564"/>
                    <a:pt x="394" y="2712"/>
                    <a:pt x="542" y="2811"/>
                  </a:cubicBezTo>
                  <a:cubicBezTo>
                    <a:pt x="740" y="2959"/>
                    <a:pt x="937" y="3008"/>
                    <a:pt x="1183" y="3008"/>
                  </a:cubicBezTo>
                  <a:cubicBezTo>
                    <a:pt x="1430" y="3008"/>
                    <a:pt x="1627" y="2959"/>
                    <a:pt x="1824" y="2811"/>
                  </a:cubicBezTo>
                  <a:cubicBezTo>
                    <a:pt x="2021" y="2712"/>
                    <a:pt x="2169" y="2515"/>
                    <a:pt x="2268" y="2318"/>
                  </a:cubicBezTo>
                  <a:cubicBezTo>
                    <a:pt x="2366" y="2071"/>
                    <a:pt x="2416" y="1825"/>
                    <a:pt x="2416" y="1529"/>
                  </a:cubicBezTo>
                  <a:cubicBezTo>
                    <a:pt x="2416" y="1184"/>
                    <a:pt x="2366" y="938"/>
                    <a:pt x="2268" y="691"/>
                  </a:cubicBezTo>
                  <a:cubicBezTo>
                    <a:pt x="2169" y="494"/>
                    <a:pt x="2021" y="297"/>
                    <a:pt x="1824" y="198"/>
                  </a:cubicBezTo>
                  <a:cubicBezTo>
                    <a:pt x="1627" y="100"/>
                    <a:pt x="1430" y="1"/>
                    <a:pt x="1183"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198" name="Google Shape;7198;p31"/>
            <p:cNvSpPr/>
            <p:nvPr/>
          </p:nvSpPr>
          <p:spPr>
            <a:xfrm>
              <a:off x="4824863" y="1635295"/>
              <a:ext cx="56140" cy="49359"/>
            </a:xfrm>
            <a:custGeom>
              <a:avLst/>
              <a:gdLst/>
              <a:ahLst/>
              <a:cxnLst/>
              <a:rect l="l" t="t" r="r" b="b"/>
              <a:pathLst>
                <a:path w="3254" h="2861" extrusionOk="0">
                  <a:moveTo>
                    <a:pt x="1" y="1"/>
                  </a:moveTo>
                  <a:lnTo>
                    <a:pt x="592" y="2860"/>
                  </a:lnTo>
                  <a:lnTo>
                    <a:pt x="1085" y="2860"/>
                  </a:lnTo>
                  <a:lnTo>
                    <a:pt x="1627" y="445"/>
                  </a:lnTo>
                  <a:lnTo>
                    <a:pt x="2170" y="2860"/>
                  </a:lnTo>
                  <a:lnTo>
                    <a:pt x="2662" y="2860"/>
                  </a:lnTo>
                  <a:lnTo>
                    <a:pt x="3254" y="1"/>
                  </a:lnTo>
                  <a:lnTo>
                    <a:pt x="2860" y="1"/>
                  </a:lnTo>
                  <a:lnTo>
                    <a:pt x="2416" y="2515"/>
                  </a:lnTo>
                  <a:lnTo>
                    <a:pt x="1824" y="1"/>
                  </a:lnTo>
                  <a:lnTo>
                    <a:pt x="1430" y="1"/>
                  </a:lnTo>
                  <a:lnTo>
                    <a:pt x="839" y="2515"/>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199" name="Google Shape;7199;p31"/>
            <p:cNvSpPr/>
            <p:nvPr/>
          </p:nvSpPr>
          <p:spPr>
            <a:xfrm>
              <a:off x="4889479" y="1635295"/>
              <a:ext cx="28087" cy="49359"/>
            </a:xfrm>
            <a:custGeom>
              <a:avLst/>
              <a:gdLst/>
              <a:ahLst/>
              <a:cxnLst/>
              <a:rect l="l" t="t" r="r" b="b"/>
              <a:pathLst>
                <a:path w="1628" h="2861" extrusionOk="0">
                  <a:moveTo>
                    <a:pt x="1" y="1"/>
                  </a:moveTo>
                  <a:lnTo>
                    <a:pt x="1" y="2860"/>
                  </a:lnTo>
                  <a:lnTo>
                    <a:pt x="1628" y="2860"/>
                  </a:lnTo>
                  <a:lnTo>
                    <a:pt x="1628" y="2564"/>
                  </a:lnTo>
                  <a:lnTo>
                    <a:pt x="395" y="2564"/>
                  </a:lnTo>
                  <a:lnTo>
                    <a:pt x="395" y="1578"/>
                  </a:lnTo>
                  <a:lnTo>
                    <a:pt x="1381" y="1578"/>
                  </a:lnTo>
                  <a:lnTo>
                    <a:pt x="1381" y="1233"/>
                  </a:lnTo>
                  <a:lnTo>
                    <a:pt x="395" y="1233"/>
                  </a:lnTo>
                  <a:lnTo>
                    <a:pt x="395" y="297"/>
                  </a:lnTo>
                  <a:lnTo>
                    <a:pt x="1529" y="297"/>
                  </a:lnTo>
                  <a:lnTo>
                    <a:pt x="1578"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0" name="Google Shape;7200;p31"/>
            <p:cNvSpPr/>
            <p:nvPr/>
          </p:nvSpPr>
          <p:spPr>
            <a:xfrm>
              <a:off x="4921804" y="1634450"/>
              <a:ext cx="34885" cy="51050"/>
            </a:xfrm>
            <a:custGeom>
              <a:avLst/>
              <a:gdLst/>
              <a:ahLst/>
              <a:cxnLst/>
              <a:rect l="l" t="t" r="r" b="b"/>
              <a:pathLst>
                <a:path w="2022" h="2959" extrusionOk="0">
                  <a:moveTo>
                    <a:pt x="1035" y="1"/>
                  </a:moveTo>
                  <a:cubicBezTo>
                    <a:pt x="887" y="1"/>
                    <a:pt x="690" y="50"/>
                    <a:pt x="592" y="99"/>
                  </a:cubicBezTo>
                  <a:cubicBezTo>
                    <a:pt x="444" y="149"/>
                    <a:pt x="345" y="247"/>
                    <a:pt x="247" y="346"/>
                  </a:cubicBezTo>
                  <a:cubicBezTo>
                    <a:pt x="197" y="494"/>
                    <a:pt x="148" y="592"/>
                    <a:pt x="148" y="740"/>
                  </a:cubicBezTo>
                  <a:cubicBezTo>
                    <a:pt x="148" y="987"/>
                    <a:pt x="197" y="1134"/>
                    <a:pt x="345" y="1233"/>
                  </a:cubicBezTo>
                  <a:cubicBezTo>
                    <a:pt x="493" y="1381"/>
                    <a:pt x="690" y="1479"/>
                    <a:pt x="986" y="1578"/>
                  </a:cubicBezTo>
                  <a:cubicBezTo>
                    <a:pt x="1183" y="1627"/>
                    <a:pt x="1282" y="1677"/>
                    <a:pt x="1380" y="1726"/>
                  </a:cubicBezTo>
                  <a:cubicBezTo>
                    <a:pt x="1479" y="1775"/>
                    <a:pt x="1528" y="1825"/>
                    <a:pt x="1578" y="1923"/>
                  </a:cubicBezTo>
                  <a:cubicBezTo>
                    <a:pt x="1578" y="1972"/>
                    <a:pt x="1627" y="2022"/>
                    <a:pt x="1627" y="2120"/>
                  </a:cubicBezTo>
                  <a:cubicBezTo>
                    <a:pt x="1627" y="2317"/>
                    <a:pt x="1578" y="2416"/>
                    <a:pt x="1430" y="2515"/>
                  </a:cubicBezTo>
                  <a:cubicBezTo>
                    <a:pt x="1331" y="2613"/>
                    <a:pt x="1183" y="2663"/>
                    <a:pt x="986" y="2663"/>
                  </a:cubicBezTo>
                  <a:cubicBezTo>
                    <a:pt x="838" y="2663"/>
                    <a:pt x="740" y="2613"/>
                    <a:pt x="592" y="2564"/>
                  </a:cubicBezTo>
                  <a:cubicBezTo>
                    <a:pt x="493" y="2515"/>
                    <a:pt x="345" y="2465"/>
                    <a:pt x="247" y="2367"/>
                  </a:cubicBezTo>
                  <a:lnTo>
                    <a:pt x="0" y="2613"/>
                  </a:lnTo>
                  <a:cubicBezTo>
                    <a:pt x="296" y="2860"/>
                    <a:pt x="592" y="2958"/>
                    <a:pt x="986" y="2958"/>
                  </a:cubicBezTo>
                  <a:cubicBezTo>
                    <a:pt x="1232" y="2958"/>
                    <a:pt x="1380" y="2958"/>
                    <a:pt x="1528" y="2860"/>
                  </a:cubicBezTo>
                  <a:cubicBezTo>
                    <a:pt x="1725" y="2810"/>
                    <a:pt x="1824" y="2712"/>
                    <a:pt x="1923" y="2564"/>
                  </a:cubicBezTo>
                  <a:cubicBezTo>
                    <a:pt x="1972" y="2416"/>
                    <a:pt x="2021" y="2268"/>
                    <a:pt x="2021" y="2120"/>
                  </a:cubicBezTo>
                  <a:cubicBezTo>
                    <a:pt x="2021" y="1972"/>
                    <a:pt x="1972" y="1825"/>
                    <a:pt x="1923" y="1677"/>
                  </a:cubicBezTo>
                  <a:cubicBezTo>
                    <a:pt x="1824" y="1578"/>
                    <a:pt x="1725" y="1479"/>
                    <a:pt x="1627" y="1430"/>
                  </a:cubicBezTo>
                  <a:cubicBezTo>
                    <a:pt x="1528" y="1381"/>
                    <a:pt x="1380" y="1282"/>
                    <a:pt x="1183" y="1233"/>
                  </a:cubicBezTo>
                  <a:cubicBezTo>
                    <a:pt x="986" y="1184"/>
                    <a:pt x="887" y="1134"/>
                    <a:pt x="789" y="1085"/>
                  </a:cubicBezTo>
                  <a:cubicBezTo>
                    <a:pt x="690" y="1036"/>
                    <a:pt x="641" y="987"/>
                    <a:pt x="592" y="937"/>
                  </a:cubicBezTo>
                  <a:cubicBezTo>
                    <a:pt x="542" y="888"/>
                    <a:pt x="542" y="839"/>
                    <a:pt x="542" y="740"/>
                  </a:cubicBezTo>
                  <a:cubicBezTo>
                    <a:pt x="542" y="592"/>
                    <a:pt x="592" y="494"/>
                    <a:pt x="690" y="444"/>
                  </a:cubicBezTo>
                  <a:cubicBezTo>
                    <a:pt x="789" y="346"/>
                    <a:pt x="937" y="346"/>
                    <a:pt x="1085" y="346"/>
                  </a:cubicBezTo>
                  <a:cubicBezTo>
                    <a:pt x="1183" y="346"/>
                    <a:pt x="1282" y="346"/>
                    <a:pt x="1380" y="395"/>
                  </a:cubicBezTo>
                  <a:cubicBezTo>
                    <a:pt x="1479" y="444"/>
                    <a:pt x="1627" y="494"/>
                    <a:pt x="1725" y="592"/>
                  </a:cubicBezTo>
                  <a:lnTo>
                    <a:pt x="1923" y="346"/>
                  </a:lnTo>
                  <a:cubicBezTo>
                    <a:pt x="1824" y="198"/>
                    <a:pt x="1676" y="149"/>
                    <a:pt x="1528" y="99"/>
                  </a:cubicBezTo>
                  <a:cubicBezTo>
                    <a:pt x="1380" y="1"/>
                    <a:pt x="1232" y="1"/>
                    <a:pt x="1035"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1" name="Google Shape;7201;p31"/>
            <p:cNvSpPr/>
            <p:nvPr/>
          </p:nvSpPr>
          <p:spPr>
            <a:xfrm>
              <a:off x="4959217" y="1635295"/>
              <a:ext cx="35730" cy="49359"/>
            </a:xfrm>
            <a:custGeom>
              <a:avLst/>
              <a:gdLst/>
              <a:ahLst/>
              <a:cxnLst/>
              <a:rect l="l" t="t" r="r" b="b"/>
              <a:pathLst>
                <a:path w="2071" h="2861" extrusionOk="0">
                  <a:moveTo>
                    <a:pt x="0" y="1"/>
                  </a:moveTo>
                  <a:lnTo>
                    <a:pt x="0" y="346"/>
                  </a:lnTo>
                  <a:lnTo>
                    <a:pt x="789" y="346"/>
                  </a:lnTo>
                  <a:lnTo>
                    <a:pt x="789" y="2860"/>
                  </a:lnTo>
                  <a:lnTo>
                    <a:pt x="1232" y="2860"/>
                  </a:lnTo>
                  <a:lnTo>
                    <a:pt x="1232" y="346"/>
                  </a:lnTo>
                  <a:lnTo>
                    <a:pt x="2021" y="346"/>
                  </a:lnTo>
                  <a:lnTo>
                    <a:pt x="207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2" name="Google Shape;7202;p31"/>
            <p:cNvSpPr/>
            <p:nvPr/>
          </p:nvSpPr>
          <p:spPr>
            <a:xfrm>
              <a:off x="5002582" y="1635295"/>
              <a:ext cx="27224" cy="49359"/>
            </a:xfrm>
            <a:custGeom>
              <a:avLst/>
              <a:gdLst/>
              <a:ahLst/>
              <a:cxnLst/>
              <a:rect l="l" t="t" r="r" b="b"/>
              <a:pathLst>
                <a:path w="1578" h="2861" extrusionOk="0">
                  <a:moveTo>
                    <a:pt x="0" y="1"/>
                  </a:moveTo>
                  <a:lnTo>
                    <a:pt x="0" y="2860"/>
                  </a:lnTo>
                  <a:lnTo>
                    <a:pt x="1577" y="2860"/>
                  </a:lnTo>
                  <a:lnTo>
                    <a:pt x="1577" y="2564"/>
                  </a:lnTo>
                  <a:lnTo>
                    <a:pt x="394" y="2564"/>
                  </a:lnTo>
                  <a:lnTo>
                    <a:pt x="394" y="1578"/>
                  </a:lnTo>
                  <a:lnTo>
                    <a:pt x="1380" y="1578"/>
                  </a:lnTo>
                  <a:lnTo>
                    <a:pt x="1380" y="1233"/>
                  </a:lnTo>
                  <a:lnTo>
                    <a:pt x="394" y="1233"/>
                  </a:lnTo>
                  <a:lnTo>
                    <a:pt x="394" y="297"/>
                  </a:lnTo>
                  <a:lnTo>
                    <a:pt x="1528" y="297"/>
                  </a:lnTo>
                  <a:lnTo>
                    <a:pt x="1528"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3" name="Google Shape;7203;p31"/>
            <p:cNvSpPr/>
            <p:nvPr/>
          </p:nvSpPr>
          <p:spPr>
            <a:xfrm>
              <a:off x="5040841" y="1635295"/>
              <a:ext cx="34885" cy="49359"/>
            </a:xfrm>
            <a:custGeom>
              <a:avLst/>
              <a:gdLst/>
              <a:ahLst/>
              <a:cxnLst/>
              <a:rect l="l" t="t" r="r" b="b"/>
              <a:pathLst>
                <a:path w="2022" h="2861" extrusionOk="0">
                  <a:moveTo>
                    <a:pt x="740" y="297"/>
                  </a:moveTo>
                  <a:cubicBezTo>
                    <a:pt x="986" y="297"/>
                    <a:pt x="1183" y="346"/>
                    <a:pt x="1282" y="445"/>
                  </a:cubicBezTo>
                  <a:cubicBezTo>
                    <a:pt x="1381" y="494"/>
                    <a:pt x="1430" y="642"/>
                    <a:pt x="1430" y="790"/>
                  </a:cubicBezTo>
                  <a:cubicBezTo>
                    <a:pt x="1430" y="987"/>
                    <a:pt x="1381" y="1135"/>
                    <a:pt x="1282" y="1233"/>
                  </a:cubicBezTo>
                  <a:cubicBezTo>
                    <a:pt x="1183" y="1332"/>
                    <a:pt x="1035" y="1332"/>
                    <a:pt x="789" y="1332"/>
                  </a:cubicBezTo>
                  <a:lnTo>
                    <a:pt x="395" y="1332"/>
                  </a:lnTo>
                  <a:lnTo>
                    <a:pt x="395" y="297"/>
                  </a:lnTo>
                  <a:close/>
                  <a:moveTo>
                    <a:pt x="0" y="1"/>
                  </a:moveTo>
                  <a:lnTo>
                    <a:pt x="0" y="2860"/>
                  </a:lnTo>
                  <a:lnTo>
                    <a:pt x="395" y="2860"/>
                  </a:lnTo>
                  <a:lnTo>
                    <a:pt x="395" y="1677"/>
                  </a:lnTo>
                  <a:lnTo>
                    <a:pt x="838" y="1677"/>
                  </a:lnTo>
                  <a:lnTo>
                    <a:pt x="1528" y="2860"/>
                  </a:lnTo>
                  <a:lnTo>
                    <a:pt x="2021" y="2860"/>
                  </a:lnTo>
                  <a:lnTo>
                    <a:pt x="1233" y="1578"/>
                  </a:lnTo>
                  <a:cubicBezTo>
                    <a:pt x="1430" y="1529"/>
                    <a:pt x="1578" y="1430"/>
                    <a:pt x="1726" y="1283"/>
                  </a:cubicBezTo>
                  <a:cubicBezTo>
                    <a:pt x="1824" y="1184"/>
                    <a:pt x="1873" y="1036"/>
                    <a:pt x="1873" y="790"/>
                  </a:cubicBezTo>
                  <a:cubicBezTo>
                    <a:pt x="1873" y="543"/>
                    <a:pt x="1775" y="346"/>
                    <a:pt x="1578" y="198"/>
                  </a:cubicBezTo>
                  <a:cubicBezTo>
                    <a:pt x="1381" y="50"/>
                    <a:pt x="1134" y="1"/>
                    <a:pt x="740"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4" name="Google Shape;7204;p31"/>
            <p:cNvSpPr/>
            <p:nvPr/>
          </p:nvSpPr>
          <p:spPr>
            <a:xfrm>
              <a:off x="5084206" y="1635295"/>
              <a:ext cx="34885" cy="49359"/>
            </a:xfrm>
            <a:custGeom>
              <a:avLst/>
              <a:gdLst/>
              <a:ahLst/>
              <a:cxnLst/>
              <a:rect l="l" t="t" r="r" b="b"/>
              <a:pathLst>
                <a:path w="2022" h="2861" extrusionOk="0">
                  <a:moveTo>
                    <a:pt x="0" y="1"/>
                  </a:moveTo>
                  <a:lnTo>
                    <a:pt x="0" y="2860"/>
                  </a:lnTo>
                  <a:lnTo>
                    <a:pt x="395" y="2860"/>
                  </a:lnTo>
                  <a:lnTo>
                    <a:pt x="395" y="1578"/>
                  </a:lnTo>
                  <a:cubicBezTo>
                    <a:pt x="395" y="1332"/>
                    <a:pt x="395" y="1135"/>
                    <a:pt x="395" y="987"/>
                  </a:cubicBezTo>
                  <a:cubicBezTo>
                    <a:pt x="345" y="790"/>
                    <a:pt x="345" y="642"/>
                    <a:pt x="345" y="445"/>
                  </a:cubicBezTo>
                  <a:lnTo>
                    <a:pt x="345" y="445"/>
                  </a:lnTo>
                  <a:lnTo>
                    <a:pt x="1528" y="2860"/>
                  </a:lnTo>
                  <a:lnTo>
                    <a:pt x="2021" y="2860"/>
                  </a:lnTo>
                  <a:lnTo>
                    <a:pt x="2021" y="1"/>
                  </a:lnTo>
                  <a:lnTo>
                    <a:pt x="1676" y="1"/>
                  </a:lnTo>
                  <a:lnTo>
                    <a:pt x="1676" y="1578"/>
                  </a:lnTo>
                  <a:cubicBezTo>
                    <a:pt x="1676" y="1726"/>
                    <a:pt x="1676" y="1874"/>
                    <a:pt x="1676" y="2071"/>
                  </a:cubicBezTo>
                  <a:cubicBezTo>
                    <a:pt x="1676" y="2219"/>
                    <a:pt x="1726" y="2367"/>
                    <a:pt x="1726" y="2466"/>
                  </a:cubicBezTo>
                  <a:lnTo>
                    <a:pt x="54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5" name="Google Shape;7205;p31"/>
            <p:cNvSpPr/>
            <p:nvPr/>
          </p:nvSpPr>
          <p:spPr>
            <a:xfrm>
              <a:off x="4824863" y="1708432"/>
              <a:ext cx="34885" cy="51033"/>
            </a:xfrm>
            <a:custGeom>
              <a:avLst/>
              <a:gdLst/>
              <a:ahLst/>
              <a:cxnLst/>
              <a:rect l="l" t="t" r="r" b="b"/>
              <a:pathLst>
                <a:path w="2022" h="2958" extrusionOk="0">
                  <a:moveTo>
                    <a:pt x="1036" y="0"/>
                  </a:moveTo>
                  <a:cubicBezTo>
                    <a:pt x="839" y="0"/>
                    <a:pt x="691" y="50"/>
                    <a:pt x="543" y="99"/>
                  </a:cubicBezTo>
                  <a:cubicBezTo>
                    <a:pt x="444" y="148"/>
                    <a:pt x="296" y="247"/>
                    <a:pt x="247" y="345"/>
                  </a:cubicBezTo>
                  <a:cubicBezTo>
                    <a:pt x="148" y="493"/>
                    <a:pt x="99" y="592"/>
                    <a:pt x="99" y="740"/>
                  </a:cubicBezTo>
                  <a:cubicBezTo>
                    <a:pt x="99" y="986"/>
                    <a:pt x="198" y="1134"/>
                    <a:pt x="346" y="1282"/>
                  </a:cubicBezTo>
                  <a:cubicBezTo>
                    <a:pt x="444" y="1380"/>
                    <a:pt x="691" y="1479"/>
                    <a:pt x="986" y="1578"/>
                  </a:cubicBezTo>
                  <a:cubicBezTo>
                    <a:pt x="1134" y="1627"/>
                    <a:pt x="1282" y="1676"/>
                    <a:pt x="1332" y="1726"/>
                  </a:cubicBezTo>
                  <a:cubicBezTo>
                    <a:pt x="1430" y="1775"/>
                    <a:pt x="1529" y="1824"/>
                    <a:pt x="1529" y="1923"/>
                  </a:cubicBezTo>
                  <a:cubicBezTo>
                    <a:pt x="1578" y="1972"/>
                    <a:pt x="1578" y="2021"/>
                    <a:pt x="1578" y="2120"/>
                  </a:cubicBezTo>
                  <a:cubicBezTo>
                    <a:pt x="1578" y="2317"/>
                    <a:pt x="1529" y="2416"/>
                    <a:pt x="1430" y="2514"/>
                  </a:cubicBezTo>
                  <a:cubicBezTo>
                    <a:pt x="1282" y="2613"/>
                    <a:pt x="1134" y="2662"/>
                    <a:pt x="986" y="2662"/>
                  </a:cubicBezTo>
                  <a:cubicBezTo>
                    <a:pt x="839" y="2662"/>
                    <a:pt x="691" y="2613"/>
                    <a:pt x="592" y="2564"/>
                  </a:cubicBezTo>
                  <a:cubicBezTo>
                    <a:pt x="444" y="2514"/>
                    <a:pt x="346" y="2465"/>
                    <a:pt x="247" y="2366"/>
                  </a:cubicBezTo>
                  <a:lnTo>
                    <a:pt x="1" y="2613"/>
                  </a:lnTo>
                  <a:cubicBezTo>
                    <a:pt x="247" y="2859"/>
                    <a:pt x="592" y="2958"/>
                    <a:pt x="986" y="2958"/>
                  </a:cubicBezTo>
                  <a:cubicBezTo>
                    <a:pt x="1184" y="2958"/>
                    <a:pt x="1381" y="2958"/>
                    <a:pt x="1529" y="2859"/>
                  </a:cubicBezTo>
                  <a:cubicBezTo>
                    <a:pt x="1677" y="2810"/>
                    <a:pt x="1824" y="2711"/>
                    <a:pt x="1874" y="2564"/>
                  </a:cubicBezTo>
                  <a:cubicBezTo>
                    <a:pt x="1972" y="2465"/>
                    <a:pt x="2022" y="2317"/>
                    <a:pt x="2022" y="2120"/>
                  </a:cubicBezTo>
                  <a:cubicBezTo>
                    <a:pt x="2022" y="1972"/>
                    <a:pt x="1972" y="1824"/>
                    <a:pt x="1874" y="1676"/>
                  </a:cubicBezTo>
                  <a:cubicBezTo>
                    <a:pt x="1824" y="1578"/>
                    <a:pt x="1726" y="1479"/>
                    <a:pt x="1627" y="1430"/>
                  </a:cubicBezTo>
                  <a:cubicBezTo>
                    <a:pt x="1479" y="1380"/>
                    <a:pt x="1332" y="1331"/>
                    <a:pt x="1134" y="1233"/>
                  </a:cubicBezTo>
                  <a:cubicBezTo>
                    <a:pt x="986" y="1183"/>
                    <a:pt x="839" y="1134"/>
                    <a:pt x="740" y="1085"/>
                  </a:cubicBezTo>
                  <a:cubicBezTo>
                    <a:pt x="691" y="1035"/>
                    <a:pt x="592" y="986"/>
                    <a:pt x="592" y="937"/>
                  </a:cubicBezTo>
                  <a:cubicBezTo>
                    <a:pt x="543" y="888"/>
                    <a:pt x="543" y="838"/>
                    <a:pt x="543" y="740"/>
                  </a:cubicBezTo>
                  <a:cubicBezTo>
                    <a:pt x="543" y="592"/>
                    <a:pt x="592" y="493"/>
                    <a:pt x="691" y="444"/>
                  </a:cubicBezTo>
                  <a:cubicBezTo>
                    <a:pt x="789" y="345"/>
                    <a:pt x="888" y="345"/>
                    <a:pt x="1036" y="345"/>
                  </a:cubicBezTo>
                  <a:cubicBezTo>
                    <a:pt x="1184" y="345"/>
                    <a:pt x="1282" y="345"/>
                    <a:pt x="1381" y="395"/>
                  </a:cubicBezTo>
                  <a:cubicBezTo>
                    <a:pt x="1479" y="444"/>
                    <a:pt x="1578" y="493"/>
                    <a:pt x="1677" y="592"/>
                  </a:cubicBezTo>
                  <a:lnTo>
                    <a:pt x="1923" y="345"/>
                  </a:lnTo>
                  <a:cubicBezTo>
                    <a:pt x="1775" y="247"/>
                    <a:pt x="1677" y="148"/>
                    <a:pt x="1529" y="99"/>
                  </a:cubicBezTo>
                  <a:cubicBezTo>
                    <a:pt x="1381" y="50"/>
                    <a:pt x="1233" y="0"/>
                    <a:pt x="1036"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6" name="Google Shape;7206;p31"/>
            <p:cNvSpPr/>
            <p:nvPr/>
          </p:nvSpPr>
          <p:spPr>
            <a:xfrm>
              <a:off x="4862276" y="1709277"/>
              <a:ext cx="40837" cy="49342"/>
            </a:xfrm>
            <a:custGeom>
              <a:avLst/>
              <a:gdLst/>
              <a:ahLst/>
              <a:cxnLst/>
              <a:rect l="l" t="t" r="r" b="b"/>
              <a:pathLst>
                <a:path w="2367" h="2860" extrusionOk="0">
                  <a:moveTo>
                    <a:pt x="1184" y="346"/>
                  </a:moveTo>
                  <a:lnTo>
                    <a:pt x="1627" y="1824"/>
                  </a:lnTo>
                  <a:lnTo>
                    <a:pt x="740" y="1824"/>
                  </a:lnTo>
                  <a:lnTo>
                    <a:pt x="1184" y="346"/>
                  </a:lnTo>
                  <a:close/>
                  <a:moveTo>
                    <a:pt x="937" y="1"/>
                  </a:moveTo>
                  <a:lnTo>
                    <a:pt x="1" y="2860"/>
                  </a:lnTo>
                  <a:lnTo>
                    <a:pt x="395" y="2860"/>
                  </a:lnTo>
                  <a:lnTo>
                    <a:pt x="641" y="2169"/>
                  </a:lnTo>
                  <a:lnTo>
                    <a:pt x="1726" y="2169"/>
                  </a:lnTo>
                  <a:lnTo>
                    <a:pt x="1923" y="2860"/>
                  </a:lnTo>
                  <a:lnTo>
                    <a:pt x="236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7" name="Google Shape;7207;p31"/>
            <p:cNvSpPr/>
            <p:nvPr/>
          </p:nvSpPr>
          <p:spPr>
            <a:xfrm>
              <a:off x="4910747" y="1709277"/>
              <a:ext cx="34039" cy="49342"/>
            </a:xfrm>
            <a:custGeom>
              <a:avLst/>
              <a:gdLst/>
              <a:ahLst/>
              <a:cxnLst/>
              <a:rect l="l" t="t" r="r" b="b"/>
              <a:pathLst>
                <a:path w="1973" h="2860" extrusionOk="0">
                  <a:moveTo>
                    <a:pt x="0" y="1"/>
                  </a:moveTo>
                  <a:lnTo>
                    <a:pt x="0" y="2860"/>
                  </a:lnTo>
                  <a:lnTo>
                    <a:pt x="395" y="2860"/>
                  </a:lnTo>
                  <a:lnTo>
                    <a:pt x="395" y="1529"/>
                  </a:lnTo>
                  <a:lnTo>
                    <a:pt x="1578" y="1529"/>
                  </a:lnTo>
                  <a:lnTo>
                    <a:pt x="1578" y="2860"/>
                  </a:lnTo>
                  <a:lnTo>
                    <a:pt x="1972" y="2860"/>
                  </a:lnTo>
                  <a:lnTo>
                    <a:pt x="1972" y="1"/>
                  </a:lnTo>
                  <a:lnTo>
                    <a:pt x="1578" y="1"/>
                  </a:lnTo>
                  <a:lnTo>
                    <a:pt x="1578" y="1184"/>
                  </a:lnTo>
                  <a:lnTo>
                    <a:pt x="395" y="1184"/>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8" name="Google Shape;7208;p31"/>
            <p:cNvSpPr/>
            <p:nvPr/>
          </p:nvSpPr>
          <p:spPr>
            <a:xfrm>
              <a:off x="4952404" y="1709277"/>
              <a:ext cx="40837" cy="49342"/>
            </a:xfrm>
            <a:custGeom>
              <a:avLst/>
              <a:gdLst/>
              <a:ahLst/>
              <a:cxnLst/>
              <a:rect l="l" t="t" r="r" b="b"/>
              <a:pathLst>
                <a:path w="2367" h="2860" extrusionOk="0">
                  <a:moveTo>
                    <a:pt x="1184" y="346"/>
                  </a:moveTo>
                  <a:lnTo>
                    <a:pt x="1627" y="1824"/>
                  </a:lnTo>
                  <a:lnTo>
                    <a:pt x="740" y="1824"/>
                  </a:lnTo>
                  <a:lnTo>
                    <a:pt x="1184" y="346"/>
                  </a:lnTo>
                  <a:close/>
                  <a:moveTo>
                    <a:pt x="937" y="1"/>
                  </a:moveTo>
                  <a:lnTo>
                    <a:pt x="1" y="2860"/>
                  </a:lnTo>
                  <a:lnTo>
                    <a:pt x="395" y="2860"/>
                  </a:lnTo>
                  <a:lnTo>
                    <a:pt x="642" y="2169"/>
                  </a:lnTo>
                  <a:lnTo>
                    <a:pt x="1726" y="2169"/>
                  </a:lnTo>
                  <a:lnTo>
                    <a:pt x="1923" y="2860"/>
                  </a:lnTo>
                  <a:lnTo>
                    <a:pt x="236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09" name="Google Shape;7209;p31"/>
            <p:cNvSpPr/>
            <p:nvPr/>
          </p:nvSpPr>
          <p:spPr>
            <a:xfrm>
              <a:off x="5000875" y="1709277"/>
              <a:ext cx="34039" cy="49342"/>
            </a:xfrm>
            <a:custGeom>
              <a:avLst/>
              <a:gdLst/>
              <a:ahLst/>
              <a:cxnLst/>
              <a:rect l="l" t="t" r="r" b="b"/>
              <a:pathLst>
                <a:path w="1973" h="2860" extrusionOk="0">
                  <a:moveTo>
                    <a:pt x="740" y="296"/>
                  </a:moveTo>
                  <a:cubicBezTo>
                    <a:pt x="986" y="296"/>
                    <a:pt x="1134" y="346"/>
                    <a:pt x="1233" y="444"/>
                  </a:cubicBezTo>
                  <a:cubicBezTo>
                    <a:pt x="1331" y="493"/>
                    <a:pt x="1430" y="641"/>
                    <a:pt x="1430" y="839"/>
                  </a:cubicBezTo>
                  <a:cubicBezTo>
                    <a:pt x="1430" y="986"/>
                    <a:pt x="1331" y="1134"/>
                    <a:pt x="1233" y="1233"/>
                  </a:cubicBezTo>
                  <a:cubicBezTo>
                    <a:pt x="1134" y="1331"/>
                    <a:pt x="986" y="1331"/>
                    <a:pt x="789" y="1331"/>
                  </a:cubicBezTo>
                  <a:lnTo>
                    <a:pt x="395" y="1331"/>
                  </a:lnTo>
                  <a:lnTo>
                    <a:pt x="395" y="296"/>
                  </a:lnTo>
                  <a:close/>
                  <a:moveTo>
                    <a:pt x="0" y="1"/>
                  </a:moveTo>
                  <a:lnTo>
                    <a:pt x="0" y="2860"/>
                  </a:lnTo>
                  <a:lnTo>
                    <a:pt x="395" y="2860"/>
                  </a:lnTo>
                  <a:lnTo>
                    <a:pt x="395" y="1677"/>
                  </a:lnTo>
                  <a:lnTo>
                    <a:pt x="838" y="1677"/>
                  </a:lnTo>
                  <a:lnTo>
                    <a:pt x="1529" y="2860"/>
                  </a:lnTo>
                  <a:lnTo>
                    <a:pt x="1972" y="2860"/>
                  </a:lnTo>
                  <a:lnTo>
                    <a:pt x="1184" y="1578"/>
                  </a:lnTo>
                  <a:cubicBezTo>
                    <a:pt x="1430" y="1529"/>
                    <a:pt x="1578" y="1430"/>
                    <a:pt x="1676" y="1282"/>
                  </a:cubicBezTo>
                  <a:cubicBezTo>
                    <a:pt x="1775" y="1184"/>
                    <a:pt x="1824" y="1036"/>
                    <a:pt x="1824" y="839"/>
                  </a:cubicBezTo>
                  <a:cubicBezTo>
                    <a:pt x="1824" y="543"/>
                    <a:pt x="1726" y="346"/>
                    <a:pt x="1529" y="198"/>
                  </a:cubicBezTo>
                  <a:cubicBezTo>
                    <a:pt x="1381" y="50"/>
                    <a:pt x="1085" y="1"/>
                    <a:pt x="740"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0" name="Google Shape;7210;p31"/>
            <p:cNvSpPr/>
            <p:nvPr/>
          </p:nvSpPr>
          <p:spPr>
            <a:xfrm>
              <a:off x="5037443" y="1709277"/>
              <a:ext cx="39974" cy="49342"/>
            </a:xfrm>
            <a:custGeom>
              <a:avLst/>
              <a:gdLst/>
              <a:ahLst/>
              <a:cxnLst/>
              <a:rect l="l" t="t" r="r" b="b"/>
              <a:pathLst>
                <a:path w="2317" h="2860" extrusionOk="0">
                  <a:moveTo>
                    <a:pt x="1134" y="346"/>
                  </a:moveTo>
                  <a:lnTo>
                    <a:pt x="1627" y="1824"/>
                  </a:lnTo>
                  <a:lnTo>
                    <a:pt x="690" y="1824"/>
                  </a:lnTo>
                  <a:lnTo>
                    <a:pt x="1134" y="346"/>
                  </a:lnTo>
                  <a:close/>
                  <a:moveTo>
                    <a:pt x="937" y="1"/>
                  </a:moveTo>
                  <a:lnTo>
                    <a:pt x="0" y="2860"/>
                  </a:lnTo>
                  <a:lnTo>
                    <a:pt x="394" y="2860"/>
                  </a:lnTo>
                  <a:lnTo>
                    <a:pt x="592" y="2169"/>
                  </a:lnTo>
                  <a:lnTo>
                    <a:pt x="1676" y="2169"/>
                  </a:lnTo>
                  <a:lnTo>
                    <a:pt x="1923" y="2860"/>
                  </a:lnTo>
                  <a:lnTo>
                    <a:pt x="231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1" name="Google Shape;7211;p31"/>
            <p:cNvSpPr/>
            <p:nvPr/>
          </p:nvSpPr>
          <p:spPr>
            <a:xfrm>
              <a:off x="5584177" y="1525607"/>
              <a:ext cx="40837" cy="49359"/>
            </a:xfrm>
            <a:custGeom>
              <a:avLst/>
              <a:gdLst/>
              <a:ahLst/>
              <a:cxnLst/>
              <a:rect l="l" t="t" r="r" b="b"/>
              <a:pathLst>
                <a:path w="2367" h="2861" extrusionOk="0">
                  <a:moveTo>
                    <a:pt x="1183" y="297"/>
                  </a:moveTo>
                  <a:lnTo>
                    <a:pt x="1627" y="1825"/>
                  </a:lnTo>
                  <a:lnTo>
                    <a:pt x="740" y="1825"/>
                  </a:lnTo>
                  <a:lnTo>
                    <a:pt x="1183" y="297"/>
                  </a:lnTo>
                  <a:close/>
                  <a:moveTo>
                    <a:pt x="937" y="1"/>
                  </a:moveTo>
                  <a:lnTo>
                    <a:pt x="0" y="2860"/>
                  </a:lnTo>
                  <a:lnTo>
                    <a:pt x="395" y="2860"/>
                  </a:lnTo>
                  <a:lnTo>
                    <a:pt x="641" y="2121"/>
                  </a:lnTo>
                  <a:lnTo>
                    <a:pt x="1726" y="2121"/>
                  </a:lnTo>
                  <a:lnTo>
                    <a:pt x="1923" y="2860"/>
                  </a:lnTo>
                  <a:lnTo>
                    <a:pt x="2366"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2" name="Google Shape;7212;p31"/>
            <p:cNvSpPr/>
            <p:nvPr/>
          </p:nvSpPr>
          <p:spPr>
            <a:xfrm>
              <a:off x="5632648" y="1525607"/>
              <a:ext cx="27224" cy="49359"/>
            </a:xfrm>
            <a:custGeom>
              <a:avLst/>
              <a:gdLst/>
              <a:ahLst/>
              <a:cxnLst/>
              <a:rect l="l" t="t" r="r" b="b"/>
              <a:pathLst>
                <a:path w="1578" h="2861" extrusionOk="0">
                  <a:moveTo>
                    <a:pt x="0" y="1"/>
                  </a:moveTo>
                  <a:lnTo>
                    <a:pt x="0" y="2860"/>
                  </a:lnTo>
                  <a:lnTo>
                    <a:pt x="1528" y="2860"/>
                  </a:lnTo>
                  <a:lnTo>
                    <a:pt x="1577" y="2515"/>
                  </a:lnTo>
                  <a:lnTo>
                    <a:pt x="394" y="2515"/>
                  </a:lnTo>
                  <a:lnTo>
                    <a:pt x="39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3" name="Google Shape;7213;p31"/>
            <p:cNvSpPr/>
            <p:nvPr/>
          </p:nvSpPr>
          <p:spPr>
            <a:xfrm>
              <a:off x="5661558" y="1524762"/>
              <a:ext cx="37421" cy="51050"/>
            </a:xfrm>
            <a:custGeom>
              <a:avLst/>
              <a:gdLst/>
              <a:ahLst/>
              <a:cxnLst/>
              <a:rect l="l" t="t" r="r" b="b"/>
              <a:pathLst>
                <a:path w="2169" h="2959" extrusionOk="0">
                  <a:moveTo>
                    <a:pt x="1282" y="1"/>
                  </a:moveTo>
                  <a:cubicBezTo>
                    <a:pt x="1035" y="1"/>
                    <a:pt x="838" y="50"/>
                    <a:pt x="641" y="149"/>
                  </a:cubicBezTo>
                  <a:cubicBezTo>
                    <a:pt x="444" y="247"/>
                    <a:pt x="296" y="444"/>
                    <a:pt x="197" y="642"/>
                  </a:cubicBezTo>
                  <a:cubicBezTo>
                    <a:pt x="49" y="888"/>
                    <a:pt x="0" y="1134"/>
                    <a:pt x="0" y="1480"/>
                  </a:cubicBezTo>
                  <a:cubicBezTo>
                    <a:pt x="0" y="1972"/>
                    <a:pt x="99" y="2318"/>
                    <a:pt x="345" y="2564"/>
                  </a:cubicBezTo>
                  <a:cubicBezTo>
                    <a:pt x="542" y="2810"/>
                    <a:pt x="838" y="2958"/>
                    <a:pt x="1232" y="2958"/>
                  </a:cubicBezTo>
                  <a:cubicBezTo>
                    <a:pt x="1528" y="2958"/>
                    <a:pt x="1873" y="2860"/>
                    <a:pt x="2169" y="2712"/>
                  </a:cubicBezTo>
                  <a:lnTo>
                    <a:pt x="2169" y="1332"/>
                  </a:lnTo>
                  <a:lnTo>
                    <a:pt x="1232" y="1332"/>
                  </a:lnTo>
                  <a:lnTo>
                    <a:pt x="1232" y="1627"/>
                  </a:lnTo>
                  <a:lnTo>
                    <a:pt x="1775" y="1627"/>
                  </a:lnTo>
                  <a:lnTo>
                    <a:pt x="1775" y="2515"/>
                  </a:lnTo>
                  <a:cubicBezTo>
                    <a:pt x="1627" y="2564"/>
                    <a:pt x="1430" y="2613"/>
                    <a:pt x="1232" y="2613"/>
                  </a:cubicBezTo>
                  <a:cubicBezTo>
                    <a:pt x="937" y="2613"/>
                    <a:pt x="789" y="2515"/>
                    <a:pt x="641" y="2367"/>
                  </a:cubicBezTo>
                  <a:cubicBezTo>
                    <a:pt x="493" y="2170"/>
                    <a:pt x="444" y="1874"/>
                    <a:pt x="444" y="1480"/>
                  </a:cubicBezTo>
                  <a:cubicBezTo>
                    <a:pt x="444" y="1184"/>
                    <a:pt x="493" y="987"/>
                    <a:pt x="542" y="789"/>
                  </a:cubicBezTo>
                  <a:cubicBezTo>
                    <a:pt x="641" y="642"/>
                    <a:pt x="739" y="494"/>
                    <a:pt x="838" y="444"/>
                  </a:cubicBezTo>
                  <a:cubicBezTo>
                    <a:pt x="986" y="346"/>
                    <a:pt x="1134" y="296"/>
                    <a:pt x="1282" y="296"/>
                  </a:cubicBezTo>
                  <a:cubicBezTo>
                    <a:pt x="1380" y="296"/>
                    <a:pt x="1479" y="346"/>
                    <a:pt x="1577" y="346"/>
                  </a:cubicBezTo>
                  <a:cubicBezTo>
                    <a:pt x="1676" y="395"/>
                    <a:pt x="1775" y="444"/>
                    <a:pt x="1873" y="543"/>
                  </a:cubicBezTo>
                  <a:lnTo>
                    <a:pt x="2120" y="296"/>
                  </a:lnTo>
                  <a:cubicBezTo>
                    <a:pt x="1972" y="198"/>
                    <a:pt x="1873" y="99"/>
                    <a:pt x="1725" y="50"/>
                  </a:cubicBezTo>
                  <a:cubicBezTo>
                    <a:pt x="1577" y="1"/>
                    <a:pt x="1430" y="1"/>
                    <a:pt x="1282"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4" name="Google Shape;7214;p31"/>
            <p:cNvSpPr/>
            <p:nvPr/>
          </p:nvSpPr>
          <p:spPr>
            <a:xfrm>
              <a:off x="5710011" y="1525607"/>
              <a:ext cx="28087" cy="49359"/>
            </a:xfrm>
            <a:custGeom>
              <a:avLst/>
              <a:gdLst/>
              <a:ahLst/>
              <a:cxnLst/>
              <a:rect l="l" t="t" r="r" b="b"/>
              <a:pathLst>
                <a:path w="1628" h="2861" extrusionOk="0">
                  <a:moveTo>
                    <a:pt x="1" y="1"/>
                  </a:moveTo>
                  <a:lnTo>
                    <a:pt x="1" y="2860"/>
                  </a:lnTo>
                  <a:lnTo>
                    <a:pt x="1627" y="2860"/>
                  </a:lnTo>
                  <a:lnTo>
                    <a:pt x="1627" y="2515"/>
                  </a:lnTo>
                  <a:lnTo>
                    <a:pt x="444" y="2515"/>
                  </a:lnTo>
                  <a:lnTo>
                    <a:pt x="444" y="1529"/>
                  </a:lnTo>
                  <a:lnTo>
                    <a:pt x="1381" y="1529"/>
                  </a:lnTo>
                  <a:lnTo>
                    <a:pt x="1381" y="1233"/>
                  </a:lnTo>
                  <a:lnTo>
                    <a:pt x="444" y="1233"/>
                  </a:lnTo>
                  <a:lnTo>
                    <a:pt x="444" y="297"/>
                  </a:lnTo>
                  <a:lnTo>
                    <a:pt x="1529" y="297"/>
                  </a:lnTo>
                  <a:lnTo>
                    <a:pt x="1578"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5" name="Google Shape;7215;p31"/>
            <p:cNvSpPr/>
            <p:nvPr/>
          </p:nvSpPr>
          <p:spPr>
            <a:xfrm>
              <a:off x="5749132" y="1525607"/>
              <a:ext cx="34039" cy="49359"/>
            </a:xfrm>
            <a:custGeom>
              <a:avLst/>
              <a:gdLst/>
              <a:ahLst/>
              <a:cxnLst/>
              <a:rect l="l" t="t" r="r" b="b"/>
              <a:pathLst>
                <a:path w="1973" h="2861" extrusionOk="0">
                  <a:moveTo>
                    <a:pt x="740" y="297"/>
                  </a:moveTo>
                  <a:cubicBezTo>
                    <a:pt x="986" y="297"/>
                    <a:pt x="1134" y="346"/>
                    <a:pt x="1233" y="395"/>
                  </a:cubicBezTo>
                  <a:cubicBezTo>
                    <a:pt x="1381" y="494"/>
                    <a:pt x="1430" y="593"/>
                    <a:pt x="1430" y="790"/>
                  </a:cubicBezTo>
                  <a:cubicBezTo>
                    <a:pt x="1430" y="987"/>
                    <a:pt x="1381" y="1135"/>
                    <a:pt x="1233" y="1184"/>
                  </a:cubicBezTo>
                  <a:cubicBezTo>
                    <a:pt x="1134" y="1283"/>
                    <a:pt x="986" y="1332"/>
                    <a:pt x="789" y="1332"/>
                  </a:cubicBezTo>
                  <a:lnTo>
                    <a:pt x="395" y="1332"/>
                  </a:lnTo>
                  <a:lnTo>
                    <a:pt x="395" y="297"/>
                  </a:lnTo>
                  <a:close/>
                  <a:moveTo>
                    <a:pt x="0" y="1"/>
                  </a:moveTo>
                  <a:lnTo>
                    <a:pt x="0" y="2860"/>
                  </a:lnTo>
                  <a:lnTo>
                    <a:pt x="395" y="2860"/>
                  </a:lnTo>
                  <a:lnTo>
                    <a:pt x="395" y="1628"/>
                  </a:lnTo>
                  <a:lnTo>
                    <a:pt x="838" y="1628"/>
                  </a:lnTo>
                  <a:lnTo>
                    <a:pt x="1528" y="2860"/>
                  </a:lnTo>
                  <a:lnTo>
                    <a:pt x="1972" y="2860"/>
                  </a:lnTo>
                  <a:lnTo>
                    <a:pt x="1233" y="1578"/>
                  </a:lnTo>
                  <a:cubicBezTo>
                    <a:pt x="1430" y="1480"/>
                    <a:pt x="1578" y="1431"/>
                    <a:pt x="1676" y="1283"/>
                  </a:cubicBezTo>
                  <a:cubicBezTo>
                    <a:pt x="1775" y="1135"/>
                    <a:pt x="1824" y="987"/>
                    <a:pt x="1824" y="790"/>
                  </a:cubicBezTo>
                  <a:cubicBezTo>
                    <a:pt x="1824" y="543"/>
                    <a:pt x="1726" y="297"/>
                    <a:pt x="1578" y="198"/>
                  </a:cubicBezTo>
                  <a:cubicBezTo>
                    <a:pt x="1381" y="50"/>
                    <a:pt x="1085" y="1"/>
                    <a:pt x="740"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6" name="Google Shape;7216;p31"/>
            <p:cNvSpPr/>
            <p:nvPr/>
          </p:nvSpPr>
          <p:spPr>
            <a:xfrm>
              <a:off x="5792497" y="1525607"/>
              <a:ext cx="6815" cy="49359"/>
            </a:xfrm>
            <a:custGeom>
              <a:avLst/>
              <a:gdLst/>
              <a:ahLst/>
              <a:cxnLst/>
              <a:rect l="l" t="t" r="r" b="b"/>
              <a:pathLst>
                <a:path w="395" h="2861" extrusionOk="0">
                  <a:moveTo>
                    <a:pt x="0" y="1"/>
                  </a:moveTo>
                  <a:lnTo>
                    <a:pt x="0" y="2860"/>
                  </a:lnTo>
                  <a:lnTo>
                    <a:pt x="395" y="2860"/>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7" name="Google Shape;7217;p31"/>
            <p:cNvSpPr/>
            <p:nvPr/>
          </p:nvSpPr>
          <p:spPr>
            <a:xfrm>
              <a:off x="5806952" y="1525607"/>
              <a:ext cx="39991" cy="49359"/>
            </a:xfrm>
            <a:custGeom>
              <a:avLst/>
              <a:gdLst/>
              <a:ahLst/>
              <a:cxnLst/>
              <a:rect l="l" t="t" r="r" b="b"/>
              <a:pathLst>
                <a:path w="2318" h="2861" extrusionOk="0">
                  <a:moveTo>
                    <a:pt x="1183" y="297"/>
                  </a:moveTo>
                  <a:lnTo>
                    <a:pt x="1627" y="1825"/>
                  </a:lnTo>
                  <a:lnTo>
                    <a:pt x="690" y="1825"/>
                  </a:lnTo>
                  <a:lnTo>
                    <a:pt x="1183" y="297"/>
                  </a:lnTo>
                  <a:close/>
                  <a:moveTo>
                    <a:pt x="937" y="1"/>
                  </a:moveTo>
                  <a:lnTo>
                    <a:pt x="0" y="2860"/>
                  </a:lnTo>
                  <a:lnTo>
                    <a:pt x="395" y="2860"/>
                  </a:lnTo>
                  <a:lnTo>
                    <a:pt x="641" y="2121"/>
                  </a:lnTo>
                  <a:lnTo>
                    <a:pt x="1726" y="2121"/>
                  </a:lnTo>
                  <a:lnTo>
                    <a:pt x="1923" y="2860"/>
                  </a:lnTo>
                  <a:lnTo>
                    <a:pt x="231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8" name="Google Shape;7218;p31"/>
            <p:cNvSpPr/>
            <p:nvPr/>
          </p:nvSpPr>
          <p:spPr>
            <a:xfrm>
              <a:off x="4892894" y="1963513"/>
              <a:ext cx="46789" cy="50188"/>
            </a:xfrm>
            <a:custGeom>
              <a:avLst/>
              <a:gdLst/>
              <a:ahLst/>
              <a:cxnLst/>
              <a:rect l="l" t="t" r="r" b="b"/>
              <a:pathLst>
                <a:path w="2712" h="2909" extrusionOk="0">
                  <a:moveTo>
                    <a:pt x="197" y="1"/>
                  </a:moveTo>
                  <a:lnTo>
                    <a:pt x="0" y="2909"/>
                  </a:lnTo>
                  <a:lnTo>
                    <a:pt x="345" y="2909"/>
                  </a:lnTo>
                  <a:lnTo>
                    <a:pt x="444" y="1627"/>
                  </a:lnTo>
                  <a:cubicBezTo>
                    <a:pt x="493" y="1184"/>
                    <a:pt x="493" y="740"/>
                    <a:pt x="493" y="395"/>
                  </a:cubicBezTo>
                  <a:lnTo>
                    <a:pt x="1183" y="2564"/>
                  </a:lnTo>
                  <a:lnTo>
                    <a:pt x="1528" y="2564"/>
                  </a:lnTo>
                  <a:lnTo>
                    <a:pt x="2169" y="395"/>
                  </a:lnTo>
                  <a:cubicBezTo>
                    <a:pt x="2169" y="691"/>
                    <a:pt x="2169" y="1085"/>
                    <a:pt x="2218" y="1578"/>
                  </a:cubicBezTo>
                  <a:lnTo>
                    <a:pt x="2317" y="2909"/>
                  </a:lnTo>
                  <a:lnTo>
                    <a:pt x="2711" y="2909"/>
                  </a:lnTo>
                  <a:lnTo>
                    <a:pt x="2465" y="1"/>
                  </a:lnTo>
                  <a:lnTo>
                    <a:pt x="1923" y="1"/>
                  </a:lnTo>
                  <a:lnTo>
                    <a:pt x="1380" y="2120"/>
                  </a:lnTo>
                  <a:lnTo>
                    <a:pt x="74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19" name="Google Shape;7219;p31"/>
            <p:cNvSpPr/>
            <p:nvPr/>
          </p:nvSpPr>
          <p:spPr>
            <a:xfrm>
              <a:off x="4944763" y="1963513"/>
              <a:ext cx="39974" cy="50188"/>
            </a:xfrm>
            <a:custGeom>
              <a:avLst/>
              <a:gdLst/>
              <a:ahLst/>
              <a:cxnLst/>
              <a:rect l="l" t="t" r="r" b="b"/>
              <a:pathLst>
                <a:path w="2317" h="2909" extrusionOk="0">
                  <a:moveTo>
                    <a:pt x="1134" y="346"/>
                  </a:moveTo>
                  <a:lnTo>
                    <a:pt x="1577" y="1824"/>
                  </a:lnTo>
                  <a:lnTo>
                    <a:pt x="690" y="1824"/>
                  </a:lnTo>
                  <a:lnTo>
                    <a:pt x="1134" y="346"/>
                  </a:lnTo>
                  <a:close/>
                  <a:moveTo>
                    <a:pt x="887" y="1"/>
                  </a:moveTo>
                  <a:lnTo>
                    <a:pt x="0" y="2909"/>
                  </a:lnTo>
                  <a:lnTo>
                    <a:pt x="394" y="2909"/>
                  </a:lnTo>
                  <a:lnTo>
                    <a:pt x="592" y="2169"/>
                  </a:lnTo>
                  <a:lnTo>
                    <a:pt x="1676" y="2169"/>
                  </a:lnTo>
                  <a:lnTo>
                    <a:pt x="1923" y="2909"/>
                  </a:lnTo>
                  <a:lnTo>
                    <a:pt x="2317" y="2909"/>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0" name="Google Shape;7220;p31"/>
            <p:cNvSpPr/>
            <p:nvPr/>
          </p:nvSpPr>
          <p:spPr>
            <a:xfrm>
              <a:off x="4990663" y="1963513"/>
              <a:ext cx="34885" cy="51050"/>
            </a:xfrm>
            <a:custGeom>
              <a:avLst/>
              <a:gdLst/>
              <a:ahLst/>
              <a:cxnLst/>
              <a:rect l="l" t="t" r="r" b="b"/>
              <a:pathLst>
                <a:path w="2022" h="2959" extrusionOk="0">
                  <a:moveTo>
                    <a:pt x="1" y="1"/>
                  </a:moveTo>
                  <a:lnTo>
                    <a:pt x="1" y="1972"/>
                  </a:lnTo>
                  <a:cubicBezTo>
                    <a:pt x="1" y="2268"/>
                    <a:pt x="100" y="2515"/>
                    <a:pt x="297" y="2662"/>
                  </a:cubicBezTo>
                  <a:cubicBezTo>
                    <a:pt x="445" y="2860"/>
                    <a:pt x="691" y="2958"/>
                    <a:pt x="1036" y="2958"/>
                  </a:cubicBezTo>
                  <a:cubicBezTo>
                    <a:pt x="1233" y="2958"/>
                    <a:pt x="1430" y="2909"/>
                    <a:pt x="1578" y="2810"/>
                  </a:cubicBezTo>
                  <a:cubicBezTo>
                    <a:pt x="1726" y="2712"/>
                    <a:pt x="1825" y="2613"/>
                    <a:pt x="1923" y="2465"/>
                  </a:cubicBezTo>
                  <a:cubicBezTo>
                    <a:pt x="1973" y="2317"/>
                    <a:pt x="2022" y="2169"/>
                    <a:pt x="2022" y="1972"/>
                  </a:cubicBezTo>
                  <a:lnTo>
                    <a:pt x="2022" y="1"/>
                  </a:lnTo>
                  <a:lnTo>
                    <a:pt x="1628" y="1"/>
                  </a:lnTo>
                  <a:lnTo>
                    <a:pt x="1628" y="1923"/>
                  </a:lnTo>
                  <a:cubicBezTo>
                    <a:pt x="1628" y="2169"/>
                    <a:pt x="1578" y="2317"/>
                    <a:pt x="1480" y="2416"/>
                  </a:cubicBezTo>
                  <a:cubicBezTo>
                    <a:pt x="1381" y="2564"/>
                    <a:pt x="1233" y="2613"/>
                    <a:pt x="1036" y="2613"/>
                  </a:cubicBezTo>
                  <a:cubicBezTo>
                    <a:pt x="839" y="2613"/>
                    <a:pt x="691" y="2564"/>
                    <a:pt x="592" y="2416"/>
                  </a:cubicBezTo>
                  <a:cubicBezTo>
                    <a:pt x="494" y="2317"/>
                    <a:pt x="445" y="2169"/>
                    <a:pt x="445" y="1923"/>
                  </a:cubicBezTo>
                  <a:lnTo>
                    <a:pt x="44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1" name="Google Shape;7221;p31"/>
            <p:cNvSpPr/>
            <p:nvPr/>
          </p:nvSpPr>
          <p:spPr>
            <a:xfrm>
              <a:off x="5039134" y="1963513"/>
              <a:ext cx="34885" cy="50188"/>
            </a:xfrm>
            <a:custGeom>
              <a:avLst/>
              <a:gdLst/>
              <a:ahLst/>
              <a:cxnLst/>
              <a:rect l="l" t="t" r="r" b="b"/>
              <a:pathLst>
                <a:path w="2022" h="2909" extrusionOk="0">
                  <a:moveTo>
                    <a:pt x="789" y="296"/>
                  </a:moveTo>
                  <a:cubicBezTo>
                    <a:pt x="987" y="296"/>
                    <a:pt x="1184" y="346"/>
                    <a:pt x="1282" y="444"/>
                  </a:cubicBezTo>
                  <a:cubicBezTo>
                    <a:pt x="1381" y="493"/>
                    <a:pt x="1430" y="641"/>
                    <a:pt x="1430" y="839"/>
                  </a:cubicBezTo>
                  <a:cubicBezTo>
                    <a:pt x="1430" y="1036"/>
                    <a:pt x="1381" y="1134"/>
                    <a:pt x="1282" y="1233"/>
                  </a:cubicBezTo>
                  <a:cubicBezTo>
                    <a:pt x="1184" y="1331"/>
                    <a:pt x="1036" y="1381"/>
                    <a:pt x="839" y="1381"/>
                  </a:cubicBezTo>
                  <a:lnTo>
                    <a:pt x="395" y="1381"/>
                  </a:lnTo>
                  <a:lnTo>
                    <a:pt x="395" y="296"/>
                  </a:lnTo>
                  <a:close/>
                  <a:moveTo>
                    <a:pt x="1" y="1"/>
                  </a:moveTo>
                  <a:lnTo>
                    <a:pt x="1" y="2909"/>
                  </a:lnTo>
                  <a:lnTo>
                    <a:pt x="395" y="2909"/>
                  </a:lnTo>
                  <a:lnTo>
                    <a:pt x="395" y="1677"/>
                  </a:lnTo>
                  <a:lnTo>
                    <a:pt x="839" y="1677"/>
                  </a:lnTo>
                  <a:lnTo>
                    <a:pt x="1529" y="2909"/>
                  </a:lnTo>
                  <a:lnTo>
                    <a:pt x="2022" y="2909"/>
                  </a:lnTo>
                  <a:lnTo>
                    <a:pt x="1233" y="1578"/>
                  </a:lnTo>
                  <a:cubicBezTo>
                    <a:pt x="1430" y="1529"/>
                    <a:pt x="1627" y="1430"/>
                    <a:pt x="1726" y="1331"/>
                  </a:cubicBezTo>
                  <a:cubicBezTo>
                    <a:pt x="1825" y="1184"/>
                    <a:pt x="1874" y="1036"/>
                    <a:pt x="1874" y="839"/>
                  </a:cubicBezTo>
                  <a:cubicBezTo>
                    <a:pt x="1874" y="543"/>
                    <a:pt x="1775" y="346"/>
                    <a:pt x="1578" y="198"/>
                  </a:cubicBezTo>
                  <a:cubicBezTo>
                    <a:pt x="1381" y="99"/>
                    <a:pt x="1134" y="1"/>
                    <a:pt x="789"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2" name="Google Shape;7222;p31"/>
            <p:cNvSpPr/>
            <p:nvPr/>
          </p:nvSpPr>
          <p:spPr>
            <a:xfrm>
              <a:off x="5083361" y="1963513"/>
              <a:ext cx="6815" cy="50188"/>
            </a:xfrm>
            <a:custGeom>
              <a:avLst/>
              <a:gdLst/>
              <a:ahLst/>
              <a:cxnLst/>
              <a:rect l="l" t="t" r="r" b="b"/>
              <a:pathLst>
                <a:path w="395" h="2909" extrusionOk="0">
                  <a:moveTo>
                    <a:pt x="0" y="1"/>
                  </a:moveTo>
                  <a:lnTo>
                    <a:pt x="0" y="2909"/>
                  </a:lnTo>
                  <a:lnTo>
                    <a:pt x="394" y="2909"/>
                  </a:lnTo>
                  <a:lnTo>
                    <a:pt x="39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3" name="Google Shape;7223;p31"/>
            <p:cNvSpPr/>
            <p:nvPr/>
          </p:nvSpPr>
          <p:spPr>
            <a:xfrm>
              <a:off x="5097816" y="1963513"/>
              <a:ext cx="35730" cy="50188"/>
            </a:xfrm>
            <a:custGeom>
              <a:avLst/>
              <a:gdLst/>
              <a:ahLst/>
              <a:cxnLst/>
              <a:rect l="l" t="t" r="r" b="b"/>
              <a:pathLst>
                <a:path w="2071" h="2909" extrusionOk="0">
                  <a:moveTo>
                    <a:pt x="0" y="1"/>
                  </a:moveTo>
                  <a:lnTo>
                    <a:pt x="0" y="346"/>
                  </a:lnTo>
                  <a:lnTo>
                    <a:pt x="838" y="346"/>
                  </a:lnTo>
                  <a:lnTo>
                    <a:pt x="838" y="2909"/>
                  </a:lnTo>
                  <a:lnTo>
                    <a:pt x="1232" y="2909"/>
                  </a:lnTo>
                  <a:lnTo>
                    <a:pt x="1232" y="346"/>
                  </a:lnTo>
                  <a:lnTo>
                    <a:pt x="2021" y="346"/>
                  </a:lnTo>
                  <a:lnTo>
                    <a:pt x="207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4" name="Google Shape;7224;p31"/>
            <p:cNvSpPr/>
            <p:nvPr/>
          </p:nvSpPr>
          <p:spPr>
            <a:xfrm>
              <a:off x="5130969" y="1963513"/>
              <a:ext cx="39991" cy="50188"/>
            </a:xfrm>
            <a:custGeom>
              <a:avLst/>
              <a:gdLst/>
              <a:ahLst/>
              <a:cxnLst/>
              <a:rect l="l" t="t" r="r" b="b"/>
              <a:pathLst>
                <a:path w="2318" h="2909" extrusionOk="0">
                  <a:moveTo>
                    <a:pt x="1184" y="346"/>
                  </a:moveTo>
                  <a:lnTo>
                    <a:pt x="1627" y="1824"/>
                  </a:lnTo>
                  <a:lnTo>
                    <a:pt x="691" y="1824"/>
                  </a:lnTo>
                  <a:lnTo>
                    <a:pt x="1184" y="346"/>
                  </a:lnTo>
                  <a:close/>
                  <a:moveTo>
                    <a:pt x="937" y="1"/>
                  </a:moveTo>
                  <a:lnTo>
                    <a:pt x="0" y="2909"/>
                  </a:lnTo>
                  <a:lnTo>
                    <a:pt x="395" y="2909"/>
                  </a:lnTo>
                  <a:lnTo>
                    <a:pt x="641" y="2169"/>
                  </a:lnTo>
                  <a:lnTo>
                    <a:pt x="1726" y="2169"/>
                  </a:lnTo>
                  <a:lnTo>
                    <a:pt x="1923" y="2909"/>
                  </a:lnTo>
                  <a:lnTo>
                    <a:pt x="2317" y="2909"/>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5" name="Google Shape;7225;p31"/>
            <p:cNvSpPr/>
            <p:nvPr/>
          </p:nvSpPr>
          <p:spPr>
            <a:xfrm>
              <a:off x="5178577" y="1963513"/>
              <a:ext cx="34902" cy="50188"/>
            </a:xfrm>
            <a:custGeom>
              <a:avLst/>
              <a:gdLst/>
              <a:ahLst/>
              <a:cxnLst/>
              <a:rect l="l" t="t" r="r" b="b"/>
              <a:pathLst>
                <a:path w="2023" h="2909" extrusionOk="0">
                  <a:moveTo>
                    <a:pt x="1" y="1"/>
                  </a:moveTo>
                  <a:lnTo>
                    <a:pt x="1" y="2909"/>
                  </a:lnTo>
                  <a:lnTo>
                    <a:pt x="395" y="2909"/>
                  </a:lnTo>
                  <a:lnTo>
                    <a:pt x="395" y="1578"/>
                  </a:lnTo>
                  <a:cubicBezTo>
                    <a:pt x="395" y="1331"/>
                    <a:pt x="395" y="1134"/>
                    <a:pt x="395" y="986"/>
                  </a:cubicBezTo>
                  <a:cubicBezTo>
                    <a:pt x="346" y="789"/>
                    <a:pt x="346" y="641"/>
                    <a:pt x="346" y="444"/>
                  </a:cubicBezTo>
                  <a:lnTo>
                    <a:pt x="346" y="444"/>
                  </a:lnTo>
                  <a:lnTo>
                    <a:pt x="1529" y="2909"/>
                  </a:lnTo>
                  <a:lnTo>
                    <a:pt x="2022" y="2909"/>
                  </a:lnTo>
                  <a:lnTo>
                    <a:pt x="2022" y="1"/>
                  </a:lnTo>
                  <a:lnTo>
                    <a:pt x="1677" y="1"/>
                  </a:lnTo>
                  <a:lnTo>
                    <a:pt x="1677" y="1578"/>
                  </a:lnTo>
                  <a:cubicBezTo>
                    <a:pt x="1677" y="1726"/>
                    <a:pt x="1677" y="1874"/>
                    <a:pt x="1677" y="2071"/>
                  </a:cubicBezTo>
                  <a:cubicBezTo>
                    <a:pt x="1677" y="2268"/>
                    <a:pt x="1726" y="2367"/>
                    <a:pt x="1726" y="2465"/>
                  </a:cubicBezTo>
                  <a:lnTo>
                    <a:pt x="54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6" name="Google Shape;7226;p31"/>
            <p:cNvSpPr/>
            <p:nvPr/>
          </p:nvSpPr>
          <p:spPr>
            <a:xfrm>
              <a:off x="5227910" y="1963513"/>
              <a:ext cx="6815" cy="50188"/>
            </a:xfrm>
            <a:custGeom>
              <a:avLst/>
              <a:gdLst/>
              <a:ahLst/>
              <a:cxnLst/>
              <a:rect l="l" t="t" r="r" b="b"/>
              <a:pathLst>
                <a:path w="395" h="2909" extrusionOk="0">
                  <a:moveTo>
                    <a:pt x="0" y="1"/>
                  </a:moveTo>
                  <a:lnTo>
                    <a:pt x="0" y="2909"/>
                  </a:lnTo>
                  <a:lnTo>
                    <a:pt x="394" y="2909"/>
                  </a:lnTo>
                  <a:lnTo>
                    <a:pt x="39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7" name="Google Shape;7227;p31"/>
            <p:cNvSpPr/>
            <p:nvPr/>
          </p:nvSpPr>
          <p:spPr>
            <a:xfrm>
              <a:off x="5242365" y="1963513"/>
              <a:ext cx="40837" cy="50188"/>
            </a:xfrm>
            <a:custGeom>
              <a:avLst/>
              <a:gdLst/>
              <a:ahLst/>
              <a:cxnLst/>
              <a:rect l="l" t="t" r="r" b="b"/>
              <a:pathLst>
                <a:path w="2367" h="2909" extrusionOk="0">
                  <a:moveTo>
                    <a:pt x="1183" y="346"/>
                  </a:moveTo>
                  <a:lnTo>
                    <a:pt x="1627" y="1824"/>
                  </a:lnTo>
                  <a:lnTo>
                    <a:pt x="739" y="1824"/>
                  </a:lnTo>
                  <a:lnTo>
                    <a:pt x="1183" y="346"/>
                  </a:lnTo>
                  <a:close/>
                  <a:moveTo>
                    <a:pt x="937" y="1"/>
                  </a:moveTo>
                  <a:lnTo>
                    <a:pt x="0" y="2909"/>
                  </a:lnTo>
                  <a:lnTo>
                    <a:pt x="394" y="2909"/>
                  </a:lnTo>
                  <a:lnTo>
                    <a:pt x="641" y="2169"/>
                  </a:lnTo>
                  <a:lnTo>
                    <a:pt x="1725" y="2169"/>
                  </a:lnTo>
                  <a:lnTo>
                    <a:pt x="1922" y="2909"/>
                  </a:lnTo>
                  <a:lnTo>
                    <a:pt x="2366" y="2909"/>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8" name="Google Shape;7228;p31"/>
            <p:cNvSpPr/>
            <p:nvPr/>
          </p:nvSpPr>
          <p:spPr>
            <a:xfrm>
              <a:off x="5500001" y="2029837"/>
              <a:ext cx="49342" cy="51896"/>
            </a:xfrm>
            <a:custGeom>
              <a:avLst/>
              <a:gdLst/>
              <a:ahLst/>
              <a:cxnLst/>
              <a:rect l="l" t="t" r="r" b="b"/>
              <a:pathLst>
                <a:path w="2860" h="3008" extrusionOk="0">
                  <a:moveTo>
                    <a:pt x="247" y="0"/>
                  </a:moveTo>
                  <a:lnTo>
                    <a:pt x="0" y="3007"/>
                  </a:lnTo>
                  <a:lnTo>
                    <a:pt x="394" y="3007"/>
                  </a:lnTo>
                  <a:lnTo>
                    <a:pt x="493" y="1676"/>
                  </a:lnTo>
                  <a:cubicBezTo>
                    <a:pt x="542" y="1233"/>
                    <a:pt x="592" y="789"/>
                    <a:pt x="592" y="444"/>
                  </a:cubicBezTo>
                  <a:lnTo>
                    <a:pt x="1232" y="2662"/>
                  </a:lnTo>
                  <a:lnTo>
                    <a:pt x="1627" y="2662"/>
                  </a:lnTo>
                  <a:lnTo>
                    <a:pt x="2317" y="444"/>
                  </a:lnTo>
                  <a:cubicBezTo>
                    <a:pt x="2317" y="740"/>
                    <a:pt x="2317" y="1134"/>
                    <a:pt x="2366" y="1676"/>
                  </a:cubicBezTo>
                  <a:lnTo>
                    <a:pt x="2465" y="3007"/>
                  </a:lnTo>
                  <a:lnTo>
                    <a:pt x="2859" y="3007"/>
                  </a:lnTo>
                  <a:lnTo>
                    <a:pt x="2613" y="0"/>
                  </a:lnTo>
                  <a:lnTo>
                    <a:pt x="2070" y="0"/>
                  </a:lnTo>
                  <a:lnTo>
                    <a:pt x="1479" y="2219"/>
                  </a:lnTo>
                  <a:lnTo>
                    <a:pt x="838"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29" name="Google Shape;7229;p31"/>
            <p:cNvSpPr/>
            <p:nvPr/>
          </p:nvSpPr>
          <p:spPr>
            <a:xfrm>
              <a:off x="5554405" y="2029837"/>
              <a:ext cx="42545" cy="51896"/>
            </a:xfrm>
            <a:custGeom>
              <a:avLst/>
              <a:gdLst/>
              <a:ahLst/>
              <a:cxnLst/>
              <a:rect l="l" t="t" r="r" b="b"/>
              <a:pathLst>
                <a:path w="2466" h="3008" extrusionOk="0">
                  <a:moveTo>
                    <a:pt x="1233" y="346"/>
                  </a:moveTo>
                  <a:lnTo>
                    <a:pt x="1726" y="1923"/>
                  </a:lnTo>
                  <a:lnTo>
                    <a:pt x="790" y="1923"/>
                  </a:lnTo>
                  <a:lnTo>
                    <a:pt x="1233" y="346"/>
                  </a:lnTo>
                  <a:close/>
                  <a:moveTo>
                    <a:pt x="987" y="0"/>
                  </a:moveTo>
                  <a:lnTo>
                    <a:pt x="1" y="3007"/>
                  </a:lnTo>
                  <a:lnTo>
                    <a:pt x="445" y="3007"/>
                  </a:lnTo>
                  <a:lnTo>
                    <a:pt x="691" y="2268"/>
                  </a:lnTo>
                  <a:lnTo>
                    <a:pt x="1825" y="2268"/>
                  </a:lnTo>
                  <a:lnTo>
                    <a:pt x="2022" y="3007"/>
                  </a:lnTo>
                  <a:lnTo>
                    <a:pt x="2466" y="3007"/>
                  </a:lnTo>
                  <a:lnTo>
                    <a:pt x="1529"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0" name="Google Shape;7230;p31"/>
            <p:cNvSpPr/>
            <p:nvPr/>
          </p:nvSpPr>
          <p:spPr>
            <a:xfrm>
              <a:off x="5605428" y="2029837"/>
              <a:ext cx="28087" cy="51896"/>
            </a:xfrm>
            <a:custGeom>
              <a:avLst/>
              <a:gdLst/>
              <a:ahLst/>
              <a:cxnLst/>
              <a:rect l="l" t="t" r="r" b="b"/>
              <a:pathLst>
                <a:path w="1628" h="3008" extrusionOk="0">
                  <a:moveTo>
                    <a:pt x="1" y="0"/>
                  </a:moveTo>
                  <a:lnTo>
                    <a:pt x="1" y="3007"/>
                  </a:lnTo>
                  <a:lnTo>
                    <a:pt x="1578" y="3007"/>
                  </a:lnTo>
                  <a:lnTo>
                    <a:pt x="1627" y="2662"/>
                  </a:lnTo>
                  <a:lnTo>
                    <a:pt x="395" y="2662"/>
                  </a:ln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1" name="Google Shape;7231;p31"/>
            <p:cNvSpPr/>
            <p:nvPr/>
          </p:nvSpPr>
          <p:spPr>
            <a:xfrm>
              <a:off x="5642842" y="2029837"/>
              <a:ext cx="6815" cy="51896"/>
            </a:xfrm>
            <a:custGeom>
              <a:avLst/>
              <a:gdLst/>
              <a:ahLst/>
              <a:cxnLst/>
              <a:rect l="l" t="t" r="r" b="b"/>
              <a:pathLst>
                <a:path w="395" h="3008" extrusionOk="0">
                  <a:moveTo>
                    <a:pt x="1" y="0"/>
                  </a:moveTo>
                  <a:lnTo>
                    <a:pt x="1" y="3007"/>
                  </a:lnTo>
                  <a:lnTo>
                    <a:pt x="395" y="3007"/>
                  </a:ln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2" name="Google Shape;7232;p31"/>
            <p:cNvSpPr/>
            <p:nvPr/>
          </p:nvSpPr>
          <p:spPr>
            <a:xfrm>
              <a:off x="6015272" y="1181244"/>
              <a:ext cx="34885" cy="49342"/>
            </a:xfrm>
            <a:custGeom>
              <a:avLst/>
              <a:gdLst/>
              <a:ahLst/>
              <a:cxnLst/>
              <a:rect l="l" t="t" r="r" b="b"/>
              <a:pathLst>
                <a:path w="2022" h="2860" extrusionOk="0">
                  <a:moveTo>
                    <a:pt x="0" y="1"/>
                  </a:moveTo>
                  <a:lnTo>
                    <a:pt x="0" y="346"/>
                  </a:lnTo>
                  <a:lnTo>
                    <a:pt x="789" y="346"/>
                  </a:lnTo>
                  <a:lnTo>
                    <a:pt x="789" y="2860"/>
                  </a:lnTo>
                  <a:lnTo>
                    <a:pt x="1183" y="2860"/>
                  </a:lnTo>
                  <a:lnTo>
                    <a:pt x="1183" y="346"/>
                  </a:lnTo>
                  <a:lnTo>
                    <a:pt x="2021" y="346"/>
                  </a:lnTo>
                  <a:lnTo>
                    <a:pt x="2021"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3" name="Google Shape;7233;p31"/>
            <p:cNvSpPr/>
            <p:nvPr/>
          </p:nvSpPr>
          <p:spPr>
            <a:xfrm>
              <a:off x="6057791" y="1181244"/>
              <a:ext cx="34885" cy="50205"/>
            </a:xfrm>
            <a:custGeom>
              <a:avLst/>
              <a:gdLst/>
              <a:ahLst/>
              <a:cxnLst/>
              <a:rect l="l" t="t" r="r" b="b"/>
              <a:pathLst>
                <a:path w="2022" h="2910" extrusionOk="0">
                  <a:moveTo>
                    <a:pt x="0" y="1"/>
                  </a:moveTo>
                  <a:lnTo>
                    <a:pt x="0" y="1923"/>
                  </a:lnTo>
                  <a:cubicBezTo>
                    <a:pt x="0" y="2219"/>
                    <a:pt x="99" y="2466"/>
                    <a:pt x="247" y="2663"/>
                  </a:cubicBezTo>
                  <a:cubicBezTo>
                    <a:pt x="444" y="2811"/>
                    <a:pt x="690" y="2909"/>
                    <a:pt x="986" y="2909"/>
                  </a:cubicBezTo>
                  <a:cubicBezTo>
                    <a:pt x="1232" y="2909"/>
                    <a:pt x="1380" y="2860"/>
                    <a:pt x="1528" y="2811"/>
                  </a:cubicBezTo>
                  <a:cubicBezTo>
                    <a:pt x="1676" y="2712"/>
                    <a:pt x="1824" y="2613"/>
                    <a:pt x="1873" y="2466"/>
                  </a:cubicBezTo>
                  <a:cubicBezTo>
                    <a:pt x="1972" y="2318"/>
                    <a:pt x="2021" y="2120"/>
                    <a:pt x="2021" y="1923"/>
                  </a:cubicBezTo>
                  <a:lnTo>
                    <a:pt x="2021" y="1"/>
                  </a:lnTo>
                  <a:lnTo>
                    <a:pt x="1627" y="1"/>
                  </a:lnTo>
                  <a:lnTo>
                    <a:pt x="1627" y="1923"/>
                  </a:lnTo>
                  <a:cubicBezTo>
                    <a:pt x="1627" y="2120"/>
                    <a:pt x="1577" y="2318"/>
                    <a:pt x="1479" y="2416"/>
                  </a:cubicBezTo>
                  <a:cubicBezTo>
                    <a:pt x="1380" y="2515"/>
                    <a:pt x="1183" y="2564"/>
                    <a:pt x="986" y="2564"/>
                  </a:cubicBezTo>
                  <a:cubicBezTo>
                    <a:pt x="789" y="2564"/>
                    <a:pt x="641" y="2515"/>
                    <a:pt x="542" y="2416"/>
                  </a:cubicBezTo>
                  <a:cubicBezTo>
                    <a:pt x="444" y="2318"/>
                    <a:pt x="394" y="2120"/>
                    <a:pt x="394" y="1923"/>
                  </a:cubicBezTo>
                  <a:lnTo>
                    <a:pt x="39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4" name="Google Shape;7234;p31"/>
            <p:cNvSpPr/>
            <p:nvPr/>
          </p:nvSpPr>
          <p:spPr>
            <a:xfrm>
              <a:off x="6106245" y="1181244"/>
              <a:ext cx="34885" cy="49342"/>
            </a:xfrm>
            <a:custGeom>
              <a:avLst/>
              <a:gdLst/>
              <a:ahLst/>
              <a:cxnLst/>
              <a:rect l="l" t="t" r="r" b="b"/>
              <a:pathLst>
                <a:path w="2022" h="2860" extrusionOk="0">
                  <a:moveTo>
                    <a:pt x="1" y="1"/>
                  </a:moveTo>
                  <a:lnTo>
                    <a:pt x="1" y="2860"/>
                  </a:lnTo>
                  <a:lnTo>
                    <a:pt x="346" y="2860"/>
                  </a:lnTo>
                  <a:lnTo>
                    <a:pt x="346" y="1529"/>
                  </a:lnTo>
                  <a:cubicBezTo>
                    <a:pt x="346" y="1332"/>
                    <a:pt x="346" y="1135"/>
                    <a:pt x="346" y="937"/>
                  </a:cubicBezTo>
                  <a:cubicBezTo>
                    <a:pt x="346" y="790"/>
                    <a:pt x="346" y="592"/>
                    <a:pt x="297" y="395"/>
                  </a:cubicBezTo>
                  <a:lnTo>
                    <a:pt x="297" y="395"/>
                  </a:lnTo>
                  <a:lnTo>
                    <a:pt x="1480" y="2860"/>
                  </a:lnTo>
                  <a:lnTo>
                    <a:pt x="2022" y="2860"/>
                  </a:lnTo>
                  <a:lnTo>
                    <a:pt x="2022" y="1"/>
                  </a:lnTo>
                  <a:lnTo>
                    <a:pt x="1628" y="1"/>
                  </a:lnTo>
                  <a:lnTo>
                    <a:pt x="1628" y="1578"/>
                  </a:lnTo>
                  <a:cubicBezTo>
                    <a:pt x="1628" y="1726"/>
                    <a:pt x="1628" y="1874"/>
                    <a:pt x="1677" y="2071"/>
                  </a:cubicBezTo>
                  <a:cubicBezTo>
                    <a:pt x="1677" y="2219"/>
                    <a:pt x="1677" y="2367"/>
                    <a:pt x="1677" y="2416"/>
                  </a:cubicBezTo>
                  <a:lnTo>
                    <a:pt x="49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5" name="Google Shape;7235;p31"/>
            <p:cNvSpPr/>
            <p:nvPr/>
          </p:nvSpPr>
          <p:spPr>
            <a:xfrm>
              <a:off x="6155561" y="1181244"/>
              <a:ext cx="6832" cy="49342"/>
            </a:xfrm>
            <a:custGeom>
              <a:avLst/>
              <a:gdLst/>
              <a:ahLst/>
              <a:cxnLst/>
              <a:rect l="l" t="t" r="r" b="b"/>
              <a:pathLst>
                <a:path w="396" h="2860" extrusionOk="0">
                  <a:moveTo>
                    <a:pt x="1" y="1"/>
                  </a:moveTo>
                  <a:lnTo>
                    <a:pt x="1" y="2860"/>
                  </a:lnTo>
                  <a:lnTo>
                    <a:pt x="395" y="2860"/>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6" name="Google Shape;7236;p31"/>
            <p:cNvSpPr/>
            <p:nvPr/>
          </p:nvSpPr>
          <p:spPr>
            <a:xfrm>
              <a:off x="6170878" y="1180398"/>
              <a:ext cx="34885" cy="51050"/>
            </a:xfrm>
            <a:custGeom>
              <a:avLst/>
              <a:gdLst/>
              <a:ahLst/>
              <a:cxnLst/>
              <a:rect l="l" t="t" r="r" b="b"/>
              <a:pathLst>
                <a:path w="2022" h="2959" extrusionOk="0">
                  <a:moveTo>
                    <a:pt x="1035" y="1"/>
                  </a:moveTo>
                  <a:cubicBezTo>
                    <a:pt x="838" y="1"/>
                    <a:pt x="690" y="1"/>
                    <a:pt x="542" y="99"/>
                  </a:cubicBezTo>
                  <a:cubicBezTo>
                    <a:pt x="444" y="148"/>
                    <a:pt x="296" y="247"/>
                    <a:pt x="247" y="346"/>
                  </a:cubicBezTo>
                  <a:cubicBezTo>
                    <a:pt x="148" y="444"/>
                    <a:pt x="148" y="592"/>
                    <a:pt x="148" y="740"/>
                  </a:cubicBezTo>
                  <a:cubicBezTo>
                    <a:pt x="148" y="937"/>
                    <a:pt x="197" y="1134"/>
                    <a:pt x="345" y="1233"/>
                  </a:cubicBezTo>
                  <a:cubicBezTo>
                    <a:pt x="493" y="1381"/>
                    <a:pt x="690" y="1479"/>
                    <a:pt x="986" y="1578"/>
                  </a:cubicBezTo>
                  <a:cubicBezTo>
                    <a:pt x="1134" y="1627"/>
                    <a:pt x="1282" y="1677"/>
                    <a:pt x="1380" y="1726"/>
                  </a:cubicBezTo>
                  <a:cubicBezTo>
                    <a:pt x="1430" y="1775"/>
                    <a:pt x="1528" y="1824"/>
                    <a:pt x="1528" y="1874"/>
                  </a:cubicBezTo>
                  <a:cubicBezTo>
                    <a:pt x="1578" y="1972"/>
                    <a:pt x="1578" y="2022"/>
                    <a:pt x="1578" y="2120"/>
                  </a:cubicBezTo>
                  <a:cubicBezTo>
                    <a:pt x="1578" y="2268"/>
                    <a:pt x="1528" y="2416"/>
                    <a:pt x="1430" y="2515"/>
                  </a:cubicBezTo>
                  <a:cubicBezTo>
                    <a:pt x="1331" y="2613"/>
                    <a:pt x="1183" y="2613"/>
                    <a:pt x="986" y="2613"/>
                  </a:cubicBezTo>
                  <a:cubicBezTo>
                    <a:pt x="838" y="2613"/>
                    <a:pt x="690" y="2613"/>
                    <a:pt x="592" y="2564"/>
                  </a:cubicBezTo>
                  <a:cubicBezTo>
                    <a:pt x="444" y="2515"/>
                    <a:pt x="345" y="2416"/>
                    <a:pt x="247" y="2367"/>
                  </a:cubicBezTo>
                  <a:lnTo>
                    <a:pt x="0" y="2564"/>
                  </a:lnTo>
                  <a:cubicBezTo>
                    <a:pt x="247" y="2860"/>
                    <a:pt x="592" y="2958"/>
                    <a:pt x="986" y="2958"/>
                  </a:cubicBezTo>
                  <a:cubicBezTo>
                    <a:pt x="1183" y="2958"/>
                    <a:pt x="1380" y="2909"/>
                    <a:pt x="1528" y="2860"/>
                  </a:cubicBezTo>
                  <a:cubicBezTo>
                    <a:pt x="1676" y="2761"/>
                    <a:pt x="1824" y="2662"/>
                    <a:pt x="1873" y="2564"/>
                  </a:cubicBezTo>
                  <a:cubicBezTo>
                    <a:pt x="1972" y="2416"/>
                    <a:pt x="2021" y="2268"/>
                    <a:pt x="2021" y="2120"/>
                  </a:cubicBezTo>
                  <a:cubicBezTo>
                    <a:pt x="2021" y="1923"/>
                    <a:pt x="1972" y="1775"/>
                    <a:pt x="1923" y="1677"/>
                  </a:cubicBezTo>
                  <a:cubicBezTo>
                    <a:pt x="1824" y="1578"/>
                    <a:pt x="1726" y="1479"/>
                    <a:pt x="1627" y="1430"/>
                  </a:cubicBezTo>
                  <a:cubicBezTo>
                    <a:pt x="1479" y="1331"/>
                    <a:pt x="1331" y="1282"/>
                    <a:pt x="1183" y="1233"/>
                  </a:cubicBezTo>
                  <a:cubicBezTo>
                    <a:pt x="986" y="1184"/>
                    <a:pt x="838" y="1134"/>
                    <a:pt x="789" y="1085"/>
                  </a:cubicBezTo>
                  <a:cubicBezTo>
                    <a:pt x="690" y="1036"/>
                    <a:pt x="641" y="986"/>
                    <a:pt x="592" y="937"/>
                  </a:cubicBezTo>
                  <a:cubicBezTo>
                    <a:pt x="542" y="888"/>
                    <a:pt x="542" y="789"/>
                    <a:pt x="542" y="740"/>
                  </a:cubicBezTo>
                  <a:cubicBezTo>
                    <a:pt x="542" y="592"/>
                    <a:pt x="592" y="493"/>
                    <a:pt x="690" y="395"/>
                  </a:cubicBezTo>
                  <a:cubicBezTo>
                    <a:pt x="789" y="346"/>
                    <a:pt x="888" y="296"/>
                    <a:pt x="1035" y="296"/>
                  </a:cubicBezTo>
                  <a:cubicBezTo>
                    <a:pt x="1183" y="296"/>
                    <a:pt x="1282" y="346"/>
                    <a:pt x="1380" y="395"/>
                  </a:cubicBezTo>
                  <a:cubicBezTo>
                    <a:pt x="1479" y="395"/>
                    <a:pt x="1578" y="493"/>
                    <a:pt x="1726" y="543"/>
                  </a:cubicBezTo>
                  <a:lnTo>
                    <a:pt x="1923" y="296"/>
                  </a:lnTo>
                  <a:cubicBezTo>
                    <a:pt x="1775" y="198"/>
                    <a:pt x="1676" y="99"/>
                    <a:pt x="1528" y="50"/>
                  </a:cubicBezTo>
                  <a:cubicBezTo>
                    <a:pt x="1380" y="1"/>
                    <a:pt x="1233" y="1"/>
                    <a:pt x="1035"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7" name="Google Shape;7237;p31"/>
            <p:cNvSpPr/>
            <p:nvPr/>
          </p:nvSpPr>
          <p:spPr>
            <a:xfrm>
              <a:off x="6215933" y="1181244"/>
              <a:ext cx="6832" cy="49342"/>
            </a:xfrm>
            <a:custGeom>
              <a:avLst/>
              <a:gdLst/>
              <a:ahLst/>
              <a:cxnLst/>
              <a:rect l="l" t="t" r="r" b="b"/>
              <a:pathLst>
                <a:path w="396" h="2860" extrusionOk="0">
                  <a:moveTo>
                    <a:pt x="1" y="1"/>
                  </a:moveTo>
                  <a:lnTo>
                    <a:pt x="1" y="2860"/>
                  </a:lnTo>
                  <a:lnTo>
                    <a:pt x="395" y="2860"/>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8" name="Google Shape;7238;p31"/>
            <p:cNvSpPr/>
            <p:nvPr/>
          </p:nvSpPr>
          <p:spPr>
            <a:xfrm>
              <a:off x="6230388" y="1181244"/>
              <a:ext cx="39991" cy="49342"/>
            </a:xfrm>
            <a:custGeom>
              <a:avLst/>
              <a:gdLst/>
              <a:ahLst/>
              <a:cxnLst/>
              <a:rect l="l" t="t" r="r" b="b"/>
              <a:pathLst>
                <a:path w="2318" h="2860" extrusionOk="0">
                  <a:moveTo>
                    <a:pt x="1135" y="297"/>
                  </a:moveTo>
                  <a:lnTo>
                    <a:pt x="1578" y="1825"/>
                  </a:lnTo>
                  <a:lnTo>
                    <a:pt x="691" y="1825"/>
                  </a:lnTo>
                  <a:lnTo>
                    <a:pt x="1135" y="297"/>
                  </a:lnTo>
                  <a:close/>
                  <a:moveTo>
                    <a:pt x="888" y="1"/>
                  </a:moveTo>
                  <a:lnTo>
                    <a:pt x="1" y="2860"/>
                  </a:lnTo>
                  <a:lnTo>
                    <a:pt x="395" y="2860"/>
                  </a:lnTo>
                  <a:lnTo>
                    <a:pt x="592" y="2120"/>
                  </a:lnTo>
                  <a:lnTo>
                    <a:pt x="1677" y="2120"/>
                  </a:lnTo>
                  <a:lnTo>
                    <a:pt x="1923" y="2860"/>
                  </a:lnTo>
                  <a:lnTo>
                    <a:pt x="2318"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39" name="Google Shape;7239;p31"/>
            <p:cNvSpPr/>
            <p:nvPr/>
          </p:nvSpPr>
          <p:spPr>
            <a:xfrm>
              <a:off x="6392790" y="1563883"/>
              <a:ext cx="27242" cy="50188"/>
            </a:xfrm>
            <a:custGeom>
              <a:avLst/>
              <a:gdLst/>
              <a:ahLst/>
              <a:cxnLst/>
              <a:rect l="l" t="t" r="r" b="b"/>
              <a:pathLst>
                <a:path w="1579" h="2909" extrusionOk="0">
                  <a:moveTo>
                    <a:pt x="1" y="0"/>
                  </a:moveTo>
                  <a:lnTo>
                    <a:pt x="1" y="2909"/>
                  </a:lnTo>
                  <a:lnTo>
                    <a:pt x="1529" y="2909"/>
                  </a:lnTo>
                  <a:lnTo>
                    <a:pt x="1578" y="2564"/>
                  </a:lnTo>
                  <a:lnTo>
                    <a:pt x="395" y="2564"/>
                  </a:ln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0" name="Google Shape;7240;p31"/>
            <p:cNvSpPr/>
            <p:nvPr/>
          </p:nvSpPr>
          <p:spPr>
            <a:xfrm>
              <a:off x="6428514" y="1563883"/>
              <a:ext cx="6815" cy="50188"/>
            </a:xfrm>
            <a:custGeom>
              <a:avLst/>
              <a:gdLst/>
              <a:ahLst/>
              <a:cxnLst/>
              <a:rect l="l" t="t" r="r" b="b"/>
              <a:pathLst>
                <a:path w="395" h="2909" extrusionOk="0">
                  <a:moveTo>
                    <a:pt x="0" y="0"/>
                  </a:moveTo>
                  <a:lnTo>
                    <a:pt x="0" y="2909"/>
                  </a:lnTo>
                  <a:lnTo>
                    <a:pt x="395" y="2909"/>
                  </a:ln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1" name="Google Shape;7241;p31"/>
            <p:cNvSpPr/>
            <p:nvPr/>
          </p:nvSpPr>
          <p:spPr>
            <a:xfrm>
              <a:off x="6449765" y="1563883"/>
              <a:ext cx="33194" cy="50188"/>
            </a:xfrm>
            <a:custGeom>
              <a:avLst/>
              <a:gdLst/>
              <a:ahLst/>
              <a:cxnLst/>
              <a:rect l="l" t="t" r="r" b="b"/>
              <a:pathLst>
                <a:path w="1924" h="2909" extrusionOk="0">
                  <a:moveTo>
                    <a:pt x="740" y="345"/>
                  </a:moveTo>
                  <a:cubicBezTo>
                    <a:pt x="937" y="345"/>
                    <a:pt x="1134" y="345"/>
                    <a:pt x="1233" y="444"/>
                  </a:cubicBezTo>
                  <a:cubicBezTo>
                    <a:pt x="1332" y="493"/>
                    <a:pt x="1430" y="592"/>
                    <a:pt x="1430" y="789"/>
                  </a:cubicBezTo>
                  <a:cubicBezTo>
                    <a:pt x="1430" y="937"/>
                    <a:pt x="1332" y="1035"/>
                    <a:pt x="1233" y="1134"/>
                  </a:cubicBezTo>
                  <a:cubicBezTo>
                    <a:pt x="1134" y="1183"/>
                    <a:pt x="987" y="1233"/>
                    <a:pt x="839" y="1233"/>
                  </a:cubicBezTo>
                  <a:lnTo>
                    <a:pt x="395" y="1233"/>
                  </a:lnTo>
                  <a:lnTo>
                    <a:pt x="395" y="345"/>
                  </a:lnTo>
                  <a:close/>
                  <a:moveTo>
                    <a:pt x="888" y="1528"/>
                  </a:moveTo>
                  <a:cubicBezTo>
                    <a:pt x="1085" y="1528"/>
                    <a:pt x="1233" y="1578"/>
                    <a:pt x="1332" y="1676"/>
                  </a:cubicBezTo>
                  <a:cubicBezTo>
                    <a:pt x="1480" y="1726"/>
                    <a:pt x="1529" y="1873"/>
                    <a:pt x="1529" y="2071"/>
                  </a:cubicBezTo>
                  <a:cubicBezTo>
                    <a:pt x="1529" y="2268"/>
                    <a:pt x="1480" y="2416"/>
                    <a:pt x="1332" y="2465"/>
                  </a:cubicBezTo>
                  <a:cubicBezTo>
                    <a:pt x="1233" y="2514"/>
                    <a:pt x="1036" y="2564"/>
                    <a:pt x="789" y="2564"/>
                  </a:cubicBezTo>
                  <a:lnTo>
                    <a:pt x="395" y="2564"/>
                  </a:lnTo>
                  <a:lnTo>
                    <a:pt x="395" y="1528"/>
                  </a:lnTo>
                  <a:close/>
                  <a:moveTo>
                    <a:pt x="1" y="0"/>
                  </a:moveTo>
                  <a:lnTo>
                    <a:pt x="1" y="2909"/>
                  </a:lnTo>
                  <a:lnTo>
                    <a:pt x="789" y="2909"/>
                  </a:lnTo>
                  <a:cubicBezTo>
                    <a:pt x="1578" y="2909"/>
                    <a:pt x="1923" y="2613"/>
                    <a:pt x="1923" y="2071"/>
                  </a:cubicBezTo>
                  <a:cubicBezTo>
                    <a:pt x="1923" y="1873"/>
                    <a:pt x="1874" y="1676"/>
                    <a:pt x="1775" y="1578"/>
                  </a:cubicBezTo>
                  <a:cubicBezTo>
                    <a:pt x="1627" y="1479"/>
                    <a:pt x="1480" y="1380"/>
                    <a:pt x="1282" y="1380"/>
                  </a:cubicBezTo>
                  <a:cubicBezTo>
                    <a:pt x="1430" y="1331"/>
                    <a:pt x="1529" y="1282"/>
                    <a:pt x="1677" y="1183"/>
                  </a:cubicBezTo>
                  <a:cubicBezTo>
                    <a:pt x="1775" y="1035"/>
                    <a:pt x="1825" y="888"/>
                    <a:pt x="1825" y="740"/>
                  </a:cubicBezTo>
                  <a:cubicBezTo>
                    <a:pt x="1825" y="493"/>
                    <a:pt x="1726" y="296"/>
                    <a:pt x="1529" y="197"/>
                  </a:cubicBezTo>
                  <a:cubicBezTo>
                    <a:pt x="1332" y="99"/>
                    <a:pt x="1036" y="0"/>
                    <a:pt x="691"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2" name="Google Shape;7242;p31"/>
            <p:cNvSpPr/>
            <p:nvPr/>
          </p:nvSpPr>
          <p:spPr>
            <a:xfrm>
              <a:off x="6484626" y="1563883"/>
              <a:ext cx="39146" cy="50188"/>
            </a:xfrm>
            <a:custGeom>
              <a:avLst/>
              <a:gdLst/>
              <a:ahLst/>
              <a:cxnLst/>
              <a:rect l="l" t="t" r="r" b="b"/>
              <a:pathLst>
                <a:path w="2269" h="2909" extrusionOk="0">
                  <a:moveTo>
                    <a:pt x="1" y="0"/>
                  </a:moveTo>
                  <a:lnTo>
                    <a:pt x="937" y="1775"/>
                  </a:lnTo>
                  <a:lnTo>
                    <a:pt x="937" y="2909"/>
                  </a:lnTo>
                  <a:lnTo>
                    <a:pt x="1332" y="2909"/>
                  </a:lnTo>
                  <a:lnTo>
                    <a:pt x="1332" y="1775"/>
                  </a:lnTo>
                  <a:lnTo>
                    <a:pt x="2268" y="0"/>
                  </a:lnTo>
                  <a:lnTo>
                    <a:pt x="1874" y="0"/>
                  </a:lnTo>
                  <a:lnTo>
                    <a:pt x="1184" y="1430"/>
                  </a:lnTo>
                  <a:lnTo>
                    <a:pt x="444"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3" name="Google Shape;7243;p31"/>
            <p:cNvSpPr/>
            <p:nvPr/>
          </p:nvSpPr>
          <p:spPr>
            <a:xfrm>
              <a:off x="6521194" y="1563883"/>
              <a:ext cx="39991" cy="50188"/>
            </a:xfrm>
            <a:custGeom>
              <a:avLst/>
              <a:gdLst/>
              <a:ahLst/>
              <a:cxnLst/>
              <a:rect l="l" t="t" r="r" b="b"/>
              <a:pathLst>
                <a:path w="2318" h="2909" extrusionOk="0">
                  <a:moveTo>
                    <a:pt x="1134" y="345"/>
                  </a:moveTo>
                  <a:lnTo>
                    <a:pt x="1627" y="1824"/>
                  </a:lnTo>
                  <a:lnTo>
                    <a:pt x="691" y="1824"/>
                  </a:lnTo>
                  <a:lnTo>
                    <a:pt x="1134" y="345"/>
                  </a:lnTo>
                  <a:close/>
                  <a:moveTo>
                    <a:pt x="937" y="0"/>
                  </a:moveTo>
                  <a:lnTo>
                    <a:pt x="0" y="2909"/>
                  </a:lnTo>
                  <a:lnTo>
                    <a:pt x="395" y="2909"/>
                  </a:lnTo>
                  <a:lnTo>
                    <a:pt x="592" y="2169"/>
                  </a:lnTo>
                  <a:lnTo>
                    <a:pt x="1676" y="2169"/>
                  </a:lnTo>
                  <a:lnTo>
                    <a:pt x="1923" y="2909"/>
                  </a:lnTo>
                  <a:lnTo>
                    <a:pt x="2317" y="2909"/>
                  </a:lnTo>
                  <a:lnTo>
                    <a:pt x="1430"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4" name="Google Shape;7244;p31"/>
            <p:cNvSpPr/>
            <p:nvPr/>
          </p:nvSpPr>
          <p:spPr>
            <a:xfrm>
              <a:off x="6941232" y="1574940"/>
              <a:ext cx="27242" cy="50188"/>
            </a:xfrm>
            <a:custGeom>
              <a:avLst/>
              <a:gdLst/>
              <a:ahLst/>
              <a:cxnLst/>
              <a:rect l="l" t="t" r="r" b="b"/>
              <a:pathLst>
                <a:path w="1579" h="2909" extrusionOk="0">
                  <a:moveTo>
                    <a:pt x="1" y="0"/>
                  </a:moveTo>
                  <a:lnTo>
                    <a:pt x="1" y="2908"/>
                  </a:lnTo>
                  <a:lnTo>
                    <a:pt x="1578" y="2908"/>
                  </a:lnTo>
                  <a:lnTo>
                    <a:pt x="1578" y="2563"/>
                  </a:lnTo>
                  <a:lnTo>
                    <a:pt x="395" y="2563"/>
                  </a:lnTo>
                  <a:lnTo>
                    <a:pt x="395" y="1577"/>
                  </a:lnTo>
                  <a:lnTo>
                    <a:pt x="1332" y="1577"/>
                  </a:lnTo>
                  <a:lnTo>
                    <a:pt x="1332" y="1282"/>
                  </a:lnTo>
                  <a:lnTo>
                    <a:pt x="395" y="1282"/>
                  </a:lnTo>
                  <a:lnTo>
                    <a:pt x="395" y="345"/>
                  </a:lnTo>
                  <a:lnTo>
                    <a:pt x="1480" y="345"/>
                  </a:lnTo>
                  <a:lnTo>
                    <a:pt x="1529"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5" name="Google Shape;7245;p31"/>
            <p:cNvSpPr/>
            <p:nvPr/>
          </p:nvSpPr>
          <p:spPr>
            <a:xfrm>
              <a:off x="6975248" y="1574078"/>
              <a:ext cx="37438" cy="51896"/>
            </a:xfrm>
            <a:custGeom>
              <a:avLst/>
              <a:gdLst/>
              <a:ahLst/>
              <a:cxnLst/>
              <a:rect l="l" t="t" r="r" b="b"/>
              <a:pathLst>
                <a:path w="2170" h="3008" extrusionOk="0">
                  <a:moveTo>
                    <a:pt x="1233" y="1"/>
                  </a:moveTo>
                  <a:cubicBezTo>
                    <a:pt x="1036" y="1"/>
                    <a:pt x="838" y="50"/>
                    <a:pt x="641" y="198"/>
                  </a:cubicBezTo>
                  <a:cubicBezTo>
                    <a:pt x="444" y="297"/>
                    <a:pt x="296" y="444"/>
                    <a:pt x="148" y="691"/>
                  </a:cubicBezTo>
                  <a:cubicBezTo>
                    <a:pt x="50" y="937"/>
                    <a:pt x="0" y="1184"/>
                    <a:pt x="0" y="1480"/>
                  </a:cubicBezTo>
                  <a:cubicBezTo>
                    <a:pt x="0" y="1973"/>
                    <a:pt x="99" y="2367"/>
                    <a:pt x="296" y="2613"/>
                  </a:cubicBezTo>
                  <a:cubicBezTo>
                    <a:pt x="543" y="2860"/>
                    <a:pt x="838" y="3008"/>
                    <a:pt x="1184" y="3008"/>
                  </a:cubicBezTo>
                  <a:cubicBezTo>
                    <a:pt x="1529" y="3008"/>
                    <a:pt x="1824" y="2909"/>
                    <a:pt x="2169" y="2712"/>
                  </a:cubicBezTo>
                  <a:lnTo>
                    <a:pt x="2169" y="1332"/>
                  </a:lnTo>
                  <a:lnTo>
                    <a:pt x="1184" y="1332"/>
                  </a:lnTo>
                  <a:lnTo>
                    <a:pt x="1233" y="1677"/>
                  </a:lnTo>
                  <a:lnTo>
                    <a:pt x="1775" y="1677"/>
                  </a:lnTo>
                  <a:lnTo>
                    <a:pt x="1775" y="2515"/>
                  </a:lnTo>
                  <a:cubicBezTo>
                    <a:pt x="1578" y="2613"/>
                    <a:pt x="1430" y="2663"/>
                    <a:pt x="1184" y="2663"/>
                  </a:cubicBezTo>
                  <a:cubicBezTo>
                    <a:pt x="937" y="2663"/>
                    <a:pt x="740" y="2564"/>
                    <a:pt x="641" y="2367"/>
                  </a:cubicBezTo>
                  <a:cubicBezTo>
                    <a:pt x="493" y="2170"/>
                    <a:pt x="444" y="1874"/>
                    <a:pt x="444" y="1480"/>
                  </a:cubicBezTo>
                  <a:cubicBezTo>
                    <a:pt x="444" y="1233"/>
                    <a:pt x="444" y="987"/>
                    <a:pt x="543" y="839"/>
                  </a:cubicBezTo>
                  <a:cubicBezTo>
                    <a:pt x="641" y="642"/>
                    <a:pt x="740" y="543"/>
                    <a:pt x="838" y="444"/>
                  </a:cubicBezTo>
                  <a:cubicBezTo>
                    <a:pt x="986" y="395"/>
                    <a:pt x="1085" y="346"/>
                    <a:pt x="1233" y="346"/>
                  </a:cubicBezTo>
                  <a:cubicBezTo>
                    <a:pt x="1381" y="346"/>
                    <a:pt x="1479" y="346"/>
                    <a:pt x="1578" y="395"/>
                  </a:cubicBezTo>
                  <a:cubicBezTo>
                    <a:pt x="1676" y="444"/>
                    <a:pt x="1775" y="494"/>
                    <a:pt x="1874" y="592"/>
                  </a:cubicBezTo>
                  <a:lnTo>
                    <a:pt x="2120" y="346"/>
                  </a:lnTo>
                  <a:cubicBezTo>
                    <a:pt x="1972" y="198"/>
                    <a:pt x="1874" y="149"/>
                    <a:pt x="1726" y="99"/>
                  </a:cubicBezTo>
                  <a:cubicBezTo>
                    <a:pt x="1578" y="50"/>
                    <a:pt x="1430" y="1"/>
                    <a:pt x="1233"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6" name="Google Shape;7246;p31"/>
            <p:cNvSpPr/>
            <p:nvPr/>
          </p:nvSpPr>
          <p:spPr>
            <a:xfrm>
              <a:off x="7015214" y="1574940"/>
              <a:ext cx="39129" cy="50188"/>
            </a:xfrm>
            <a:custGeom>
              <a:avLst/>
              <a:gdLst/>
              <a:ahLst/>
              <a:cxnLst/>
              <a:rect l="l" t="t" r="r" b="b"/>
              <a:pathLst>
                <a:path w="2268" h="2909" extrusionOk="0">
                  <a:moveTo>
                    <a:pt x="0" y="0"/>
                  </a:moveTo>
                  <a:lnTo>
                    <a:pt x="937" y="1775"/>
                  </a:lnTo>
                  <a:lnTo>
                    <a:pt x="937" y="2908"/>
                  </a:lnTo>
                  <a:lnTo>
                    <a:pt x="1331" y="2908"/>
                  </a:lnTo>
                  <a:lnTo>
                    <a:pt x="1331" y="1775"/>
                  </a:lnTo>
                  <a:lnTo>
                    <a:pt x="2268" y="0"/>
                  </a:lnTo>
                  <a:lnTo>
                    <a:pt x="1824" y="0"/>
                  </a:lnTo>
                  <a:lnTo>
                    <a:pt x="1134" y="1430"/>
                  </a:lnTo>
                  <a:lnTo>
                    <a:pt x="444"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7" name="Google Shape;7247;p31"/>
            <p:cNvSpPr/>
            <p:nvPr/>
          </p:nvSpPr>
          <p:spPr>
            <a:xfrm>
              <a:off x="7061977" y="1574940"/>
              <a:ext cx="32331" cy="50188"/>
            </a:xfrm>
            <a:custGeom>
              <a:avLst/>
              <a:gdLst/>
              <a:ahLst/>
              <a:cxnLst/>
              <a:rect l="l" t="t" r="r" b="b"/>
              <a:pathLst>
                <a:path w="1874" h="2909" extrusionOk="0">
                  <a:moveTo>
                    <a:pt x="740" y="296"/>
                  </a:moveTo>
                  <a:cubicBezTo>
                    <a:pt x="986" y="296"/>
                    <a:pt x="1134" y="345"/>
                    <a:pt x="1233" y="444"/>
                  </a:cubicBezTo>
                  <a:cubicBezTo>
                    <a:pt x="1381" y="542"/>
                    <a:pt x="1430" y="690"/>
                    <a:pt x="1430" y="887"/>
                  </a:cubicBezTo>
                  <a:cubicBezTo>
                    <a:pt x="1430" y="1134"/>
                    <a:pt x="1381" y="1282"/>
                    <a:pt x="1233" y="1380"/>
                  </a:cubicBezTo>
                  <a:cubicBezTo>
                    <a:pt x="1134" y="1479"/>
                    <a:pt x="937" y="1528"/>
                    <a:pt x="740" y="1528"/>
                  </a:cubicBezTo>
                  <a:lnTo>
                    <a:pt x="395" y="1528"/>
                  </a:lnTo>
                  <a:lnTo>
                    <a:pt x="395" y="296"/>
                  </a:lnTo>
                  <a:close/>
                  <a:moveTo>
                    <a:pt x="0" y="0"/>
                  </a:moveTo>
                  <a:lnTo>
                    <a:pt x="0" y="2908"/>
                  </a:lnTo>
                  <a:lnTo>
                    <a:pt x="395" y="2908"/>
                  </a:lnTo>
                  <a:lnTo>
                    <a:pt x="395" y="1824"/>
                  </a:lnTo>
                  <a:lnTo>
                    <a:pt x="740" y="1824"/>
                  </a:lnTo>
                  <a:cubicBezTo>
                    <a:pt x="1085" y="1824"/>
                    <a:pt x="1331" y="1775"/>
                    <a:pt x="1578" y="1577"/>
                  </a:cubicBezTo>
                  <a:cubicBezTo>
                    <a:pt x="1775" y="1430"/>
                    <a:pt x="1874" y="1232"/>
                    <a:pt x="1874" y="887"/>
                  </a:cubicBezTo>
                  <a:cubicBezTo>
                    <a:pt x="1874" y="592"/>
                    <a:pt x="1775" y="394"/>
                    <a:pt x="1578" y="247"/>
                  </a:cubicBezTo>
                  <a:cubicBezTo>
                    <a:pt x="1381" y="99"/>
                    <a:pt x="1085" y="0"/>
                    <a:pt x="740"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8" name="Google Shape;7248;p31"/>
            <p:cNvSpPr/>
            <p:nvPr/>
          </p:nvSpPr>
          <p:spPr>
            <a:xfrm>
              <a:off x="7095993" y="1574940"/>
              <a:ext cx="34885" cy="50188"/>
            </a:xfrm>
            <a:custGeom>
              <a:avLst/>
              <a:gdLst/>
              <a:ahLst/>
              <a:cxnLst/>
              <a:rect l="l" t="t" r="r" b="b"/>
              <a:pathLst>
                <a:path w="2022" h="2909" extrusionOk="0">
                  <a:moveTo>
                    <a:pt x="0" y="0"/>
                  </a:moveTo>
                  <a:lnTo>
                    <a:pt x="0" y="345"/>
                  </a:lnTo>
                  <a:lnTo>
                    <a:pt x="789" y="345"/>
                  </a:lnTo>
                  <a:lnTo>
                    <a:pt x="789" y="2908"/>
                  </a:lnTo>
                  <a:lnTo>
                    <a:pt x="1183" y="2908"/>
                  </a:lnTo>
                  <a:lnTo>
                    <a:pt x="1183" y="345"/>
                  </a:lnTo>
                  <a:lnTo>
                    <a:pt x="1972" y="345"/>
                  </a:lnTo>
                  <a:lnTo>
                    <a:pt x="2021"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49" name="Google Shape;7249;p31"/>
            <p:cNvSpPr/>
            <p:nvPr/>
          </p:nvSpPr>
          <p:spPr>
            <a:xfrm>
              <a:off x="6984597" y="2093607"/>
              <a:ext cx="34885" cy="51896"/>
            </a:xfrm>
            <a:custGeom>
              <a:avLst/>
              <a:gdLst/>
              <a:ahLst/>
              <a:cxnLst/>
              <a:rect l="l" t="t" r="r" b="b"/>
              <a:pathLst>
                <a:path w="2022" h="3008" extrusionOk="0">
                  <a:moveTo>
                    <a:pt x="1036" y="1"/>
                  </a:moveTo>
                  <a:cubicBezTo>
                    <a:pt x="839" y="1"/>
                    <a:pt x="691" y="50"/>
                    <a:pt x="543" y="99"/>
                  </a:cubicBezTo>
                  <a:cubicBezTo>
                    <a:pt x="444" y="198"/>
                    <a:pt x="296" y="247"/>
                    <a:pt x="247" y="395"/>
                  </a:cubicBezTo>
                  <a:cubicBezTo>
                    <a:pt x="149" y="494"/>
                    <a:pt x="149" y="641"/>
                    <a:pt x="149" y="789"/>
                  </a:cubicBezTo>
                  <a:cubicBezTo>
                    <a:pt x="149" y="986"/>
                    <a:pt x="198" y="1134"/>
                    <a:pt x="346" y="1282"/>
                  </a:cubicBezTo>
                  <a:cubicBezTo>
                    <a:pt x="494" y="1381"/>
                    <a:pt x="691" y="1529"/>
                    <a:pt x="987" y="1578"/>
                  </a:cubicBezTo>
                  <a:cubicBezTo>
                    <a:pt x="1134" y="1627"/>
                    <a:pt x="1282" y="1677"/>
                    <a:pt x="1381" y="1726"/>
                  </a:cubicBezTo>
                  <a:cubicBezTo>
                    <a:pt x="1430" y="1775"/>
                    <a:pt x="1529" y="1874"/>
                    <a:pt x="1529" y="1923"/>
                  </a:cubicBezTo>
                  <a:cubicBezTo>
                    <a:pt x="1578" y="1972"/>
                    <a:pt x="1578" y="2071"/>
                    <a:pt x="1578" y="2170"/>
                  </a:cubicBezTo>
                  <a:cubicBezTo>
                    <a:pt x="1578" y="2317"/>
                    <a:pt x="1529" y="2465"/>
                    <a:pt x="1430" y="2515"/>
                  </a:cubicBezTo>
                  <a:cubicBezTo>
                    <a:pt x="1332" y="2613"/>
                    <a:pt x="1184" y="2662"/>
                    <a:pt x="987" y="2662"/>
                  </a:cubicBezTo>
                  <a:cubicBezTo>
                    <a:pt x="839" y="2662"/>
                    <a:pt x="691" y="2662"/>
                    <a:pt x="592" y="2613"/>
                  </a:cubicBezTo>
                  <a:cubicBezTo>
                    <a:pt x="444" y="2564"/>
                    <a:pt x="346" y="2465"/>
                    <a:pt x="247" y="2367"/>
                  </a:cubicBezTo>
                  <a:lnTo>
                    <a:pt x="1" y="2613"/>
                  </a:lnTo>
                  <a:cubicBezTo>
                    <a:pt x="247" y="2860"/>
                    <a:pt x="592" y="3008"/>
                    <a:pt x="987" y="3008"/>
                  </a:cubicBezTo>
                  <a:cubicBezTo>
                    <a:pt x="1184" y="3008"/>
                    <a:pt x="1381" y="2958"/>
                    <a:pt x="1529" y="2860"/>
                  </a:cubicBezTo>
                  <a:cubicBezTo>
                    <a:pt x="1677" y="2810"/>
                    <a:pt x="1825" y="2712"/>
                    <a:pt x="1874" y="2564"/>
                  </a:cubicBezTo>
                  <a:cubicBezTo>
                    <a:pt x="1972" y="2465"/>
                    <a:pt x="2022" y="2317"/>
                    <a:pt x="2022" y="2120"/>
                  </a:cubicBezTo>
                  <a:cubicBezTo>
                    <a:pt x="2022" y="1972"/>
                    <a:pt x="1972" y="1824"/>
                    <a:pt x="1923" y="1726"/>
                  </a:cubicBezTo>
                  <a:cubicBezTo>
                    <a:pt x="1825" y="1578"/>
                    <a:pt x="1726" y="1529"/>
                    <a:pt x="1627" y="1430"/>
                  </a:cubicBezTo>
                  <a:cubicBezTo>
                    <a:pt x="1480" y="1381"/>
                    <a:pt x="1332" y="1332"/>
                    <a:pt x="1184" y="1282"/>
                  </a:cubicBezTo>
                  <a:cubicBezTo>
                    <a:pt x="987" y="1233"/>
                    <a:pt x="839" y="1184"/>
                    <a:pt x="789" y="1134"/>
                  </a:cubicBezTo>
                  <a:cubicBezTo>
                    <a:pt x="691" y="1085"/>
                    <a:pt x="642" y="1036"/>
                    <a:pt x="592" y="986"/>
                  </a:cubicBezTo>
                  <a:cubicBezTo>
                    <a:pt x="543" y="888"/>
                    <a:pt x="543" y="839"/>
                    <a:pt x="543" y="740"/>
                  </a:cubicBezTo>
                  <a:cubicBezTo>
                    <a:pt x="543" y="592"/>
                    <a:pt x="592" y="494"/>
                    <a:pt x="691" y="444"/>
                  </a:cubicBezTo>
                  <a:cubicBezTo>
                    <a:pt x="789" y="395"/>
                    <a:pt x="888" y="346"/>
                    <a:pt x="1036" y="346"/>
                  </a:cubicBezTo>
                  <a:cubicBezTo>
                    <a:pt x="1184" y="346"/>
                    <a:pt x="1282" y="346"/>
                    <a:pt x="1381" y="395"/>
                  </a:cubicBezTo>
                  <a:cubicBezTo>
                    <a:pt x="1480" y="444"/>
                    <a:pt x="1578" y="494"/>
                    <a:pt x="1726" y="592"/>
                  </a:cubicBezTo>
                  <a:lnTo>
                    <a:pt x="1923" y="346"/>
                  </a:lnTo>
                  <a:cubicBezTo>
                    <a:pt x="1775" y="247"/>
                    <a:pt x="1677" y="148"/>
                    <a:pt x="1529" y="99"/>
                  </a:cubicBezTo>
                  <a:cubicBezTo>
                    <a:pt x="1381" y="50"/>
                    <a:pt x="1233" y="1"/>
                    <a:pt x="1036"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0" name="Google Shape;7250;p31"/>
            <p:cNvSpPr/>
            <p:nvPr/>
          </p:nvSpPr>
          <p:spPr>
            <a:xfrm>
              <a:off x="7028807" y="2094452"/>
              <a:ext cx="34902" cy="51050"/>
            </a:xfrm>
            <a:custGeom>
              <a:avLst/>
              <a:gdLst/>
              <a:ahLst/>
              <a:cxnLst/>
              <a:rect l="l" t="t" r="r" b="b"/>
              <a:pathLst>
                <a:path w="2023" h="2959" extrusionOk="0">
                  <a:moveTo>
                    <a:pt x="1" y="1"/>
                  </a:moveTo>
                  <a:lnTo>
                    <a:pt x="1" y="1973"/>
                  </a:lnTo>
                  <a:cubicBezTo>
                    <a:pt x="1" y="2268"/>
                    <a:pt x="100" y="2515"/>
                    <a:pt x="247" y="2663"/>
                  </a:cubicBezTo>
                  <a:cubicBezTo>
                    <a:pt x="445" y="2860"/>
                    <a:pt x="691" y="2959"/>
                    <a:pt x="987" y="2959"/>
                  </a:cubicBezTo>
                  <a:cubicBezTo>
                    <a:pt x="1184" y="2959"/>
                    <a:pt x="1381" y="2909"/>
                    <a:pt x="1529" y="2811"/>
                  </a:cubicBezTo>
                  <a:cubicBezTo>
                    <a:pt x="1677" y="2712"/>
                    <a:pt x="1825" y="2613"/>
                    <a:pt x="1874" y="2466"/>
                  </a:cubicBezTo>
                  <a:cubicBezTo>
                    <a:pt x="1973" y="2318"/>
                    <a:pt x="2022" y="2170"/>
                    <a:pt x="2022" y="1973"/>
                  </a:cubicBezTo>
                  <a:lnTo>
                    <a:pt x="2022" y="1"/>
                  </a:lnTo>
                  <a:lnTo>
                    <a:pt x="1628" y="1"/>
                  </a:lnTo>
                  <a:lnTo>
                    <a:pt x="1628" y="1923"/>
                  </a:lnTo>
                  <a:cubicBezTo>
                    <a:pt x="1628" y="2170"/>
                    <a:pt x="1578" y="2318"/>
                    <a:pt x="1431" y="2466"/>
                  </a:cubicBezTo>
                  <a:cubicBezTo>
                    <a:pt x="1332" y="2564"/>
                    <a:pt x="1184" y="2613"/>
                    <a:pt x="987" y="2613"/>
                  </a:cubicBezTo>
                  <a:cubicBezTo>
                    <a:pt x="790" y="2613"/>
                    <a:pt x="642" y="2564"/>
                    <a:pt x="543" y="2416"/>
                  </a:cubicBezTo>
                  <a:cubicBezTo>
                    <a:pt x="445" y="2318"/>
                    <a:pt x="395" y="2170"/>
                    <a:pt x="395" y="1923"/>
                  </a:cubicBez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1" name="Google Shape;7251;p31"/>
            <p:cNvSpPr/>
            <p:nvPr/>
          </p:nvSpPr>
          <p:spPr>
            <a:xfrm>
              <a:off x="7077277" y="2094452"/>
              <a:ext cx="34885" cy="50205"/>
            </a:xfrm>
            <a:custGeom>
              <a:avLst/>
              <a:gdLst/>
              <a:ahLst/>
              <a:cxnLst/>
              <a:rect l="l" t="t" r="r" b="b"/>
              <a:pathLst>
                <a:path w="2022" h="2910" extrusionOk="0">
                  <a:moveTo>
                    <a:pt x="691" y="346"/>
                  </a:moveTo>
                  <a:cubicBezTo>
                    <a:pt x="839" y="346"/>
                    <a:pt x="1036" y="346"/>
                    <a:pt x="1135" y="395"/>
                  </a:cubicBezTo>
                  <a:cubicBezTo>
                    <a:pt x="1282" y="494"/>
                    <a:pt x="1381" y="592"/>
                    <a:pt x="1480" y="740"/>
                  </a:cubicBezTo>
                  <a:cubicBezTo>
                    <a:pt x="1578" y="888"/>
                    <a:pt x="1627" y="1135"/>
                    <a:pt x="1627" y="1430"/>
                  </a:cubicBezTo>
                  <a:cubicBezTo>
                    <a:pt x="1627" y="1874"/>
                    <a:pt x="1529" y="2170"/>
                    <a:pt x="1332" y="2318"/>
                  </a:cubicBezTo>
                  <a:cubicBezTo>
                    <a:pt x="1184" y="2515"/>
                    <a:pt x="987" y="2564"/>
                    <a:pt x="691" y="2564"/>
                  </a:cubicBezTo>
                  <a:lnTo>
                    <a:pt x="395" y="2564"/>
                  </a:lnTo>
                  <a:lnTo>
                    <a:pt x="395" y="346"/>
                  </a:lnTo>
                  <a:close/>
                  <a:moveTo>
                    <a:pt x="1" y="1"/>
                  </a:moveTo>
                  <a:lnTo>
                    <a:pt x="1" y="2909"/>
                  </a:lnTo>
                  <a:lnTo>
                    <a:pt x="691" y="2909"/>
                  </a:lnTo>
                  <a:cubicBezTo>
                    <a:pt x="1036" y="2909"/>
                    <a:pt x="1381" y="2761"/>
                    <a:pt x="1627" y="2564"/>
                  </a:cubicBezTo>
                  <a:cubicBezTo>
                    <a:pt x="1874" y="2367"/>
                    <a:pt x="2022" y="1973"/>
                    <a:pt x="2022" y="1430"/>
                  </a:cubicBezTo>
                  <a:cubicBezTo>
                    <a:pt x="2022" y="888"/>
                    <a:pt x="1874" y="543"/>
                    <a:pt x="1627" y="297"/>
                  </a:cubicBezTo>
                  <a:cubicBezTo>
                    <a:pt x="1381" y="99"/>
                    <a:pt x="1036" y="1"/>
                    <a:pt x="592"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2" name="Google Shape;7252;p31"/>
            <p:cNvSpPr/>
            <p:nvPr/>
          </p:nvSpPr>
          <p:spPr>
            <a:xfrm>
              <a:off x="7115536" y="2094452"/>
              <a:ext cx="40854" cy="50205"/>
            </a:xfrm>
            <a:custGeom>
              <a:avLst/>
              <a:gdLst/>
              <a:ahLst/>
              <a:cxnLst/>
              <a:rect l="l" t="t" r="r" b="b"/>
              <a:pathLst>
                <a:path w="2368" h="2910" extrusionOk="0">
                  <a:moveTo>
                    <a:pt x="1184" y="346"/>
                  </a:moveTo>
                  <a:lnTo>
                    <a:pt x="1628" y="1825"/>
                  </a:lnTo>
                  <a:lnTo>
                    <a:pt x="740" y="1825"/>
                  </a:lnTo>
                  <a:lnTo>
                    <a:pt x="1184" y="346"/>
                  </a:lnTo>
                  <a:close/>
                  <a:moveTo>
                    <a:pt x="938" y="1"/>
                  </a:moveTo>
                  <a:lnTo>
                    <a:pt x="1" y="2909"/>
                  </a:lnTo>
                  <a:lnTo>
                    <a:pt x="445" y="2909"/>
                  </a:lnTo>
                  <a:lnTo>
                    <a:pt x="642" y="2170"/>
                  </a:lnTo>
                  <a:lnTo>
                    <a:pt x="1726" y="2170"/>
                  </a:lnTo>
                  <a:lnTo>
                    <a:pt x="1923" y="2909"/>
                  </a:lnTo>
                  <a:lnTo>
                    <a:pt x="2367" y="2909"/>
                  </a:lnTo>
                  <a:lnTo>
                    <a:pt x="1431"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3" name="Google Shape;7253;p31"/>
            <p:cNvSpPr/>
            <p:nvPr/>
          </p:nvSpPr>
          <p:spPr>
            <a:xfrm>
              <a:off x="7164007" y="2094452"/>
              <a:ext cx="34885" cy="50205"/>
            </a:xfrm>
            <a:custGeom>
              <a:avLst/>
              <a:gdLst/>
              <a:ahLst/>
              <a:cxnLst/>
              <a:rect l="l" t="t" r="r" b="b"/>
              <a:pathLst>
                <a:path w="2022" h="2910" extrusionOk="0">
                  <a:moveTo>
                    <a:pt x="1" y="1"/>
                  </a:moveTo>
                  <a:lnTo>
                    <a:pt x="1" y="2909"/>
                  </a:lnTo>
                  <a:lnTo>
                    <a:pt x="346" y="2909"/>
                  </a:lnTo>
                  <a:lnTo>
                    <a:pt x="346" y="1578"/>
                  </a:lnTo>
                  <a:cubicBezTo>
                    <a:pt x="346" y="1332"/>
                    <a:pt x="346" y="1135"/>
                    <a:pt x="346" y="987"/>
                  </a:cubicBezTo>
                  <a:cubicBezTo>
                    <a:pt x="346" y="839"/>
                    <a:pt x="346" y="642"/>
                    <a:pt x="297" y="445"/>
                  </a:cubicBezTo>
                  <a:lnTo>
                    <a:pt x="297" y="445"/>
                  </a:lnTo>
                  <a:lnTo>
                    <a:pt x="1480" y="2909"/>
                  </a:lnTo>
                  <a:lnTo>
                    <a:pt x="2022" y="2909"/>
                  </a:lnTo>
                  <a:lnTo>
                    <a:pt x="2022" y="1"/>
                  </a:lnTo>
                  <a:lnTo>
                    <a:pt x="1627" y="1"/>
                  </a:lnTo>
                  <a:lnTo>
                    <a:pt x="1627" y="1578"/>
                  </a:lnTo>
                  <a:cubicBezTo>
                    <a:pt x="1627" y="1726"/>
                    <a:pt x="1627" y="1923"/>
                    <a:pt x="1677" y="2071"/>
                  </a:cubicBezTo>
                  <a:cubicBezTo>
                    <a:pt x="1677" y="2268"/>
                    <a:pt x="1677" y="2367"/>
                    <a:pt x="1677" y="2466"/>
                  </a:cubicBezTo>
                  <a:lnTo>
                    <a:pt x="49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4" name="Google Shape;7254;p31"/>
            <p:cNvSpPr/>
            <p:nvPr/>
          </p:nvSpPr>
          <p:spPr>
            <a:xfrm>
              <a:off x="7414846" y="2504294"/>
              <a:ext cx="27224" cy="49342"/>
            </a:xfrm>
            <a:custGeom>
              <a:avLst/>
              <a:gdLst/>
              <a:ahLst/>
              <a:cxnLst/>
              <a:rect l="l" t="t" r="r" b="b"/>
              <a:pathLst>
                <a:path w="1578" h="2860" extrusionOk="0">
                  <a:moveTo>
                    <a:pt x="1" y="1"/>
                  </a:moveTo>
                  <a:lnTo>
                    <a:pt x="1" y="2860"/>
                  </a:lnTo>
                  <a:lnTo>
                    <a:pt x="1578" y="2860"/>
                  </a:lnTo>
                  <a:lnTo>
                    <a:pt x="1578" y="2564"/>
                  </a:lnTo>
                  <a:lnTo>
                    <a:pt x="395" y="2564"/>
                  </a:lnTo>
                  <a:lnTo>
                    <a:pt x="395" y="1578"/>
                  </a:lnTo>
                  <a:lnTo>
                    <a:pt x="1331" y="1578"/>
                  </a:lnTo>
                  <a:lnTo>
                    <a:pt x="1331" y="1282"/>
                  </a:lnTo>
                  <a:lnTo>
                    <a:pt x="395" y="1282"/>
                  </a:lnTo>
                  <a:lnTo>
                    <a:pt x="395" y="296"/>
                  </a:lnTo>
                  <a:lnTo>
                    <a:pt x="1479" y="296"/>
                  </a:lnTo>
                  <a:lnTo>
                    <a:pt x="1529"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5" name="Google Shape;7255;p31"/>
            <p:cNvSpPr/>
            <p:nvPr/>
          </p:nvSpPr>
          <p:spPr>
            <a:xfrm>
              <a:off x="7447154" y="2504294"/>
              <a:ext cx="34885" cy="49342"/>
            </a:xfrm>
            <a:custGeom>
              <a:avLst/>
              <a:gdLst/>
              <a:ahLst/>
              <a:cxnLst/>
              <a:rect l="l" t="t" r="r" b="b"/>
              <a:pathLst>
                <a:path w="2022" h="2860" extrusionOk="0">
                  <a:moveTo>
                    <a:pt x="1" y="1"/>
                  </a:moveTo>
                  <a:lnTo>
                    <a:pt x="1" y="346"/>
                  </a:lnTo>
                  <a:lnTo>
                    <a:pt x="789" y="346"/>
                  </a:lnTo>
                  <a:lnTo>
                    <a:pt x="789" y="2860"/>
                  </a:lnTo>
                  <a:lnTo>
                    <a:pt x="1184" y="2860"/>
                  </a:lnTo>
                  <a:lnTo>
                    <a:pt x="1184" y="346"/>
                  </a:lnTo>
                  <a:lnTo>
                    <a:pt x="1972" y="346"/>
                  </a:lnTo>
                  <a:lnTo>
                    <a:pt x="2022"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6" name="Google Shape;7256;p31"/>
            <p:cNvSpPr/>
            <p:nvPr/>
          </p:nvSpPr>
          <p:spPr>
            <a:xfrm>
              <a:off x="7490519" y="2504294"/>
              <a:ext cx="34039" cy="49342"/>
            </a:xfrm>
            <a:custGeom>
              <a:avLst/>
              <a:gdLst/>
              <a:ahLst/>
              <a:cxnLst/>
              <a:rect l="l" t="t" r="r" b="b"/>
              <a:pathLst>
                <a:path w="1973" h="2860" extrusionOk="0">
                  <a:moveTo>
                    <a:pt x="1" y="1"/>
                  </a:moveTo>
                  <a:lnTo>
                    <a:pt x="1" y="2860"/>
                  </a:lnTo>
                  <a:lnTo>
                    <a:pt x="395" y="2860"/>
                  </a:lnTo>
                  <a:lnTo>
                    <a:pt x="395" y="1529"/>
                  </a:lnTo>
                  <a:lnTo>
                    <a:pt x="1578" y="1529"/>
                  </a:lnTo>
                  <a:lnTo>
                    <a:pt x="1578" y="2860"/>
                  </a:lnTo>
                  <a:lnTo>
                    <a:pt x="1972" y="2860"/>
                  </a:lnTo>
                  <a:lnTo>
                    <a:pt x="1972" y="1"/>
                  </a:lnTo>
                  <a:lnTo>
                    <a:pt x="1578" y="1"/>
                  </a:lnTo>
                  <a:lnTo>
                    <a:pt x="1578" y="1184"/>
                  </a:lnTo>
                  <a:lnTo>
                    <a:pt x="395" y="1184"/>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7" name="Google Shape;7257;p31"/>
            <p:cNvSpPr/>
            <p:nvPr/>
          </p:nvSpPr>
          <p:spPr>
            <a:xfrm>
              <a:off x="7538990" y="2504294"/>
              <a:ext cx="6815" cy="49342"/>
            </a:xfrm>
            <a:custGeom>
              <a:avLst/>
              <a:gdLst/>
              <a:ahLst/>
              <a:cxnLst/>
              <a:rect l="l" t="t" r="r" b="b"/>
              <a:pathLst>
                <a:path w="395" h="2860" extrusionOk="0">
                  <a:moveTo>
                    <a:pt x="0" y="1"/>
                  </a:moveTo>
                  <a:lnTo>
                    <a:pt x="0" y="2860"/>
                  </a:lnTo>
                  <a:lnTo>
                    <a:pt x="395" y="2860"/>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8" name="Google Shape;7258;p31"/>
            <p:cNvSpPr/>
            <p:nvPr/>
          </p:nvSpPr>
          <p:spPr>
            <a:xfrm>
              <a:off x="7556843" y="2503449"/>
              <a:ext cx="42545" cy="51050"/>
            </a:xfrm>
            <a:custGeom>
              <a:avLst/>
              <a:gdLst/>
              <a:ahLst/>
              <a:cxnLst/>
              <a:rect l="l" t="t" r="r" b="b"/>
              <a:pathLst>
                <a:path w="2466" h="2959" extrusionOk="0">
                  <a:moveTo>
                    <a:pt x="1233" y="345"/>
                  </a:moveTo>
                  <a:cubicBezTo>
                    <a:pt x="1775" y="345"/>
                    <a:pt x="2022" y="740"/>
                    <a:pt x="2022" y="1479"/>
                  </a:cubicBezTo>
                  <a:cubicBezTo>
                    <a:pt x="2022" y="2268"/>
                    <a:pt x="1775" y="2662"/>
                    <a:pt x="1233" y="2662"/>
                  </a:cubicBezTo>
                  <a:cubicBezTo>
                    <a:pt x="987" y="2662"/>
                    <a:pt x="789" y="2564"/>
                    <a:pt x="641" y="2367"/>
                  </a:cubicBezTo>
                  <a:cubicBezTo>
                    <a:pt x="494" y="2169"/>
                    <a:pt x="444" y="1874"/>
                    <a:pt x="444" y="1479"/>
                  </a:cubicBezTo>
                  <a:cubicBezTo>
                    <a:pt x="444" y="1085"/>
                    <a:pt x="494" y="789"/>
                    <a:pt x="641" y="592"/>
                  </a:cubicBezTo>
                  <a:cubicBezTo>
                    <a:pt x="789" y="444"/>
                    <a:pt x="987" y="345"/>
                    <a:pt x="1233" y="345"/>
                  </a:cubicBezTo>
                  <a:close/>
                  <a:moveTo>
                    <a:pt x="1233" y="0"/>
                  </a:moveTo>
                  <a:cubicBezTo>
                    <a:pt x="987" y="0"/>
                    <a:pt x="789" y="50"/>
                    <a:pt x="592" y="198"/>
                  </a:cubicBezTo>
                  <a:cubicBezTo>
                    <a:pt x="395" y="296"/>
                    <a:pt x="247" y="493"/>
                    <a:pt x="149" y="691"/>
                  </a:cubicBezTo>
                  <a:cubicBezTo>
                    <a:pt x="50" y="937"/>
                    <a:pt x="1" y="1183"/>
                    <a:pt x="1" y="1479"/>
                  </a:cubicBezTo>
                  <a:cubicBezTo>
                    <a:pt x="1" y="1824"/>
                    <a:pt x="50" y="2071"/>
                    <a:pt x="149" y="2317"/>
                  </a:cubicBezTo>
                  <a:cubicBezTo>
                    <a:pt x="247" y="2514"/>
                    <a:pt x="395" y="2712"/>
                    <a:pt x="592" y="2810"/>
                  </a:cubicBezTo>
                  <a:cubicBezTo>
                    <a:pt x="789" y="2909"/>
                    <a:pt x="987" y="2958"/>
                    <a:pt x="1233" y="2958"/>
                  </a:cubicBezTo>
                  <a:cubicBezTo>
                    <a:pt x="1479" y="2958"/>
                    <a:pt x="1677" y="2909"/>
                    <a:pt x="1874" y="2810"/>
                  </a:cubicBezTo>
                  <a:cubicBezTo>
                    <a:pt x="2071" y="2662"/>
                    <a:pt x="2170" y="2514"/>
                    <a:pt x="2268" y="2317"/>
                  </a:cubicBezTo>
                  <a:cubicBezTo>
                    <a:pt x="2416" y="2071"/>
                    <a:pt x="2465" y="1824"/>
                    <a:pt x="2465" y="1479"/>
                  </a:cubicBezTo>
                  <a:cubicBezTo>
                    <a:pt x="2465" y="1183"/>
                    <a:pt x="2416" y="888"/>
                    <a:pt x="2268" y="691"/>
                  </a:cubicBezTo>
                  <a:cubicBezTo>
                    <a:pt x="2170" y="444"/>
                    <a:pt x="2071" y="296"/>
                    <a:pt x="1874" y="198"/>
                  </a:cubicBezTo>
                  <a:cubicBezTo>
                    <a:pt x="1677" y="50"/>
                    <a:pt x="1479" y="0"/>
                    <a:pt x="1233"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59" name="Google Shape;7259;p31"/>
            <p:cNvSpPr/>
            <p:nvPr/>
          </p:nvSpPr>
          <p:spPr>
            <a:xfrm>
              <a:off x="7610419" y="2504294"/>
              <a:ext cx="32331" cy="49342"/>
            </a:xfrm>
            <a:custGeom>
              <a:avLst/>
              <a:gdLst/>
              <a:ahLst/>
              <a:cxnLst/>
              <a:rect l="l" t="t" r="r" b="b"/>
              <a:pathLst>
                <a:path w="1874" h="2860" extrusionOk="0">
                  <a:moveTo>
                    <a:pt x="740" y="296"/>
                  </a:moveTo>
                  <a:cubicBezTo>
                    <a:pt x="937" y="296"/>
                    <a:pt x="1134" y="346"/>
                    <a:pt x="1233" y="444"/>
                  </a:cubicBezTo>
                  <a:cubicBezTo>
                    <a:pt x="1380" y="543"/>
                    <a:pt x="1430" y="691"/>
                    <a:pt x="1430" y="888"/>
                  </a:cubicBezTo>
                  <a:cubicBezTo>
                    <a:pt x="1430" y="1134"/>
                    <a:pt x="1380" y="1282"/>
                    <a:pt x="1233" y="1381"/>
                  </a:cubicBezTo>
                  <a:cubicBezTo>
                    <a:pt x="1134" y="1480"/>
                    <a:pt x="937" y="1529"/>
                    <a:pt x="740" y="1529"/>
                  </a:cubicBezTo>
                  <a:lnTo>
                    <a:pt x="395" y="1529"/>
                  </a:lnTo>
                  <a:lnTo>
                    <a:pt x="395" y="296"/>
                  </a:lnTo>
                  <a:close/>
                  <a:moveTo>
                    <a:pt x="0" y="1"/>
                  </a:moveTo>
                  <a:lnTo>
                    <a:pt x="0" y="2860"/>
                  </a:lnTo>
                  <a:lnTo>
                    <a:pt x="395" y="2860"/>
                  </a:lnTo>
                  <a:lnTo>
                    <a:pt x="395" y="1825"/>
                  </a:lnTo>
                  <a:lnTo>
                    <a:pt x="740" y="1825"/>
                  </a:lnTo>
                  <a:cubicBezTo>
                    <a:pt x="1085" y="1825"/>
                    <a:pt x="1331" y="1726"/>
                    <a:pt x="1528" y="1578"/>
                  </a:cubicBezTo>
                  <a:cubicBezTo>
                    <a:pt x="1775" y="1430"/>
                    <a:pt x="1873" y="1184"/>
                    <a:pt x="1873" y="888"/>
                  </a:cubicBezTo>
                  <a:cubicBezTo>
                    <a:pt x="1873" y="592"/>
                    <a:pt x="1775" y="395"/>
                    <a:pt x="1578" y="247"/>
                  </a:cubicBezTo>
                  <a:cubicBezTo>
                    <a:pt x="1380" y="99"/>
                    <a:pt x="1085" y="1"/>
                    <a:pt x="740"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0" name="Google Shape;7260;p31"/>
            <p:cNvSpPr/>
            <p:nvPr/>
          </p:nvSpPr>
          <p:spPr>
            <a:xfrm>
              <a:off x="7652076" y="2504294"/>
              <a:ext cx="6815" cy="49342"/>
            </a:xfrm>
            <a:custGeom>
              <a:avLst/>
              <a:gdLst/>
              <a:ahLst/>
              <a:cxnLst/>
              <a:rect l="l" t="t" r="r" b="b"/>
              <a:pathLst>
                <a:path w="395" h="2860" extrusionOk="0">
                  <a:moveTo>
                    <a:pt x="1" y="1"/>
                  </a:moveTo>
                  <a:lnTo>
                    <a:pt x="1" y="2860"/>
                  </a:lnTo>
                  <a:lnTo>
                    <a:pt x="395" y="2860"/>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1" name="Google Shape;7261;p31"/>
            <p:cNvSpPr/>
            <p:nvPr/>
          </p:nvSpPr>
          <p:spPr>
            <a:xfrm>
              <a:off x="7666531" y="2504294"/>
              <a:ext cx="39991" cy="49342"/>
            </a:xfrm>
            <a:custGeom>
              <a:avLst/>
              <a:gdLst/>
              <a:ahLst/>
              <a:cxnLst/>
              <a:rect l="l" t="t" r="r" b="b"/>
              <a:pathLst>
                <a:path w="2318" h="2860" extrusionOk="0">
                  <a:moveTo>
                    <a:pt x="1134" y="346"/>
                  </a:moveTo>
                  <a:lnTo>
                    <a:pt x="1578" y="1825"/>
                  </a:lnTo>
                  <a:lnTo>
                    <a:pt x="691" y="1825"/>
                  </a:lnTo>
                  <a:lnTo>
                    <a:pt x="1134" y="346"/>
                  </a:lnTo>
                  <a:close/>
                  <a:moveTo>
                    <a:pt x="888" y="1"/>
                  </a:moveTo>
                  <a:lnTo>
                    <a:pt x="1" y="2860"/>
                  </a:lnTo>
                  <a:lnTo>
                    <a:pt x="395" y="2860"/>
                  </a:lnTo>
                  <a:lnTo>
                    <a:pt x="592" y="2170"/>
                  </a:lnTo>
                  <a:lnTo>
                    <a:pt x="1677" y="2170"/>
                  </a:lnTo>
                  <a:lnTo>
                    <a:pt x="1923" y="2860"/>
                  </a:lnTo>
                  <a:lnTo>
                    <a:pt x="231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2" name="Google Shape;7262;p31"/>
            <p:cNvSpPr/>
            <p:nvPr/>
          </p:nvSpPr>
          <p:spPr>
            <a:xfrm>
              <a:off x="7676743" y="2740677"/>
              <a:ext cx="34885" cy="51050"/>
            </a:xfrm>
            <a:custGeom>
              <a:avLst/>
              <a:gdLst/>
              <a:ahLst/>
              <a:cxnLst/>
              <a:rect l="l" t="t" r="r" b="b"/>
              <a:pathLst>
                <a:path w="2022" h="2959" extrusionOk="0">
                  <a:moveTo>
                    <a:pt x="1035" y="1"/>
                  </a:moveTo>
                  <a:cubicBezTo>
                    <a:pt x="838" y="1"/>
                    <a:pt x="690" y="1"/>
                    <a:pt x="542" y="50"/>
                  </a:cubicBezTo>
                  <a:cubicBezTo>
                    <a:pt x="444" y="148"/>
                    <a:pt x="296" y="247"/>
                    <a:pt x="247" y="346"/>
                  </a:cubicBezTo>
                  <a:cubicBezTo>
                    <a:pt x="148" y="444"/>
                    <a:pt x="99" y="592"/>
                    <a:pt x="99" y="740"/>
                  </a:cubicBezTo>
                  <a:cubicBezTo>
                    <a:pt x="99" y="937"/>
                    <a:pt x="197" y="1134"/>
                    <a:pt x="345" y="1233"/>
                  </a:cubicBezTo>
                  <a:cubicBezTo>
                    <a:pt x="444" y="1381"/>
                    <a:pt x="690" y="1479"/>
                    <a:pt x="986" y="1578"/>
                  </a:cubicBezTo>
                  <a:cubicBezTo>
                    <a:pt x="1134" y="1627"/>
                    <a:pt x="1282" y="1677"/>
                    <a:pt x="1331" y="1726"/>
                  </a:cubicBezTo>
                  <a:cubicBezTo>
                    <a:pt x="1430" y="1775"/>
                    <a:pt x="1528" y="1824"/>
                    <a:pt x="1528" y="1874"/>
                  </a:cubicBezTo>
                  <a:cubicBezTo>
                    <a:pt x="1578" y="1923"/>
                    <a:pt x="1578" y="2022"/>
                    <a:pt x="1578" y="2120"/>
                  </a:cubicBezTo>
                  <a:cubicBezTo>
                    <a:pt x="1578" y="2268"/>
                    <a:pt x="1528" y="2416"/>
                    <a:pt x="1430" y="2515"/>
                  </a:cubicBezTo>
                  <a:cubicBezTo>
                    <a:pt x="1282" y="2564"/>
                    <a:pt x="1134" y="2613"/>
                    <a:pt x="986" y="2613"/>
                  </a:cubicBezTo>
                  <a:cubicBezTo>
                    <a:pt x="838" y="2613"/>
                    <a:pt x="690" y="2613"/>
                    <a:pt x="592" y="2564"/>
                  </a:cubicBezTo>
                  <a:cubicBezTo>
                    <a:pt x="444" y="2515"/>
                    <a:pt x="345" y="2416"/>
                    <a:pt x="247" y="2317"/>
                  </a:cubicBezTo>
                  <a:lnTo>
                    <a:pt x="0" y="2564"/>
                  </a:lnTo>
                  <a:cubicBezTo>
                    <a:pt x="247" y="2810"/>
                    <a:pt x="592" y="2958"/>
                    <a:pt x="986" y="2958"/>
                  </a:cubicBezTo>
                  <a:cubicBezTo>
                    <a:pt x="1183" y="2958"/>
                    <a:pt x="1380" y="2909"/>
                    <a:pt x="1528" y="2860"/>
                  </a:cubicBezTo>
                  <a:cubicBezTo>
                    <a:pt x="1676" y="2761"/>
                    <a:pt x="1824" y="2662"/>
                    <a:pt x="1873" y="2564"/>
                  </a:cubicBezTo>
                  <a:cubicBezTo>
                    <a:pt x="1972" y="2416"/>
                    <a:pt x="2021" y="2268"/>
                    <a:pt x="2021" y="2120"/>
                  </a:cubicBezTo>
                  <a:cubicBezTo>
                    <a:pt x="2021" y="1923"/>
                    <a:pt x="1972" y="1775"/>
                    <a:pt x="1873" y="1677"/>
                  </a:cubicBezTo>
                  <a:cubicBezTo>
                    <a:pt x="1824" y="1578"/>
                    <a:pt x="1725" y="1479"/>
                    <a:pt x="1627" y="1430"/>
                  </a:cubicBezTo>
                  <a:cubicBezTo>
                    <a:pt x="1479" y="1331"/>
                    <a:pt x="1331" y="1282"/>
                    <a:pt x="1134" y="1233"/>
                  </a:cubicBezTo>
                  <a:cubicBezTo>
                    <a:pt x="986" y="1184"/>
                    <a:pt x="838" y="1134"/>
                    <a:pt x="740" y="1085"/>
                  </a:cubicBezTo>
                  <a:cubicBezTo>
                    <a:pt x="690" y="1036"/>
                    <a:pt x="592" y="986"/>
                    <a:pt x="592" y="937"/>
                  </a:cubicBezTo>
                  <a:cubicBezTo>
                    <a:pt x="542" y="888"/>
                    <a:pt x="542" y="789"/>
                    <a:pt x="542" y="691"/>
                  </a:cubicBezTo>
                  <a:cubicBezTo>
                    <a:pt x="542" y="592"/>
                    <a:pt x="592" y="493"/>
                    <a:pt x="690" y="395"/>
                  </a:cubicBezTo>
                  <a:cubicBezTo>
                    <a:pt x="789" y="346"/>
                    <a:pt x="887" y="296"/>
                    <a:pt x="1035" y="296"/>
                  </a:cubicBezTo>
                  <a:cubicBezTo>
                    <a:pt x="1183" y="296"/>
                    <a:pt x="1282" y="346"/>
                    <a:pt x="1380" y="346"/>
                  </a:cubicBezTo>
                  <a:cubicBezTo>
                    <a:pt x="1479" y="395"/>
                    <a:pt x="1578" y="444"/>
                    <a:pt x="1676" y="543"/>
                  </a:cubicBezTo>
                  <a:lnTo>
                    <a:pt x="1923" y="296"/>
                  </a:lnTo>
                  <a:cubicBezTo>
                    <a:pt x="1775" y="198"/>
                    <a:pt x="1676" y="99"/>
                    <a:pt x="1528" y="50"/>
                  </a:cubicBezTo>
                  <a:cubicBezTo>
                    <a:pt x="1380" y="1"/>
                    <a:pt x="1232" y="1"/>
                    <a:pt x="1035"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3" name="Google Shape;7263;p31"/>
            <p:cNvSpPr/>
            <p:nvPr/>
          </p:nvSpPr>
          <p:spPr>
            <a:xfrm>
              <a:off x="7718400" y="2740677"/>
              <a:ext cx="41682" cy="51050"/>
            </a:xfrm>
            <a:custGeom>
              <a:avLst/>
              <a:gdLst/>
              <a:ahLst/>
              <a:cxnLst/>
              <a:rect l="l" t="t" r="r" b="b"/>
              <a:pathLst>
                <a:path w="2416" h="2959" extrusionOk="0">
                  <a:moveTo>
                    <a:pt x="1184" y="296"/>
                  </a:moveTo>
                  <a:cubicBezTo>
                    <a:pt x="1726" y="296"/>
                    <a:pt x="1972" y="691"/>
                    <a:pt x="1972" y="1479"/>
                  </a:cubicBezTo>
                  <a:cubicBezTo>
                    <a:pt x="1972" y="2219"/>
                    <a:pt x="1726" y="2613"/>
                    <a:pt x="1184" y="2613"/>
                  </a:cubicBezTo>
                  <a:cubicBezTo>
                    <a:pt x="937" y="2613"/>
                    <a:pt x="740" y="2515"/>
                    <a:pt x="641" y="2367"/>
                  </a:cubicBezTo>
                  <a:cubicBezTo>
                    <a:pt x="493" y="2169"/>
                    <a:pt x="395" y="1874"/>
                    <a:pt x="395" y="1479"/>
                  </a:cubicBezTo>
                  <a:cubicBezTo>
                    <a:pt x="395" y="1085"/>
                    <a:pt x="493" y="789"/>
                    <a:pt x="641" y="592"/>
                  </a:cubicBezTo>
                  <a:cubicBezTo>
                    <a:pt x="740" y="395"/>
                    <a:pt x="937" y="296"/>
                    <a:pt x="1184" y="296"/>
                  </a:cubicBezTo>
                  <a:close/>
                  <a:moveTo>
                    <a:pt x="1184" y="1"/>
                  </a:moveTo>
                  <a:cubicBezTo>
                    <a:pt x="986" y="1"/>
                    <a:pt x="740" y="50"/>
                    <a:pt x="592" y="148"/>
                  </a:cubicBezTo>
                  <a:cubicBezTo>
                    <a:pt x="395" y="296"/>
                    <a:pt x="247" y="444"/>
                    <a:pt x="148" y="691"/>
                  </a:cubicBezTo>
                  <a:cubicBezTo>
                    <a:pt x="50" y="888"/>
                    <a:pt x="1" y="1184"/>
                    <a:pt x="1" y="1479"/>
                  </a:cubicBezTo>
                  <a:cubicBezTo>
                    <a:pt x="1" y="1775"/>
                    <a:pt x="50" y="2071"/>
                    <a:pt x="148" y="2268"/>
                  </a:cubicBezTo>
                  <a:cubicBezTo>
                    <a:pt x="247" y="2515"/>
                    <a:pt x="395" y="2662"/>
                    <a:pt x="543" y="2761"/>
                  </a:cubicBezTo>
                  <a:cubicBezTo>
                    <a:pt x="740" y="2909"/>
                    <a:pt x="937" y="2958"/>
                    <a:pt x="1184" y="2958"/>
                  </a:cubicBezTo>
                  <a:cubicBezTo>
                    <a:pt x="1430" y="2958"/>
                    <a:pt x="1677" y="2909"/>
                    <a:pt x="1824" y="2761"/>
                  </a:cubicBezTo>
                  <a:cubicBezTo>
                    <a:pt x="2022" y="2662"/>
                    <a:pt x="2169" y="2515"/>
                    <a:pt x="2268" y="2268"/>
                  </a:cubicBezTo>
                  <a:cubicBezTo>
                    <a:pt x="2367" y="2022"/>
                    <a:pt x="2416" y="1775"/>
                    <a:pt x="2416" y="1479"/>
                  </a:cubicBezTo>
                  <a:cubicBezTo>
                    <a:pt x="2416" y="1134"/>
                    <a:pt x="2367" y="888"/>
                    <a:pt x="2268" y="641"/>
                  </a:cubicBezTo>
                  <a:cubicBezTo>
                    <a:pt x="2169" y="444"/>
                    <a:pt x="2022" y="247"/>
                    <a:pt x="1824" y="148"/>
                  </a:cubicBezTo>
                  <a:cubicBezTo>
                    <a:pt x="1677" y="50"/>
                    <a:pt x="1430" y="1"/>
                    <a:pt x="1184"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4" name="Google Shape;7264;p31"/>
            <p:cNvSpPr/>
            <p:nvPr/>
          </p:nvSpPr>
          <p:spPr>
            <a:xfrm>
              <a:off x="7767716" y="2741523"/>
              <a:ext cx="47651" cy="49342"/>
            </a:xfrm>
            <a:custGeom>
              <a:avLst/>
              <a:gdLst/>
              <a:ahLst/>
              <a:cxnLst/>
              <a:rect l="l" t="t" r="r" b="b"/>
              <a:pathLst>
                <a:path w="2762" h="2860" extrusionOk="0">
                  <a:moveTo>
                    <a:pt x="247" y="1"/>
                  </a:moveTo>
                  <a:lnTo>
                    <a:pt x="1" y="2860"/>
                  </a:lnTo>
                  <a:lnTo>
                    <a:pt x="395" y="2860"/>
                  </a:lnTo>
                  <a:lnTo>
                    <a:pt x="494" y="1578"/>
                  </a:lnTo>
                  <a:cubicBezTo>
                    <a:pt x="543" y="1135"/>
                    <a:pt x="543" y="740"/>
                    <a:pt x="543" y="395"/>
                  </a:cubicBezTo>
                  <a:lnTo>
                    <a:pt x="1184" y="2515"/>
                  </a:lnTo>
                  <a:lnTo>
                    <a:pt x="1578" y="2515"/>
                  </a:lnTo>
                  <a:lnTo>
                    <a:pt x="2170" y="395"/>
                  </a:lnTo>
                  <a:cubicBezTo>
                    <a:pt x="2219" y="642"/>
                    <a:pt x="2219" y="1036"/>
                    <a:pt x="2268" y="1578"/>
                  </a:cubicBezTo>
                  <a:lnTo>
                    <a:pt x="2367" y="2860"/>
                  </a:lnTo>
                  <a:lnTo>
                    <a:pt x="2761" y="2860"/>
                  </a:lnTo>
                  <a:lnTo>
                    <a:pt x="2515" y="1"/>
                  </a:lnTo>
                  <a:lnTo>
                    <a:pt x="1972" y="1"/>
                  </a:lnTo>
                  <a:lnTo>
                    <a:pt x="1381" y="2071"/>
                  </a:lnTo>
                  <a:lnTo>
                    <a:pt x="789"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5" name="Google Shape;7265;p31"/>
            <p:cNvSpPr/>
            <p:nvPr/>
          </p:nvSpPr>
          <p:spPr>
            <a:xfrm>
              <a:off x="7819584" y="2741523"/>
              <a:ext cx="40837" cy="49342"/>
            </a:xfrm>
            <a:custGeom>
              <a:avLst/>
              <a:gdLst/>
              <a:ahLst/>
              <a:cxnLst/>
              <a:rect l="l" t="t" r="r" b="b"/>
              <a:pathLst>
                <a:path w="2367" h="2860" extrusionOk="0">
                  <a:moveTo>
                    <a:pt x="1184" y="297"/>
                  </a:moveTo>
                  <a:lnTo>
                    <a:pt x="1627" y="1825"/>
                  </a:lnTo>
                  <a:lnTo>
                    <a:pt x="740" y="1825"/>
                  </a:lnTo>
                  <a:lnTo>
                    <a:pt x="1184" y="297"/>
                  </a:lnTo>
                  <a:close/>
                  <a:moveTo>
                    <a:pt x="937" y="1"/>
                  </a:moveTo>
                  <a:lnTo>
                    <a:pt x="1" y="2860"/>
                  </a:lnTo>
                  <a:lnTo>
                    <a:pt x="444" y="2860"/>
                  </a:lnTo>
                  <a:lnTo>
                    <a:pt x="641" y="2120"/>
                  </a:lnTo>
                  <a:lnTo>
                    <a:pt x="1726" y="2120"/>
                  </a:lnTo>
                  <a:lnTo>
                    <a:pt x="1923" y="2860"/>
                  </a:lnTo>
                  <a:lnTo>
                    <a:pt x="236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6" name="Google Shape;7266;p31"/>
            <p:cNvSpPr/>
            <p:nvPr/>
          </p:nvSpPr>
          <p:spPr>
            <a:xfrm>
              <a:off x="7868055" y="2741523"/>
              <a:ext cx="27224" cy="49342"/>
            </a:xfrm>
            <a:custGeom>
              <a:avLst/>
              <a:gdLst/>
              <a:ahLst/>
              <a:cxnLst/>
              <a:rect l="l" t="t" r="r" b="b"/>
              <a:pathLst>
                <a:path w="1578" h="2860" extrusionOk="0">
                  <a:moveTo>
                    <a:pt x="0" y="1"/>
                  </a:moveTo>
                  <a:lnTo>
                    <a:pt x="0" y="2860"/>
                  </a:lnTo>
                  <a:lnTo>
                    <a:pt x="1528" y="2860"/>
                  </a:lnTo>
                  <a:lnTo>
                    <a:pt x="1578" y="2515"/>
                  </a:lnTo>
                  <a:lnTo>
                    <a:pt x="395" y="2515"/>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7" name="Google Shape;7267;p31"/>
            <p:cNvSpPr/>
            <p:nvPr/>
          </p:nvSpPr>
          <p:spPr>
            <a:xfrm>
              <a:off x="7903761" y="2741523"/>
              <a:ext cx="6815" cy="49342"/>
            </a:xfrm>
            <a:custGeom>
              <a:avLst/>
              <a:gdLst/>
              <a:ahLst/>
              <a:cxnLst/>
              <a:rect l="l" t="t" r="r" b="b"/>
              <a:pathLst>
                <a:path w="395" h="2860" extrusionOk="0">
                  <a:moveTo>
                    <a:pt x="1" y="1"/>
                  </a:moveTo>
                  <a:lnTo>
                    <a:pt x="1" y="2860"/>
                  </a:lnTo>
                  <a:lnTo>
                    <a:pt x="395" y="2860"/>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8" name="Google Shape;7268;p31"/>
            <p:cNvSpPr/>
            <p:nvPr/>
          </p:nvSpPr>
          <p:spPr>
            <a:xfrm>
              <a:off x="7918216" y="2741523"/>
              <a:ext cx="39991" cy="49342"/>
            </a:xfrm>
            <a:custGeom>
              <a:avLst/>
              <a:gdLst/>
              <a:ahLst/>
              <a:cxnLst/>
              <a:rect l="l" t="t" r="r" b="b"/>
              <a:pathLst>
                <a:path w="2318" h="2860" extrusionOk="0">
                  <a:moveTo>
                    <a:pt x="1184" y="297"/>
                  </a:moveTo>
                  <a:lnTo>
                    <a:pt x="1627" y="1825"/>
                  </a:lnTo>
                  <a:lnTo>
                    <a:pt x="691" y="1825"/>
                  </a:lnTo>
                  <a:lnTo>
                    <a:pt x="1184" y="297"/>
                  </a:lnTo>
                  <a:close/>
                  <a:moveTo>
                    <a:pt x="937" y="1"/>
                  </a:moveTo>
                  <a:lnTo>
                    <a:pt x="1" y="2860"/>
                  </a:lnTo>
                  <a:lnTo>
                    <a:pt x="395" y="2860"/>
                  </a:lnTo>
                  <a:lnTo>
                    <a:pt x="592" y="2120"/>
                  </a:lnTo>
                  <a:lnTo>
                    <a:pt x="1726" y="2120"/>
                  </a:lnTo>
                  <a:lnTo>
                    <a:pt x="1923" y="2860"/>
                  </a:lnTo>
                  <a:lnTo>
                    <a:pt x="231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69" name="Google Shape;7269;p31"/>
            <p:cNvSpPr/>
            <p:nvPr/>
          </p:nvSpPr>
          <p:spPr>
            <a:xfrm>
              <a:off x="7334068" y="2850365"/>
              <a:ext cx="34885" cy="50188"/>
            </a:xfrm>
            <a:custGeom>
              <a:avLst/>
              <a:gdLst/>
              <a:ahLst/>
              <a:cxnLst/>
              <a:rect l="l" t="t" r="r" b="b"/>
              <a:pathLst>
                <a:path w="2022" h="2909" extrusionOk="0">
                  <a:moveTo>
                    <a:pt x="1" y="0"/>
                  </a:moveTo>
                  <a:lnTo>
                    <a:pt x="1" y="2909"/>
                  </a:lnTo>
                  <a:lnTo>
                    <a:pt x="395" y="2909"/>
                  </a:lnTo>
                  <a:lnTo>
                    <a:pt x="395" y="0"/>
                  </a:lnTo>
                  <a:close/>
                  <a:moveTo>
                    <a:pt x="1479" y="0"/>
                  </a:moveTo>
                  <a:lnTo>
                    <a:pt x="395" y="1381"/>
                  </a:lnTo>
                  <a:lnTo>
                    <a:pt x="1529" y="2909"/>
                  </a:lnTo>
                  <a:lnTo>
                    <a:pt x="2022" y="2909"/>
                  </a:lnTo>
                  <a:lnTo>
                    <a:pt x="839" y="1331"/>
                  </a:lnTo>
                  <a:lnTo>
                    <a:pt x="1923"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0" name="Google Shape;7270;p31"/>
            <p:cNvSpPr/>
            <p:nvPr/>
          </p:nvSpPr>
          <p:spPr>
            <a:xfrm>
              <a:off x="7376587" y="2850365"/>
              <a:ext cx="27224" cy="50188"/>
            </a:xfrm>
            <a:custGeom>
              <a:avLst/>
              <a:gdLst/>
              <a:ahLst/>
              <a:cxnLst/>
              <a:rect l="l" t="t" r="r" b="b"/>
              <a:pathLst>
                <a:path w="1578" h="2909" extrusionOk="0">
                  <a:moveTo>
                    <a:pt x="0" y="0"/>
                  </a:moveTo>
                  <a:lnTo>
                    <a:pt x="0" y="2909"/>
                  </a:lnTo>
                  <a:lnTo>
                    <a:pt x="1578" y="2909"/>
                  </a:lnTo>
                  <a:lnTo>
                    <a:pt x="1578" y="2564"/>
                  </a:lnTo>
                  <a:lnTo>
                    <a:pt x="395" y="2564"/>
                  </a:lnTo>
                  <a:lnTo>
                    <a:pt x="395" y="1578"/>
                  </a:lnTo>
                  <a:lnTo>
                    <a:pt x="1331" y="1578"/>
                  </a:lnTo>
                  <a:lnTo>
                    <a:pt x="1331" y="1282"/>
                  </a:lnTo>
                  <a:lnTo>
                    <a:pt x="395" y="1282"/>
                  </a:lnTo>
                  <a:lnTo>
                    <a:pt x="395" y="346"/>
                  </a:lnTo>
                  <a:lnTo>
                    <a:pt x="1479" y="346"/>
                  </a:lnTo>
                  <a:lnTo>
                    <a:pt x="1528"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1" name="Google Shape;7271;p31"/>
            <p:cNvSpPr/>
            <p:nvPr/>
          </p:nvSpPr>
          <p:spPr>
            <a:xfrm>
              <a:off x="7414846" y="2850365"/>
              <a:ext cx="34885" cy="50188"/>
            </a:xfrm>
            <a:custGeom>
              <a:avLst/>
              <a:gdLst/>
              <a:ahLst/>
              <a:cxnLst/>
              <a:rect l="l" t="t" r="r" b="b"/>
              <a:pathLst>
                <a:path w="2022" h="2909" extrusionOk="0">
                  <a:moveTo>
                    <a:pt x="1" y="0"/>
                  </a:moveTo>
                  <a:lnTo>
                    <a:pt x="1" y="2909"/>
                  </a:lnTo>
                  <a:lnTo>
                    <a:pt x="346" y="2909"/>
                  </a:lnTo>
                  <a:lnTo>
                    <a:pt x="346" y="1578"/>
                  </a:lnTo>
                  <a:cubicBezTo>
                    <a:pt x="346" y="1331"/>
                    <a:pt x="346" y="1134"/>
                    <a:pt x="346" y="986"/>
                  </a:cubicBezTo>
                  <a:cubicBezTo>
                    <a:pt x="346" y="838"/>
                    <a:pt x="346" y="641"/>
                    <a:pt x="296" y="444"/>
                  </a:cubicBezTo>
                  <a:lnTo>
                    <a:pt x="296" y="444"/>
                  </a:lnTo>
                  <a:lnTo>
                    <a:pt x="1479" y="2909"/>
                  </a:lnTo>
                  <a:lnTo>
                    <a:pt x="2022" y="2909"/>
                  </a:lnTo>
                  <a:lnTo>
                    <a:pt x="2022" y="0"/>
                  </a:lnTo>
                  <a:lnTo>
                    <a:pt x="1627" y="0"/>
                  </a:lnTo>
                  <a:lnTo>
                    <a:pt x="1627" y="1578"/>
                  </a:lnTo>
                  <a:cubicBezTo>
                    <a:pt x="1627" y="1726"/>
                    <a:pt x="1627" y="1923"/>
                    <a:pt x="1677" y="2071"/>
                  </a:cubicBezTo>
                  <a:cubicBezTo>
                    <a:pt x="1677" y="2268"/>
                    <a:pt x="1677" y="2416"/>
                    <a:pt x="1677" y="2465"/>
                  </a:cubicBezTo>
                  <a:lnTo>
                    <a:pt x="493"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2" name="Google Shape;7272;p31"/>
            <p:cNvSpPr/>
            <p:nvPr/>
          </p:nvSpPr>
          <p:spPr>
            <a:xfrm>
              <a:off x="7457366" y="2850365"/>
              <a:ext cx="38283" cy="50188"/>
            </a:xfrm>
            <a:custGeom>
              <a:avLst/>
              <a:gdLst/>
              <a:ahLst/>
              <a:cxnLst/>
              <a:rect l="l" t="t" r="r" b="b"/>
              <a:pathLst>
                <a:path w="2219" h="2909" extrusionOk="0">
                  <a:moveTo>
                    <a:pt x="0" y="0"/>
                  </a:moveTo>
                  <a:lnTo>
                    <a:pt x="888" y="1775"/>
                  </a:lnTo>
                  <a:lnTo>
                    <a:pt x="888" y="2909"/>
                  </a:lnTo>
                  <a:lnTo>
                    <a:pt x="1282" y="2909"/>
                  </a:lnTo>
                  <a:lnTo>
                    <a:pt x="1282" y="1775"/>
                  </a:lnTo>
                  <a:lnTo>
                    <a:pt x="2218" y="0"/>
                  </a:lnTo>
                  <a:lnTo>
                    <a:pt x="1824" y="0"/>
                  </a:lnTo>
                  <a:lnTo>
                    <a:pt x="1134" y="1430"/>
                  </a:ln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3" name="Google Shape;7273;p31"/>
            <p:cNvSpPr/>
            <p:nvPr/>
          </p:nvSpPr>
          <p:spPr>
            <a:xfrm>
              <a:off x="7493072" y="2850365"/>
              <a:ext cx="39991" cy="50188"/>
            </a:xfrm>
            <a:custGeom>
              <a:avLst/>
              <a:gdLst/>
              <a:ahLst/>
              <a:cxnLst/>
              <a:rect l="l" t="t" r="r" b="b"/>
              <a:pathLst>
                <a:path w="2318" h="2909" extrusionOk="0">
                  <a:moveTo>
                    <a:pt x="1184" y="346"/>
                  </a:moveTo>
                  <a:lnTo>
                    <a:pt x="1627" y="1874"/>
                  </a:lnTo>
                  <a:lnTo>
                    <a:pt x="691" y="1874"/>
                  </a:lnTo>
                  <a:lnTo>
                    <a:pt x="1184" y="346"/>
                  </a:lnTo>
                  <a:close/>
                  <a:moveTo>
                    <a:pt x="937" y="0"/>
                  </a:moveTo>
                  <a:lnTo>
                    <a:pt x="1" y="2909"/>
                  </a:lnTo>
                  <a:lnTo>
                    <a:pt x="395" y="2909"/>
                  </a:lnTo>
                  <a:lnTo>
                    <a:pt x="641" y="2169"/>
                  </a:lnTo>
                  <a:lnTo>
                    <a:pt x="1726" y="2169"/>
                  </a:lnTo>
                  <a:lnTo>
                    <a:pt x="1923" y="2909"/>
                  </a:lnTo>
                  <a:lnTo>
                    <a:pt x="2317" y="2909"/>
                  </a:lnTo>
                  <a:lnTo>
                    <a:pt x="1430"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4" name="Google Shape;7274;p31"/>
            <p:cNvSpPr/>
            <p:nvPr/>
          </p:nvSpPr>
          <p:spPr>
            <a:xfrm>
              <a:off x="7151260" y="3154762"/>
              <a:ext cx="35730" cy="49342"/>
            </a:xfrm>
            <a:custGeom>
              <a:avLst/>
              <a:gdLst/>
              <a:ahLst/>
              <a:cxnLst/>
              <a:rect l="l" t="t" r="r" b="b"/>
              <a:pathLst>
                <a:path w="2071" h="2860" extrusionOk="0">
                  <a:moveTo>
                    <a:pt x="0" y="1"/>
                  </a:moveTo>
                  <a:lnTo>
                    <a:pt x="0" y="297"/>
                  </a:lnTo>
                  <a:lnTo>
                    <a:pt x="789" y="297"/>
                  </a:lnTo>
                  <a:lnTo>
                    <a:pt x="789" y="2860"/>
                  </a:lnTo>
                  <a:lnTo>
                    <a:pt x="1233" y="2860"/>
                  </a:lnTo>
                  <a:lnTo>
                    <a:pt x="1233" y="297"/>
                  </a:lnTo>
                  <a:lnTo>
                    <a:pt x="2021" y="297"/>
                  </a:lnTo>
                  <a:lnTo>
                    <a:pt x="2071"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5" name="Google Shape;7275;p31"/>
            <p:cNvSpPr/>
            <p:nvPr/>
          </p:nvSpPr>
          <p:spPr>
            <a:xfrm>
              <a:off x="7184413" y="3154762"/>
              <a:ext cx="39991" cy="49342"/>
            </a:xfrm>
            <a:custGeom>
              <a:avLst/>
              <a:gdLst/>
              <a:ahLst/>
              <a:cxnLst/>
              <a:rect l="l" t="t" r="r" b="b"/>
              <a:pathLst>
                <a:path w="2318" h="2860" extrusionOk="0">
                  <a:moveTo>
                    <a:pt x="1135" y="297"/>
                  </a:moveTo>
                  <a:lnTo>
                    <a:pt x="1578" y="1825"/>
                  </a:lnTo>
                  <a:lnTo>
                    <a:pt x="691" y="1825"/>
                  </a:lnTo>
                  <a:lnTo>
                    <a:pt x="1135" y="297"/>
                  </a:lnTo>
                  <a:close/>
                  <a:moveTo>
                    <a:pt x="888" y="1"/>
                  </a:moveTo>
                  <a:lnTo>
                    <a:pt x="1" y="2860"/>
                  </a:lnTo>
                  <a:lnTo>
                    <a:pt x="395" y="2860"/>
                  </a:lnTo>
                  <a:lnTo>
                    <a:pt x="592" y="2120"/>
                  </a:lnTo>
                  <a:lnTo>
                    <a:pt x="1677" y="2120"/>
                  </a:lnTo>
                  <a:lnTo>
                    <a:pt x="1923" y="2860"/>
                  </a:lnTo>
                  <a:lnTo>
                    <a:pt x="2318" y="2860"/>
                  </a:lnTo>
                  <a:lnTo>
                    <a:pt x="1381"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6" name="Google Shape;7276;p31"/>
            <p:cNvSpPr/>
            <p:nvPr/>
          </p:nvSpPr>
          <p:spPr>
            <a:xfrm>
              <a:off x="7232038" y="3154762"/>
              <a:ext cx="34885" cy="49342"/>
            </a:xfrm>
            <a:custGeom>
              <a:avLst/>
              <a:gdLst/>
              <a:ahLst/>
              <a:cxnLst/>
              <a:rect l="l" t="t" r="r" b="b"/>
              <a:pathLst>
                <a:path w="2022" h="2860" extrusionOk="0">
                  <a:moveTo>
                    <a:pt x="0" y="1"/>
                  </a:moveTo>
                  <a:lnTo>
                    <a:pt x="0" y="2860"/>
                  </a:lnTo>
                  <a:lnTo>
                    <a:pt x="395" y="2860"/>
                  </a:lnTo>
                  <a:lnTo>
                    <a:pt x="395" y="1529"/>
                  </a:lnTo>
                  <a:cubicBezTo>
                    <a:pt x="395" y="1282"/>
                    <a:pt x="345" y="1085"/>
                    <a:pt x="345" y="937"/>
                  </a:cubicBezTo>
                  <a:cubicBezTo>
                    <a:pt x="345" y="790"/>
                    <a:pt x="345" y="592"/>
                    <a:pt x="296" y="395"/>
                  </a:cubicBezTo>
                  <a:lnTo>
                    <a:pt x="296" y="395"/>
                  </a:lnTo>
                  <a:lnTo>
                    <a:pt x="1479" y="2860"/>
                  </a:lnTo>
                  <a:lnTo>
                    <a:pt x="2021" y="2860"/>
                  </a:lnTo>
                  <a:lnTo>
                    <a:pt x="2021" y="1"/>
                  </a:lnTo>
                  <a:lnTo>
                    <a:pt x="1627" y="1"/>
                  </a:lnTo>
                  <a:lnTo>
                    <a:pt x="1627" y="1529"/>
                  </a:lnTo>
                  <a:cubicBezTo>
                    <a:pt x="1627" y="1677"/>
                    <a:pt x="1627" y="1874"/>
                    <a:pt x="1676" y="2022"/>
                  </a:cubicBezTo>
                  <a:cubicBezTo>
                    <a:pt x="1676" y="2219"/>
                    <a:pt x="1676" y="2367"/>
                    <a:pt x="1676" y="2416"/>
                  </a:cubicBezTo>
                  <a:lnTo>
                    <a:pt x="54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7" name="Google Shape;7277;p31"/>
            <p:cNvSpPr/>
            <p:nvPr/>
          </p:nvSpPr>
          <p:spPr>
            <a:xfrm>
              <a:off x="7276248" y="3154762"/>
              <a:ext cx="32331" cy="49342"/>
            </a:xfrm>
            <a:custGeom>
              <a:avLst/>
              <a:gdLst/>
              <a:ahLst/>
              <a:cxnLst/>
              <a:rect l="l" t="t" r="r" b="b"/>
              <a:pathLst>
                <a:path w="1874" h="2860" extrusionOk="0">
                  <a:moveTo>
                    <a:pt x="148" y="1"/>
                  </a:moveTo>
                  <a:lnTo>
                    <a:pt x="148" y="297"/>
                  </a:lnTo>
                  <a:lnTo>
                    <a:pt x="1430" y="297"/>
                  </a:lnTo>
                  <a:lnTo>
                    <a:pt x="1" y="2515"/>
                  </a:lnTo>
                  <a:lnTo>
                    <a:pt x="1" y="2860"/>
                  </a:lnTo>
                  <a:lnTo>
                    <a:pt x="1824" y="2860"/>
                  </a:lnTo>
                  <a:lnTo>
                    <a:pt x="1874" y="2515"/>
                  </a:lnTo>
                  <a:lnTo>
                    <a:pt x="444" y="2515"/>
                  </a:lnTo>
                  <a:lnTo>
                    <a:pt x="1874" y="297"/>
                  </a:lnTo>
                  <a:lnTo>
                    <a:pt x="187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8" name="Google Shape;7278;p31"/>
            <p:cNvSpPr/>
            <p:nvPr/>
          </p:nvSpPr>
          <p:spPr>
            <a:xfrm>
              <a:off x="7311954" y="3154762"/>
              <a:ext cx="40854" cy="49342"/>
            </a:xfrm>
            <a:custGeom>
              <a:avLst/>
              <a:gdLst/>
              <a:ahLst/>
              <a:cxnLst/>
              <a:rect l="l" t="t" r="r" b="b"/>
              <a:pathLst>
                <a:path w="2368" h="2860" extrusionOk="0">
                  <a:moveTo>
                    <a:pt x="1184" y="297"/>
                  </a:moveTo>
                  <a:lnTo>
                    <a:pt x="1628" y="1825"/>
                  </a:lnTo>
                  <a:lnTo>
                    <a:pt x="740" y="1825"/>
                  </a:lnTo>
                  <a:lnTo>
                    <a:pt x="1184" y="297"/>
                  </a:lnTo>
                  <a:close/>
                  <a:moveTo>
                    <a:pt x="938" y="1"/>
                  </a:moveTo>
                  <a:lnTo>
                    <a:pt x="1" y="2860"/>
                  </a:lnTo>
                  <a:lnTo>
                    <a:pt x="395" y="2860"/>
                  </a:lnTo>
                  <a:lnTo>
                    <a:pt x="642" y="2120"/>
                  </a:lnTo>
                  <a:lnTo>
                    <a:pt x="1726" y="2120"/>
                  </a:lnTo>
                  <a:lnTo>
                    <a:pt x="1923" y="2860"/>
                  </a:lnTo>
                  <a:lnTo>
                    <a:pt x="236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79" name="Google Shape;7279;p31"/>
            <p:cNvSpPr/>
            <p:nvPr/>
          </p:nvSpPr>
          <p:spPr>
            <a:xfrm>
              <a:off x="7359580" y="3154762"/>
              <a:ext cx="34885" cy="49342"/>
            </a:xfrm>
            <a:custGeom>
              <a:avLst/>
              <a:gdLst/>
              <a:ahLst/>
              <a:cxnLst/>
              <a:rect l="l" t="t" r="r" b="b"/>
              <a:pathLst>
                <a:path w="2022" h="2860" extrusionOk="0">
                  <a:moveTo>
                    <a:pt x="0" y="1"/>
                  </a:moveTo>
                  <a:lnTo>
                    <a:pt x="0" y="2860"/>
                  </a:lnTo>
                  <a:lnTo>
                    <a:pt x="395" y="2860"/>
                  </a:lnTo>
                  <a:lnTo>
                    <a:pt x="395" y="1529"/>
                  </a:lnTo>
                  <a:cubicBezTo>
                    <a:pt x="395" y="1282"/>
                    <a:pt x="395" y="1085"/>
                    <a:pt x="395" y="937"/>
                  </a:cubicBezTo>
                  <a:cubicBezTo>
                    <a:pt x="345" y="790"/>
                    <a:pt x="345" y="592"/>
                    <a:pt x="345" y="395"/>
                  </a:cubicBezTo>
                  <a:lnTo>
                    <a:pt x="345" y="395"/>
                  </a:lnTo>
                  <a:lnTo>
                    <a:pt x="1529" y="2860"/>
                  </a:lnTo>
                  <a:lnTo>
                    <a:pt x="2021" y="2860"/>
                  </a:lnTo>
                  <a:lnTo>
                    <a:pt x="2021" y="1"/>
                  </a:lnTo>
                  <a:lnTo>
                    <a:pt x="1676" y="1"/>
                  </a:lnTo>
                  <a:lnTo>
                    <a:pt x="1676" y="1529"/>
                  </a:lnTo>
                  <a:cubicBezTo>
                    <a:pt x="1676" y="1677"/>
                    <a:pt x="1676" y="1874"/>
                    <a:pt x="1676" y="2022"/>
                  </a:cubicBezTo>
                  <a:cubicBezTo>
                    <a:pt x="1676" y="2219"/>
                    <a:pt x="1726" y="2367"/>
                    <a:pt x="1726" y="2416"/>
                  </a:cubicBezTo>
                  <a:lnTo>
                    <a:pt x="54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0" name="Google Shape;7280;p31"/>
            <p:cNvSpPr/>
            <p:nvPr/>
          </p:nvSpPr>
          <p:spPr>
            <a:xfrm>
              <a:off x="7408895" y="3154762"/>
              <a:ext cx="6815" cy="49342"/>
            </a:xfrm>
            <a:custGeom>
              <a:avLst/>
              <a:gdLst/>
              <a:ahLst/>
              <a:cxnLst/>
              <a:rect l="l" t="t" r="r" b="b"/>
              <a:pathLst>
                <a:path w="395" h="2860" extrusionOk="0">
                  <a:moveTo>
                    <a:pt x="0" y="1"/>
                  </a:moveTo>
                  <a:lnTo>
                    <a:pt x="0" y="2860"/>
                  </a:lnTo>
                  <a:lnTo>
                    <a:pt x="395" y="2860"/>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1" name="Google Shape;7281;p31"/>
            <p:cNvSpPr/>
            <p:nvPr/>
          </p:nvSpPr>
          <p:spPr>
            <a:xfrm>
              <a:off x="7423350" y="3154762"/>
              <a:ext cx="40837" cy="49342"/>
            </a:xfrm>
            <a:custGeom>
              <a:avLst/>
              <a:gdLst/>
              <a:ahLst/>
              <a:cxnLst/>
              <a:rect l="l" t="t" r="r" b="b"/>
              <a:pathLst>
                <a:path w="2367" h="2860" extrusionOk="0">
                  <a:moveTo>
                    <a:pt x="1184" y="297"/>
                  </a:moveTo>
                  <a:lnTo>
                    <a:pt x="1627" y="1825"/>
                  </a:lnTo>
                  <a:lnTo>
                    <a:pt x="740" y="1825"/>
                  </a:lnTo>
                  <a:lnTo>
                    <a:pt x="1184" y="297"/>
                  </a:lnTo>
                  <a:close/>
                  <a:moveTo>
                    <a:pt x="937" y="1"/>
                  </a:moveTo>
                  <a:lnTo>
                    <a:pt x="0" y="2860"/>
                  </a:lnTo>
                  <a:lnTo>
                    <a:pt x="395" y="2860"/>
                  </a:lnTo>
                  <a:lnTo>
                    <a:pt x="641" y="2120"/>
                  </a:lnTo>
                  <a:lnTo>
                    <a:pt x="1726" y="2120"/>
                  </a:lnTo>
                  <a:lnTo>
                    <a:pt x="1923" y="2860"/>
                  </a:lnTo>
                  <a:lnTo>
                    <a:pt x="236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2" name="Google Shape;7282;p31"/>
            <p:cNvSpPr/>
            <p:nvPr/>
          </p:nvSpPr>
          <p:spPr>
            <a:xfrm>
              <a:off x="6801789" y="2521302"/>
              <a:ext cx="34885" cy="51050"/>
            </a:xfrm>
            <a:custGeom>
              <a:avLst/>
              <a:gdLst/>
              <a:ahLst/>
              <a:cxnLst/>
              <a:rect l="l" t="t" r="r" b="b"/>
              <a:pathLst>
                <a:path w="2022" h="2959" extrusionOk="0">
                  <a:moveTo>
                    <a:pt x="1036" y="1"/>
                  </a:moveTo>
                  <a:cubicBezTo>
                    <a:pt x="838" y="1"/>
                    <a:pt x="691" y="50"/>
                    <a:pt x="543" y="99"/>
                  </a:cubicBezTo>
                  <a:cubicBezTo>
                    <a:pt x="444" y="148"/>
                    <a:pt x="296" y="247"/>
                    <a:pt x="247" y="346"/>
                  </a:cubicBezTo>
                  <a:cubicBezTo>
                    <a:pt x="148" y="494"/>
                    <a:pt x="99" y="592"/>
                    <a:pt x="99" y="740"/>
                  </a:cubicBezTo>
                  <a:cubicBezTo>
                    <a:pt x="99" y="986"/>
                    <a:pt x="198" y="1134"/>
                    <a:pt x="346" y="1282"/>
                  </a:cubicBezTo>
                  <a:cubicBezTo>
                    <a:pt x="444" y="1381"/>
                    <a:pt x="691" y="1479"/>
                    <a:pt x="986" y="1578"/>
                  </a:cubicBezTo>
                  <a:cubicBezTo>
                    <a:pt x="1134" y="1627"/>
                    <a:pt x="1282" y="1677"/>
                    <a:pt x="1331" y="1726"/>
                  </a:cubicBezTo>
                  <a:cubicBezTo>
                    <a:pt x="1430" y="1775"/>
                    <a:pt x="1529" y="1824"/>
                    <a:pt x="1529" y="1923"/>
                  </a:cubicBezTo>
                  <a:cubicBezTo>
                    <a:pt x="1578" y="1972"/>
                    <a:pt x="1578" y="2022"/>
                    <a:pt x="1578" y="2120"/>
                  </a:cubicBezTo>
                  <a:cubicBezTo>
                    <a:pt x="1578" y="2317"/>
                    <a:pt x="1529" y="2416"/>
                    <a:pt x="1430" y="2515"/>
                  </a:cubicBezTo>
                  <a:cubicBezTo>
                    <a:pt x="1282" y="2613"/>
                    <a:pt x="1134" y="2662"/>
                    <a:pt x="986" y="2662"/>
                  </a:cubicBezTo>
                  <a:cubicBezTo>
                    <a:pt x="838" y="2662"/>
                    <a:pt x="691" y="2613"/>
                    <a:pt x="592" y="2564"/>
                  </a:cubicBezTo>
                  <a:cubicBezTo>
                    <a:pt x="444" y="2515"/>
                    <a:pt x="346" y="2465"/>
                    <a:pt x="247" y="2367"/>
                  </a:cubicBezTo>
                  <a:lnTo>
                    <a:pt x="0" y="2613"/>
                  </a:lnTo>
                  <a:cubicBezTo>
                    <a:pt x="247" y="2860"/>
                    <a:pt x="592" y="2958"/>
                    <a:pt x="986" y="2958"/>
                  </a:cubicBezTo>
                  <a:cubicBezTo>
                    <a:pt x="1184" y="2958"/>
                    <a:pt x="1381" y="2958"/>
                    <a:pt x="1529" y="2860"/>
                  </a:cubicBezTo>
                  <a:cubicBezTo>
                    <a:pt x="1676" y="2810"/>
                    <a:pt x="1824" y="2712"/>
                    <a:pt x="1874" y="2564"/>
                  </a:cubicBezTo>
                  <a:cubicBezTo>
                    <a:pt x="1972" y="2465"/>
                    <a:pt x="2022" y="2317"/>
                    <a:pt x="2022" y="2120"/>
                  </a:cubicBezTo>
                  <a:cubicBezTo>
                    <a:pt x="2022" y="1972"/>
                    <a:pt x="1972" y="1824"/>
                    <a:pt x="1874" y="1677"/>
                  </a:cubicBezTo>
                  <a:cubicBezTo>
                    <a:pt x="1824" y="1578"/>
                    <a:pt x="1726" y="1479"/>
                    <a:pt x="1627" y="1430"/>
                  </a:cubicBezTo>
                  <a:cubicBezTo>
                    <a:pt x="1479" y="1381"/>
                    <a:pt x="1331" y="1332"/>
                    <a:pt x="1134" y="1233"/>
                  </a:cubicBezTo>
                  <a:cubicBezTo>
                    <a:pt x="986" y="1184"/>
                    <a:pt x="838" y="1134"/>
                    <a:pt x="740" y="1085"/>
                  </a:cubicBezTo>
                  <a:cubicBezTo>
                    <a:pt x="691" y="1036"/>
                    <a:pt x="592" y="986"/>
                    <a:pt x="592" y="937"/>
                  </a:cubicBezTo>
                  <a:cubicBezTo>
                    <a:pt x="543" y="888"/>
                    <a:pt x="543" y="839"/>
                    <a:pt x="543" y="740"/>
                  </a:cubicBezTo>
                  <a:cubicBezTo>
                    <a:pt x="543" y="592"/>
                    <a:pt x="592" y="494"/>
                    <a:pt x="691" y="444"/>
                  </a:cubicBezTo>
                  <a:cubicBezTo>
                    <a:pt x="789" y="346"/>
                    <a:pt x="888" y="346"/>
                    <a:pt x="1036" y="346"/>
                  </a:cubicBezTo>
                  <a:cubicBezTo>
                    <a:pt x="1184" y="346"/>
                    <a:pt x="1282" y="346"/>
                    <a:pt x="1381" y="395"/>
                  </a:cubicBezTo>
                  <a:cubicBezTo>
                    <a:pt x="1479" y="444"/>
                    <a:pt x="1578" y="494"/>
                    <a:pt x="1676" y="592"/>
                  </a:cubicBezTo>
                  <a:lnTo>
                    <a:pt x="1923" y="346"/>
                  </a:lnTo>
                  <a:cubicBezTo>
                    <a:pt x="1775" y="247"/>
                    <a:pt x="1676" y="148"/>
                    <a:pt x="1529" y="99"/>
                  </a:cubicBezTo>
                  <a:cubicBezTo>
                    <a:pt x="1381" y="50"/>
                    <a:pt x="1233" y="1"/>
                    <a:pt x="1036"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3" name="Google Shape;7283;p31"/>
            <p:cNvSpPr/>
            <p:nvPr/>
          </p:nvSpPr>
          <p:spPr>
            <a:xfrm>
              <a:off x="6843446" y="2521302"/>
              <a:ext cx="41699" cy="51050"/>
            </a:xfrm>
            <a:custGeom>
              <a:avLst/>
              <a:gdLst/>
              <a:ahLst/>
              <a:cxnLst/>
              <a:rect l="l" t="t" r="r" b="b"/>
              <a:pathLst>
                <a:path w="2417" h="2959" extrusionOk="0">
                  <a:moveTo>
                    <a:pt x="1184" y="346"/>
                  </a:moveTo>
                  <a:cubicBezTo>
                    <a:pt x="1726" y="346"/>
                    <a:pt x="1973" y="740"/>
                    <a:pt x="1973" y="1479"/>
                  </a:cubicBezTo>
                  <a:cubicBezTo>
                    <a:pt x="1973" y="2268"/>
                    <a:pt x="1726" y="2662"/>
                    <a:pt x="1184" y="2662"/>
                  </a:cubicBezTo>
                  <a:cubicBezTo>
                    <a:pt x="937" y="2662"/>
                    <a:pt x="740" y="2564"/>
                    <a:pt x="642" y="2367"/>
                  </a:cubicBezTo>
                  <a:cubicBezTo>
                    <a:pt x="494" y="2170"/>
                    <a:pt x="395" y="1874"/>
                    <a:pt x="395" y="1479"/>
                  </a:cubicBezTo>
                  <a:cubicBezTo>
                    <a:pt x="395" y="1085"/>
                    <a:pt x="494" y="789"/>
                    <a:pt x="642" y="592"/>
                  </a:cubicBezTo>
                  <a:cubicBezTo>
                    <a:pt x="740" y="444"/>
                    <a:pt x="937" y="346"/>
                    <a:pt x="1184" y="346"/>
                  </a:cubicBezTo>
                  <a:close/>
                  <a:moveTo>
                    <a:pt x="1184" y="1"/>
                  </a:moveTo>
                  <a:cubicBezTo>
                    <a:pt x="987" y="1"/>
                    <a:pt x="740" y="50"/>
                    <a:pt x="592" y="198"/>
                  </a:cubicBezTo>
                  <a:cubicBezTo>
                    <a:pt x="395" y="296"/>
                    <a:pt x="247" y="494"/>
                    <a:pt x="149" y="691"/>
                  </a:cubicBezTo>
                  <a:cubicBezTo>
                    <a:pt x="50" y="937"/>
                    <a:pt x="1" y="1184"/>
                    <a:pt x="1" y="1479"/>
                  </a:cubicBezTo>
                  <a:cubicBezTo>
                    <a:pt x="1" y="1824"/>
                    <a:pt x="50" y="2071"/>
                    <a:pt x="149" y="2317"/>
                  </a:cubicBezTo>
                  <a:cubicBezTo>
                    <a:pt x="247" y="2515"/>
                    <a:pt x="395" y="2712"/>
                    <a:pt x="543" y="2810"/>
                  </a:cubicBezTo>
                  <a:cubicBezTo>
                    <a:pt x="740" y="2909"/>
                    <a:pt x="937" y="2958"/>
                    <a:pt x="1184" y="2958"/>
                  </a:cubicBezTo>
                  <a:cubicBezTo>
                    <a:pt x="1430" y="2958"/>
                    <a:pt x="1677" y="2909"/>
                    <a:pt x="1825" y="2810"/>
                  </a:cubicBezTo>
                  <a:cubicBezTo>
                    <a:pt x="2022" y="2662"/>
                    <a:pt x="2170" y="2515"/>
                    <a:pt x="2268" y="2317"/>
                  </a:cubicBezTo>
                  <a:cubicBezTo>
                    <a:pt x="2367" y="2071"/>
                    <a:pt x="2416" y="1824"/>
                    <a:pt x="2416" y="1479"/>
                  </a:cubicBezTo>
                  <a:cubicBezTo>
                    <a:pt x="2416" y="1184"/>
                    <a:pt x="2367" y="888"/>
                    <a:pt x="2268" y="691"/>
                  </a:cubicBezTo>
                  <a:cubicBezTo>
                    <a:pt x="2170" y="444"/>
                    <a:pt x="2022" y="296"/>
                    <a:pt x="1825" y="198"/>
                  </a:cubicBezTo>
                  <a:cubicBezTo>
                    <a:pt x="1677" y="50"/>
                    <a:pt x="1430" y="1"/>
                    <a:pt x="1184"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4" name="Google Shape;7284;p31"/>
            <p:cNvSpPr/>
            <p:nvPr/>
          </p:nvSpPr>
          <p:spPr>
            <a:xfrm>
              <a:off x="6895314" y="2522147"/>
              <a:ext cx="34885" cy="50205"/>
            </a:xfrm>
            <a:custGeom>
              <a:avLst/>
              <a:gdLst/>
              <a:ahLst/>
              <a:cxnLst/>
              <a:rect l="l" t="t" r="r" b="b"/>
              <a:pathLst>
                <a:path w="2022" h="2910" extrusionOk="0">
                  <a:moveTo>
                    <a:pt x="1" y="1"/>
                  </a:moveTo>
                  <a:lnTo>
                    <a:pt x="1" y="1973"/>
                  </a:lnTo>
                  <a:cubicBezTo>
                    <a:pt x="1" y="2268"/>
                    <a:pt x="99" y="2466"/>
                    <a:pt x="247" y="2663"/>
                  </a:cubicBezTo>
                  <a:cubicBezTo>
                    <a:pt x="444" y="2860"/>
                    <a:pt x="691" y="2909"/>
                    <a:pt x="1036" y="2909"/>
                  </a:cubicBezTo>
                  <a:cubicBezTo>
                    <a:pt x="1233" y="2909"/>
                    <a:pt x="1430" y="2909"/>
                    <a:pt x="1578" y="2811"/>
                  </a:cubicBezTo>
                  <a:cubicBezTo>
                    <a:pt x="1726" y="2712"/>
                    <a:pt x="1825" y="2613"/>
                    <a:pt x="1923" y="2466"/>
                  </a:cubicBezTo>
                  <a:cubicBezTo>
                    <a:pt x="1973" y="2318"/>
                    <a:pt x="2022" y="2170"/>
                    <a:pt x="2022" y="1973"/>
                  </a:cubicBezTo>
                  <a:lnTo>
                    <a:pt x="2022" y="1"/>
                  </a:lnTo>
                  <a:lnTo>
                    <a:pt x="1628" y="1"/>
                  </a:lnTo>
                  <a:lnTo>
                    <a:pt x="1628" y="1923"/>
                  </a:lnTo>
                  <a:cubicBezTo>
                    <a:pt x="1628" y="2170"/>
                    <a:pt x="1578" y="2318"/>
                    <a:pt x="1480" y="2416"/>
                  </a:cubicBezTo>
                  <a:cubicBezTo>
                    <a:pt x="1381" y="2564"/>
                    <a:pt x="1233" y="2613"/>
                    <a:pt x="1036" y="2613"/>
                  </a:cubicBezTo>
                  <a:cubicBezTo>
                    <a:pt x="790" y="2613"/>
                    <a:pt x="642" y="2515"/>
                    <a:pt x="543" y="2416"/>
                  </a:cubicBezTo>
                  <a:cubicBezTo>
                    <a:pt x="444" y="2318"/>
                    <a:pt x="395" y="2170"/>
                    <a:pt x="395" y="1923"/>
                  </a:cubicBez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5" name="Google Shape;7285;p31"/>
            <p:cNvSpPr/>
            <p:nvPr/>
          </p:nvSpPr>
          <p:spPr>
            <a:xfrm>
              <a:off x="6937834" y="2522147"/>
              <a:ext cx="35730" cy="49342"/>
            </a:xfrm>
            <a:custGeom>
              <a:avLst/>
              <a:gdLst/>
              <a:ahLst/>
              <a:cxnLst/>
              <a:rect l="l" t="t" r="r" b="b"/>
              <a:pathLst>
                <a:path w="2071" h="2860" extrusionOk="0">
                  <a:moveTo>
                    <a:pt x="1" y="1"/>
                  </a:moveTo>
                  <a:lnTo>
                    <a:pt x="1" y="346"/>
                  </a:lnTo>
                  <a:lnTo>
                    <a:pt x="839" y="346"/>
                  </a:lnTo>
                  <a:lnTo>
                    <a:pt x="839" y="2860"/>
                  </a:lnTo>
                  <a:lnTo>
                    <a:pt x="1233" y="2860"/>
                  </a:lnTo>
                  <a:lnTo>
                    <a:pt x="1233" y="346"/>
                  </a:lnTo>
                  <a:lnTo>
                    <a:pt x="2022" y="346"/>
                  </a:lnTo>
                  <a:lnTo>
                    <a:pt x="2071"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6" name="Google Shape;7286;p31"/>
            <p:cNvSpPr/>
            <p:nvPr/>
          </p:nvSpPr>
          <p:spPr>
            <a:xfrm>
              <a:off x="6981199" y="2522147"/>
              <a:ext cx="34885" cy="49342"/>
            </a:xfrm>
            <a:custGeom>
              <a:avLst/>
              <a:gdLst/>
              <a:ahLst/>
              <a:cxnLst/>
              <a:rect l="l" t="t" r="r" b="b"/>
              <a:pathLst>
                <a:path w="2022" h="2860" extrusionOk="0">
                  <a:moveTo>
                    <a:pt x="1" y="1"/>
                  </a:moveTo>
                  <a:lnTo>
                    <a:pt x="1" y="2860"/>
                  </a:lnTo>
                  <a:lnTo>
                    <a:pt x="395" y="2860"/>
                  </a:lnTo>
                  <a:lnTo>
                    <a:pt x="395" y="1529"/>
                  </a:lnTo>
                  <a:lnTo>
                    <a:pt x="1578" y="1529"/>
                  </a:lnTo>
                  <a:lnTo>
                    <a:pt x="1578" y="2860"/>
                  </a:lnTo>
                  <a:lnTo>
                    <a:pt x="2022" y="2860"/>
                  </a:lnTo>
                  <a:lnTo>
                    <a:pt x="2022" y="1"/>
                  </a:lnTo>
                  <a:lnTo>
                    <a:pt x="1578" y="1"/>
                  </a:lnTo>
                  <a:lnTo>
                    <a:pt x="1578" y="1184"/>
                  </a:lnTo>
                  <a:lnTo>
                    <a:pt x="395" y="1184"/>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7" name="Google Shape;7287;p31"/>
            <p:cNvSpPr/>
            <p:nvPr/>
          </p:nvSpPr>
          <p:spPr>
            <a:xfrm>
              <a:off x="7044124" y="2521302"/>
              <a:ext cx="34039" cy="51050"/>
            </a:xfrm>
            <a:custGeom>
              <a:avLst/>
              <a:gdLst/>
              <a:ahLst/>
              <a:cxnLst/>
              <a:rect l="l" t="t" r="r" b="b"/>
              <a:pathLst>
                <a:path w="1973" h="2959" extrusionOk="0">
                  <a:moveTo>
                    <a:pt x="986" y="1"/>
                  </a:moveTo>
                  <a:cubicBezTo>
                    <a:pt x="838" y="1"/>
                    <a:pt x="690" y="50"/>
                    <a:pt x="543" y="99"/>
                  </a:cubicBezTo>
                  <a:cubicBezTo>
                    <a:pt x="395" y="148"/>
                    <a:pt x="296" y="247"/>
                    <a:pt x="197" y="346"/>
                  </a:cubicBezTo>
                  <a:cubicBezTo>
                    <a:pt x="148" y="494"/>
                    <a:pt x="99" y="592"/>
                    <a:pt x="99" y="740"/>
                  </a:cubicBezTo>
                  <a:cubicBezTo>
                    <a:pt x="99" y="986"/>
                    <a:pt x="148" y="1134"/>
                    <a:pt x="296" y="1282"/>
                  </a:cubicBezTo>
                  <a:cubicBezTo>
                    <a:pt x="444" y="1381"/>
                    <a:pt x="641" y="1479"/>
                    <a:pt x="937" y="1578"/>
                  </a:cubicBezTo>
                  <a:cubicBezTo>
                    <a:pt x="1134" y="1627"/>
                    <a:pt x="1233" y="1677"/>
                    <a:pt x="1331" y="1726"/>
                  </a:cubicBezTo>
                  <a:cubicBezTo>
                    <a:pt x="1430" y="1775"/>
                    <a:pt x="1479" y="1824"/>
                    <a:pt x="1528" y="1923"/>
                  </a:cubicBezTo>
                  <a:cubicBezTo>
                    <a:pt x="1528" y="1972"/>
                    <a:pt x="1578" y="2022"/>
                    <a:pt x="1578" y="2120"/>
                  </a:cubicBezTo>
                  <a:cubicBezTo>
                    <a:pt x="1578" y="2317"/>
                    <a:pt x="1528" y="2416"/>
                    <a:pt x="1381" y="2515"/>
                  </a:cubicBezTo>
                  <a:cubicBezTo>
                    <a:pt x="1282" y="2613"/>
                    <a:pt x="1134" y="2662"/>
                    <a:pt x="937" y="2662"/>
                  </a:cubicBezTo>
                  <a:cubicBezTo>
                    <a:pt x="789" y="2662"/>
                    <a:pt x="690" y="2613"/>
                    <a:pt x="543" y="2564"/>
                  </a:cubicBezTo>
                  <a:cubicBezTo>
                    <a:pt x="444" y="2515"/>
                    <a:pt x="296" y="2465"/>
                    <a:pt x="197" y="2367"/>
                  </a:cubicBezTo>
                  <a:lnTo>
                    <a:pt x="0" y="2613"/>
                  </a:lnTo>
                  <a:cubicBezTo>
                    <a:pt x="247" y="2860"/>
                    <a:pt x="543" y="2958"/>
                    <a:pt x="937" y="2958"/>
                  </a:cubicBezTo>
                  <a:cubicBezTo>
                    <a:pt x="1183" y="2958"/>
                    <a:pt x="1331" y="2958"/>
                    <a:pt x="1479" y="2860"/>
                  </a:cubicBezTo>
                  <a:cubicBezTo>
                    <a:pt x="1676" y="2810"/>
                    <a:pt x="1775" y="2712"/>
                    <a:pt x="1873" y="2564"/>
                  </a:cubicBezTo>
                  <a:cubicBezTo>
                    <a:pt x="1923" y="2465"/>
                    <a:pt x="1972" y="2317"/>
                    <a:pt x="1972" y="2120"/>
                  </a:cubicBezTo>
                  <a:cubicBezTo>
                    <a:pt x="1972" y="1972"/>
                    <a:pt x="1923" y="1824"/>
                    <a:pt x="1873" y="1677"/>
                  </a:cubicBezTo>
                  <a:cubicBezTo>
                    <a:pt x="1775" y="1578"/>
                    <a:pt x="1676" y="1479"/>
                    <a:pt x="1578" y="1430"/>
                  </a:cubicBezTo>
                  <a:cubicBezTo>
                    <a:pt x="1479" y="1381"/>
                    <a:pt x="1331" y="1332"/>
                    <a:pt x="1134" y="1233"/>
                  </a:cubicBezTo>
                  <a:cubicBezTo>
                    <a:pt x="937" y="1184"/>
                    <a:pt x="838" y="1134"/>
                    <a:pt x="740" y="1085"/>
                  </a:cubicBezTo>
                  <a:cubicBezTo>
                    <a:pt x="641" y="1036"/>
                    <a:pt x="592" y="986"/>
                    <a:pt x="543" y="937"/>
                  </a:cubicBezTo>
                  <a:cubicBezTo>
                    <a:pt x="493" y="888"/>
                    <a:pt x="493" y="839"/>
                    <a:pt x="493" y="740"/>
                  </a:cubicBezTo>
                  <a:cubicBezTo>
                    <a:pt x="493" y="592"/>
                    <a:pt x="543" y="494"/>
                    <a:pt x="641" y="444"/>
                  </a:cubicBezTo>
                  <a:cubicBezTo>
                    <a:pt x="740" y="346"/>
                    <a:pt x="888" y="346"/>
                    <a:pt x="1035" y="346"/>
                  </a:cubicBezTo>
                  <a:cubicBezTo>
                    <a:pt x="1134" y="346"/>
                    <a:pt x="1233" y="346"/>
                    <a:pt x="1331" y="395"/>
                  </a:cubicBezTo>
                  <a:cubicBezTo>
                    <a:pt x="1479" y="444"/>
                    <a:pt x="1578" y="494"/>
                    <a:pt x="1676" y="592"/>
                  </a:cubicBezTo>
                  <a:lnTo>
                    <a:pt x="1873" y="346"/>
                  </a:lnTo>
                  <a:cubicBezTo>
                    <a:pt x="1775" y="247"/>
                    <a:pt x="1627" y="148"/>
                    <a:pt x="1479" y="99"/>
                  </a:cubicBezTo>
                  <a:cubicBezTo>
                    <a:pt x="1381" y="50"/>
                    <a:pt x="1183" y="1"/>
                    <a:pt x="986"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8" name="Google Shape;7288;p31"/>
            <p:cNvSpPr/>
            <p:nvPr/>
          </p:nvSpPr>
          <p:spPr>
            <a:xfrm>
              <a:off x="7087489" y="2522147"/>
              <a:ext cx="34885" cy="50205"/>
            </a:xfrm>
            <a:custGeom>
              <a:avLst/>
              <a:gdLst/>
              <a:ahLst/>
              <a:cxnLst/>
              <a:rect l="l" t="t" r="r" b="b"/>
              <a:pathLst>
                <a:path w="2022" h="2910" extrusionOk="0">
                  <a:moveTo>
                    <a:pt x="0" y="1"/>
                  </a:moveTo>
                  <a:lnTo>
                    <a:pt x="0" y="1973"/>
                  </a:lnTo>
                  <a:cubicBezTo>
                    <a:pt x="0" y="2268"/>
                    <a:pt x="99" y="2466"/>
                    <a:pt x="247" y="2663"/>
                  </a:cubicBezTo>
                  <a:cubicBezTo>
                    <a:pt x="444" y="2860"/>
                    <a:pt x="690" y="2909"/>
                    <a:pt x="986" y="2909"/>
                  </a:cubicBezTo>
                  <a:cubicBezTo>
                    <a:pt x="1233" y="2909"/>
                    <a:pt x="1381" y="2909"/>
                    <a:pt x="1528" y="2811"/>
                  </a:cubicBezTo>
                  <a:cubicBezTo>
                    <a:pt x="1726" y="2712"/>
                    <a:pt x="1824" y="2613"/>
                    <a:pt x="1923" y="2466"/>
                  </a:cubicBezTo>
                  <a:cubicBezTo>
                    <a:pt x="1972" y="2318"/>
                    <a:pt x="2021" y="2170"/>
                    <a:pt x="2021" y="1973"/>
                  </a:cubicBezTo>
                  <a:lnTo>
                    <a:pt x="2021" y="1"/>
                  </a:lnTo>
                  <a:lnTo>
                    <a:pt x="1627" y="1"/>
                  </a:lnTo>
                  <a:lnTo>
                    <a:pt x="1627" y="1923"/>
                  </a:lnTo>
                  <a:cubicBezTo>
                    <a:pt x="1627" y="2170"/>
                    <a:pt x="1578" y="2318"/>
                    <a:pt x="1479" y="2416"/>
                  </a:cubicBezTo>
                  <a:cubicBezTo>
                    <a:pt x="1381" y="2564"/>
                    <a:pt x="1233" y="2613"/>
                    <a:pt x="986" y="2613"/>
                  </a:cubicBezTo>
                  <a:cubicBezTo>
                    <a:pt x="789" y="2613"/>
                    <a:pt x="641" y="2515"/>
                    <a:pt x="543" y="2416"/>
                  </a:cubicBezTo>
                  <a:cubicBezTo>
                    <a:pt x="444" y="2318"/>
                    <a:pt x="395" y="2170"/>
                    <a:pt x="395" y="1923"/>
                  </a:cubicBez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89" name="Google Shape;7289;p31"/>
            <p:cNvSpPr/>
            <p:nvPr/>
          </p:nvSpPr>
          <p:spPr>
            <a:xfrm>
              <a:off x="7135960" y="2522147"/>
              <a:ext cx="34885" cy="49342"/>
            </a:xfrm>
            <a:custGeom>
              <a:avLst/>
              <a:gdLst/>
              <a:ahLst/>
              <a:cxnLst/>
              <a:rect l="l" t="t" r="r" b="b"/>
              <a:pathLst>
                <a:path w="2022" h="2860" extrusionOk="0">
                  <a:moveTo>
                    <a:pt x="690" y="297"/>
                  </a:moveTo>
                  <a:cubicBezTo>
                    <a:pt x="887" y="297"/>
                    <a:pt x="1035" y="346"/>
                    <a:pt x="1134" y="395"/>
                  </a:cubicBezTo>
                  <a:cubicBezTo>
                    <a:pt x="1282" y="445"/>
                    <a:pt x="1380" y="543"/>
                    <a:pt x="1479" y="740"/>
                  </a:cubicBezTo>
                  <a:cubicBezTo>
                    <a:pt x="1577" y="888"/>
                    <a:pt x="1627" y="1135"/>
                    <a:pt x="1627" y="1430"/>
                  </a:cubicBezTo>
                  <a:cubicBezTo>
                    <a:pt x="1627" y="1874"/>
                    <a:pt x="1528" y="2170"/>
                    <a:pt x="1380" y="2318"/>
                  </a:cubicBezTo>
                  <a:cubicBezTo>
                    <a:pt x="1183" y="2466"/>
                    <a:pt x="986" y="2564"/>
                    <a:pt x="739" y="2564"/>
                  </a:cubicBezTo>
                  <a:lnTo>
                    <a:pt x="394" y="2564"/>
                  </a:lnTo>
                  <a:lnTo>
                    <a:pt x="394" y="297"/>
                  </a:lnTo>
                  <a:close/>
                  <a:moveTo>
                    <a:pt x="0" y="1"/>
                  </a:moveTo>
                  <a:lnTo>
                    <a:pt x="0" y="2860"/>
                  </a:lnTo>
                  <a:lnTo>
                    <a:pt x="690" y="2860"/>
                  </a:lnTo>
                  <a:cubicBezTo>
                    <a:pt x="1085" y="2860"/>
                    <a:pt x="1380" y="2761"/>
                    <a:pt x="1627" y="2564"/>
                  </a:cubicBezTo>
                  <a:cubicBezTo>
                    <a:pt x="1923" y="2318"/>
                    <a:pt x="2021" y="1973"/>
                    <a:pt x="2021" y="1430"/>
                  </a:cubicBezTo>
                  <a:cubicBezTo>
                    <a:pt x="2021" y="888"/>
                    <a:pt x="1923" y="494"/>
                    <a:pt x="1627" y="297"/>
                  </a:cubicBezTo>
                  <a:cubicBezTo>
                    <a:pt x="1380" y="99"/>
                    <a:pt x="1035" y="1"/>
                    <a:pt x="592"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0" name="Google Shape;7290;p31"/>
            <p:cNvSpPr/>
            <p:nvPr/>
          </p:nvSpPr>
          <p:spPr>
            <a:xfrm>
              <a:off x="7175064" y="2522147"/>
              <a:ext cx="39991" cy="49342"/>
            </a:xfrm>
            <a:custGeom>
              <a:avLst/>
              <a:gdLst/>
              <a:ahLst/>
              <a:cxnLst/>
              <a:rect l="l" t="t" r="r" b="b"/>
              <a:pathLst>
                <a:path w="2318" h="2860" extrusionOk="0">
                  <a:moveTo>
                    <a:pt x="1134" y="346"/>
                  </a:moveTo>
                  <a:lnTo>
                    <a:pt x="1578" y="1825"/>
                  </a:lnTo>
                  <a:lnTo>
                    <a:pt x="691" y="1825"/>
                  </a:lnTo>
                  <a:lnTo>
                    <a:pt x="1134" y="346"/>
                  </a:lnTo>
                  <a:close/>
                  <a:moveTo>
                    <a:pt x="888" y="1"/>
                  </a:moveTo>
                  <a:lnTo>
                    <a:pt x="1" y="2860"/>
                  </a:lnTo>
                  <a:lnTo>
                    <a:pt x="395" y="2860"/>
                  </a:lnTo>
                  <a:lnTo>
                    <a:pt x="592" y="2170"/>
                  </a:lnTo>
                  <a:lnTo>
                    <a:pt x="1677" y="2170"/>
                  </a:lnTo>
                  <a:lnTo>
                    <a:pt x="1923" y="2860"/>
                  </a:lnTo>
                  <a:lnTo>
                    <a:pt x="2317" y="2860"/>
                  </a:lnTo>
                  <a:lnTo>
                    <a:pt x="1381"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1" name="Google Shape;7291;p31"/>
            <p:cNvSpPr/>
            <p:nvPr/>
          </p:nvSpPr>
          <p:spPr>
            <a:xfrm>
              <a:off x="7222689" y="2522147"/>
              <a:ext cx="34885" cy="49342"/>
            </a:xfrm>
            <a:custGeom>
              <a:avLst/>
              <a:gdLst/>
              <a:ahLst/>
              <a:cxnLst/>
              <a:rect l="l" t="t" r="r" b="b"/>
              <a:pathLst>
                <a:path w="2022" h="2860" extrusionOk="0">
                  <a:moveTo>
                    <a:pt x="0" y="1"/>
                  </a:moveTo>
                  <a:lnTo>
                    <a:pt x="0" y="2860"/>
                  </a:lnTo>
                  <a:lnTo>
                    <a:pt x="394" y="2860"/>
                  </a:lnTo>
                  <a:lnTo>
                    <a:pt x="394" y="1578"/>
                  </a:lnTo>
                  <a:cubicBezTo>
                    <a:pt x="394" y="1332"/>
                    <a:pt x="345" y="1135"/>
                    <a:pt x="345" y="987"/>
                  </a:cubicBezTo>
                  <a:cubicBezTo>
                    <a:pt x="345" y="790"/>
                    <a:pt x="345" y="642"/>
                    <a:pt x="296" y="445"/>
                  </a:cubicBezTo>
                  <a:lnTo>
                    <a:pt x="296" y="445"/>
                  </a:lnTo>
                  <a:lnTo>
                    <a:pt x="1479" y="2860"/>
                  </a:lnTo>
                  <a:lnTo>
                    <a:pt x="2021" y="2860"/>
                  </a:lnTo>
                  <a:lnTo>
                    <a:pt x="2021" y="1"/>
                  </a:lnTo>
                  <a:lnTo>
                    <a:pt x="1627" y="1"/>
                  </a:lnTo>
                  <a:lnTo>
                    <a:pt x="1627" y="1578"/>
                  </a:lnTo>
                  <a:cubicBezTo>
                    <a:pt x="1627" y="1726"/>
                    <a:pt x="1627" y="1874"/>
                    <a:pt x="1676" y="2071"/>
                  </a:cubicBezTo>
                  <a:cubicBezTo>
                    <a:pt x="1676" y="2268"/>
                    <a:pt x="1676" y="2367"/>
                    <a:pt x="1676" y="2466"/>
                  </a:cubicBezTo>
                  <a:lnTo>
                    <a:pt x="542"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2" name="Google Shape;7292;p31"/>
            <p:cNvSpPr/>
            <p:nvPr/>
          </p:nvSpPr>
          <p:spPr>
            <a:xfrm>
              <a:off x="6441261" y="2132728"/>
              <a:ext cx="34885" cy="51033"/>
            </a:xfrm>
            <a:custGeom>
              <a:avLst/>
              <a:gdLst/>
              <a:ahLst/>
              <a:cxnLst/>
              <a:rect l="l" t="t" r="r" b="b"/>
              <a:pathLst>
                <a:path w="2022" h="2958" extrusionOk="0">
                  <a:moveTo>
                    <a:pt x="1184" y="0"/>
                  </a:moveTo>
                  <a:cubicBezTo>
                    <a:pt x="937" y="0"/>
                    <a:pt x="740" y="49"/>
                    <a:pt x="592" y="148"/>
                  </a:cubicBezTo>
                  <a:cubicBezTo>
                    <a:pt x="395" y="296"/>
                    <a:pt x="247" y="444"/>
                    <a:pt x="149" y="690"/>
                  </a:cubicBezTo>
                  <a:cubicBezTo>
                    <a:pt x="50" y="887"/>
                    <a:pt x="1" y="1183"/>
                    <a:pt x="1" y="1479"/>
                  </a:cubicBezTo>
                  <a:cubicBezTo>
                    <a:pt x="1" y="1775"/>
                    <a:pt x="50" y="2070"/>
                    <a:pt x="149" y="2268"/>
                  </a:cubicBezTo>
                  <a:cubicBezTo>
                    <a:pt x="247" y="2514"/>
                    <a:pt x="395" y="2662"/>
                    <a:pt x="543" y="2810"/>
                  </a:cubicBezTo>
                  <a:cubicBezTo>
                    <a:pt x="740" y="2908"/>
                    <a:pt x="937" y="2958"/>
                    <a:pt x="1184" y="2958"/>
                  </a:cubicBezTo>
                  <a:cubicBezTo>
                    <a:pt x="1381" y="2958"/>
                    <a:pt x="1529" y="2958"/>
                    <a:pt x="1677" y="2859"/>
                  </a:cubicBezTo>
                  <a:cubicBezTo>
                    <a:pt x="1825" y="2810"/>
                    <a:pt x="1923" y="2761"/>
                    <a:pt x="2022" y="2662"/>
                  </a:cubicBezTo>
                  <a:lnTo>
                    <a:pt x="1825" y="2416"/>
                  </a:lnTo>
                  <a:cubicBezTo>
                    <a:pt x="1726" y="2465"/>
                    <a:pt x="1627" y="2514"/>
                    <a:pt x="1529" y="2563"/>
                  </a:cubicBezTo>
                  <a:cubicBezTo>
                    <a:pt x="1430" y="2613"/>
                    <a:pt x="1332" y="2613"/>
                    <a:pt x="1184" y="2613"/>
                  </a:cubicBezTo>
                  <a:cubicBezTo>
                    <a:pt x="987" y="2613"/>
                    <a:pt x="789" y="2563"/>
                    <a:pt x="642" y="2366"/>
                  </a:cubicBezTo>
                  <a:cubicBezTo>
                    <a:pt x="494" y="2169"/>
                    <a:pt x="395" y="1873"/>
                    <a:pt x="395" y="1479"/>
                  </a:cubicBezTo>
                  <a:cubicBezTo>
                    <a:pt x="395" y="1085"/>
                    <a:pt x="494" y="789"/>
                    <a:pt x="642" y="592"/>
                  </a:cubicBezTo>
                  <a:cubicBezTo>
                    <a:pt x="789" y="394"/>
                    <a:pt x="987" y="345"/>
                    <a:pt x="1184" y="345"/>
                  </a:cubicBezTo>
                  <a:cubicBezTo>
                    <a:pt x="1381" y="345"/>
                    <a:pt x="1578" y="394"/>
                    <a:pt x="1775" y="542"/>
                  </a:cubicBezTo>
                  <a:lnTo>
                    <a:pt x="1973" y="296"/>
                  </a:lnTo>
                  <a:cubicBezTo>
                    <a:pt x="1874" y="197"/>
                    <a:pt x="1726" y="99"/>
                    <a:pt x="1627" y="49"/>
                  </a:cubicBezTo>
                  <a:cubicBezTo>
                    <a:pt x="1480" y="0"/>
                    <a:pt x="1332" y="0"/>
                    <a:pt x="1184"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3" name="Google Shape;7293;p31"/>
            <p:cNvSpPr/>
            <p:nvPr/>
          </p:nvSpPr>
          <p:spPr>
            <a:xfrm>
              <a:off x="6484626" y="2133574"/>
              <a:ext cx="34885" cy="49342"/>
            </a:xfrm>
            <a:custGeom>
              <a:avLst/>
              <a:gdLst/>
              <a:ahLst/>
              <a:cxnLst/>
              <a:rect l="l" t="t" r="r" b="b"/>
              <a:pathLst>
                <a:path w="2022" h="2860" extrusionOk="0">
                  <a:moveTo>
                    <a:pt x="1" y="0"/>
                  </a:moveTo>
                  <a:lnTo>
                    <a:pt x="1" y="2859"/>
                  </a:lnTo>
                  <a:lnTo>
                    <a:pt x="395" y="2859"/>
                  </a:lnTo>
                  <a:lnTo>
                    <a:pt x="395" y="1529"/>
                  </a:lnTo>
                  <a:lnTo>
                    <a:pt x="1627" y="1529"/>
                  </a:lnTo>
                  <a:lnTo>
                    <a:pt x="1627" y="2859"/>
                  </a:lnTo>
                  <a:lnTo>
                    <a:pt x="2022" y="2859"/>
                  </a:lnTo>
                  <a:lnTo>
                    <a:pt x="2022" y="0"/>
                  </a:lnTo>
                  <a:lnTo>
                    <a:pt x="1627" y="0"/>
                  </a:lnTo>
                  <a:lnTo>
                    <a:pt x="1627" y="1183"/>
                  </a:lnTo>
                  <a:lnTo>
                    <a:pt x="395" y="1183"/>
                  </a:ln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4" name="Google Shape;7294;p31"/>
            <p:cNvSpPr/>
            <p:nvPr/>
          </p:nvSpPr>
          <p:spPr>
            <a:xfrm>
              <a:off x="6527145" y="2133574"/>
              <a:ext cx="39991" cy="49342"/>
            </a:xfrm>
            <a:custGeom>
              <a:avLst/>
              <a:gdLst/>
              <a:ahLst/>
              <a:cxnLst/>
              <a:rect l="l" t="t" r="r" b="b"/>
              <a:pathLst>
                <a:path w="2318" h="2860" extrusionOk="0">
                  <a:moveTo>
                    <a:pt x="1134" y="345"/>
                  </a:moveTo>
                  <a:lnTo>
                    <a:pt x="1578" y="1824"/>
                  </a:lnTo>
                  <a:lnTo>
                    <a:pt x="691" y="1824"/>
                  </a:lnTo>
                  <a:lnTo>
                    <a:pt x="1134" y="345"/>
                  </a:lnTo>
                  <a:close/>
                  <a:moveTo>
                    <a:pt x="888" y="0"/>
                  </a:moveTo>
                  <a:lnTo>
                    <a:pt x="0" y="2859"/>
                  </a:lnTo>
                  <a:lnTo>
                    <a:pt x="395" y="2859"/>
                  </a:lnTo>
                  <a:lnTo>
                    <a:pt x="592" y="2169"/>
                  </a:lnTo>
                  <a:lnTo>
                    <a:pt x="1676" y="2169"/>
                  </a:lnTo>
                  <a:lnTo>
                    <a:pt x="1923" y="2859"/>
                  </a:lnTo>
                  <a:lnTo>
                    <a:pt x="2317" y="2859"/>
                  </a:lnTo>
                  <a:lnTo>
                    <a:pt x="1381"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5" name="Google Shape;7295;p31"/>
            <p:cNvSpPr/>
            <p:nvPr/>
          </p:nvSpPr>
          <p:spPr>
            <a:xfrm>
              <a:off x="6574753" y="2133574"/>
              <a:ext cx="34885" cy="49342"/>
            </a:xfrm>
            <a:custGeom>
              <a:avLst/>
              <a:gdLst/>
              <a:ahLst/>
              <a:cxnLst/>
              <a:rect l="l" t="t" r="r" b="b"/>
              <a:pathLst>
                <a:path w="2022" h="2860" extrusionOk="0">
                  <a:moveTo>
                    <a:pt x="691" y="296"/>
                  </a:moveTo>
                  <a:cubicBezTo>
                    <a:pt x="888" y="296"/>
                    <a:pt x="1036" y="345"/>
                    <a:pt x="1135" y="395"/>
                  </a:cubicBezTo>
                  <a:cubicBezTo>
                    <a:pt x="1283" y="444"/>
                    <a:pt x="1381" y="543"/>
                    <a:pt x="1480" y="740"/>
                  </a:cubicBezTo>
                  <a:cubicBezTo>
                    <a:pt x="1578" y="888"/>
                    <a:pt x="1628" y="1134"/>
                    <a:pt x="1628" y="1430"/>
                  </a:cubicBezTo>
                  <a:cubicBezTo>
                    <a:pt x="1628" y="1874"/>
                    <a:pt x="1529" y="2169"/>
                    <a:pt x="1381" y="2317"/>
                  </a:cubicBezTo>
                  <a:cubicBezTo>
                    <a:pt x="1184" y="2465"/>
                    <a:pt x="987" y="2564"/>
                    <a:pt x="740" y="2564"/>
                  </a:cubicBezTo>
                  <a:lnTo>
                    <a:pt x="395" y="2564"/>
                  </a:lnTo>
                  <a:lnTo>
                    <a:pt x="395" y="296"/>
                  </a:lnTo>
                  <a:close/>
                  <a:moveTo>
                    <a:pt x="1" y="0"/>
                  </a:moveTo>
                  <a:lnTo>
                    <a:pt x="1" y="2859"/>
                  </a:lnTo>
                  <a:lnTo>
                    <a:pt x="691" y="2859"/>
                  </a:lnTo>
                  <a:cubicBezTo>
                    <a:pt x="1085" y="2859"/>
                    <a:pt x="1381" y="2761"/>
                    <a:pt x="1628" y="2564"/>
                  </a:cubicBezTo>
                  <a:cubicBezTo>
                    <a:pt x="1923" y="2317"/>
                    <a:pt x="2022" y="1972"/>
                    <a:pt x="2022" y="1430"/>
                  </a:cubicBezTo>
                  <a:cubicBezTo>
                    <a:pt x="2022" y="888"/>
                    <a:pt x="1923" y="493"/>
                    <a:pt x="1628" y="296"/>
                  </a:cubicBezTo>
                  <a:cubicBezTo>
                    <a:pt x="1381" y="99"/>
                    <a:pt x="1036" y="0"/>
                    <a:pt x="592"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6" name="Google Shape;7296;p31"/>
            <p:cNvSpPr/>
            <p:nvPr/>
          </p:nvSpPr>
          <p:spPr>
            <a:xfrm>
              <a:off x="5920039" y="2437971"/>
              <a:ext cx="34885" cy="50205"/>
            </a:xfrm>
            <a:custGeom>
              <a:avLst/>
              <a:gdLst/>
              <a:ahLst/>
              <a:cxnLst/>
              <a:rect l="l" t="t" r="r" b="b"/>
              <a:pathLst>
                <a:path w="2022" h="2910" extrusionOk="0">
                  <a:moveTo>
                    <a:pt x="0" y="1"/>
                  </a:moveTo>
                  <a:lnTo>
                    <a:pt x="0" y="2909"/>
                  </a:lnTo>
                  <a:lnTo>
                    <a:pt x="395" y="2909"/>
                  </a:lnTo>
                  <a:lnTo>
                    <a:pt x="395" y="1578"/>
                  </a:lnTo>
                  <a:cubicBezTo>
                    <a:pt x="395" y="1332"/>
                    <a:pt x="395" y="1135"/>
                    <a:pt x="395" y="987"/>
                  </a:cubicBezTo>
                  <a:cubicBezTo>
                    <a:pt x="345" y="839"/>
                    <a:pt x="345" y="642"/>
                    <a:pt x="345" y="444"/>
                  </a:cubicBezTo>
                  <a:lnTo>
                    <a:pt x="345" y="444"/>
                  </a:lnTo>
                  <a:lnTo>
                    <a:pt x="1479" y="2909"/>
                  </a:lnTo>
                  <a:lnTo>
                    <a:pt x="2021" y="2909"/>
                  </a:lnTo>
                  <a:lnTo>
                    <a:pt x="2021" y="1"/>
                  </a:lnTo>
                  <a:lnTo>
                    <a:pt x="1676" y="1"/>
                  </a:lnTo>
                  <a:lnTo>
                    <a:pt x="1676" y="1578"/>
                  </a:lnTo>
                  <a:cubicBezTo>
                    <a:pt x="1676" y="1726"/>
                    <a:pt x="1676" y="1923"/>
                    <a:pt x="1676" y="2071"/>
                  </a:cubicBezTo>
                  <a:cubicBezTo>
                    <a:pt x="1676" y="2268"/>
                    <a:pt x="1726" y="2416"/>
                    <a:pt x="1726" y="2465"/>
                  </a:cubicBezTo>
                  <a:lnTo>
                    <a:pt x="54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7" name="Google Shape;7297;p31"/>
            <p:cNvSpPr/>
            <p:nvPr/>
          </p:nvSpPr>
          <p:spPr>
            <a:xfrm>
              <a:off x="5969354" y="2437971"/>
              <a:ext cx="6815" cy="50205"/>
            </a:xfrm>
            <a:custGeom>
              <a:avLst/>
              <a:gdLst/>
              <a:ahLst/>
              <a:cxnLst/>
              <a:rect l="l" t="t" r="r" b="b"/>
              <a:pathLst>
                <a:path w="395" h="2910" extrusionOk="0">
                  <a:moveTo>
                    <a:pt x="0" y="1"/>
                  </a:moveTo>
                  <a:lnTo>
                    <a:pt x="0" y="2909"/>
                  </a:lnTo>
                  <a:lnTo>
                    <a:pt x="395" y="2909"/>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8" name="Google Shape;7298;p31"/>
            <p:cNvSpPr/>
            <p:nvPr/>
          </p:nvSpPr>
          <p:spPr>
            <a:xfrm>
              <a:off x="5987207" y="2437126"/>
              <a:ext cx="37438" cy="51896"/>
            </a:xfrm>
            <a:custGeom>
              <a:avLst/>
              <a:gdLst/>
              <a:ahLst/>
              <a:cxnLst/>
              <a:rect l="l" t="t" r="r" b="b"/>
              <a:pathLst>
                <a:path w="2170" h="3008" extrusionOk="0">
                  <a:moveTo>
                    <a:pt x="1282" y="0"/>
                  </a:moveTo>
                  <a:cubicBezTo>
                    <a:pt x="1036" y="0"/>
                    <a:pt x="839" y="99"/>
                    <a:pt x="641" y="198"/>
                  </a:cubicBezTo>
                  <a:cubicBezTo>
                    <a:pt x="444" y="296"/>
                    <a:pt x="296" y="493"/>
                    <a:pt x="198" y="691"/>
                  </a:cubicBezTo>
                  <a:cubicBezTo>
                    <a:pt x="50" y="937"/>
                    <a:pt x="1" y="1184"/>
                    <a:pt x="1" y="1529"/>
                  </a:cubicBezTo>
                  <a:cubicBezTo>
                    <a:pt x="1" y="1972"/>
                    <a:pt x="99" y="2367"/>
                    <a:pt x="346" y="2613"/>
                  </a:cubicBezTo>
                  <a:cubicBezTo>
                    <a:pt x="543" y="2860"/>
                    <a:pt x="839" y="3007"/>
                    <a:pt x="1233" y="3007"/>
                  </a:cubicBezTo>
                  <a:cubicBezTo>
                    <a:pt x="1529" y="3007"/>
                    <a:pt x="1874" y="2909"/>
                    <a:pt x="2170" y="2761"/>
                  </a:cubicBezTo>
                  <a:lnTo>
                    <a:pt x="2170" y="1331"/>
                  </a:lnTo>
                  <a:lnTo>
                    <a:pt x="1233" y="1331"/>
                  </a:lnTo>
                  <a:lnTo>
                    <a:pt x="1282" y="1676"/>
                  </a:lnTo>
                  <a:lnTo>
                    <a:pt x="1775" y="1676"/>
                  </a:lnTo>
                  <a:lnTo>
                    <a:pt x="1775" y="2564"/>
                  </a:lnTo>
                  <a:cubicBezTo>
                    <a:pt x="1627" y="2613"/>
                    <a:pt x="1430" y="2662"/>
                    <a:pt x="1233" y="2662"/>
                  </a:cubicBezTo>
                  <a:cubicBezTo>
                    <a:pt x="987" y="2662"/>
                    <a:pt x="789" y="2564"/>
                    <a:pt x="641" y="2367"/>
                  </a:cubicBezTo>
                  <a:cubicBezTo>
                    <a:pt x="494" y="2219"/>
                    <a:pt x="444" y="1923"/>
                    <a:pt x="444" y="1529"/>
                  </a:cubicBezTo>
                  <a:cubicBezTo>
                    <a:pt x="444" y="1233"/>
                    <a:pt x="494" y="1036"/>
                    <a:pt x="543" y="838"/>
                  </a:cubicBezTo>
                  <a:cubicBezTo>
                    <a:pt x="641" y="691"/>
                    <a:pt x="740" y="543"/>
                    <a:pt x="839" y="444"/>
                  </a:cubicBezTo>
                  <a:cubicBezTo>
                    <a:pt x="987" y="395"/>
                    <a:pt x="1134" y="346"/>
                    <a:pt x="1282" y="346"/>
                  </a:cubicBezTo>
                  <a:cubicBezTo>
                    <a:pt x="1381" y="346"/>
                    <a:pt x="1479" y="346"/>
                    <a:pt x="1578" y="395"/>
                  </a:cubicBezTo>
                  <a:cubicBezTo>
                    <a:pt x="1677" y="444"/>
                    <a:pt x="1775" y="493"/>
                    <a:pt x="1874" y="592"/>
                  </a:cubicBezTo>
                  <a:lnTo>
                    <a:pt x="2120" y="346"/>
                  </a:lnTo>
                  <a:cubicBezTo>
                    <a:pt x="2022" y="247"/>
                    <a:pt x="1874" y="148"/>
                    <a:pt x="1726" y="99"/>
                  </a:cubicBezTo>
                  <a:cubicBezTo>
                    <a:pt x="1578" y="50"/>
                    <a:pt x="1430" y="0"/>
                    <a:pt x="1282"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299" name="Google Shape;7299;p31"/>
            <p:cNvSpPr/>
            <p:nvPr/>
          </p:nvSpPr>
          <p:spPr>
            <a:xfrm>
              <a:off x="6036523" y="2437971"/>
              <a:ext cx="27242" cy="50205"/>
            </a:xfrm>
            <a:custGeom>
              <a:avLst/>
              <a:gdLst/>
              <a:ahLst/>
              <a:cxnLst/>
              <a:rect l="l" t="t" r="r" b="b"/>
              <a:pathLst>
                <a:path w="1579" h="2910" extrusionOk="0">
                  <a:moveTo>
                    <a:pt x="1" y="1"/>
                  </a:moveTo>
                  <a:lnTo>
                    <a:pt x="1" y="2909"/>
                  </a:lnTo>
                  <a:lnTo>
                    <a:pt x="1578" y="2909"/>
                  </a:lnTo>
                  <a:lnTo>
                    <a:pt x="1578" y="2564"/>
                  </a:lnTo>
                  <a:lnTo>
                    <a:pt x="395" y="2564"/>
                  </a:lnTo>
                  <a:lnTo>
                    <a:pt x="395" y="1578"/>
                  </a:lnTo>
                  <a:lnTo>
                    <a:pt x="1332" y="1578"/>
                  </a:lnTo>
                  <a:lnTo>
                    <a:pt x="1332" y="1282"/>
                  </a:lnTo>
                  <a:lnTo>
                    <a:pt x="395" y="1282"/>
                  </a:lnTo>
                  <a:lnTo>
                    <a:pt x="395" y="346"/>
                  </a:lnTo>
                  <a:lnTo>
                    <a:pt x="1480" y="346"/>
                  </a:lnTo>
                  <a:lnTo>
                    <a:pt x="1529"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0" name="Google Shape;7300;p31"/>
            <p:cNvSpPr/>
            <p:nvPr/>
          </p:nvSpPr>
          <p:spPr>
            <a:xfrm>
              <a:off x="6074782" y="2437971"/>
              <a:ext cx="34039" cy="50205"/>
            </a:xfrm>
            <a:custGeom>
              <a:avLst/>
              <a:gdLst/>
              <a:ahLst/>
              <a:cxnLst/>
              <a:rect l="l" t="t" r="r" b="b"/>
              <a:pathLst>
                <a:path w="1973" h="2910" extrusionOk="0">
                  <a:moveTo>
                    <a:pt x="740" y="346"/>
                  </a:moveTo>
                  <a:cubicBezTo>
                    <a:pt x="987" y="346"/>
                    <a:pt x="1135" y="395"/>
                    <a:pt x="1233" y="444"/>
                  </a:cubicBezTo>
                  <a:cubicBezTo>
                    <a:pt x="1381" y="543"/>
                    <a:pt x="1430" y="642"/>
                    <a:pt x="1430" y="839"/>
                  </a:cubicBezTo>
                  <a:cubicBezTo>
                    <a:pt x="1430" y="1036"/>
                    <a:pt x="1381" y="1184"/>
                    <a:pt x="1283" y="1233"/>
                  </a:cubicBezTo>
                  <a:cubicBezTo>
                    <a:pt x="1135" y="1332"/>
                    <a:pt x="987" y="1381"/>
                    <a:pt x="790" y="1381"/>
                  </a:cubicBezTo>
                  <a:lnTo>
                    <a:pt x="395" y="1381"/>
                  </a:lnTo>
                  <a:lnTo>
                    <a:pt x="395" y="346"/>
                  </a:lnTo>
                  <a:close/>
                  <a:moveTo>
                    <a:pt x="1" y="1"/>
                  </a:moveTo>
                  <a:lnTo>
                    <a:pt x="1" y="2909"/>
                  </a:lnTo>
                  <a:lnTo>
                    <a:pt x="395" y="2909"/>
                  </a:lnTo>
                  <a:lnTo>
                    <a:pt x="395" y="1677"/>
                  </a:lnTo>
                  <a:lnTo>
                    <a:pt x="839" y="1677"/>
                  </a:lnTo>
                  <a:lnTo>
                    <a:pt x="1529" y="2909"/>
                  </a:lnTo>
                  <a:lnTo>
                    <a:pt x="1973" y="2909"/>
                  </a:lnTo>
                  <a:lnTo>
                    <a:pt x="1233" y="1627"/>
                  </a:lnTo>
                  <a:cubicBezTo>
                    <a:pt x="1430" y="1529"/>
                    <a:pt x="1578" y="1430"/>
                    <a:pt x="1677" y="1332"/>
                  </a:cubicBezTo>
                  <a:cubicBezTo>
                    <a:pt x="1776" y="1184"/>
                    <a:pt x="1825" y="1036"/>
                    <a:pt x="1825" y="839"/>
                  </a:cubicBezTo>
                  <a:cubicBezTo>
                    <a:pt x="1825" y="543"/>
                    <a:pt x="1726" y="346"/>
                    <a:pt x="1578" y="247"/>
                  </a:cubicBezTo>
                  <a:cubicBezTo>
                    <a:pt x="1381" y="99"/>
                    <a:pt x="1085" y="1"/>
                    <a:pt x="740"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1" name="Google Shape;7301;p31"/>
            <p:cNvSpPr/>
            <p:nvPr/>
          </p:nvSpPr>
          <p:spPr>
            <a:xfrm>
              <a:off x="6118147" y="2437971"/>
              <a:ext cx="6832" cy="50205"/>
            </a:xfrm>
            <a:custGeom>
              <a:avLst/>
              <a:gdLst/>
              <a:ahLst/>
              <a:cxnLst/>
              <a:rect l="l" t="t" r="r" b="b"/>
              <a:pathLst>
                <a:path w="396" h="2910" extrusionOk="0">
                  <a:moveTo>
                    <a:pt x="1" y="1"/>
                  </a:moveTo>
                  <a:lnTo>
                    <a:pt x="1" y="2909"/>
                  </a:lnTo>
                  <a:lnTo>
                    <a:pt x="395" y="2909"/>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2" name="Google Shape;7302;p31"/>
            <p:cNvSpPr/>
            <p:nvPr/>
          </p:nvSpPr>
          <p:spPr>
            <a:xfrm>
              <a:off x="6132602" y="2437971"/>
              <a:ext cx="40854" cy="50205"/>
            </a:xfrm>
            <a:custGeom>
              <a:avLst/>
              <a:gdLst/>
              <a:ahLst/>
              <a:cxnLst/>
              <a:rect l="l" t="t" r="r" b="b"/>
              <a:pathLst>
                <a:path w="2368" h="2910" extrusionOk="0">
                  <a:moveTo>
                    <a:pt x="1184" y="346"/>
                  </a:moveTo>
                  <a:lnTo>
                    <a:pt x="1628" y="1874"/>
                  </a:lnTo>
                  <a:lnTo>
                    <a:pt x="740" y="1874"/>
                  </a:lnTo>
                  <a:lnTo>
                    <a:pt x="1184" y="346"/>
                  </a:lnTo>
                  <a:close/>
                  <a:moveTo>
                    <a:pt x="938" y="1"/>
                  </a:moveTo>
                  <a:lnTo>
                    <a:pt x="1" y="2909"/>
                  </a:lnTo>
                  <a:lnTo>
                    <a:pt x="395" y="2909"/>
                  </a:lnTo>
                  <a:lnTo>
                    <a:pt x="642" y="2170"/>
                  </a:lnTo>
                  <a:lnTo>
                    <a:pt x="1726" y="2170"/>
                  </a:lnTo>
                  <a:lnTo>
                    <a:pt x="1923" y="2909"/>
                  </a:lnTo>
                  <a:lnTo>
                    <a:pt x="2367" y="2909"/>
                  </a:lnTo>
                  <a:lnTo>
                    <a:pt x="1431"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3" name="Google Shape;7303;p31"/>
            <p:cNvSpPr/>
            <p:nvPr/>
          </p:nvSpPr>
          <p:spPr>
            <a:xfrm>
              <a:off x="5978703" y="2926038"/>
              <a:ext cx="36593" cy="51050"/>
            </a:xfrm>
            <a:custGeom>
              <a:avLst/>
              <a:gdLst/>
              <a:ahLst/>
              <a:cxnLst/>
              <a:rect l="l" t="t" r="r" b="b"/>
              <a:pathLst>
                <a:path w="2121" h="2959" extrusionOk="0">
                  <a:moveTo>
                    <a:pt x="1233" y="1"/>
                  </a:moveTo>
                  <a:cubicBezTo>
                    <a:pt x="1036" y="1"/>
                    <a:pt x="789" y="50"/>
                    <a:pt x="592" y="149"/>
                  </a:cubicBezTo>
                  <a:cubicBezTo>
                    <a:pt x="444" y="296"/>
                    <a:pt x="247" y="444"/>
                    <a:pt x="149" y="691"/>
                  </a:cubicBezTo>
                  <a:cubicBezTo>
                    <a:pt x="50" y="888"/>
                    <a:pt x="1" y="1184"/>
                    <a:pt x="1" y="1479"/>
                  </a:cubicBezTo>
                  <a:cubicBezTo>
                    <a:pt x="1" y="1972"/>
                    <a:pt x="99" y="2317"/>
                    <a:pt x="296" y="2613"/>
                  </a:cubicBezTo>
                  <a:cubicBezTo>
                    <a:pt x="543" y="2860"/>
                    <a:pt x="839" y="2958"/>
                    <a:pt x="1184" y="2958"/>
                  </a:cubicBezTo>
                  <a:cubicBezTo>
                    <a:pt x="1529" y="2958"/>
                    <a:pt x="1825" y="2909"/>
                    <a:pt x="2120" y="2712"/>
                  </a:cubicBezTo>
                  <a:lnTo>
                    <a:pt x="2120" y="1332"/>
                  </a:lnTo>
                  <a:lnTo>
                    <a:pt x="1184" y="1332"/>
                  </a:lnTo>
                  <a:lnTo>
                    <a:pt x="1233" y="1627"/>
                  </a:lnTo>
                  <a:lnTo>
                    <a:pt x="1726" y="1627"/>
                  </a:lnTo>
                  <a:lnTo>
                    <a:pt x="1726" y="2515"/>
                  </a:lnTo>
                  <a:cubicBezTo>
                    <a:pt x="1578" y="2613"/>
                    <a:pt x="1430" y="2663"/>
                    <a:pt x="1184" y="2663"/>
                  </a:cubicBezTo>
                  <a:cubicBezTo>
                    <a:pt x="937" y="2663"/>
                    <a:pt x="740" y="2564"/>
                    <a:pt x="592" y="2367"/>
                  </a:cubicBezTo>
                  <a:cubicBezTo>
                    <a:pt x="494" y="2170"/>
                    <a:pt x="395" y="1874"/>
                    <a:pt x="395" y="1479"/>
                  </a:cubicBezTo>
                  <a:cubicBezTo>
                    <a:pt x="395" y="1233"/>
                    <a:pt x="444" y="987"/>
                    <a:pt x="543" y="839"/>
                  </a:cubicBezTo>
                  <a:cubicBezTo>
                    <a:pt x="592" y="641"/>
                    <a:pt x="691" y="543"/>
                    <a:pt x="839" y="444"/>
                  </a:cubicBezTo>
                  <a:cubicBezTo>
                    <a:pt x="937" y="346"/>
                    <a:pt x="1085" y="346"/>
                    <a:pt x="1233" y="346"/>
                  </a:cubicBezTo>
                  <a:cubicBezTo>
                    <a:pt x="1381" y="346"/>
                    <a:pt x="1480" y="346"/>
                    <a:pt x="1578" y="395"/>
                  </a:cubicBezTo>
                  <a:cubicBezTo>
                    <a:pt x="1677" y="395"/>
                    <a:pt x="1775" y="494"/>
                    <a:pt x="1874" y="543"/>
                  </a:cubicBezTo>
                  <a:lnTo>
                    <a:pt x="2120" y="296"/>
                  </a:lnTo>
                  <a:cubicBezTo>
                    <a:pt x="1972" y="198"/>
                    <a:pt x="1825" y="149"/>
                    <a:pt x="1726" y="99"/>
                  </a:cubicBezTo>
                  <a:cubicBezTo>
                    <a:pt x="1578" y="1"/>
                    <a:pt x="1430" y="1"/>
                    <a:pt x="1233"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4" name="Google Shape;7304;p31"/>
            <p:cNvSpPr/>
            <p:nvPr/>
          </p:nvSpPr>
          <p:spPr>
            <a:xfrm>
              <a:off x="6020378" y="2926883"/>
              <a:ext cx="39974" cy="49359"/>
            </a:xfrm>
            <a:custGeom>
              <a:avLst/>
              <a:gdLst/>
              <a:ahLst/>
              <a:cxnLst/>
              <a:rect l="l" t="t" r="r" b="b"/>
              <a:pathLst>
                <a:path w="2317" h="2861" extrusionOk="0">
                  <a:moveTo>
                    <a:pt x="1183" y="346"/>
                  </a:moveTo>
                  <a:lnTo>
                    <a:pt x="1627" y="1825"/>
                  </a:lnTo>
                  <a:lnTo>
                    <a:pt x="690" y="1825"/>
                  </a:lnTo>
                  <a:lnTo>
                    <a:pt x="1183" y="346"/>
                  </a:lnTo>
                  <a:close/>
                  <a:moveTo>
                    <a:pt x="937" y="1"/>
                  </a:moveTo>
                  <a:lnTo>
                    <a:pt x="0" y="2860"/>
                  </a:lnTo>
                  <a:lnTo>
                    <a:pt x="394" y="2860"/>
                  </a:lnTo>
                  <a:lnTo>
                    <a:pt x="641" y="2170"/>
                  </a:lnTo>
                  <a:lnTo>
                    <a:pt x="1725" y="2170"/>
                  </a:lnTo>
                  <a:lnTo>
                    <a:pt x="1923" y="2860"/>
                  </a:lnTo>
                  <a:lnTo>
                    <a:pt x="2317" y="2860"/>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5" name="Google Shape;7305;p31"/>
            <p:cNvSpPr/>
            <p:nvPr/>
          </p:nvSpPr>
          <p:spPr>
            <a:xfrm>
              <a:off x="6067986" y="2926883"/>
              <a:ext cx="34039" cy="49359"/>
            </a:xfrm>
            <a:custGeom>
              <a:avLst/>
              <a:gdLst/>
              <a:ahLst/>
              <a:cxnLst/>
              <a:rect l="l" t="t" r="r" b="b"/>
              <a:pathLst>
                <a:path w="1973" h="2861" extrusionOk="0">
                  <a:moveTo>
                    <a:pt x="740" y="297"/>
                  </a:moveTo>
                  <a:cubicBezTo>
                    <a:pt x="986" y="297"/>
                    <a:pt x="1134" y="346"/>
                    <a:pt x="1233" y="395"/>
                  </a:cubicBezTo>
                  <a:cubicBezTo>
                    <a:pt x="1381" y="494"/>
                    <a:pt x="1430" y="592"/>
                    <a:pt x="1430" y="740"/>
                  </a:cubicBezTo>
                  <a:cubicBezTo>
                    <a:pt x="1430" y="888"/>
                    <a:pt x="1381" y="1036"/>
                    <a:pt x="1282" y="1085"/>
                  </a:cubicBezTo>
                  <a:cubicBezTo>
                    <a:pt x="1134" y="1184"/>
                    <a:pt x="1036" y="1233"/>
                    <a:pt x="839" y="1233"/>
                  </a:cubicBezTo>
                  <a:lnTo>
                    <a:pt x="395" y="1233"/>
                  </a:lnTo>
                  <a:lnTo>
                    <a:pt x="395" y="297"/>
                  </a:lnTo>
                  <a:close/>
                  <a:moveTo>
                    <a:pt x="888" y="1529"/>
                  </a:moveTo>
                  <a:cubicBezTo>
                    <a:pt x="1085" y="1529"/>
                    <a:pt x="1233" y="1578"/>
                    <a:pt x="1332" y="1628"/>
                  </a:cubicBezTo>
                  <a:cubicBezTo>
                    <a:pt x="1479" y="1726"/>
                    <a:pt x="1529" y="1874"/>
                    <a:pt x="1529" y="2071"/>
                  </a:cubicBezTo>
                  <a:cubicBezTo>
                    <a:pt x="1529" y="2268"/>
                    <a:pt x="1479" y="2367"/>
                    <a:pt x="1332" y="2466"/>
                  </a:cubicBezTo>
                  <a:cubicBezTo>
                    <a:pt x="1233" y="2515"/>
                    <a:pt x="1036" y="2564"/>
                    <a:pt x="789" y="2564"/>
                  </a:cubicBezTo>
                  <a:lnTo>
                    <a:pt x="395" y="2564"/>
                  </a:lnTo>
                  <a:lnTo>
                    <a:pt x="395" y="1529"/>
                  </a:lnTo>
                  <a:close/>
                  <a:moveTo>
                    <a:pt x="1" y="1"/>
                  </a:moveTo>
                  <a:lnTo>
                    <a:pt x="1" y="2860"/>
                  </a:lnTo>
                  <a:lnTo>
                    <a:pt x="789" y="2860"/>
                  </a:lnTo>
                  <a:cubicBezTo>
                    <a:pt x="1578" y="2860"/>
                    <a:pt x="1972" y="2614"/>
                    <a:pt x="1972" y="2071"/>
                  </a:cubicBezTo>
                  <a:cubicBezTo>
                    <a:pt x="1972" y="1825"/>
                    <a:pt x="1874" y="1677"/>
                    <a:pt x="1775" y="1578"/>
                  </a:cubicBezTo>
                  <a:cubicBezTo>
                    <a:pt x="1627" y="1480"/>
                    <a:pt x="1479" y="1381"/>
                    <a:pt x="1282" y="1332"/>
                  </a:cubicBezTo>
                  <a:cubicBezTo>
                    <a:pt x="1430" y="1332"/>
                    <a:pt x="1578" y="1233"/>
                    <a:pt x="1677" y="1135"/>
                  </a:cubicBezTo>
                  <a:cubicBezTo>
                    <a:pt x="1775" y="1036"/>
                    <a:pt x="1824" y="888"/>
                    <a:pt x="1824" y="740"/>
                  </a:cubicBezTo>
                  <a:cubicBezTo>
                    <a:pt x="1824" y="494"/>
                    <a:pt x="1726" y="297"/>
                    <a:pt x="1529" y="198"/>
                  </a:cubicBezTo>
                  <a:cubicBezTo>
                    <a:pt x="1332" y="50"/>
                    <a:pt x="1085" y="1"/>
                    <a:pt x="691"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6" name="Google Shape;7306;p31"/>
            <p:cNvSpPr/>
            <p:nvPr/>
          </p:nvSpPr>
          <p:spPr>
            <a:xfrm>
              <a:off x="6108798" y="2926038"/>
              <a:ext cx="41699" cy="51050"/>
            </a:xfrm>
            <a:custGeom>
              <a:avLst/>
              <a:gdLst/>
              <a:ahLst/>
              <a:cxnLst/>
              <a:rect l="l" t="t" r="r" b="b"/>
              <a:pathLst>
                <a:path w="2417" h="2959" extrusionOk="0">
                  <a:moveTo>
                    <a:pt x="1233" y="346"/>
                  </a:moveTo>
                  <a:cubicBezTo>
                    <a:pt x="1726" y="346"/>
                    <a:pt x="2022" y="691"/>
                    <a:pt x="2022" y="1479"/>
                  </a:cubicBezTo>
                  <a:cubicBezTo>
                    <a:pt x="2022" y="2268"/>
                    <a:pt x="1726" y="2663"/>
                    <a:pt x="1233" y="2663"/>
                  </a:cubicBezTo>
                  <a:cubicBezTo>
                    <a:pt x="987" y="2663"/>
                    <a:pt x="789" y="2564"/>
                    <a:pt x="642" y="2367"/>
                  </a:cubicBezTo>
                  <a:cubicBezTo>
                    <a:pt x="494" y="2170"/>
                    <a:pt x="444" y="1874"/>
                    <a:pt x="444" y="1479"/>
                  </a:cubicBezTo>
                  <a:cubicBezTo>
                    <a:pt x="444" y="1085"/>
                    <a:pt x="494" y="789"/>
                    <a:pt x="642" y="592"/>
                  </a:cubicBezTo>
                  <a:cubicBezTo>
                    <a:pt x="789" y="395"/>
                    <a:pt x="987" y="346"/>
                    <a:pt x="1233" y="346"/>
                  </a:cubicBezTo>
                  <a:close/>
                  <a:moveTo>
                    <a:pt x="1233" y="1"/>
                  </a:moveTo>
                  <a:cubicBezTo>
                    <a:pt x="987" y="1"/>
                    <a:pt x="740" y="50"/>
                    <a:pt x="592" y="198"/>
                  </a:cubicBezTo>
                  <a:cubicBezTo>
                    <a:pt x="395" y="296"/>
                    <a:pt x="247" y="444"/>
                    <a:pt x="149" y="691"/>
                  </a:cubicBezTo>
                  <a:cubicBezTo>
                    <a:pt x="50" y="937"/>
                    <a:pt x="1" y="1184"/>
                    <a:pt x="1" y="1479"/>
                  </a:cubicBezTo>
                  <a:cubicBezTo>
                    <a:pt x="1" y="1825"/>
                    <a:pt x="50" y="2071"/>
                    <a:pt x="149" y="2317"/>
                  </a:cubicBezTo>
                  <a:cubicBezTo>
                    <a:pt x="247" y="2515"/>
                    <a:pt x="395" y="2663"/>
                    <a:pt x="592" y="2810"/>
                  </a:cubicBezTo>
                  <a:cubicBezTo>
                    <a:pt x="740" y="2909"/>
                    <a:pt x="987" y="2958"/>
                    <a:pt x="1233" y="2958"/>
                  </a:cubicBezTo>
                  <a:cubicBezTo>
                    <a:pt x="1480" y="2958"/>
                    <a:pt x="1677" y="2909"/>
                    <a:pt x="1825" y="2810"/>
                  </a:cubicBezTo>
                  <a:cubicBezTo>
                    <a:pt x="2022" y="2663"/>
                    <a:pt x="2170" y="2515"/>
                    <a:pt x="2268" y="2268"/>
                  </a:cubicBezTo>
                  <a:cubicBezTo>
                    <a:pt x="2367" y="2071"/>
                    <a:pt x="2416" y="1775"/>
                    <a:pt x="2416" y="1479"/>
                  </a:cubicBezTo>
                  <a:cubicBezTo>
                    <a:pt x="2416" y="1184"/>
                    <a:pt x="2367" y="888"/>
                    <a:pt x="2268" y="691"/>
                  </a:cubicBezTo>
                  <a:cubicBezTo>
                    <a:pt x="2170" y="444"/>
                    <a:pt x="2022" y="296"/>
                    <a:pt x="1825" y="149"/>
                  </a:cubicBezTo>
                  <a:cubicBezTo>
                    <a:pt x="1677" y="50"/>
                    <a:pt x="1480" y="1"/>
                    <a:pt x="1233"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7" name="Google Shape;7307;p31"/>
            <p:cNvSpPr/>
            <p:nvPr/>
          </p:nvSpPr>
          <p:spPr>
            <a:xfrm>
              <a:off x="6161512" y="2926883"/>
              <a:ext cx="34902" cy="49359"/>
            </a:xfrm>
            <a:custGeom>
              <a:avLst/>
              <a:gdLst/>
              <a:ahLst/>
              <a:cxnLst/>
              <a:rect l="l" t="t" r="r" b="b"/>
              <a:pathLst>
                <a:path w="2023" h="2861" extrusionOk="0">
                  <a:moveTo>
                    <a:pt x="1" y="1"/>
                  </a:moveTo>
                  <a:lnTo>
                    <a:pt x="1" y="2860"/>
                  </a:lnTo>
                  <a:lnTo>
                    <a:pt x="395" y="2860"/>
                  </a:lnTo>
                  <a:lnTo>
                    <a:pt x="395" y="1578"/>
                  </a:lnTo>
                  <a:cubicBezTo>
                    <a:pt x="395" y="1332"/>
                    <a:pt x="395" y="1135"/>
                    <a:pt x="395" y="987"/>
                  </a:cubicBezTo>
                  <a:cubicBezTo>
                    <a:pt x="346" y="790"/>
                    <a:pt x="346" y="642"/>
                    <a:pt x="346" y="445"/>
                  </a:cubicBezTo>
                  <a:lnTo>
                    <a:pt x="346" y="445"/>
                  </a:lnTo>
                  <a:lnTo>
                    <a:pt x="1480" y="2860"/>
                  </a:lnTo>
                  <a:lnTo>
                    <a:pt x="2022" y="2860"/>
                  </a:lnTo>
                  <a:lnTo>
                    <a:pt x="2022" y="1"/>
                  </a:lnTo>
                  <a:lnTo>
                    <a:pt x="1677" y="1"/>
                  </a:lnTo>
                  <a:lnTo>
                    <a:pt x="1677" y="1578"/>
                  </a:lnTo>
                  <a:cubicBezTo>
                    <a:pt x="1677" y="1726"/>
                    <a:pt x="1677" y="1874"/>
                    <a:pt x="1677" y="2071"/>
                  </a:cubicBezTo>
                  <a:cubicBezTo>
                    <a:pt x="1677" y="2219"/>
                    <a:pt x="1726" y="2367"/>
                    <a:pt x="1726" y="2466"/>
                  </a:cubicBezTo>
                  <a:lnTo>
                    <a:pt x="54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8" name="Google Shape;7308;p31"/>
            <p:cNvSpPr/>
            <p:nvPr/>
          </p:nvSpPr>
          <p:spPr>
            <a:xfrm>
              <a:off x="6679353" y="3002573"/>
              <a:ext cx="45926" cy="63800"/>
            </a:xfrm>
            <a:custGeom>
              <a:avLst/>
              <a:gdLst/>
              <a:ahLst/>
              <a:cxnLst/>
              <a:rect l="l" t="t" r="r" b="b"/>
              <a:pathLst>
                <a:path w="2662" h="3698" extrusionOk="0">
                  <a:moveTo>
                    <a:pt x="887" y="395"/>
                  </a:moveTo>
                  <a:cubicBezTo>
                    <a:pt x="1134" y="395"/>
                    <a:pt x="1331" y="444"/>
                    <a:pt x="1528" y="493"/>
                  </a:cubicBezTo>
                  <a:cubicBezTo>
                    <a:pt x="1676" y="592"/>
                    <a:pt x="1824" y="740"/>
                    <a:pt x="1923" y="937"/>
                  </a:cubicBezTo>
                  <a:cubicBezTo>
                    <a:pt x="2021" y="1134"/>
                    <a:pt x="2120" y="1430"/>
                    <a:pt x="2120" y="1824"/>
                  </a:cubicBezTo>
                  <a:cubicBezTo>
                    <a:pt x="2120" y="2416"/>
                    <a:pt x="1972" y="2761"/>
                    <a:pt x="1775" y="3007"/>
                  </a:cubicBezTo>
                  <a:cubicBezTo>
                    <a:pt x="1578" y="3204"/>
                    <a:pt x="1282" y="3303"/>
                    <a:pt x="937" y="3303"/>
                  </a:cubicBezTo>
                  <a:lnTo>
                    <a:pt x="493" y="3303"/>
                  </a:lnTo>
                  <a:lnTo>
                    <a:pt x="493" y="395"/>
                  </a:lnTo>
                  <a:close/>
                  <a:moveTo>
                    <a:pt x="0" y="0"/>
                  </a:moveTo>
                  <a:lnTo>
                    <a:pt x="0" y="3697"/>
                  </a:lnTo>
                  <a:lnTo>
                    <a:pt x="887" y="3697"/>
                  </a:lnTo>
                  <a:cubicBezTo>
                    <a:pt x="1380" y="3697"/>
                    <a:pt x="1775" y="3599"/>
                    <a:pt x="2120" y="3303"/>
                  </a:cubicBezTo>
                  <a:cubicBezTo>
                    <a:pt x="2465" y="3007"/>
                    <a:pt x="2662" y="2514"/>
                    <a:pt x="2662" y="1824"/>
                  </a:cubicBezTo>
                  <a:cubicBezTo>
                    <a:pt x="2662" y="1134"/>
                    <a:pt x="2465" y="641"/>
                    <a:pt x="2120" y="395"/>
                  </a:cubicBezTo>
                  <a:cubicBezTo>
                    <a:pt x="1775" y="148"/>
                    <a:pt x="1331" y="0"/>
                    <a:pt x="789"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09" name="Google Shape;7309;p31"/>
            <p:cNvSpPr/>
            <p:nvPr/>
          </p:nvSpPr>
          <p:spPr>
            <a:xfrm>
              <a:off x="6739708" y="3002573"/>
              <a:ext cx="44253" cy="63800"/>
            </a:xfrm>
            <a:custGeom>
              <a:avLst/>
              <a:gdLst/>
              <a:ahLst/>
              <a:cxnLst/>
              <a:rect l="l" t="t" r="r" b="b"/>
              <a:pathLst>
                <a:path w="2565" h="3698" extrusionOk="0">
                  <a:moveTo>
                    <a:pt x="938" y="395"/>
                  </a:moveTo>
                  <a:cubicBezTo>
                    <a:pt x="1233" y="395"/>
                    <a:pt x="1480" y="444"/>
                    <a:pt x="1628" y="542"/>
                  </a:cubicBezTo>
                  <a:cubicBezTo>
                    <a:pt x="1776" y="641"/>
                    <a:pt x="1825" y="838"/>
                    <a:pt x="1825" y="1035"/>
                  </a:cubicBezTo>
                  <a:cubicBezTo>
                    <a:pt x="1825" y="1282"/>
                    <a:pt x="1776" y="1479"/>
                    <a:pt x="1628" y="1578"/>
                  </a:cubicBezTo>
                  <a:cubicBezTo>
                    <a:pt x="1480" y="1676"/>
                    <a:pt x="1283" y="1725"/>
                    <a:pt x="987" y="1725"/>
                  </a:cubicBezTo>
                  <a:lnTo>
                    <a:pt x="494" y="1725"/>
                  </a:lnTo>
                  <a:lnTo>
                    <a:pt x="494" y="395"/>
                  </a:lnTo>
                  <a:close/>
                  <a:moveTo>
                    <a:pt x="1" y="0"/>
                  </a:moveTo>
                  <a:lnTo>
                    <a:pt x="1" y="3697"/>
                  </a:lnTo>
                  <a:lnTo>
                    <a:pt x="494" y="3697"/>
                  </a:lnTo>
                  <a:lnTo>
                    <a:pt x="494" y="2120"/>
                  </a:lnTo>
                  <a:lnTo>
                    <a:pt x="1085" y="2120"/>
                  </a:lnTo>
                  <a:lnTo>
                    <a:pt x="1973" y="3697"/>
                  </a:lnTo>
                  <a:lnTo>
                    <a:pt x="2564" y="3697"/>
                  </a:lnTo>
                  <a:lnTo>
                    <a:pt x="1578" y="2071"/>
                  </a:lnTo>
                  <a:cubicBezTo>
                    <a:pt x="1825" y="1972"/>
                    <a:pt x="2022" y="1824"/>
                    <a:pt x="2170" y="1676"/>
                  </a:cubicBezTo>
                  <a:cubicBezTo>
                    <a:pt x="2318" y="1528"/>
                    <a:pt x="2367" y="1331"/>
                    <a:pt x="2367" y="1035"/>
                  </a:cubicBezTo>
                  <a:cubicBezTo>
                    <a:pt x="2367" y="690"/>
                    <a:pt x="2269" y="444"/>
                    <a:pt x="2022" y="247"/>
                  </a:cubicBezTo>
                  <a:cubicBezTo>
                    <a:pt x="1776" y="99"/>
                    <a:pt x="1431" y="0"/>
                    <a:pt x="938"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0" name="Google Shape;7310;p31"/>
            <p:cNvSpPr/>
            <p:nvPr/>
          </p:nvSpPr>
          <p:spPr>
            <a:xfrm>
              <a:off x="6790732" y="3001710"/>
              <a:ext cx="45098" cy="66353"/>
            </a:xfrm>
            <a:custGeom>
              <a:avLst/>
              <a:gdLst/>
              <a:ahLst/>
              <a:cxnLst/>
              <a:rect l="l" t="t" r="r" b="b"/>
              <a:pathLst>
                <a:path w="2614" h="3846" extrusionOk="0">
                  <a:moveTo>
                    <a:pt x="1529" y="1"/>
                  </a:moveTo>
                  <a:cubicBezTo>
                    <a:pt x="1233" y="1"/>
                    <a:pt x="987" y="50"/>
                    <a:pt x="740" y="198"/>
                  </a:cubicBezTo>
                  <a:cubicBezTo>
                    <a:pt x="543" y="346"/>
                    <a:pt x="346" y="592"/>
                    <a:pt x="198" y="839"/>
                  </a:cubicBezTo>
                  <a:cubicBezTo>
                    <a:pt x="50" y="1135"/>
                    <a:pt x="1" y="1480"/>
                    <a:pt x="1" y="1923"/>
                  </a:cubicBezTo>
                  <a:cubicBezTo>
                    <a:pt x="1" y="2318"/>
                    <a:pt x="50" y="2663"/>
                    <a:pt x="198" y="2959"/>
                  </a:cubicBezTo>
                  <a:cubicBezTo>
                    <a:pt x="346" y="3254"/>
                    <a:pt x="494" y="3451"/>
                    <a:pt x="740" y="3599"/>
                  </a:cubicBezTo>
                  <a:cubicBezTo>
                    <a:pt x="987" y="3747"/>
                    <a:pt x="1233" y="3846"/>
                    <a:pt x="1529" y="3846"/>
                  </a:cubicBezTo>
                  <a:cubicBezTo>
                    <a:pt x="1775" y="3846"/>
                    <a:pt x="1972" y="3797"/>
                    <a:pt x="2170" y="3698"/>
                  </a:cubicBezTo>
                  <a:cubicBezTo>
                    <a:pt x="2367" y="3649"/>
                    <a:pt x="2515" y="3550"/>
                    <a:pt x="2613" y="3402"/>
                  </a:cubicBezTo>
                  <a:lnTo>
                    <a:pt x="2367" y="3106"/>
                  </a:lnTo>
                  <a:cubicBezTo>
                    <a:pt x="2219" y="3205"/>
                    <a:pt x="2120" y="3254"/>
                    <a:pt x="1972" y="3304"/>
                  </a:cubicBezTo>
                  <a:cubicBezTo>
                    <a:pt x="1874" y="3353"/>
                    <a:pt x="1726" y="3402"/>
                    <a:pt x="1578" y="3402"/>
                  </a:cubicBezTo>
                  <a:cubicBezTo>
                    <a:pt x="1233" y="3402"/>
                    <a:pt x="987" y="3254"/>
                    <a:pt x="839" y="3057"/>
                  </a:cubicBezTo>
                  <a:cubicBezTo>
                    <a:pt x="641" y="2811"/>
                    <a:pt x="543" y="2416"/>
                    <a:pt x="543" y="1923"/>
                  </a:cubicBezTo>
                  <a:cubicBezTo>
                    <a:pt x="543" y="1381"/>
                    <a:pt x="641" y="987"/>
                    <a:pt x="839" y="740"/>
                  </a:cubicBezTo>
                  <a:cubicBezTo>
                    <a:pt x="1036" y="543"/>
                    <a:pt x="1282" y="395"/>
                    <a:pt x="1578" y="395"/>
                  </a:cubicBezTo>
                  <a:cubicBezTo>
                    <a:pt x="1825" y="395"/>
                    <a:pt x="2071" y="494"/>
                    <a:pt x="2268" y="691"/>
                  </a:cubicBezTo>
                  <a:lnTo>
                    <a:pt x="2564" y="346"/>
                  </a:lnTo>
                  <a:cubicBezTo>
                    <a:pt x="2416" y="198"/>
                    <a:pt x="2268" y="149"/>
                    <a:pt x="2120" y="50"/>
                  </a:cubicBezTo>
                  <a:cubicBezTo>
                    <a:pt x="1972" y="1"/>
                    <a:pt x="1775" y="1"/>
                    <a:pt x="1529"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1" name="Google Shape;7311;p31"/>
            <p:cNvSpPr/>
            <p:nvPr/>
          </p:nvSpPr>
          <p:spPr>
            <a:xfrm>
              <a:off x="6802634" y="3513598"/>
              <a:ext cx="41699" cy="63800"/>
            </a:xfrm>
            <a:custGeom>
              <a:avLst/>
              <a:gdLst/>
              <a:ahLst/>
              <a:cxnLst/>
              <a:rect l="l" t="t" r="r" b="b"/>
              <a:pathLst>
                <a:path w="2417" h="3698" extrusionOk="0">
                  <a:moveTo>
                    <a:pt x="198" y="0"/>
                  </a:moveTo>
                  <a:lnTo>
                    <a:pt x="198" y="394"/>
                  </a:lnTo>
                  <a:lnTo>
                    <a:pt x="1874" y="394"/>
                  </a:lnTo>
                  <a:lnTo>
                    <a:pt x="1" y="3303"/>
                  </a:lnTo>
                  <a:lnTo>
                    <a:pt x="1" y="3697"/>
                  </a:lnTo>
                  <a:lnTo>
                    <a:pt x="2367" y="3697"/>
                  </a:lnTo>
                  <a:lnTo>
                    <a:pt x="2416" y="3253"/>
                  </a:lnTo>
                  <a:lnTo>
                    <a:pt x="592" y="3253"/>
                  </a:lnTo>
                  <a:lnTo>
                    <a:pt x="2416" y="394"/>
                  </a:lnTo>
                  <a:lnTo>
                    <a:pt x="2416"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2" name="Google Shape;7312;p31"/>
            <p:cNvSpPr/>
            <p:nvPr/>
          </p:nvSpPr>
          <p:spPr>
            <a:xfrm>
              <a:off x="6849397" y="3513598"/>
              <a:ext cx="51896" cy="63800"/>
            </a:xfrm>
            <a:custGeom>
              <a:avLst/>
              <a:gdLst/>
              <a:ahLst/>
              <a:cxnLst/>
              <a:rect l="l" t="t" r="r" b="b"/>
              <a:pathLst>
                <a:path w="3008" h="3698" extrusionOk="0">
                  <a:moveTo>
                    <a:pt x="1480" y="394"/>
                  </a:moveTo>
                  <a:lnTo>
                    <a:pt x="2071" y="2366"/>
                  </a:lnTo>
                  <a:lnTo>
                    <a:pt x="888" y="2366"/>
                  </a:lnTo>
                  <a:lnTo>
                    <a:pt x="1480" y="394"/>
                  </a:lnTo>
                  <a:close/>
                  <a:moveTo>
                    <a:pt x="1184" y="0"/>
                  </a:moveTo>
                  <a:lnTo>
                    <a:pt x="1" y="3697"/>
                  </a:lnTo>
                  <a:lnTo>
                    <a:pt x="494" y="3697"/>
                  </a:lnTo>
                  <a:lnTo>
                    <a:pt x="790" y="2761"/>
                  </a:lnTo>
                  <a:lnTo>
                    <a:pt x="2219" y="2761"/>
                  </a:lnTo>
                  <a:lnTo>
                    <a:pt x="2466" y="3697"/>
                  </a:lnTo>
                  <a:lnTo>
                    <a:pt x="3008" y="3697"/>
                  </a:lnTo>
                  <a:lnTo>
                    <a:pt x="182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3" name="Google Shape;7313;p31"/>
            <p:cNvSpPr/>
            <p:nvPr/>
          </p:nvSpPr>
          <p:spPr>
            <a:xfrm>
              <a:off x="6908079" y="3513598"/>
              <a:ext cx="60401" cy="63800"/>
            </a:xfrm>
            <a:custGeom>
              <a:avLst/>
              <a:gdLst/>
              <a:ahLst/>
              <a:cxnLst/>
              <a:rect l="l" t="t" r="r" b="b"/>
              <a:pathLst>
                <a:path w="3501" h="3698" extrusionOk="0">
                  <a:moveTo>
                    <a:pt x="296" y="0"/>
                  </a:moveTo>
                  <a:lnTo>
                    <a:pt x="0" y="3697"/>
                  </a:lnTo>
                  <a:lnTo>
                    <a:pt x="444" y="3697"/>
                  </a:lnTo>
                  <a:lnTo>
                    <a:pt x="592" y="2070"/>
                  </a:lnTo>
                  <a:cubicBezTo>
                    <a:pt x="641" y="1479"/>
                    <a:pt x="641" y="937"/>
                    <a:pt x="641" y="493"/>
                  </a:cubicBezTo>
                  <a:lnTo>
                    <a:pt x="1528" y="3303"/>
                  </a:lnTo>
                  <a:lnTo>
                    <a:pt x="1972" y="3303"/>
                  </a:lnTo>
                  <a:lnTo>
                    <a:pt x="2810" y="493"/>
                  </a:lnTo>
                  <a:cubicBezTo>
                    <a:pt x="2810" y="838"/>
                    <a:pt x="2810" y="1380"/>
                    <a:pt x="2859" y="2021"/>
                  </a:cubicBezTo>
                  <a:lnTo>
                    <a:pt x="3007" y="3697"/>
                  </a:lnTo>
                  <a:lnTo>
                    <a:pt x="3500" y="3697"/>
                  </a:lnTo>
                  <a:lnTo>
                    <a:pt x="3204" y="0"/>
                  </a:lnTo>
                  <a:lnTo>
                    <a:pt x="2514" y="0"/>
                  </a:lnTo>
                  <a:lnTo>
                    <a:pt x="1775" y="2711"/>
                  </a:lnTo>
                  <a:lnTo>
                    <a:pt x="986"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4" name="Google Shape;7314;p31"/>
            <p:cNvSpPr/>
            <p:nvPr/>
          </p:nvSpPr>
          <p:spPr>
            <a:xfrm>
              <a:off x="6983752" y="3513598"/>
              <a:ext cx="43390" cy="63800"/>
            </a:xfrm>
            <a:custGeom>
              <a:avLst/>
              <a:gdLst/>
              <a:ahLst/>
              <a:cxnLst/>
              <a:rect l="l" t="t" r="r" b="b"/>
              <a:pathLst>
                <a:path w="2515" h="3698" extrusionOk="0">
                  <a:moveTo>
                    <a:pt x="937" y="394"/>
                  </a:moveTo>
                  <a:cubicBezTo>
                    <a:pt x="1233" y="394"/>
                    <a:pt x="1430" y="444"/>
                    <a:pt x="1578" y="493"/>
                  </a:cubicBezTo>
                  <a:cubicBezTo>
                    <a:pt x="1726" y="592"/>
                    <a:pt x="1824" y="739"/>
                    <a:pt x="1824" y="937"/>
                  </a:cubicBezTo>
                  <a:cubicBezTo>
                    <a:pt x="1824" y="1134"/>
                    <a:pt x="1726" y="1282"/>
                    <a:pt x="1578" y="1380"/>
                  </a:cubicBezTo>
                  <a:cubicBezTo>
                    <a:pt x="1479" y="1528"/>
                    <a:pt x="1282" y="1577"/>
                    <a:pt x="1085" y="1577"/>
                  </a:cubicBezTo>
                  <a:lnTo>
                    <a:pt x="493" y="1577"/>
                  </a:lnTo>
                  <a:lnTo>
                    <a:pt x="493" y="394"/>
                  </a:lnTo>
                  <a:close/>
                  <a:moveTo>
                    <a:pt x="1134" y="1972"/>
                  </a:moveTo>
                  <a:cubicBezTo>
                    <a:pt x="1381" y="1972"/>
                    <a:pt x="1578" y="2021"/>
                    <a:pt x="1726" y="2120"/>
                  </a:cubicBezTo>
                  <a:cubicBezTo>
                    <a:pt x="1874" y="2218"/>
                    <a:pt x="1972" y="2415"/>
                    <a:pt x="1972" y="2662"/>
                  </a:cubicBezTo>
                  <a:cubicBezTo>
                    <a:pt x="1972" y="2908"/>
                    <a:pt x="1874" y="3056"/>
                    <a:pt x="1726" y="3155"/>
                  </a:cubicBezTo>
                  <a:cubicBezTo>
                    <a:pt x="1529" y="3253"/>
                    <a:pt x="1331" y="3303"/>
                    <a:pt x="1036" y="3303"/>
                  </a:cubicBezTo>
                  <a:lnTo>
                    <a:pt x="493" y="3303"/>
                  </a:lnTo>
                  <a:lnTo>
                    <a:pt x="493" y="1972"/>
                  </a:lnTo>
                  <a:close/>
                  <a:moveTo>
                    <a:pt x="0" y="0"/>
                  </a:moveTo>
                  <a:lnTo>
                    <a:pt x="0" y="3697"/>
                  </a:lnTo>
                  <a:lnTo>
                    <a:pt x="1036" y="3697"/>
                  </a:lnTo>
                  <a:cubicBezTo>
                    <a:pt x="2021" y="3697"/>
                    <a:pt x="2514" y="3352"/>
                    <a:pt x="2514" y="2662"/>
                  </a:cubicBezTo>
                  <a:cubicBezTo>
                    <a:pt x="2514" y="2366"/>
                    <a:pt x="2416" y="2169"/>
                    <a:pt x="2268" y="2021"/>
                  </a:cubicBezTo>
                  <a:cubicBezTo>
                    <a:pt x="2120" y="1873"/>
                    <a:pt x="1874" y="1775"/>
                    <a:pt x="1627" y="1725"/>
                  </a:cubicBezTo>
                  <a:cubicBezTo>
                    <a:pt x="1824" y="1676"/>
                    <a:pt x="1972" y="1627"/>
                    <a:pt x="2120" y="1479"/>
                  </a:cubicBezTo>
                  <a:cubicBezTo>
                    <a:pt x="2268" y="1331"/>
                    <a:pt x="2317" y="1134"/>
                    <a:pt x="2317" y="937"/>
                  </a:cubicBezTo>
                  <a:cubicBezTo>
                    <a:pt x="2317" y="592"/>
                    <a:pt x="2219" y="394"/>
                    <a:pt x="1972" y="197"/>
                  </a:cubicBezTo>
                  <a:cubicBezTo>
                    <a:pt x="1726" y="49"/>
                    <a:pt x="1331" y="0"/>
                    <a:pt x="888"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5" name="Google Shape;7315;p31"/>
            <p:cNvSpPr/>
            <p:nvPr/>
          </p:nvSpPr>
          <p:spPr>
            <a:xfrm>
              <a:off x="7039864" y="3513598"/>
              <a:ext cx="9385" cy="63800"/>
            </a:xfrm>
            <a:custGeom>
              <a:avLst/>
              <a:gdLst/>
              <a:ahLst/>
              <a:cxnLst/>
              <a:rect l="l" t="t" r="r" b="b"/>
              <a:pathLst>
                <a:path w="544" h="3698" extrusionOk="0">
                  <a:moveTo>
                    <a:pt x="1" y="0"/>
                  </a:moveTo>
                  <a:lnTo>
                    <a:pt x="1" y="3697"/>
                  </a:lnTo>
                  <a:lnTo>
                    <a:pt x="543" y="3697"/>
                  </a:lnTo>
                  <a:lnTo>
                    <a:pt x="543"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6" name="Google Shape;7316;p31"/>
            <p:cNvSpPr/>
            <p:nvPr/>
          </p:nvSpPr>
          <p:spPr>
            <a:xfrm>
              <a:off x="7058579" y="3513598"/>
              <a:ext cx="52741" cy="63800"/>
            </a:xfrm>
            <a:custGeom>
              <a:avLst/>
              <a:gdLst/>
              <a:ahLst/>
              <a:cxnLst/>
              <a:rect l="l" t="t" r="r" b="b"/>
              <a:pathLst>
                <a:path w="3057" h="3698" extrusionOk="0">
                  <a:moveTo>
                    <a:pt x="1528" y="394"/>
                  </a:moveTo>
                  <a:lnTo>
                    <a:pt x="2120" y="2366"/>
                  </a:lnTo>
                  <a:lnTo>
                    <a:pt x="937" y="2366"/>
                  </a:lnTo>
                  <a:lnTo>
                    <a:pt x="1528" y="394"/>
                  </a:lnTo>
                  <a:close/>
                  <a:moveTo>
                    <a:pt x="1233" y="0"/>
                  </a:moveTo>
                  <a:lnTo>
                    <a:pt x="0" y="3697"/>
                  </a:lnTo>
                  <a:lnTo>
                    <a:pt x="543" y="3697"/>
                  </a:lnTo>
                  <a:lnTo>
                    <a:pt x="838" y="2761"/>
                  </a:lnTo>
                  <a:lnTo>
                    <a:pt x="2219" y="2761"/>
                  </a:lnTo>
                  <a:lnTo>
                    <a:pt x="2514" y="3697"/>
                  </a:lnTo>
                  <a:lnTo>
                    <a:pt x="3057" y="3697"/>
                  </a:lnTo>
                  <a:lnTo>
                    <a:pt x="1873"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7" name="Google Shape;7317;p31"/>
            <p:cNvSpPr/>
            <p:nvPr/>
          </p:nvSpPr>
          <p:spPr>
            <a:xfrm>
              <a:off x="6141106" y="3881766"/>
              <a:ext cx="44253" cy="63800"/>
            </a:xfrm>
            <a:custGeom>
              <a:avLst/>
              <a:gdLst/>
              <a:ahLst/>
              <a:cxnLst/>
              <a:rect l="l" t="t" r="r" b="b"/>
              <a:pathLst>
                <a:path w="2565" h="3698" extrusionOk="0">
                  <a:moveTo>
                    <a:pt x="1" y="0"/>
                  </a:moveTo>
                  <a:lnTo>
                    <a:pt x="1" y="3698"/>
                  </a:lnTo>
                  <a:lnTo>
                    <a:pt x="445" y="3698"/>
                  </a:lnTo>
                  <a:lnTo>
                    <a:pt x="445" y="2022"/>
                  </a:lnTo>
                  <a:cubicBezTo>
                    <a:pt x="445" y="1726"/>
                    <a:pt x="445" y="1479"/>
                    <a:pt x="445" y="1233"/>
                  </a:cubicBezTo>
                  <a:cubicBezTo>
                    <a:pt x="445" y="1036"/>
                    <a:pt x="395" y="789"/>
                    <a:pt x="395" y="543"/>
                  </a:cubicBezTo>
                  <a:lnTo>
                    <a:pt x="395" y="543"/>
                  </a:lnTo>
                  <a:lnTo>
                    <a:pt x="1923" y="3698"/>
                  </a:lnTo>
                  <a:lnTo>
                    <a:pt x="2564" y="3698"/>
                  </a:lnTo>
                  <a:lnTo>
                    <a:pt x="2564" y="0"/>
                  </a:lnTo>
                  <a:lnTo>
                    <a:pt x="2121" y="0"/>
                  </a:lnTo>
                  <a:lnTo>
                    <a:pt x="2121" y="2022"/>
                  </a:lnTo>
                  <a:cubicBezTo>
                    <a:pt x="2121" y="2219"/>
                    <a:pt x="2121" y="2416"/>
                    <a:pt x="2121" y="2662"/>
                  </a:cubicBezTo>
                  <a:cubicBezTo>
                    <a:pt x="2170" y="2909"/>
                    <a:pt x="2170" y="3057"/>
                    <a:pt x="2170" y="3155"/>
                  </a:cubicBezTo>
                  <a:lnTo>
                    <a:pt x="642"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8" name="Google Shape;7318;p31"/>
            <p:cNvSpPr/>
            <p:nvPr/>
          </p:nvSpPr>
          <p:spPr>
            <a:xfrm>
              <a:off x="6195527" y="3881766"/>
              <a:ext cx="52741" cy="63800"/>
            </a:xfrm>
            <a:custGeom>
              <a:avLst/>
              <a:gdLst/>
              <a:ahLst/>
              <a:cxnLst/>
              <a:rect l="l" t="t" r="r" b="b"/>
              <a:pathLst>
                <a:path w="3057" h="3698" extrusionOk="0">
                  <a:moveTo>
                    <a:pt x="1529" y="444"/>
                  </a:moveTo>
                  <a:lnTo>
                    <a:pt x="2071" y="2367"/>
                  </a:lnTo>
                  <a:lnTo>
                    <a:pt x="937" y="2367"/>
                  </a:lnTo>
                  <a:lnTo>
                    <a:pt x="1529" y="444"/>
                  </a:lnTo>
                  <a:close/>
                  <a:moveTo>
                    <a:pt x="1184" y="0"/>
                  </a:moveTo>
                  <a:lnTo>
                    <a:pt x="1" y="3698"/>
                  </a:lnTo>
                  <a:lnTo>
                    <a:pt x="543" y="3698"/>
                  </a:lnTo>
                  <a:lnTo>
                    <a:pt x="789" y="2761"/>
                  </a:lnTo>
                  <a:lnTo>
                    <a:pt x="2219" y="2761"/>
                  </a:lnTo>
                  <a:lnTo>
                    <a:pt x="2515" y="3698"/>
                  </a:lnTo>
                  <a:lnTo>
                    <a:pt x="3057" y="3698"/>
                  </a:lnTo>
                  <a:lnTo>
                    <a:pt x="182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19" name="Google Shape;7319;p31"/>
            <p:cNvSpPr/>
            <p:nvPr/>
          </p:nvSpPr>
          <p:spPr>
            <a:xfrm>
              <a:off x="6254209" y="3881766"/>
              <a:ext cx="61246" cy="63800"/>
            </a:xfrm>
            <a:custGeom>
              <a:avLst/>
              <a:gdLst/>
              <a:ahLst/>
              <a:cxnLst/>
              <a:rect l="l" t="t" r="r" b="b"/>
              <a:pathLst>
                <a:path w="3550" h="3698" extrusionOk="0">
                  <a:moveTo>
                    <a:pt x="296" y="0"/>
                  </a:moveTo>
                  <a:lnTo>
                    <a:pt x="0" y="3698"/>
                  </a:lnTo>
                  <a:lnTo>
                    <a:pt x="493" y="3698"/>
                  </a:lnTo>
                  <a:lnTo>
                    <a:pt x="592" y="2071"/>
                  </a:lnTo>
                  <a:cubicBezTo>
                    <a:pt x="641" y="1479"/>
                    <a:pt x="690" y="986"/>
                    <a:pt x="690" y="493"/>
                  </a:cubicBezTo>
                  <a:lnTo>
                    <a:pt x="1528" y="3303"/>
                  </a:lnTo>
                  <a:lnTo>
                    <a:pt x="2021" y="3303"/>
                  </a:lnTo>
                  <a:lnTo>
                    <a:pt x="2810" y="543"/>
                  </a:lnTo>
                  <a:cubicBezTo>
                    <a:pt x="2810" y="888"/>
                    <a:pt x="2859" y="1381"/>
                    <a:pt x="2908" y="2022"/>
                  </a:cubicBezTo>
                  <a:lnTo>
                    <a:pt x="3007" y="3698"/>
                  </a:lnTo>
                  <a:lnTo>
                    <a:pt x="3549" y="3698"/>
                  </a:lnTo>
                  <a:lnTo>
                    <a:pt x="3204" y="0"/>
                  </a:lnTo>
                  <a:lnTo>
                    <a:pt x="2514" y="0"/>
                  </a:lnTo>
                  <a:lnTo>
                    <a:pt x="1775" y="2712"/>
                  </a:lnTo>
                  <a:lnTo>
                    <a:pt x="986"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0" name="Google Shape;7320;p31"/>
            <p:cNvSpPr/>
            <p:nvPr/>
          </p:nvSpPr>
          <p:spPr>
            <a:xfrm>
              <a:off x="6329882" y="3881766"/>
              <a:ext cx="9368" cy="63800"/>
            </a:xfrm>
            <a:custGeom>
              <a:avLst/>
              <a:gdLst/>
              <a:ahLst/>
              <a:cxnLst/>
              <a:rect l="l" t="t" r="r" b="b"/>
              <a:pathLst>
                <a:path w="543" h="3698" extrusionOk="0">
                  <a:moveTo>
                    <a:pt x="0" y="0"/>
                  </a:moveTo>
                  <a:lnTo>
                    <a:pt x="0" y="3698"/>
                  </a:lnTo>
                  <a:lnTo>
                    <a:pt x="542" y="3698"/>
                  </a:lnTo>
                  <a:lnTo>
                    <a:pt x="542"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1" name="Google Shape;7321;p31"/>
            <p:cNvSpPr/>
            <p:nvPr/>
          </p:nvSpPr>
          <p:spPr>
            <a:xfrm>
              <a:off x="6357929" y="3881766"/>
              <a:ext cx="42545" cy="63800"/>
            </a:xfrm>
            <a:custGeom>
              <a:avLst/>
              <a:gdLst/>
              <a:ahLst/>
              <a:cxnLst/>
              <a:rect l="l" t="t" r="r" b="b"/>
              <a:pathLst>
                <a:path w="2466" h="3698" extrusionOk="0">
                  <a:moveTo>
                    <a:pt x="888" y="395"/>
                  </a:moveTo>
                  <a:cubicBezTo>
                    <a:pt x="1184" y="395"/>
                    <a:pt x="1430" y="444"/>
                    <a:pt x="1578" y="543"/>
                  </a:cubicBezTo>
                  <a:cubicBezTo>
                    <a:pt x="1726" y="592"/>
                    <a:pt x="1776" y="740"/>
                    <a:pt x="1776" y="986"/>
                  </a:cubicBezTo>
                  <a:cubicBezTo>
                    <a:pt x="1776" y="1184"/>
                    <a:pt x="1726" y="1331"/>
                    <a:pt x="1578" y="1430"/>
                  </a:cubicBezTo>
                  <a:cubicBezTo>
                    <a:pt x="1430" y="1529"/>
                    <a:pt x="1283" y="1578"/>
                    <a:pt x="1036" y="1578"/>
                  </a:cubicBezTo>
                  <a:lnTo>
                    <a:pt x="494" y="1578"/>
                  </a:lnTo>
                  <a:lnTo>
                    <a:pt x="494" y="395"/>
                  </a:lnTo>
                  <a:close/>
                  <a:moveTo>
                    <a:pt x="1085" y="1972"/>
                  </a:moveTo>
                  <a:cubicBezTo>
                    <a:pt x="1332" y="1972"/>
                    <a:pt x="1529" y="2022"/>
                    <a:pt x="1726" y="2120"/>
                  </a:cubicBezTo>
                  <a:cubicBezTo>
                    <a:pt x="1874" y="2219"/>
                    <a:pt x="1923" y="2416"/>
                    <a:pt x="1923" y="2662"/>
                  </a:cubicBezTo>
                  <a:cubicBezTo>
                    <a:pt x="1923" y="2909"/>
                    <a:pt x="1874" y="3057"/>
                    <a:pt x="1677" y="3155"/>
                  </a:cubicBezTo>
                  <a:cubicBezTo>
                    <a:pt x="1529" y="3254"/>
                    <a:pt x="1283" y="3303"/>
                    <a:pt x="987" y="3303"/>
                  </a:cubicBezTo>
                  <a:lnTo>
                    <a:pt x="494" y="3303"/>
                  </a:lnTo>
                  <a:lnTo>
                    <a:pt x="494" y="1972"/>
                  </a:lnTo>
                  <a:close/>
                  <a:moveTo>
                    <a:pt x="1" y="0"/>
                  </a:moveTo>
                  <a:lnTo>
                    <a:pt x="1" y="3698"/>
                  </a:lnTo>
                  <a:lnTo>
                    <a:pt x="987" y="3698"/>
                  </a:lnTo>
                  <a:cubicBezTo>
                    <a:pt x="1973" y="3698"/>
                    <a:pt x="2466" y="3352"/>
                    <a:pt x="2466" y="2662"/>
                  </a:cubicBezTo>
                  <a:cubicBezTo>
                    <a:pt x="2466" y="2367"/>
                    <a:pt x="2416" y="2169"/>
                    <a:pt x="2219" y="2022"/>
                  </a:cubicBezTo>
                  <a:cubicBezTo>
                    <a:pt x="2071" y="1874"/>
                    <a:pt x="1874" y="1775"/>
                    <a:pt x="1628" y="1775"/>
                  </a:cubicBezTo>
                  <a:cubicBezTo>
                    <a:pt x="1825" y="1726"/>
                    <a:pt x="1973" y="1627"/>
                    <a:pt x="2121" y="1479"/>
                  </a:cubicBezTo>
                  <a:cubicBezTo>
                    <a:pt x="2268" y="1331"/>
                    <a:pt x="2318" y="1134"/>
                    <a:pt x="2318" y="937"/>
                  </a:cubicBezTo>
                  <a:cubicBezTo>
                    <a:pt x="2318" y="641"/>
                    <a:pt x="2170" y="395"/>
                    <a:pt x="1923" y="247"/>
                  </a:cubicBezTo>
                  <a:cubicBezTo>
                    <a:pt x="1677" y="50"/>
                    <a:pt x="1332" y="0"/>
                    <a:pt x="839"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2" name="Google Shape;7322;p31"/>
            <p:cNvSpPr/>
            <p:nvPr/>
          </p:nvSpPr>
          <p:spPr>
            <a:xfrm>
              <a:off x="6414059" y="3881766"/>
              <a:ext cx="8523" cy="63800"/>
            </a:xfrm>
            <a:custGeom>
              <a:avLst/>
              <a:gdLst/>
              <a:ahLst/>
              <a:cxnLst/>
              <a:rect l="l" t="t" r="r" b="b"/>
              <a:pathLst>
                <a:path w="494" h="3698" extrusionOk="0">
                  <a:moveTo>
                    <a:pt x="0" y="0"/>
                  </a:moveTo>
                  <a:lnTo>
                    <a:pt x="0" y="3698"/>
                  </a:lnTo>
                  <a:lnTo>
                    <a:pt x="493" y="3698"/>
                  </a:lnTo>
                  <a:lnTo>
                    <a:pt x="493"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3" name="Google Shape;7323;p31"/>
            <p:cNvSpPr/>
            <p:nvPr/>
          </p:nvSpPr>
          <p:spPr>
            <a:xfrm>
              <a:off x="6432757" y="3881766"/>
              <a:ext cx="51896" cy="63800"/>
            </a:xfrm>
            <a:custGeom>
              <a:avLst/>
              <a:gdLst/>
              <a:ahLst/>
              <a:cxnLst/>
              <a:rect l="l" t="t" r="r" b="b"/>
              <a:pathLst>
                <a:path w="3008" h="3698" extrusionOk="0">
                  <a:moveTo>
                    <a:pt x="1529" y="444"/>
                  </a:moveTo>
                  <a:lnTo>
                    <a:pt x="2071" y="2367"/>
                  </a:lnTo>
                  <a:lnTo>
                    <a:pt x="937" y="2367"/>
                  </a:lnTo>
                  <a:lnTo>
                    <a:pt x="1529" y="444"/>
                  </a:lnTo>
                  <a:close/>
                  <a:moveTo>
                    <a:pt x="1184" y="0"/>
                  </a:moveTo>
                  <a:lnTo>
                    <a:pt x="1" y="3698"/>
                  </a:lnTo>
                  <a:lnTo>
                    <a:pt x="543" y="3698"/>
                  </a:lnTo>
                  <a:lnTo>
                    <a:pt x="790" y="2761"/>
                  </a:lnTo>
                  <a:lnTo>
                    <a:pt x="2219" y="2761"/>
                  </a:lnTo>
                  <a:lnTo>
                    <a:pt x="2466" y="3698"/>
                  </a:lnTo>
                  <a:lnTo>
                    <a:pt x="3008" y="3698"/>
                  </a:lnTo>
                  <a:lnTo>
                    <a:pt x="182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4" name="Google Shape;7324;p31"/>
            <p:cNvSpPr/>
            <p:nvPr/>
          </p:nvSpPr>
          <p:spPr>
            <a:xfrm>
              <a:off x="6627484" y="3993144"/>
              <a:ext cx="42527" cy="64662"/>
            </a:xfrm>
            <a:custGeom>
              <a:avLst/>
              <a:gdLst/>
              <a:ahLst/>
              <a:cxnLst/>
              <a:rect l="l" t="t" r="r" b="b"/>
              <a:pathLst>
                <a:path w="2465" h="3748" extrusionOk="0">
                  <a:moveTo>
                    <a:pt x="937" y="445"/>
                  </a:moveTo>
                  <a:cubicBezTo>
                    <a:pt x="1233" y="445"/>
                    <a:pt x="1430" y="445"/>
                    <a:pt x="1578" y="543"/>
                  </a:cubicBezTo>
                  <a:cubicBezTo>
                    <a:pt x="1725" y="642"/>
                    <a:pt x="1775" y="790"/>
                    <a:pt x="1775" y="987"/>
                  </a:cubicBezTo>
                  <a:cubicBezTo>
                    <a:pt x="1775" y="1184"/>
                    <a:pt x="1725" y="1332"/>
                    <a:pt x="1578" y="1431"/>
                  </a:cubicBezTo>
                  <a:cubicBezTo>
                    <a:pt x="1430" y="1529"/>
                    <a:pt x="1282" y="1578"/>
                    <a:pt x="1035" y="1578"/>
                  </a:cubicBezTo>
                  <a:lnTo>
                    <a:pt x="493" y="1578"/>
                  </a:lnTo>
                  <a:lnTo>
                    <a:pt x="493" y="445"/>
                  </a:lnTo>
                  <a:close/>
                  <a:moveTo>
                    <a:pt x="1085" y="1973"/>
                  </a:moveTo>
                  <a:cubicBezTo>
                    <a:pt x="1380" y="1973"/>
                    <a:pt x="1578" y="2022"/>
                    <a:pt x="1725" y="2170"/>
                  </a:cubicBezTo>
                  <a:cubicBezTo>
                    <a:pt x="1873" y="2269"/>
                    <a:pt x="1923" y="2416"/>
                    <a:pt x="1923" y="2663"/>
                  </a:cubicBezTo>
                  <a:cubicBezTo>
                    <a:pt x="1923" y="2959"/>
                    <a:pt x="1873" y="3107"/>
                    <a:pt x="1725" y="3205"/>
                  </a:cubicBezTo>
                  <a:cubicBezTo>
                    <a:pt x="1528" y="3304"/>
                    <a:pt x="1331" y="3353"/>
                    <a:pt x="1035" y="3353"/>
                  </a:cubicBezTo>
                  <a:lnTo>
                    <a:pt x="493" y="3353"/>
                  </a:lnTo>
                  <a:lnTo>
                    <a:pt x="493" y="1973"/>
                  </a:lnTo>
                  <a:close/>
                  <a:moveTo>
                    <a:pt x="0" y="1"/>
                  </a:moveTo>
                  <a:lnTo>
                    <a:pt x="0" y="3747"/>
                  </a:lnTo>
                  <a:lnTo>
                    <a:pt x="1035" y="3747"/>
                  </a:lnTo>
                  <a:cubicBezTo>
                    <a:pt x="1972" y="3747"/>
                    <a:pt x="2465" y="3402"/>
                    <a:pt x="2465" y="2663"/>
                  </a:cubicBezTo>
                  <a:cubicBezTo>
                    <a:pt x="2465" y="2416"/>
                    <a:pt x="2416" y="2170"/>
                    <a:pt x="2268" y="2022"/>
                  </a:cubicBezTo>
                  <a:cubicBezTo>
                    <a:pt x="2071" y="1923"/>
                    <a:pt x="1873" y="1825"/>
                    <a:pt x="1627" y="1776"/>
                  </a:cubicBezTo>
                  <a:cubicBezTo>
                    <a:pt x="1824" y="1726"/>
                    <a:pt x="1972" y="1628"/>
                    <a:pt x="2120" y="1480"/>
                  </a:cubicBezTo>
                  <a:cubicBezTo>
                    <a:pt x="2268" y="1381"/>
                    <a:pt x="2317" y="1184"/>
                    <a:pt x="2317" y="938"/>
                  </a:cubicBezTo>
                  <a:cubicBezTo>
                    <a:pt x="2317" y="642"/>
                    <a:pt x="2218" y="395"/>
                    <a:pt x="1923" y="247"/>
                  </a:cubicBezTo>
                  <a:cubicBezTo>
                    <a:pt x="1676" y="100"/>
                    <a:pt x="1331" y="1"/>
                    <a:pt x="887"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5" name="Google Shape;7325;p31"/>
            <p:cNvSpPr/>
            <p:nvPr/>
          </p:nvSpPr>
          <p:spPr>
            <a:xfrm>
              <a:off x="6679353" y="3992299"/>
              <a:ext cx="54432" cy="66353"/>
            </a:xfrm>
            <a:custGeom>
              <a:avLst/>
              <a:gdLst/>
              <a:ahLst/>
              <a:cxnLst/>
              <a:rect l="l" t="t" r="r" b="b"/>
              <a:pathLst>
                <a:path w="3155" h="3846" extrusionOk="0">
                  <a:moveTo>
                    <a:pt x="1578" y="444"/>
                  </a:moveTo>
                  <a:cubicBezTo>
                    <a:pt x="2268" y="444"/>
                    <a:pt x="2613" y="937"/>
                    <a:pt x="2613" y="1923"/>
                  </a:cubicBezTo>
                  <a:cubicBezTo>
                    <a:pt x="2613" y="2958"/>
                    <a:pt x="2268" y="3451"/>
                    <a:pt x="1578" y="3451"/>
                  </a:cubicBezTo>
                  <a:cubicBezTo>
                    <a:pt x="1282" y="3451"/>
                    <a:pt x="1035" y="3303"/>
                    <a:pt x="838" y="3057"/>
                  </a:cubicBezTo>
                  <a:cubicBezTo>
                    <a:pt x="641" y="2810"/>
                    <a:pt x="542" y="2465"/>
                    <a:pt x="542" y="1923"/>
                  </a:cubicBezTo>
                  <a:cubicBezTo>
                    <a:pt x="542" y="1430"/>
                    <a:pt x="641" y="1036"/>
                    <a:pt x="838" y="789"/>
                  </a:cubicBezTo>
                  <a:cubicBezTo>
                    <a:pt x="986" y="543"/>
                    <a:pt x="1282" y="444"/>
                    <a:pt x="1578" y="444"/>
                  </a:cubicBezTo>
                  <a:close/>
                  <a:moveTo>
                    <a:pt x="1578" y="1"/>
                  </a:moveTo>
                  <a:cubicBezTo>
                    <a:pt x="1282" y="1"/>
                    <a:pt x="986" y="99"/>
                    <a:pt x="740" y="247"/>
                  </a:cubicBezTo>
                  <a:cubicBezTo>
                    <a:pt x="542" y="395"/>
                    <a:pt x="345" y="592"/>
                    <a:pt x="197" y="888"/>
                  </a:cubicBezTo>
                  <a:cubicBezTo>
                    <a:pt x="99" y="1184"/>
                    <a:pt x="0" y="1529"/>
                    <a:pt x="0" y="1923"/>
                  </a:cubicBezTo>
                  <a:cubicBezTo>
                    <a:pt x="0" y="2367"/>
                    <a:pt x="99" y="2712"/>
                    <a:pt x="197" y="2958"/>
                  </a:cubicBezTo>
                  <a:cubicBezTo>
                    <a:pt x="345" y="3254"/>
                    <a:pt x="542" y="3501"/>
                    <a:pt x="740" y="3648"/>
                  </a:cubicBezTo>
                  <a:cubicBezTo>
                    <a:pt x="986" y="3796"/>
                    <a:pt x="1282" y="3846"/>
                    <a:pt x="1578" y="3846"/>
                  </a:cubicBezTo>
                  <a:cubicBezTo>
                    <a:pt x="1873" y="3846"/>
                    <a:pt x="2169" y="3796"/>
                    <a:pt x="2416" y="3648"/>
                  </a:cubicBezTo>
                  <a:cubicBezTo>
                    <a:pt x="2662" y="3501"/>
                    <a:pt x="2810" y="3254"/>
                    <a:pt x="2958" y="2958"/>
                  </a:cubicBezTo>
                  <a:cubicBezTo>
                    <a:pt x="3106" y="2663"/>
                    <a:pt x="3155" y="2318"/>
                    <a:pt x="3155" y="1923"/>
                  </a:cubicBezTo>
                  <a:cubicBezTo>
                    <a:pt x="3155" y="1529"/>
                    <a:pt x="3106" y="1184"/>
                    <a:pt x="2958" y="888"/>
                  </a:cubicBezTo>
                  <a:cubicBezTo>
                    <a:pt x="2810" y="592"/>
                    <a:pt x="2662" y="395"/>
                    <a:pt x="2416" y="247"/>
                  </a:cubicBezTo>
                  <a:cubicBezTo>
                    <a:pt x="2169" y="99"/>
                    <a:pt x="1873" y="1"/>
                    <a:pt x="1578"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6" name="Google Shape;7326;p31"/>
            <p:cNvSpPr/>
            <p:nvPr/>
          </p:nvSpPr>
          <p:spPr>
            <a:xfrm>
              <a:off x="6737173" y="3993144"/>
              <a:ext cx="45926" cy="64662"/>
            </a:xfrm>
            <a:custGeom>
              <a:avLst/>
              <a:gdLst/>
              <a:ahLst/>
              <a:cxnLst/>
              <a:rect l="l" t="t" r="r" b="b"/>
              <a:pathLst>
                <a:path w="2662" h="3748" extrusionOk="0">
                  <a:moveTo>
                    <a:pt x="0" y="1"/>
                  </a:moveTo>
                  <a:lnTo>
                    <a:pt x="0" y="445"/>
                  </a:lnTo>
                  <a:lnTo>
                    <a:pt x="1035" y="445"/>
                  </a:lnTo>
                  <a:lnTo>
                    <a:pt x="1035" y="3747"/>
                  </a:lnTo>
                  <a:lnTo>
                    <a:pt x="1578" y="3747"/>
                  </a:lnTo>
                  <a:lnTo>
                    <a:pt x="1578" y="445"/>
                  </a:lnTo>
                  <a:lnTo>
                    <a:pt x="2613" y="445"/>
                  </a:lnTo>
                  <a:lnTo>
                    <a:pt x="2662"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7" name="Google Shape;7327;p31"/>
            <p:cNvSpPr/>
            <p:nvPr/>
          </p:nvSpPr>
          <p:spPr>
            <a:xfrm>
              <a:off x="6783936" y="3992299"/>
              <a:ext cx="45081" cy="66353"/>
            </a:xfrm>
            <a:custGeom>
              <a:avLst/>
              <a:gdLst/>
              <a:ahLst/>
              <a:cxnLst/>
              <a:rect l="l" t="t" r="r" b="b"/>
              <a:pathLst>
                <a:path w="2613" h="3846" extrusionOk="0">
                  <a:moveTo>
                    <a:pt x="1331" y="1"/>
                  </a:moveTo>
                  <a:cubicBezTo>
                    <a:pt x="1134" y="1"/>
                    <a:pt x="888" y="50"/>
                    <a:pt x="740" y="149"/>
                  </a:cubicBezTo>
                  <a:cubicBezTo>
                    <a:pt x="543" y="198"/>
                    <a:pt x="395" y="346"/>
                    <a:pt x="296" y="494"/>
                  </a:cubicBezTo>
                  <a:cubicBezTo>
                    <a:pt x="197" y="642"/>
                    <a:pt x="148" y="789"/>
                    <a:pt x="148" y="987"/>
                  </a:cubicBezTo>
                  <a:cubicBezTo>
                    <a:pt x="148" y="1233"/>
                    <a:pt x="247" y="1480"/>
                    <a:pt x="444" y="1627"/>
                  </a:cubicBezTo>
                  <a:cubicBezTo>
                    <a:pt x="592" y="1775"/>
                    <a:pt x="888" y="1923"/>
                    <a:pt x="1282" y="2071"/>
                  </a:cubicBezTo>
                  <a:cubicBezTo>
                    <a:pt x="1479" y="2120"/>
                    <a:pt x="1627" y="2170"/>
                    <a:pt x="1775" y="2268"/>
                  </a:cubicBezTo>
                  <a:cubicBezTo>
                    <a:pt x="1873" y="2318"/>
                    <a:pt x="1972" y="2367"/>
                    <a:pt x="2021" y="2465"/>
                  </a:cubicBezTo>
                  <a:cubicBezTo>
                    <a:pt x="2071" y="2564"/>
                    <a:pt x="2071" y="2663"/>
                    <a:pt x="2071" y="2761"/>
                  </a:cubicBezTo>
                  <a:cubicBezTo>
                    <a:pt x="2071" y="3008"/>
                    <a:pt x="2021" y="3156"/>
                    <a:pt x="1824" y="3254"/>
                  </a:cubicBezTo>
                  <a:cubicBezTo>
                    <a:pt x="1676" y="3402"/>
                    <a:pt x="1528" y="3451"/>
                    <a:pt x="1282" y="3451"/>
                  </a:cubicBezTo>
                  <a:cubicBezTo>
                    <a:pt x="1085" y="3451"/>
                    <a:pt x="937" y="3402"/>
                    <a:pt x="740" y="3353"/>
                  </a:cubicBezTo>
                  <a:cubicBezTo>
                    <a:pt x="592" y="3254"/>
                    <a:pt x="444" y="3205"/>
                    <a:pt x="296" y="3057"/>
                  </a:cubicBezTo>
                  <a:lnTo>
                    <a:pt x="0" y="3353"/>
                  </a:lnTo>
                  <a:cubicBezTo>
                    <a:pt x="345" y="3698"/>
                    <a:pt x="789" y="3846"/>
                    <a:pt x="1282" y="3846"/>
                  </a:cubicBezTo>
                  <a:cubicBezTo>
                    <a:pt x="1578" y="3846"/>
                    <a:pt x="1775" y="3796"/>
                    <a:pt x="1972" y="3698"/>
                  </a:cubicBezTo>
                  <a:cubicBezTo>
                    <a:pt x="2169" y="3599"/>
                    <a:pt x="2366" y="3501"/>
                    <a:pt x="2465" y="3303"/>
                  </a:cubicBezTo>
                  <a:cubicBezTo>
                    <a:pt x="2564" y="3156"/>
                    <a:pt x="2613" y="2958"/>
                    <a:pt x="2613" y="2761"/>
                  </a:cubicBezTo>
                  <a:cubicBezTo>
                    <a:pt x="2613" y="2515"/>
                    <a:pt x="2564" y="2367"/>
                    <a:pt x="2465" y="2219"/>
                  </a:cubicBezTo>
                  <a:cubicBezTo>
                    <a:pt x="2366" y="2071"/>
                    <a:pt x="2268" y="1923"/>
                    <a:pt x="2071" y="1874"/>
                  </a:cubicBezTo>
                  <a:cubicBezTo>
                    <a:pt x="1923" y="1775"/>
                    <a:pt x="1726" y="1677"/>
                    <a:pt x="1528" y="1627"/>
                  </a:cubicBezTo>
                  <a:cubicBezTo>
                    <a:pt x="1282" y="1578"/>
                    <a:pt x="1134" y="1480"/>
                    <a:pt x="986" y="1430"/>
                  </a:cubicBezTo>
                  <a:cubicBezTo>
                    <a:pt x="888" y="1381"/>
                    <a:pt x="789" y="1282"/>
                    <a:pt x="740" y="1233"/>
                  </a:cubicBezTo>
                  <a:cubicBezTo>
                    <a:pt x="690" y="1134"/>
                    <a:pt x="690" y="1085"/>
                    <a:pt x="690" y="937"/>
                  </a:cubicBezTo>
                  <a:cubicBezTo>
                    <a:pt x="690" y="789"/>
                    <a:pt x="740" y="642"/>
                    <a:pt x="888" y="543"/>
                  </a:cubicBezTo>
                  <a:cubicBezTo>
                    <a:pt x="986" y="494"/>
                    <a:pt x="1183" y="444"/>
                    <a:pt x="1381" y="444"/>
                  </a:cubicBezTo>
                  <a:cubicBezTo>
                    <a:pt x="1528" y="444"/>
                    <a:pt x="1676" y="444"/>
                    <a:pt x="1775" y="494"/>
                  </a:cubicBezTo>
                  <a:cubicBezTo>
                    <a:pt x="1923" y="543"/>
                    <a:pt x="2071" y="642"/>
                    <a:pt x="2219" y="740"/>
                  </a:cubicBezTo>
                  <a:lnTo>
                    <a:pt x="2514" y="444"/>
                  </a:lnTo>
                  <a:cubicBezTo>
                    <a:pt x="2317" y="296"/>
                    <a:pt x="2169" y="198"/>
                    <a:pt x="1972" y="99"/>
                  </a:cubicBezTo>
                  <a:cubicBezTo>
                    <a:pt x="1824" y="50"/>
                    <a:pt x="1578" y="1"/>
                    <a:pt x="1331"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8" name="Google Shape;7328;p31"/>
            <p:cNvSpPr/>
            <p:nvPr/>
          </p:nvSpPr>
          <p:spPr>
            <a:xfrm>
              <a:off x="6834097" y="3993144"/>
              <a:ext cx="72305" cy="64662"/>
            </a:xfrm>
            <a:custGeom>
              <a:avLst/>
              <a:gdLst/>
              <a:ahLst/>
              <a:cxnLst/>
              <a:rect l="l" t="t" r="r" b="b"/>
              <a:pathLst>
                <a:path w="4191" h="3748" extrusionOk="0">
                  <a:moveTo>
                    <a:pt x="1" y="1"/>
                  </a:moveTo>
                  <a:lnTo>
                    <a:pt x="740" y="3747"/>
                  </a:lnTo>
                  <a:lnTo>
                    <a:pt x="1381" y="3747"/>
                  </a:lnTo>
                  <a:lnTo>
                    <a:pt x="2071" y="642"/>
                  </a:lnTo>
                  <a:lnTo>
                    <a:pt x="2761" y="3747"/>
                  </a:lnTo>
                  <a:lnTo>
                    <a:pt x="3451" y="3747"/>
                  </a:lnTo>
                  <a:lnTo>
                    <a:pt x="4191" y="1"/>
                  </a:lnTo>
                  <a:lnTo>
                    <a:pt x="3698" y="1"/>
                  </a:lnTo>
                  <a:lnTo>
                    <a:pt x="3106" y="3304"/>
                  </a:lnTo>
                  <a:lnTo>
                    <a:pt x="2367" y="1"/>
                  </a:lnTo>
                  <a:lnTo>
                    <a:pt x="1825" y="1"/>
                  </a:lnTo>
                  <a:lnTo>
                    <a:pt x="1085" y="3304"/>
                  </a:lnTo>
                  <a:lnTo>
                    <a:pt x="49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29" name="Google Shape;7329;p31"/>
            <p:cNvSpPr/>
            <p:nvPr/>
          </p:nvSpPr>
          <p:spPr>
            <a:xfrm>
              <a:off x="6908924" y="3993144"/>
              <a:ext cx="52741" cy="64662"/>
            </a:xfrm>
            <a:custGeom>
              <a:avLst/>
              <a:gdLst/>
              <a:ahLst/>
              <a:cxnLst/>
              <a:rect l="l" t="t" r="r" b="b"/>
              <a:pathLst>
                <a:path w="3057" h="3748" extrusionOk="0">
                  <a:moveTo>
                    <a:pt x="1529" y="445"/>
                  </a:moveTo>
                  <a:lnTo>
                    <a:pt x="2120" y="2367"/>
                  </a:lnTo>
                  <a:lnTo>
                    <a:pt x="937" y="2367"/>
                  </a:lnTo>
                  <a:lnTo>
                    <a:pt x="1529" y="445"/>
                  </a:lnTo>
                  <a:close/>
                  <a:moveTo>
                    <a:pt x="1184" y="1"/>
                  </a:moveTo>
                  <a:lnTo>
                    <a:pt x="1" y="3747"/>
                  </a:lnTo>
                  <a:lnTo>
                    <a:pt x="543" y="3747"/>
                  </a:lnTo>
                  <a:lnTo>
                    <a:pt x="789" y="2811"/>
                  </a:lnTo>
                  <a:lnTo>
                    <a:pt x="2219" y="2811"/>
                  </a:lnTo>
                  <a:lnTo>
                    <a:pt x="2515" y="3747"/>
                  </a:lnTo>
                  <a:lnTo>
                    <a:pt x="3057" y="3747"/>
                  </a:lnTo>
                  <a:lnTo>
                    <a:pt x="187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0" name="Google Shape;7330;p31"/>
            <p:cNvSpPr/>
            <p:nvPr/>
          </p:nvSpPr>
          <p:spPr>
            <a:xfrm>
              <a:off x="6970987" y="3993144"/>
              <a:ext cx="45098" cy="64662"/>
            </a:xfrm>
            <a:custGeom>
              <a:avLst/>
              <a:gdLst/>
              <a:ahLst/>
              <a:cxnLst/>
              <a:rect l="l" t="t" r="r" b="b"/>
              <a:pathLst>
                <a:path w="2614" h="3748" extrusionOk="0">
                  <a:moveTo>
                    <a:pt x="1" y="1"/>
                  </a:moveTo>
                  <a:lnTo>
                    <a:pt x="1" y="3747"/>
                  </a:lnTo>
                  <a:lnTo>
                    <a:pt x="494" y="3747"/>
                  </a:lnTo>
                  <a:lnTo>
                    <a:pt x="494" y="2022"/>
                  </a:lnTo>
                  <a:cubicBezTo>
                    <a:pt x="494" y="1726"/>
                    <a:pt x="494" y="1480"/>
                    <a:pt x="494" y="1283"/>
                  </a:cubicBezTo>
                  <a:cubicBezTo>
                    <a:pt x="445" y="1085"/>
                    <a:pt x="445" y="839"/>
                    <a:pt x="445" y="593"/>
                  </a:cubicBezTo>
                  <a:lnTo>
                    <a:pt x="445" y="593"/>
                  </a:lnTo>
                  <a:lnTo>
                    <a:pt x="1923" y="3747"/>
                  </a:lnTo>
                  <a:lnTo>
                    <a:pt x="2614" y="3747"/>
                  </a:lnTo>
                  <a:lnTo>
                    <a:pt x="2614" y="1"/>
                  </a:lnTo>
                  <a:lnTo>
                    <a:pt x="2121" y="1"/>
                  </a:lnTo>
                  <a:lnTo>
                    <a:pt x="2121" y="2071"/>
                  </a:lnTo>
                  <a:cubicBezTo>
                    <a:pt x="2121" y="2269"/>
                    <a:pt x="2170" y="2466"/>
                    <a:pt x="2170" y="2712"/>
                  </a:cubicBezTo>
                  <a:cubicBezTo>
                    <a:pt x="2170" y="2909"/>
                    <a:pt x="2219" y="3107"/>
                    <a:pt x="2219" y="3205"/>
                  </a:cubicBezTo>
                  <a:lnTo>
                    <a:pt x="691"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1" name="Google Shape;7331;p31"/>
            <p:cNvSpPr/>
            <p:nvPr/>
          </p:nvSpPr>
          <p:spPr>
            <a:xfrm>
              <a:off x="7026271" y="3993144"/>
              <a:ext cx="51896" cy="64662"/>
            </a:xfrm>
            <a:custGeom>
              <a:avLst/>
              <a:gdLst/>
              <a:ahLst/>
              <a:cxnLst/>
              <a:rect l="l" t="t" r="r" b="b"/>
              <a:pathLst>
                <a:path w="3008" h="3748" extrusionOk="0">
                  <a:moveTo>
                    <a:pt x="1479" y="445"/>
                  </a:moveTo>
                  <a:lnTo>
                    <a:pt x="2070" y="2367"/>
                  </a:lnTo>
                  <a:lnTo>
                    <a:pt x="887" y="2367"/>
                  </a:lnTo>
                  <a:lnTo>
                    <a:pt x="1479" y="445"/>
                  </a:lnTo>
                  <a:close/>
                  <a:moveTo>
                    <a:pt x="1183" y="1"/>
                  </a:moveTo>
                  <a:lnTo>
                    <a:pt x="0" y="3747"/>
                  </a:lnTo>
                  <a:lnTo>
                    <a:pt x="493" y="3747"/>
                  </a:lnTo>
                  <a:lnTo>
                    <a:pt x="789" y="2811"/>
                  </a:lnTo>
                  <a:lnTo>
                    <a:pt x="2218" y="2811"/>
                  </a:lnTo>
                  <a:lnTo>
                    <a:pt x="2465" y="3747"/>
                  </a:lnTo>
                  <a:lnTo>
                    <a:pt x="3007" y="3747"/>
                  </a:lnTo>
                  <a:lnTo>
                    <a:pt x="182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2" name="Google Shape;7332;p31"/>
            <p:cNvSpPr/>
            <p:nvPr/>
          </p:nvSpPr>
          <p:spPr>
            <a:xfrm>
              <a:off x="6868112" y="3772923"/>
              <a:ext cx="41682" cy="64662"/>
            </a:xfrm>
            <a:custGeom>
              <a:avLst/>
              <a:gdLst/>
              <a:ahLst/>
              <a:cxnLst/>
              <a:rect l="l" t="t" r="r" b="b"/>
              <a:pathLst>
                <a:path w="2416" h="3748" extrusionOk="0">
                  <a:moveTo>
                    <a:pt x="198" y="1"/>
                  </a:moveTo>
                  <a:lnTo>
                    <a:pt x="198" y="444"/>
                  </a:lnTo>
                  <a:lnTo>
                    <a:pt x="1874" y="444"/>
                  </a:lnTo>
                  <a:lnTo>
                    <a:pt x="0" y="3303"/>
                  </a:lnTo>
                  <a:lnTo>
                    <a:pt x="0" y="3747"/>
                  </a:lnTo>
                  <a:lnTo>
                    <a:pt x="2367" y="3747"/>
                  </a:lnTo>
                  <a:lnTo>
                    <a:pt x="2416" y="3303"/>
                  </a:lnTo>
                  <a:lnTo>
                    <a:pt x="592" y="3303"/>
                  </a:lnTo>
                  <a:lnTo>
                    <a:pt x="2416" y="444"/>
                  </a:lnTo>
                  <a:lnTo>
                    <a:pt x="2416"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3" name="Google Shape;7333;p31"/>
            <p:cNvSpPr/>
            <p:nvPr/>
          </p:nvSpPr>
          <p:spPr>
            <a:xfrm>
              <a:off x="6923379" y="3772923"/>
              <a:ext cx="8523" cy="64662"/>
            </a:xfrm>
            <a:custGeom>
              <a:avLst/>
              <a:gdLst/>
              <a:ahLst/>
              <a:cxnLst/>
              <a:rect l="l" t="t" r="r" b="b"/>
              <a:pathLst>
                <a:path w="494" h="3748" extrusionOk="0">
                  <a:moveTo>
                    <a:pt x="1" y="1"/>
                  </a:moveTo>
                  <a:lnTo>
                    <a:pt x="1" y="3747"/>
                  </a:lnTo>
                  <a:lnTo>
                    <a:pt x="493" y="3747"/>
                  </a:lnTo>
                  <a:lnTo>
                    <a:pt x="49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4" name="Google Shape;7334;p31"/>
            <p:cNvSpPr/>
            <p:nvPr/>
          </p:nvSpPr>
          <p:spPr>
            <a:xfrm>
              <a:off x="6947183" y="3772923"/>
              <a:ext cx="61246" cy="64662"/>
            </a:xfrm>
            <a:custGeom>
              <a:avLst/>
              <a:gdLst/>
              <a:ahLst/>
              <a:cxnLst/>
              <a:rect l="l" t="t" r="r" b="b"/>
              <a:pathLst>
                <a:path w="3550" h="3748" extrusionOk="0">
                  <a:moveTo>
                    <a:pt x="297" y="1"/>
                  </a:moveTo>
                  <a:lnTo>
                    <a:pt x="1" y="3747"/>
                  </a:lnTo>
                  <a:lnTo>
                    <a:pt x="494" y="3747"/>
                  </a:lnTo>
                  <a:lnTo>
                    <a:pt x="592" y="2071"/>
                  </a:lnTo>
                  <a:cubicBezTo>
                    <a:pt x="642" y="1480"/>
                    <a:pt x="691" y="987"/>
                    <a:pt x="691" y="543"/>
                  </a:cubicBezTo>
                  <a:lnTo>
                    <a:pt x="1529" y="3303"/>
                  </a:lnTo>
                  <a:lnTo>
                    <a:pt x="2022" y="3303"/>
                  </a:lnTo>
                  <a:lnTo>
                    <a:pt x="2811" y="543"/>
                  </a:lnTo>
                  <a:cubicBezTo>
                    <a:pt x="2811" y="888"/>
                    <a:pt x="2860" y="1381"/>
                    <a:pt x="2909" y="2071"/>
                  </a:cubicBezTo>
                  <a:lnTo>
                    <a:pt x="3008" y="3747"/>
                  </a:lnTo>
                  <a:lnTo>
                    <a:pt x="3550" y="3747"/>
                  </a:lnTo>
                  <a:lnTo>
                    <a:pt x="3205" y="1"/>
                  </a:lnTo>
                  <a:lnTo>
                    <a:pt x="2515" y="1"/>
                  </a:lnTo>
                  <a:lnTo>
                    <a:pt x="1775" y="2712"/>
                  </a:lnTo>
                  <a:lnTo>
                    <a:pt x="987"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5" name="Google Shape;7335;p31"/>
            <p:cNvSpPr/>
            <p:nvPr/>
          </p:nvSpPr>
          <p:spPr>
            <a:xfrm>
              <a:off x="7022856" y="3772923"/>
              <a:ext cx="43390" cy="64662"/>
            </a:xfrm>
            <a:custGeom>
              <a:avLst/>
              <a:gdLst/>
              <a:ahLst/>
              <a:cxnLst/>
              <a:rect l="l" t="t" r="r" b="b"/>
              <a:pathLst>
                <a:path w="2515" h="3748" extrusionOk="0">
                  <a:moveTo>
                    <a:pt x="938" y="395"/>
                  </a:moveTo>
                  <a:cubicBezTo>
                    <a:pt x="1233" y="395"/>
                    <a:pt x="1480" y="444"/>
                    <a:pt x="1628" y="543"/>
                  </a:cubicBezTo>
                  <a:cubicBezTo>
                    <a:pt x="1726" y="642"/>
                    <a:pt x="1825" y="789"/>
                    <a:pt x="1825" y="987"/>
                  </a:cubicBezTo>
                  <a:cubicBezTo>
                    <a:pt x="1825" y="1184"/>
                    <a:pt x="1776" y="1332"/>
                    <a:pt x="1628" y="1430"/>
                  </a:cubicBezTo>
                  <a:cubicBezTo>
                    <a:pt x="1480" y="1529"/>
                    <a:pt x="1283" y="1578"/>
                    <a:pt x="1085" y="1578"/>
                  </a:cubicBezTo>
                  <a:lnTo>
                    <a:pt x="543" y="1578"/>
                  </a:lnTo>
                  <a:lnTo>
                    <a:pt x="543" y="395"/>
                  </a:lnTo>
                  <a:close/>
                  <a:moveTo>
                    <a:pt x="1135" y="1973"/>
                  </a:moveTo>
                  <a:cubicBezTo>
                    <a:pt x="1381" y="1973"/>
                    <a:pt x="1578" y="2022"/>
                    <a:pt x="1726" y="2120"/>
                  </a:cubicBezTo>
                  <a:cubicBezTo>
                    <a:pt x="1874" y="2268"/>
                    <a:pt x="1973" y="2416"/>
                    <a:pt x="1973" y="2663"/>
                  </a:cubicBezTo>
                  <a:cubicBezTo>
                    <a:pt x="1973" y="2909"/>
                    <a:pt x="1874" y="3106"/>
                    <a:pt x="1726" y="3205"/>
                  </a:cubicBezTo>
                  <a:cubicBezTo>
                    <a:pt x="1578" y="3254"/>
                    <a:pt x="1332" y="3303"/>
                    <a:pt x="1036" y="3303"/>
                  </a:cubicBezTo>
                  <a:lnTo>
                    <a:pt x="543" y="3303"/>
                  </a:lnTo>
                  <a:lnTo>
                    <a:pt x="543" y="1973"/>
                  </a:lnTo>
                  <a:close/>
                  <a:moveTo>
                    <a:pt x="1" y="1"/>
                  </a:moveTo>
                  <a:lnTo>
                    <a:pt x="1" y="3747"/>
                  </a:lnTo>
                  <a:lnTo>
                    <a:pt x="1036" y="3747"/>
                  </a:lnTo>
                  <a:cubicBezTo>
                    <a:pt x="2022" y="3747"/>
                    <a:pt x="2515" y="3353"/>
                    <a:pt x="2515" y="2663"/>
                  </a:cubicBezTo>
                  <a:cubicBezTo>
                    <a:pt x="2515" y="2367"/>
                    <a:pt x="2416" y="2170"/>
                    <a:pt x="2268" y="2022"/>
                  </a:cubicBezTo>
                  <a:cubicBezTo>
                    <a:pt x="2121" y="1874"/>
                    <a:pt x="1923" y="1825"/>
                    <a:pt x="1628" y="1775"/>
                  </a:cubicBezTo>
                  <a:cubicBezTo>
                    <a:pt x="1825" y="1726"/>
                    <a:pt x="2022" y="1627"/>
                    <a:pt x="2121" y="1480"/>
                  </a:cubicBezTo>
                  <a:cubicBezTo>
                    <a:pt x="2268" y="1332"/>
                    <a:pt x="2367" y="1184"/>
                    <a:pt x="2367" y="937"/>
                  </a:cubicBezTo>
                  <a:cubicBezTo>
                    <a:pt x="2367" y="642"/>
                    <a:pt x="2219" y="395"/>
                    <a:pt x="1973" y="247"/>
                  </a:cubicBezTo>
                  <a:cubicBezTo>
                    <a:pt x="1726" y="99"/>
                    <a:pt x="1381" y="1"/>
                    <a:pt x="888"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6" name="Google Shape;7336;p31"/>
            <p:cNvSpPr/>
            <p:nvPr/>
          </p:nvSpPr>
          <p:spPr>
            <a:xfrm>
              <a:off x="7070481" y="3772923"/>
              <a:ext cx="51896" cy="64662"/>
            </a:xfrm>
            <a:custGeom>
              <a:avLst/>
              <a:gdLst/>
              <a:ahLst/>
              <a:cxnLst/>
              <a:rect l="l" t="t" r="r" b="b"/>
              <a:pathLst>
                <a:path w="3008" h="3748" extrusionOk="0">
                  <a:moveTo>
                    <a:pt x="1529" y="444"/>
                  </a:moveTo>
                  <a:lnTo>
                    <a:pt x="2071" y="2367"/>
                  </a:lnTo>
                  <a:lnTo>
                    <a:pt x="937" y="2367"/>
                  </a:lnTo>
                  <a:lnTo>
                    <a:pt x="1529" y="444"/>
                  </a:lnTo>
                  <a:close/>
                  <a:moveTo>
                    <a:pt x="1183" y="1"/>
                  </a:moveTo>
                  <a:lnTo>
                    <a:pt x="0" y="3747"/>
                  </a:lnTo>
                  <a:lnTo>
                    <a:pt x="543" y="3747"/>
                  </a:lnTo>
                  <a:lnTo>
                    <a:pt x="789" y="2811"/>
                  </a:lnTo>
                  <a:lnTo>
                    <a:pt x="2219" y="2811"/>
                  </a:lnTo>
                  <a:lnTo>
                    <a:pt x="2514" y="3747"/>
                  </a:lnTo>
                  <a:lnTo>
                    <a:pt x="3007" y="3747"/>
                  </a:lnTo>
                  <a:lnTo>
                    <a:pt x="182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7" name="Google Shape;7337;p31"/>
            <p:cNvSpPr/>
            <p:nvPr/>
          </p:nvSpPr>
          <p:spPr>
            <a:xfrm>
              <a:off x="7132544" y="3772923"/>
              <a:ext cx="43390" cy="64662"/>
            </a:xfrm>
            <a:custGeom>
              <a:avLst/>
              <a:gdLst/>
              <a:ahLst/>
              <a:cxnLst/>
              <a:rect l="l" t="t" r="r" b="b"/>
              <a:pathLst>
                <a:path w="2515" h="3748" extrusionOk="0">
                  <a:moveTo>
                    <a:pt x="937" y="395"/>
                  </a:moveTo>
                  <a:cubicBezTo>
                    <a:pt x="1233" y="395"/>
                    <a:pt x="1430" y="444"/>
                    <a:pt x="1578" y="543"/>
                  </a:cubicBezTo>
                  <a:cubicBezTo>
                    <a:pt x="1726" y="642"/>
                    <a:pt x="1825" y="789"/>
                    <a:pt x="1825" y="987"/>
                  </a:cubicBezTo>
                  <a:cubicBezTo>
                    <a:pt x="1825" y="1184"/>
                    <a:pt x="1726" y="1332"/>
                    <a:pt x="1578" y="1430"/>
                  </a:cubicBezTo>
                  <a:cubicBezTo>
                    <a:pt x="1480" y="1529"/>
                    <a:pt x="1283" y="1578"/>
                    <a:pt x="1085" y="1578"/>
                  </a:cubicBezTo>
                  <a:lnTo>
                    <a:pt x="494" y="1578"/>
                  </a:lnTo>
                  <a:lnTo>
                    <a:pt x="494" y="395"/>
                  </a:lnTo>
                  <a:close/>
                  <a:moveTo>
                    <a:pt x="1135" y="1973"/>
                  </a:moveTo>
                  <a:cubicBezTo>
                    <a:pt x="1381" y="1973"/>
                    <a:pt x="1578" y="2022"/>
                    <a:pt x="1726" y="2120"/>
                  </a:cubicBezTo>
                  <a:cubicBezTo>
                    <a:pt x="1874" y="2268"/>
                    <a:pt x="1973" y="2416"/>
                    <a:pt x="1973" y="2663"/>
                  </a:cubicBezTo>
                  <a:cubicBezTo>
                    <a:pt x="1973" y="2909"/>
                    <a:pt x="1874" y="3106"/>
                    <a:pt x="1726" y="3205"/>
                  </a:cubicBezTo>
                  <a:cubicBezTo>
                    <a:pt x="1578" y="3254"/>
                    <a:pt x="1332" y="3303"/>
                    <a:pt x="1036" y="3303"/>
                  </a:cubicBezTo>
                  <a:lnTo>
                    <a:pt x="494" y="3303"/>
                  </a:lnTo>
                  <a:lnTo>
                    <a:pt x="494" y="1973"/>
                  </a:lnTo>
                  <a:close/>
                  <a:moveTo>
                    <a:pt x="1" y="1"/>
                  </a:moveTo>
                  <a:lnTo>
                    <a:pt x="1" y="3747"/>
                  </a:lnTo>
                  <a:lnTo>
                    <a:pt x="1036" y="3747"/>
                  </a:lnTo>
                  <a:cubicBezTo>
                    <a:pt x="2022" y="3747"/>
                    <a:pt x="2515" y="3353"/>
                    <a:pt x="2515" y="2663"/>
                  </a:cubicBezTo>
                  <a:cubicBezTo>
                    <a:pt x="2515" y="2367"/>
                    <a:pt x="2416" y="2170"/>
                    <a:pt x="2268" y="2022"/>
                  </a:cubicBezTo>
                  <a:cubicBezTo>
                    <a:pt x="2121" y="1874"/>
                    <a:pt x="1874" y="1825"/>
                    <a:pt x="1628" y="1775"/>
                  </a:cubicBezTo>
                  <a:cubicBezTo>
                    <a:pt x="1825" y="1726"/>
                    <a:pt x="2022" y="1627"/>
                    <a:pt x="2121" y="1480"/>
                  </a:cubicBezTo>
                  <a:cubicBezTo>
                    <a:pt x="2268" y="1332"/>
                    <a:pt x="2318" y="1184"/>
                    <a:pt x="2318" y="937"/>
                  </a:cubicBezTo>
                  <a:cubicBezTo>
                    <a:pt x="2318" y="642"/>
                    <a:pt x="2219" y="395"/>
                    <a:pt x="1973" y="247"/>
                  </a:cubicBezTo>
                  <a:cubicBezTo>
                    <a:pt x="1726" y="99"/>
                    <a:pt x="1332" y="1"/>
                    <a:pt x="888"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8" name="Google Shape;7338;p31"/>
            <p:cNvSpPr/>
            <p:nvPr/>
          </p:nvSpPr>
          <p:spPr>
            <a:xfrm>
              <a:off x="7181860" y="3772923"/>
              <a:ext cx="72305" cy="64662"/>
            </a:xfrm>
            <a:custGeom>
              <a:avLst/>
              <a:gdLst/>
              <a:ahLst/>
              <a:cxnLst/>
              <a:rect l="l" t="t" r="r" b="b"/>
              <a:pathLst>
                <a:path w="4191" h="3748" extrusionOk="0">
                  <a:moveTo>
                    <a:pt x="1" y="1"/>
                  </a:moveTo>
                  <a:lnTo>
                    <a:pt x="740" y="3747"/>
                  </a:lnTo>
                  <a:lnTo>
                    <a:pt x="1381" y="3747"/>
                  </a:lnTo>
                  <a:lnTo>
                    <a:pt x="2071" y="592"/>
                  </a:lnTo>
                  <a:lnTo>
                    <a:pt x="2761" y="3747"/>
                  </a:lnTo>
                  <a:lnTo>
                    <a:pt x="3452" y="3747"/>
                  </a:lnTo>
                  <a:lnTo>
                    <a:pt x="4191" y="1"/>
                  </a:lnTo>
                  <a:lnTo>
                    <a:pt x="3698" y="1"/>
                  </a:lnTo>
                  <a:lnTo>
                    <a:pt x="3106" y="3303"/>
                  </a:lnTo>
                  <a:lnTo>
                    <a:pt x="2367" y="1"/>
                  </a:lnTo>
                  <a:lnTo>
                    <a:pt x="1825" y="1"/>
                  </a:lnTo>
                  <a:lnTo>
                    <a:pt x="1085" y="3303"/>
                  </a:lnTo>
                  <a:lnTo>
                    <a:pt x="49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39" name="Google Shape;7339;p31"/>
            <p:cNvSpPr/>
            <p:nvPr/>
          </p:nvSpPr>
          <p:spPr>
            <a:xfrm>
              <a:off x="7266054" y="3772923"/>
              <a:ext cx="34885" cy="64662"/>
            </a:xfrm>
            <a:custGeom>
              <a:avLst/>
              <a:gdLst/>
              <a:ahLst/>
              <a:cxnLst/>
              <a:rect l="l" t="t" r="r" b="b"/>
              <a:pathLst>
                <a:path w="2022" h="3748" extrusionOk="0">
                  <a:moveTo>
                    <a:pt x="0" y="1"/>
                  </a:moveTo>
                  <a:lnTo>
                    <a:pt x="0" y="3747"/>
                  </a:lnTo>
                  <a:lnTo>
                    <a:pt x="2021" y="3747"/>
                  </a:lnTo>
                  <a:lnTo>
                    <a:pt x="2021" y="3303"/>
                  </a:lnTo>
                  <a:lnTo>
                    <a:pt x="493" y="3303"/>
                  </a:lnTo>
                  <a:lnTo>
                    <a:pt x="493" y="2022"/>
                  </a:lnTo>
                  <a:lnTo>
                    <a:pt x="1725" y="2022"/>
                  </a:lnTo>
                  <a:lnTo>
                    <a:pt x="1725" y="1627"/>
                  </a:lnTo>
                  <a:lnTo>
                    <a:pt x="493" y="1627"/>
                  </a:lnTo>
                  <a:lnTo>
                    <a:pt x="493" y="444"/>
                  </a:lnTo>
                  <a:lnTo>
                    <a:pt x="1923" y="444"/>
                  </a:lnTo>
                  <a:lnTo>
                    <a:pt x="1972"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0" name="Google Shape;7340;p31"/>
            <p:cNvSpPr/>
            <p:nvPr/>
          </p:nvSpPr>
          <p:spPr>
            <a:xfrm>
              <a:off x="7332360" y="3477030"/>
              <a:ext cx="61264" cy="64645"/>
            </a:xfrm>
            <a:custGeom>
              <a:avLst/>
              <a:gdLst/>
              <a:ahLst/>
              <a:cxnLst/>
              <a:rect l="l" t="t" r="r" b="b"/>
              <a:pathLst>
                <a:path w="3551" h="3747" extrusionOk="0">
                  <a:moveTo>
                    <a:pt x="297" y="0"/>
                  </a:moveTo>
                  <a:lnTo>
                    <a:pt x="1" y="3747"/>
                  </a:lnTo>
                  <a:lnTo>
                    <a:pt x="494" y="3747"/>
                  </a:lnTo>
                  <a:lnTo>
                    <a:pt x="593" y="2071"/>
                  </a:lnTo>
                  <a:cubicBezTo>
                    <a:pt x="642" y="1479"/>
                    <a:pt x="691" y="986"/>
                    <a:pt x="691" y="543"/>
                  </a:cubicBezTo>
                  <a:lnTo>
                    <a:pt x="1529" y="3303"/>
                  </a:lnTo>
                  <a:lnTo>
                    <a:pt x="2022" y="3303"/>
                  </a:lnTo>
                  <a:lnTo>
                    <a:pt x="2811" y="543"/>
                  </a:lnTo>
                  <a:cubicBezTo>
                    <a:pt x="2811" y="888"/>
                    <a:pt x="2860" y="1381"/>
                    <a:pt x="2909" y="2071"/>
                  </a:cubicBezTo>
                  <a:lnTo>
                    <a:pt x="3057" y="3747"/>
                  </a:lnTo>
                  <a:lnTo>
                    <a:pt x="3550" y="3747"/>
                  </a:lnTo>
                  <a:lnTo>
                    <a:pt x="3205" y="0"/>
                  </a:lnTo>
                  <a:lnTo>
                    <a:pt x="2515" y="0"/>
                  </a:lnTo>
                  <a:lnTo>
                    <a:pt x="1776" y="2712"/>
                  </a:lnTo>
                  <a:lnTo>
                    <a:pt x="987"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1" name="Google Shape;7341;p31"/>
            <p:cNvSpPr/>
            <p:nvPr/>
          </p:nvSpPr>
          <p:spPr>
            <a:xfrm>
              <a:off x="7402944" y="3476185"/>
              <a:ext cx="54449" cy="66353"/>
            </a:xfrm>
            <a:custGeom>
              <a:avLst/>
              <a:gdLst/>
              <a:ahLst/>
              <a:cxnLst/>
              <a:rect l="l" t="t" r="r" b="b"/>
              <a:pathLst>
                <a:path w="3156" h="3846" extrusionOk="0">
                  <a:moveTo>
                    <a:pt x="1578" y="394"/>
                  </a:moveTo>
                  <a:cubicBezTo>
                    <a:pt x="2268" y="394"/>
                    <a:pt x="2613" y="937"/>
                    <a:pt x="2613" y="1923"/>
                  </a:cubicBezTo>
                  <a:cubicBezTo>
                    <a:pt x="2613" y="2908"/>
                    <a:pt x="2268" y="3401"/>
                    <a:pt x="1578" y="3401"/>
                  </a:cubicBezTo>
                  <a:cubicBezTo>
                    <a:pt x="1282" y="3401"/>
                    <a:pt x="1036" y="3303"/>
                    <a:pt x="838" y="3056"/>
                  </a:cubicBezTo>
                  <a:cubicBezTo>
                    <a:pt x="641" y="2810"/>
                    <a:pt x="543" y="2465"/>
                    <a:pt x="543" y="1923"/>
                  </a:cubicBezTo>
                  <a:cubicBezTo>
                    <a:pt x="543" y="1430"/>
                    <a:pt x="641" y="1035"/>
                    <a:pt x="838" y="789"/>
                  </a:cubicBezTo>
                  <a:cubicBezTo>
                    <a:pt x="986" y="542"/>
                    <a:pt x="1282" y="394"/>
                    <a:pt x="1578" y="394"/>
                  </a:cubicBezTo>
                  <a:close/>
                  <a:moveTo>
                    <a:pt x="1578" y="0"/>
                  </a:moveTo>
                  <a:cubicBezTo>
                    <a:pt x="1282" y="0"/>
                    <a:pt x="986" y="49"/>
                    <a:pt x="740" y="247"/>
                  </a:cubicBezTo>
                  <a:cubicBezTo>
                    <a:pt x="543" y="394"/>
                    <a:pt x="345" y="592"/>
                    <a:pt x="198" y="887"/>
                  </a:cubicBezTo>
                  <a:cubicBezTo>
                    <a:pt x="99" y="1183"/>
                    <a:pt x="0" y="1528"/>
                    <a:pt x="0" y="1923"/>
                  </a:cubicBezTo>
                  <a:cubicBezTo>
                    <a:pt x="0" y="2317"/>
                    <a:pt x="99" y="2662"/>
                    <a:pt x="198" y="2958"/>
                  </a:cubicBezTo>
                  <a:cubicBezTo>
                    <a:pt x="345" y="3253"/>
                    <a:pt x="543" y="3451"/>
                    <a:pt x="740" y="3599"/>
                  </a:cubicBezTo>
                  <a:cubicBezTo>
                    <a:pt x="986" y="3746"/>
                    <a:pt x="1282" y="3845"/>
                    <a:pt x="1578" y="3845"/>
                  </a:cubicBezTo>
                  <a:cubicBezTo>
                    <a:pt x="1874" y="3845"/>
                    <a:pt x="2169" y="3746"/>
                    <a:pt x="2416" y="3599"/>
                  </a:cubicBezTo>
                  <a:cubicBezTo>
                    <a:pt x="2662" y="3451"/>
                    <a:pt x="2810" y="3253"/>
                    <a:pt x="2958" y="2958"/>
                  </a:cubicBezTo>
                  <a:cubicBezTo>
                    <a:pt x="3106" y="2662"/>
                    <a:pt x="3155" y="2317"/>
                    <a:pt x="3155" y="1923"/>
                  </a:cubicBezTo>
                  <a:cubicBezTo>
                    <a:pt x="3155" y="1528"/>
                    <a:pt x="3106" y="1183"/>
                    <a:pt x="2958" y="887"/>
                  </a:cubicBezTo>
                  <a:cubicBezTo>
                    <a:pt x="2810" y="592"/>
                    <a:pt x="2662" y="345"/>
                    <a:pt x="2416" y="197"/>
                  </a:cubicBezTo>
                  <a:cubicBezTo>
                    <a:pt x="2169" y="49"/>
                    <a:pt x="1874" y="0"/>
                    <a:pt x="1578"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2" name="Google Shape;7342;p31"/>
            <p:cNvSpPr/>
            <p:nvPr/>
          </p:nvSpPr>
          <p:spPr>
            <a:xfrm>
              <a:off x="7463317" y="3477030"/>
              <a:ext cx="40837" cy="64645"/>
            </a:xfrm>
            <a:custGeom>
              <a:avLst/>
              <a:gdLst/>
              <a:ahLst/>
              <a:cxnLst/>
              <a:rect l="l" t="t" r="r" b="b"/>
              <a:pathLst>
                <a:path w="2367" h="3747" extrusionOk="0">
                  <a:moveTo>
                    <a:pt x="148" y="0"/>
                  </a:moveTo>
                  <a:lnTo>
                    <a:pt x="148" y="444"/>
                  </a:lnTo>
                  <a:lnTo>
                    <a:pt x="1824" y="444"/>
                  </a:lnTo>
                  <a:lnTo>
                    <a:pt x="0" y="3303"/>
                  </a:lnTo>
                  <a:lnTo>
                    <a:pt x="0" y="3747"/>
                  </a:lnTo>
                  <a:lnTo>
                    <a:pt x="2317" y="3747"/>
                  </a:lnTo>
                  <a:lnTo>
                    <a:pt x="2366" y="3303"/>
                  </a:lnTo>
                  <a:lnTo>
                    <a:pt x="543" y="3303"/>
                  </a:lnTo>
                  <a:lnTo>
                    <a:pt x="2366" y="444"/>
                  </a:lnTo>
                  <a:lnTo>
                    <a:pt x="2366"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3" name="Google Shape;7343;p31"/>
            <p:cNvSpPr/>
            <p:nvPr/>
          </p:nvSpPr>
          <p:spPr>
            <a:xfrm>
              <a:off x="7509235" y="3477030"/>
              <a:ext cx="51896" cy="64645"/>
            </a:xfrm>
            <a:custGeom>
              <a:avLst/>
              <a:gdLst/>
              <a:ahLst/>
              <a:cxnLst/>
              <a:rect l="l" t="t" r="r" b="b"/>
              <a:pathLst>
                <a:path w="3008" h="3747" extrusionOk="0">
                  <a:moveTo>
                    <a:pt x="1528" y="444"/>
                  </a:moveTo>
                  <a:lnTo>
                    <a:pt x="2071" y="2366"/>
                  </a:lnTo>
                  <a:lnTo>
                    <a:pt x="937" y="2366"/>
                  </a:lnTo>
                  <a:lnTo>
                    <a:pt x="1528" y="444"/>
                  </a:lnTo>
                  <a:close/>
                  <a:moveTo>
                    <a:pt x="1183" y="0"/>
                  </a:moveTo>
                  <a:lnTo>
                    <a:pt x="0" y="3747"/>
                  </a:lnTo>
                  <a:lnTo>
                    <a:pt x="542" y="3747"/>
                  </a:lnTo>
                  <a:lnTo>
                    <a:pt x="789" y="2810"/>
                  </a:lnTo>
                  <a:lnTo>
                    <a:pt x="2218" y="2810"/>
                  </a:lnTo>
                  <a:lnTo>
                    <a:pt x="2465" y="3747"/>
                  </a:lnTo>
                  <a:lnTo>
                    <a:pt x="3007" y="3747"/>
                  </a:lnTo>
                  <a:lnTo>
                    <a:pt x="1824"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4" name="Google Shape;7344;p31"/>
            <p:cNvSpPr/>
            <p:nvPr/>
          </p:nvSpPr>
          <p:spPr>
            <a:xfrm>
              <a:off x="7567900" y="3477030"/>
              <a:ext cx="60401" cy="64645"/>
            </a:xfrm>
            <a:custGeom>
              <a:avLst/>
              <a:gdLst/>
              <a:ahLst/>
              <a:cxnLst/>
              <a:rect l="l" t="t" r="r" b="b"/>
              <a:pathLst>
                <a:path w="3501" h="3747" extrusionOk="0">
                  <a:moveTo>
                    <a:pt x="296" y="0"/>
                  </a:moveTo>
                  <a:lnTo>
                    <a:pt x="0" y="3747"/>
                  </a:lnTo>
                  <a:lnTo>
                    <a:pt x="493" y="3747"/>
                  </a:lnTo>
                  <a:lnTo>
                    <a:pt x="592" y="2071"/>
                  </a:lnTo>
                  <a:cubicBezTo>
                    <a:pt x="641" y="1479"/>
                    <a:pt x="691" y="986"/>
                    <a:pt x="691" y="543"/>
                  </a:cubicBezTo>
                  <a:lnTo>
                    <a:pt x="1529" y="3303"/>
                  </a:lnTo>
                  <a:lnTo>
                    <a:pt x="2022" y="3303"/>
                  </a:lnTo>
                  <a:lnTo>
                    <a:pt x="2810" y="543"/>
                  </a:lnTo>
                  <a:cubicBezTo>
                    <a:pt x="2810" y="888"/>
                    <a:pt x="2860" y="1381"/>
                    <a:pt x="2909" y="2071"/>
                  </a:cubicBezTo>
                  <a:lnTo>
                    <a:pt x="3007" y="3747"/>
                  </a:lnTo>
                  <a:lnTo>
                    <a:pt x="3500" y="3747"/>
                  </a:lnTo>
                  <a:lnTo>
                    <a:pt x="3205" y="0"/>
                  </a:lnTo>
                  <a:lnTo>
                    <a:pt x="2514" y="0"/>
                  </a:lnTo>
                  <a:lnTo>
                    <a:pt x="1775" y="2712"/>
                  </a:lnTo>
                  <a:lnTo>
                    <a:pt x="986"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5" name="Google Shape;7345;p31"/>
            <p:cNvSpPr/>
            <p:nvPr/>
          </p:nvSpPr>
          <p:spPr>
            <a:xfrm>
              <a:off x="7643572" y="3477030"/>
              <a:ext cx="43390" cy="64645"/>
            </a:xfrm>
            <a:custGeom>
              <a:avLst/>
              <a:gdLst/>
              <a:ahLst/>
              <a:cxnLst/>
              <a:rect l="l" t="t" r="r" b="b"/>
              <a:pathLst>
                <a:path w="2515" h="3747" extrusionOk="0">
                  <a:moveTo>
                    <a:pt x="937" y="395"/>
                  </a:moveTo>
                  <a:cubicBezTo>
                    <a:pt x="1233" y="395"/>
                    <a:pt x="1430" y="444"/>
                    <a:pt x="1578" y="543"/>
                  </a:cubicBezTo>
                  <a:cubicBezTo>
                    <a:pt x="1726" y="641"/>
                    <a:pt x="1825" y="789"/>
                    <a:pt x="1825" y="986"/>
                  </a:cubicBezTo>
                  <a:cubicBezTo>
                    <a:pt x="1825" y="1183"/>
                    <a:pt x="1726" y="1331"/>
                    <a:pt x="1627" y="1430"/>
                  </a:cubicBezTo>
                  <a:cubicBezTo>
                    <a:pt x="1479" y="1528"/>
                    <a:pt x="1282" y="1578"/>
                    <a:pt x="1085" y="1578"/>
                  </a:cubicBezTo>
                  <a:lnTo>
                    <a:pt x="494" y="1578"/>
                  </a:lnTo>
                  <a:lnTo>
                    <a:pt x="494" y="395"/>
                  </a:lnTo>
                  <a:close/>
                  <a:moveTo>
                    <a:pt x="1134" y="1972"/>
                  </a:moveTo>
                  <a:cubicBezTo>
                    <a:pt x="1381" y="1972"/>
                    <a:pt x="1578" y="2021"/>
                    <a:pt x="1726" y="2120"/>
                  </a:cubicBezTo>
                  <a:cubicBezTo>
                    <a:pt x="1874" y="2268"/>
                    <a:pt x="1972" y="2416"/>
                    <a:pt x="1972" y="2662"/>
                  </a:cubicBezTo>
                  <a:cubicBezTo>
                    <a:pt x="1972" y="2909"/>
                    <a:pt x="1874" y="3106"/>
                    <a:pt x="1726" y="3204"/>
                  </a:cubicBezTo>
                  <a:cubicBezTo>
                    <a:pt x="1578" y="3254"/>
                    <a:pt x="1332" y="3303"/>
                    <a:pt x="1036" y="3303"/>
                  </a:cubicBezTo>
                  <a:lnTo>
                    <a:pt x="494" y="3303"/>
                  </a:lnTo>
                  <a:lnTo>
                    <a:pt x="494" y="1972"/>
                  </a:lnTo>
                  <a:close/>
                  <a:moveTo>
                    <a:pt x="1" y="0"/>
                  </a:moveTo>
                  <a:lnTo>
                    <a:pt x="1" y="3747"/>
                  </a:lnTo>
                  <a:lnTo>
                    <a:pt x="1036" y="3747"/>
                  </a:lnTo>
                  <a:cubicBezTo>
                    <a:pt x="2022" y="3747"/>
                    <a:pt x="2515" y="3352"/>
                    <a:pt x="2515" y="2662"/>
                  </a:cubicBezTo>
                  <a:cubicBezTo>
                    <a:pt x="2515" y="2366"/>
                    <a:pt x="2416" y="2169"/>
                    <a:pt x="2268" y="2021"/>
                  </a:cubicBezTo>
                  <a:cubicBezTo>
                    <a:pt x="2120" y="1874"/>
                    <a:pt x="1923" y="1824"/>
                    <a:pt x="1627" y="1775"/>
                  </a:cubicBezTo>
                  <a:cubicBezTo>
                    <a:pt x="1825" y="1726"/>
                    <a:pt x="2022" y="1627"/>
                    <a:pt x="2120" y="1479"/>
                  </a:cubicBezTo>
                  <a:cubicBezTo>
                    <a:pt x="2268" y="1331"/>
                    <a:pt x="2317" y="1183"/>
                    <a:pt x="2317" y="937"/>
                  </a:cubicBezTo>
                  <a:cubicBezTo>
                    <a:pt x="2317" y="641"/>
                    <a:pt x="2219" y="395"/>
                    <a:pt x="1972" y="247"/>
                  </a:cubicBezTo>
                  <a:cubicBezTo>
                    <a:pt x="1726" y="99"/>
                    <a:pt x="1332" y="0"/>
                    <a:pt x="888"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6" name="Google Shape;7346;p31"/>
            <p:cNvSpPr/>
            <p:nvPr/>
          </p:nvSpPr>
          <p:spPr>
            <a:xfrm>
              <a:off x="7700547" y="3477030"/>
              <a:ext cx="8523" cy="64645"/>
            </a:xfrm>
            <a:custGeom>
              <a:avLst/>
              <a:gdLst/>
              <a:ahLst/>
              <a:cxnLst/>
              <a:rect l="l" t="t" r="r" b="b"/>
              <a:pathLst>
                <a:path w="494" h="3747" extrusionOk="0">
                  <a:moveTo>
                    <a:pt x="0" y="0"/>
                  </a:moveTo>
                  <a:lnTo>
                    <a:pt x="0" y="3747"/>
                  </a:lnTo>
                  <a:lnTo>
                    <a:pt x="493" y="3747"/>
                  </a:lnTo>
                  <a:lnTo>
                    <a:pt x="493"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7" name="Google Shape;7347;p31"/>
            <p:cNvSpPr/>
            <p:nvPr/>
          </p:nvSpPr>
          <p:spPr>
            <a:xfrm>
              <a:off x="7723506" y="3476185"/>
              <a:ext cx="56985" cy="74841"/>
            </a:xfrm>
            <a:custGeom>
              <a:avLst/>
              <a:gdLst/>
              <a:ahLst/>
              <a:cxnLst/>
              <a:rect l="l" t="t" r="r" b="b"/>
              <a:pathLst>
                <a:path w="3303" h="4338" extrusionOk="0">
                  <a:moveTo>
                    <a:pt x="1578" y="394"/>
                  </a:moveTo>
                  <a:cubicBezTo>
                    <a:pt x="2268" y="394"/>
                    <a:pt x="2613" y="937"/>
                    <a:pt x="2613" y="1923"/>
                  </a:cubicBezTo>
                  <a:cubicBezTo>
                    <a:pt x="2613" y="2908"/>
                    <a:pt x="2268" y="3401"/>
                    <a:pt x="1578" y="3401"/>
                  </a:cubicBezTo>
                  <a:cubicBezTo>
                    <a:pt x="1233" y="3401"/>
                    <a:pt x="986" y="3303"/>
                    <a:pt x="789" y="3056"/>
                  </a:cubicBezTo>
                  <a:cubicBezTo>
                    <a:pt x="641" y="2810"/>
                    <a:pt x="543" y="2465"/>
                    <a:pt x="543" y="1923"/>
                  </a:cubicBezTo>
                  <a:cubicBezTo>
                    <a:pt x="543" y="1430"/>
                    <a:pt x="641" y="1035"/>
                    <a:pt x="789" y="789"/>
                  </a:cubicBezTo>
                  <a:cubicBezTo>
                    <a:pt x="986" y="542"/>
                    <a:pt x="1233" y="394"/>
                    <a:pt x="1578" y="394"/>
                  </a:cubicBezTo>
                  <a:close/>
                  <a:moveTo>
                    <a:pt x="1578" y="0"/>
                  </a:moveTo>
                  <a:cubicBezTo>
                    <a:pt x="1282" y="0"/>
                    <a:pt x="986" y="49"/>
                    <a:pt x="740" y="247"/>
                  </a:cubicBezTo>
                  <a:cubicBezTo>
                    <a:pt x="493" y="394"/>
                    <a:pt x="345" y="592"/>
                    <a:pt x="197" y="887"/>
                  </a:cubicBezTo>
                  <a:cubicBezTo>
                    <a:pt x="50" y="1183"/>
                    <a:pt x="0" y="1528"/>
                    <a:pt x="0" y="1923"/>
                  </a:cubicBezTo>
                  <a:cubicBezTo>
                    <a:pt x="0" y="2317"/>
                    <a:pt x="50" y="2662"/>
                    <a:pt x="197" y="2958"/>
                  </a:cubicBezTo>
                  <a:cubicBezTo>
                    <a:pt x="345" y="3253"/>
                    <a:pt x="493" y="3451"/>
                    <a:pt x="740" y="3599"/>
                  </a:cubicBezTo>
                  <a:cubicBezTo>
                    <a:pt x="986" y="3746"/>
                    <a:pt x="1233" y="3845"/>
                    <a:pt x="1578" y="3845"/>
                  </a:cubicBezTo>
                  <a:cubicBezTo>
                    <a:pt x="1873" y="3845"/>
                    <a:pt x="2169" y="3845"/>
                    <a:pt x="2366" y="3944"/>
                  </a:cubicBezTo>
                  <a:cubicBezTo>
                    <a:pt x="2564" y="3993"/>
                    <a:pt x="2761" y="4141"/>
                    <a:pt x="2958" y="4338"/>
                  </a:cubicBezTo>
                  <a:lnTo>
                    <a:pt x="3303" y="3894"/>
                  </a:lnTo>
                  <a:cubicBezTo>
                    <a:pt x="3155" y="3796"/>
                    <a:pt x="3007" y="3697"/>
                    <a:pt x="2810" y="3648"/>
                  </a:cubicBezTo>
                  <a:cubicBezTo>
                    <a:pt x="2662" y="3599"/>
                    <a:pt x="2465" y="3549"/>
                    <a:pt x="2268" y="3549"/>
                  </a:cubicBezTo>
                  <a:cubicBezTo>
                    <a:pt x="2564" y="3401"/>
                    <a:pt x="2761" y="3204"/>
                    <a:pt x="2909" y="2958"/>
                  </a:cubicBezTo>
                  <a:cubicBezTo>
                    <a:pt x="3057" y="2711"/>
                    <a:pt x="3155" y="2366"/>
                    <a:pt x="3155" y="1923"/>
                  </a:cubicBezTo>
                  <a:cubicBezTo>
                    <a:pt x="3155" y="1528"/>
                    <a:pt x="3057" y="1183"/>
                    <a:pt x="2958" y="887"/>
                  </a:cubicBezTo>
                  <a:cubicBezTo>
                    <a:pt x="2810" y="592"/>
                    <a:pt x="2613" y="345"/>
                    <a:pt x="2366" y="197"/>
                  </a:cubicBezTo>
                  <a:cubicBezTo>
                    <a:pt x="2169" y="49"/>
                    <a:pt x="1873" y="0"/>
                    <a:pt x="1578"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8" name="Google Shape;7348;p31"/>
            <p:cNvSpPr/>
            <p:nvPr/>
          </p:nvSpPr>
          <p:spPr>
            <a:xfrm>
              <a:off x="7791520" y="3477030"/>
              <a:ext cx="44253" cy="65508"/>
            </a:xfrm>
            <a:custGeom>
              <a:avLst/>
              <a:gdLst/>
              <a:ahLst/>
              <a:cxnLst/>
              <a:rect l="l" t="t" r="r" b="b"/>
              <a:pathLst>
                <a:path w="2565" h="3797" extrusionOk="0">
                  <a:moveTo>
                    <a:pt x="1" y="0"/>
                  </a:moveTo>
                  <a:lnTo>
                    <a:pt x="1" y="2514"/>
                  </a:lnTo>
                  <a:cubicBezTo>
                    <a:pt x="1" y="2909"/>
                    <a:pt x="99" y="3204"/>
                    <a:pt x="297" y="3451"/>
                  </a:cubicBezTo>
                  <a:cubicBezTo>
                    <a:pt x="543" y="3697"/>
                    <a:pt x="839" y="3796"/>
                    <a:pt x="1282" y="3796"/>
                  </a:cubicBezTo>
                  <a:cubicBezTo>
                    <a:pt x="1529" y="3796"/>
                    <a:pt x="1775" y="3747"/>
                    <a:pt x="1973" y="3648"/>
                  </a:cubicBezTo>
                  <a:cubicBezTo>
                    <a:pt x="2170" y="3550"/>
                    <a:pt x="2318" y="3402"/>
                    <a:pt x="2416" y="3204"/>
                  </a:cubicBezTo>
                  <a:cubicBezTo>
                    <a:pt x="2515" y="3007"/>
                    <a:pt x="2564" y="2761"/>
                    <a:pt x="2564" y="2514"/>
                  </a:cubicBezTo>
                  <a:lnTo>
                    <a:pt x="2564" y="0"/>
                  </a:lnTo>
                  <a:lnTo>
                    <a:pt x="2071" y="0"/>
                  </a:lnTo>
                  <a:lnTo>
                    <a:pt x="2071" y="2514"/>
                  </a:lnTo>
                  <a:cubicBezTo>
                    <a:pt x="2071" y="2810"/>
                    <a:pt x="1973" y="3007"/>
                    <a:pt x="1874" y="3155"/>
                  </a:cubicBezTo>
                  <a:cubicBezTo>
                    <a:pt x="1726" y="3303"/>
                    <a:pt x="1529" y="3352"/>
                    <a:pt x="1282" y="3352"/>
                  </a:cubicBezTo>
                  <a:cubicBezTo>
                    <a:pt x="987" y="3352"/>
                    <a:pt x="790" y="3303"/>
                    <a:pt x="691" y="3155"/>
                  </a:cubicBezTo>
                  <a:cubicBezTo>
                    <a:pt x="543" y="3007"/>
                    <a:pt x="494" y="2761"/>
                    <a:pt x="494" y="2514"/>
                  </a:cubicBezTo>
                  <a:lnTo>
                    <a:pt x="494"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49" name="Google Shape;7349;p31"/>
            <p:cNvSpPr/>
            <p:nvPr/>
          </p:nvSpPr>
          <p:spPr>
            <a:xfrm>
              <a:off x="7853600" y="3477030"/>
              <a:ext cx="35730" cy="64645"/>
            </a:xfrm>
            <a:custGeom>
              <a:avLst/>
              <a:gdLst/>
              <a:ahLst/>
              <a:cxnLst/>
              <a:rect l="l" t="t" r="r" b="b"/>
              <a:pathLst>
                <a:path w="2071" h="3747" extrusionOk="0">
                  <a:moveTo>
                    <a:pt x="0" y="0"/>
                  </a:moveTo>
                  <a:lnTo>
                    <a:pt x="0" y="3747"/>
                  </a:lnTo>
                  <a:lnTo>
                    <a:pt x="2071" y="3747"/>
                  </a:lnTo>
                  <a:lnTo>
                    <a:pt x="2071" y="3303"/>
                  </a:lnTo>
                  <a:lnTo>
                    <a:pt x="543" y="3303"/>
                  </a:lnTo>
                  <a:lnTo>
                    <a:pt x="543" y="2021"/>
                  </a:lnTo>
                  <a:lnTo>
                    <a:pt x="1775" y="2021"/>
                  </a:lnTo>
                  <a:lnTo>
                    <a:pt x="1775" y="1627"/>
                  </a:lnTo>
                  <a:lnTo>
                    <a:pt x="543" y="1627"/>
                  </a:lnTo>
                  <a:lnTo>
                    <a:pt x="543" y="444"/>
                  </a:lnTo>
                  <a:lnTo>
                    <a:pt x="1972" y="444"/>
                  </a:lnTo>
                  <a:lnTo>
                    <a:pt x="2021"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0" name="Google Shape;7350;p31"/>
            <p:cNvSpPr/>
            <p:nvPr/>
          </p:nvSpPr>
          <p:spPr>
            <a:xfrm>
              <a:off x="7575558" y="3854564"/>
              <a:ext cx="61246" cy="63800"/>
            </a:xfrm>
            <a:custGeom>
              <a:avLst/>
              <a:gdLst/>
              <a:ahLst/>
              <a:cxnLst/>
              <a:rect l="l" t="t" r="r" b="b"/>
              <a:pathLst>
                <a:path w="3550" h="3698" extrusionOk="0">
                  <a:moveTo>
                    <a:pt x="345" y="0"/>
                  </a:moveTo>
                  <a:lnTo>
                    <a:pt x="0" y="3697"/>
                  </a:lnTo>
                  <a:lnTo>
                    <a:pt x="493" y="3697"/>
                  </a:lnTo>
                  <a:lnTo>
                    <a:pt x="641" y="2070"/>
                  </a:lnTo>
                  <a:cubicBezTo>
                    <a:pt x="690" y="1479"/>
                    <a:pt x="690" y="937"/>
                    <a:pt x="690" y="493"/>
                  </a:cubicBezTo>
                  <a:lnTo>
                    <a:pt x="1528" y="3303"/>
                  </a:lnTo>
                  <a:lnTo>
                    <a:pt x="2021" y="3303"/>
                  </a:lnTo>
                  <a:lnTo>
                    <a:pt x="2810" y="493"/>
                  </a:lnTo>
                  <a:cubicBezTo>
                    <a:pt x="2859" y="838"/>
                    <a:pt x="2859" y="1380"/>
                    <a:pt x="2908" y="2021"/>
                  </a:cubicBezTo>
                  <a:lnTo>
                    <a:pt x="3056" y="3697"/>
                  </a:lnTo>
                  <a:lnTo>
                    <a:pt x="3549" y="3697"/>
                  </a:lnTo>
                  <a:lnTo>
                    <a:pt x="3254" y="0"/>
                  </a:lnTo>
                  <a:lnTo>
                    <a:pt x="2563" y="0"/>
                  </a:lnTo>
                  <a:lnTo>
                    <a:pt x="1824" y="2711"/>
                  </a:lnTo>
                  <a:lnTo>
                    <a:pt x="103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1" name="Google Shape;7351;p31"/>
            <p:cNvSpPr/>
            <p:nvPr/>
          </p:nvSpPr>
          <p:spPr>
            <a:xfrm>
              <a:off x="7642727" y="3854564"/>
              <a:ext cx="52741" cy="63800"/>
            </a:xfrm>
            <a:custGeom>
              <a:avLst/>
              <a:gdLst/>
              <a:ahLst/>
              <a:cxnLst/>
              <a:rect l="l" t="t" r="r" b="b"/>
              <a:pathLst>
                <a:path w="3057" h="3698" extrusionOk="0">
                  <a:moveTo>
                    <a:pt x="1528" y="394"/>
                  </a:moveTo>
                  <a:lnTo>
                    <a:pt x="2120" y="2366"/>
                  </a:lnTo>
                  <a:lnTo>
                    <a:pt x="937" y="2366"/>
                  </a:lnTo>
                  <a:lnTo>
                    <a:pt x="1528" y="394"/>
                  </a:lnTo>
                  <a:close/>
                  <a:moveTo>
                    <a:pt x="1233" y="0"/>
                  </a:moveTo>
                  <a:lnTo>
                    <a:pt x="0" y="3697"/>
                  </a:lnTo>
                  <a:lnTo>
                    <a:pt x="543" y="3697"/>
                  </a:lnTo>
                  <a:lnTo>
                    <a:pt x="838" y="2761"/>
                  </a:lnTo>
                  <a:lnTo>
                    <a:pt x="2219" y="2761"/>
                  </a:lnTo>
                  <a:lnTo>
                    <a:pt x="2514" y="3697"/>
                  </a:lnTo>
                  <a:lnTo>
                    <a:pt x="3057" y="3697"/>
                  </a:lnTo>
                  <a:lnTo>
                    <a:pt x="1874"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2" name="Google Shape;7352;p31"/>
            <p:cNvSpPr/>
            <p:nvPr/>
          </p:nvSpPr>
          <p:spPr>
            <a:xfrm>
              <a:off x="7704790" y="3854564"/>
              <a:ext cx="45943" cy="63800"/>
            </a:xfrm>
            <a:custGeom>
              <a:avLst/>
              <a:gdLst/>
              <a:ahLst/>
              <a:cxnLst/>
              <a:rect l="l" t="t" r="r" b="b"/>
              <a:pathLst>
                <a:path w="2663" h="3698" extrusionOk="0">
                  <a:moveTo>
                    <a:pt x="937" y="394"/>
                  </a:moveTo>
                  <a:cubicBezTo>
                    <a:pt x="1135" y="394"/>
                    <a:pt x="1332" y="444"/>
                    <a:pt x="1529" y="493"/>
                  </a:cubicBezTo>
                  <a:cubicBezTo>
                    <a:pt x="1677" y="592"/>
                    <a:pt x="1825" y="690"/>
                    <a:pt x="1973" y="937"/>
                  </a:cubicBezTo>
                  <a:cubicBezTo>
                    <a:pt x="2071" y="1134"/>
                    <a:pt x="2120" y="1430"/>
                    <a:pt x="2120" y="1824"/>
                  </a:cubicBezTo>
                  <a:cubicBezTo>
                    <a:pt x="2120" y="2366"/>
                    <a:pt x="2022" y="2761"/>
                    <a:pt x="1775" y="2958"/>
                  </a:cubicBezTo>
                  <a:cubicBezTo>
                    <a:pt x="1578" y="3204"/>
                    <a:pt x="1282" y="3303"/>
                    <a:pt x="937" y="3303"/>
                  </a:cubicBezTo>
                  <a:lnTo>
                    <a:pt x="543" y="3303"/>
                  </a:lnTo>
                  <a:lnTo>
                    <a:pt x="543" y="394"/>
                  </a:lnTo>
                  <a:close/>
                  <a:moveTo>
                    <a:pt x="1" y="0"/>
                  </a:moveTo>
                  <a:lnTo>
                    <a:pt x="1" y="3697"/>
                  </a:lnTo>
                  <a:lnTo>
                    <a:pt x="937" y="3697"/>
                  </a:lnTo>
                  <a:cubicBezTo>
                    <a:pt x="1381" y="3697"/>
                    <a:pt x="1825" y="3549"/>
                    <a:pt x="2170" y="3303"/>
                  </a:cubicBezTo>
                  <a:cubicBezTo>
                    <a:pt x="2515" y="3007"/>
                    <a:pt x="2663" y="2514"/>
                    <a:pt x="2663" y="1824"/>
                  </a:cubicBezTo>
                  <a:cubicBezTo>
                    <a:pt x="2663" y="1134"/>
                    <a:pt x="2515" y="641"/>
                    <a:pt x="2170" y="394"/>
                  </a:cubicBezTo>
                  <a:cubicBezTo>
                    <a:pt x="1825" y="99"/>
                    <a:pt x="1381" y="0"/>
                    <a:pt x="790"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3" name="Google Shape;7353;p31"/>
            <p:cNvSpPr/>
            <p:nvPr/>
          </p:nvSpPr>
          <p:spPr>
            <a:xfrm>
              <a:off x="7754968" y="3854564"/>
              <a:ext cx="51896" cy="63800"/>
            </a:xfrm>
            <a:custGeom>
              <a:avLst/>
              <a:gdLst/>
              <a:ahLst/>
              <a:cxnLst/>
              <a:rect l="l" t="t" r="r" b="b"/>
              <a:pathLst>
                <a:path w="3008" h="3698" extrusionOk="0">
                  <a:moveTo>
                    <a:pt x="1479" y="394"/>
                  </a:moveTo>
                  <a:lnTo>
                    <a:pt x="2071" y="2366"/>
                  </a:lnTo>
                  <a:lnTo>
                    <a:pt x="887" y="2366"/>
                  </a:lnTo>
                  <a:lnTo>
                    <a:pt x="1479" y="394"/>
                  </a:lnTo>
                  <a:close/>
                  <a:moveTo>
                    <a:pt x="1183" y="0"/>
                  </a:moveTo>
                  <a:lnTo>
                    <a:pt x="0" y="3697"/>
                  </a:lnTo>
                  <a:lnTo>
                    <a:pt x="493" y="3697"/>
                  </a:lnTo>
                  <a:lnTo>
                    <a:pt x="789" y="2761"/>
                  </a:lnTo>
                  <a:lnTo>
                    <a:pt x="2169" y="2761"/>
                  </a:lnTo>
                  <a:lnTo>
                    <a:pt x="2465" y="3697"/>
                  </a:lnTo>
                  <a:lnTo>
                    <a:pt x="3007" y="3697"/>
                  </a:lnTo>
                  <a:lnTo>
                    <a:pt x="1824"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4" name="Google Shape;7354;p31"/>
            <p:cNvSpPr/>
            <p:nvPr/>
          </p:nvSpPr>
          <p:spPr>
            <a:xfrm>
              <a:off x="7812788" y="3852856"/>
              <a:ext cx="47634" cy="66353"/>
            </a:xfrm>
            <a:custGeom>
              <a:avLst/>
              <a:gdLst/>
              <a:ahLst/>
              <a:cxnLst/>
              <a:rect l="l" t="t" r="r" b="b"/>
              <a:pathLst>
                <a:path w="2761" h="3846" extrusionOk="0">
                  <a:moveTo>
                    <a:pt x="1578" y="0"/>
                  </a:moveTo>
                  <a:cubicBezTo>
                    <a:pt x="1282" y="0"/>
                    <a:pt x="1035" y="99"/>
                    <a:pt x="789" y="247"/>
                  </a:cubicBezTo>
                  <a:cubicBezTo>
                    <a:pt x="542" y="395"/>
                    <a:pt x="345" y="592"/>
                    <a:pt x="197" y="888"/>
                  </a:cubicBezTo>
                  <a:cubicBezTo>
                    <a:pt x="49" y="1184"/>
                    <a:pt x="0" y="1529"/>
                    <a:pt x="0" y="1923"/>
                  </a:cubicBezTo>
                  <a:cubicBezTo>
                    <a:pt x="0" y="2564"/>
                    <a:pt x="99" y="3057"/>
                    <a:pt x="395" y="3352"/>
                  </a:cubicBezTo>
                  <a:cubicBezTo>
                    <a:pt x="641" y="3698"/>
                    <a:pt x="1035" y="3845"/>
                    <a:pt x="1528" y="3845"/>
                  </a:cubicBezTo>
                  <a:cubicBezTo>
                    <a:pt x="1972" y="3845"/>
                    <a:pt x="2366" y="3747"/>
                    <a:pt x="2761" y="3550"/>
                  </a:cubicBezTo>
                  <a:lnTo>
                    <a:pt x="2761" y="1726"/>
                  </a:lnTo>
                  <a:lnTo>
                    <a:pt x="1528" y="1726"/>
                  </a:lnTo>
                  <a:lnTo>
                    <a:pt x="1578" y="2169"/>
                  </a:lnTo>
                  <a:lnTo>
                    <a:pt x="2268" y="2169"/>
                  </a:lnTo>
                  <a:lnTo>
                    <a:pt x="2268" y="3303"/>
                  </a:lnTo>
                  <a:cubicBezTo>
                    <a:pt x="2021" y="3402"/>
                    <a:pt x="1824" y="3451"/>
                    <a:pt x="1528" y="3451"/>
                  </a:cubicBezTo>
                  <a:cubicBezTo>
                    <a:pt x="1183" y="3451"/>
                    <a:pt x="937" y="3303"/>
                    <a:pt x="789" y="3106"/>
                  </a:cubicBezTo>
                  <a:cubicBezTo>
                    <a:pt x="592" y="2860"/>
                    <a:pt x="542" y="2465"/>
                    <a:pt x="542" y="1923"/>
                  </a:cubicBezTo>
                  <a:cubicBezTo>
                    <a:pt x="542" y="1578"/>
                    <a:pt x="592" y="1331"/>
                    <a:pt x="690" y="1085"/>
                  </a:cubicBezTo>
                  <a:cubicBezTo>
                    <a:pt x="789" y="838"/>
                    <a:pt x="887" y="691"/>
                    <a:pt x="1085" y="592"/>
                  </a:cubicBezTo>
                  <a:cubicBezTo>
                    <a:pt x="1233" y="493"/>
                    <a:pt x="1380" y="444"/>
                    <a:pt x="1578" y="444"/>
                  </a:cubicBezTo>
                  <a:cubicBezTo>
                    <a:pt x="1775" y="444"/>
                    <a:pt x="1923" y="444"/>
                    <a:pt x="2021" y="493"/>
                  </a:cubicBezTo>
                  <a:cubicBezTo>
                    <a:pt x="2169" y="543"/>
                    <a:pt x="2268" y="641"/>
                    <a:pt x="2416" y="740"/>
                  </a:cubicBezTo>
                  <a:lnTo>
                    <a:pt x="2711" y="444"/>
                  </a:lnTo>
                  <a:cubicBezTo>
                    <a:pt x="2514" y="296"/>
                    <a:pt x="2366" y="198"/>
                    <a:pt x="2218" y="99"/>
                  </a:cubicBezTo>
                  <a:cubicBezTo>
                    <a:pt x="2021" y="50"/>
                    <a:pt x="1824" y="0"/>
                    <a:pt x="1578"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5" name="Google Shape;7355;p31"/>
            <p:cNvSpPr/>
            <p:nvPr/>
          </p:nvSpPr>
          <p:spPr>
            <a:xfrm>
              <a:off x="7866347" y="3854564"/>
              <a:ext cx="52741" cy="63800"/>
            </a:xfrm>
            <a:custGeom>
              <a:avLst/>
              <a:gdLst/>
              <a:ahLst/>
              <a:cxnLst/>
              <a:rect l="l" t="t" r="r" b="b"/>
              <a:pathLst>
                <a:path w="3057" h="3698" extrusionOk="0">
                  <a:moveTo>
                    <a:pt x="1529" y="394"/>
                  </a:moveTo>
                  <a:lnTo>
                    <a:pt x="2120" y="2366"/>
                  </a:lnTo>
                  <a:lnTo>
                    <a:pt x="937" y="2366"/>
                  </a:lnTo>
                  <a:lnTo>
                    <a:pt x="1529" y="394"/>
                  </a:lnTo>
                  <a:close/>
                  <a:moveTo>
                    <a:pt x="1184" y="0"/>
                  </a:moveTo>
                  <a:lnTo>
                    <a:pt x="1" y="3697"/>
                  </a:lnTo>
                  <a:lnTo>
                    <a:pt x="543" y="3697"/>
                  </a:lnTo>
                  <a:lnTo>
                    <a:pt x="789" y="2761"/>
                  </a:lnTo>
                  <a:lnTo>
                    <a:pt x="2219" y="2761"/>
                  </a:lnTo>
                  <a:lnTo>
                    <a:pt x="2515" y="3697"/>
                  </a:lnTo>
                  <a:lnTo>
                    <a:pt x="3057" y="3697"/>
                  </a:lnTo>
                  <a:lnTo>
                    <a:pt x="1874"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6" name="Google Shape;7356;p31"/>
            <p:cNvSpPr/>
            <p:nvPr/>
          </p:nvSpPr>
          <p:spPr>
            <a:xfrm>
              <a:off x="7921614" y="3852856"/>
              <a:ext cx="45098" cy="66353"/>
            </a:xfrm>
            <a:custGeom>
              <a:avLst/>
              <a:gdLst/>
              <a:ahLst/>
              <a:cxnLst/>
              <a:rect l="l" t="t" r="r" b="b"/>
              <a:pathLst>
                <a:path w="2614" h="3846" extrusionOk="0">
                  <a:moveTo>
                    <a:pt x="1332" y="0"/>
                  </a:moveTo>
                  <a:cubicBezTo>
                    <a:pt x="1085" y="0"/>
                    <a:pt x="888" y="50"/>
                    <a:pt x="691" y="148"/>
                  </a:cubicBezTo>
                  <a:cubicBezTo>
                    <a:pt x="543" y="247"/>
                    <a:pt x="395" y="346"/>
                    <a:pt x="297" y="493"/>
                  </a:cubicBezTo>
                  <a:cubicBezTo>
                    <a:pt x="198" y="641"/>
                    <a:pt x="149" y="789"/>
                    <a:pt x="149" y="986"/>
                  </a:cubicBezTo>
                  <a:cubicBezTo>
                    <a:pt x="149" y="1282"/>
                    <a:pt x="247" y="1479"/>
                    <a:pt x="395" y="1627"/>
                  </a:cubicBezTo>
                  <a:cubicBezTo>
                    <a:pt x="592" y="1824"/>
                    <a:pt x="888" y="1972"/>
                    <a:pt x="1233" y="2071"/>
                  </a:cubicBezTo>
                  <a:cubicBezTo>
                    <a:pt x="1480" y="2120"/>
                    <a:pt x="1628" y="2169"/>
                    <a:pt x="1726" y="2268"/>
                  </a:cubicBezTo>
                  <a:cubicBezTo>
                    <a:pt x="1874" y="2317"/>
                    <a:pt x="1923" y="2416"/>
                    <a:pt x="1973" y="2465"/>
                  </a:cubicBezTo>
                  <a:cubicBezTo>
                    <a:pt x="2022" y="2564"/>
                    <a:pt x="2071" y="2662"/>
                    <a:pt x="2071" y="2761"/>
                  </a:cubicBezTo>
                  <a:cubicBezTo>
                    <a:pt x="2071" y="3007"/>
                    <a:pt x="1973" y="3155"/>
                    <a:pt x="1825" y="3303"/>
                  </a:cubicBezTo>
                  <a:cubicBezTo>
                    <a:pt x="1677" y="3402"/>
                    <a:pt x="1480" y="3451"/>
                    <a:pt x="1233" y="3451"/>
                  </a:cubicBezTo>
                  <a:cubicBezTo>
                    <a:pt x="1085" y="3451"/>
                    <a:pt x="888" y="3402"/>
                    <a:pt x="740" y="3352"/>
                  </a:cubicBezTo>
                  <a:cubicBezTo>
                    <a:pt x="592" y="3303"/>
                    <a:pt x="444" y="3205"/>
                    <a:pt x="297" y="3057"/>
                  </a:cubicBezTo>
                  <a:lnTo>
                    <a:pt x="1" y="3402"/>
                  </a:lnTo>
                  <a:cubicBezTo>
                    <a:pt x="346" y="3698"/>
                    <a:pt x="740" y="3845"/>
                    <a:pt x="1282" y="3845"/>
                  </a:cubicBezTo>
                  <a:cubicBezTo>
                    <a:pt x="1529" y="3845"/>
                    <a:pt x="1775" y="3796"/>
                    <a:pt x="1973" y="3747"/>
                  </a:cubicBezTo>
                  <a:cubicBezTo>
                    <a:pt x="2170" y="3648"/>
                    <a:pt x="2318" y="3500"/>
                    <a:pt x="2416" y="3352"/>
                  </a:cubicBezTo>
                  <a:cubicBezTo>
                    <a:pt x="2515" y="3155"/>
                    <a:pt x="2613" y="2958"/>
                    <a:pt x="2613" y="2761"/>
                  </a:cubicBezTo>
                  <a:cubicBezTo>
                    <a:pt x="2613" y="2564"/>
                    <a:pt x="2564" y="2367"/>
                    <a:pt x="2466" y="2219"/>
                  </a:cubicBezTo>
                  <a:cubicBezTo>
                    <a:pt x="2367" y="2071"/>
                    <a:pt x="2219" y="1972"/>
                    <a:pt x="2071" y="1874"/>
                  </a:cubicBezTo>
                  <a:cubicBezTo>
                    <a:pt x="1923" y="1775"/>
                    <a:pt x="1726" y="1726"/>
                    <a:pt x="1480" y="1627"/>
                  </a:cubicBezTo>
                  <a:cubicBezTo>
                    <a:pt x="1282" y="1578"/>
                    <a:pt x="1085" y="1529"/>
                    <a:pt x="987" y="1430"/>
                  </a:cubicBezTo>
                  <a:cubicBezTo>
                    <a:pt x="839" y="1381"/>
                    <a:pt x="790" y="1331"/>
                    <a:pt x="740" y="1233"/>
                  </a:cubicBezTo>
                  <a:cubicBezTo>
                    <a:pt x="691" y="1184"/>
                    <a:pt x="691" y="1085"/>
                    <a:pt x="691" y="986"/>
                  </a:cubicBezTo>
                  <a:cubicBezTo>
                    <a:pt x="691" y="789"/>
                    <a:pt x="740" y="641"/>
                    <a:pt x="839" y="592"/>
                  </a:cubicBezTo>
                  <a:cubicBezTo>
                    <a:pt x="987" y="493"/>
                    <a:pt x="1135" y="444"/>
                    <a:pt x="1332" y="444"/>
                  </a:cubicBezTo>
                  <a:cubicBezTo>
                    <a:pt x="1480" y="444"/>
                    <a:pt x="1628" y="444"/>
                    <a:pt x="1775" y="543"/>
                  </a:cubicBezTo>
                  <a:cubicBezTo>
                    <a:pt x="1923" y="592"/>
                    <a:pt x="2071" y="641"/>
                    <a:pt x="2170" y="740"/>
                  </a:cubicBezTo>
                  <a:lnTo>
                    <a:pt x="2466" y="444"/>
                  </a:lnTo>
                  <a:cubicBezTo>
                    <a:pt x="2318" y="296"/>
                    <a:pt x="2120" y="198"/>
                    <a:pt x="1973" y="148"/>
                  </a:cubicBezTo>
                  <a:cubicBezTo>
                    <a:pt x="1775" y="50"/>
                    <a:pt x="1578" y="0"/>
                    <a:pt x="1332"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7" name="Google Shape;7357;p31"/>
            <p:cNvSpPr/>
            <p:nvPr/>
          </p:nvSpPr>
          <p:spPr>
            <a:xfrm>
              <a:off x="7975190" y="3852856"/>
              <a:ext cx="45081" cy="66353"/>
            </a:xfrm>
            <a:custGeom>
              <a:avLst/>
              <a:gdLst/>
              <a:ahLst/>
              <a:cxnLst/>
              <a:rect l="l" t="t" r="r" b="b"/>
              <a:pathLst>
                <a:path w="2613" h="3846" extrusionOk="0">
                  <a:moveTo>
                    <a:pt x="1528" y="0"/>
                  </a:moveTo>
                  <a:cubicBezTo>
                    <a:pt x="1233" y="0"/>
                    <a:pt x="986" y="99"/>
                    <a:pt x="740" y="247"/>
                  </a:cubicBezTo>
                  <a:cubicBezTo>
                    <a:pt x="543" y="395"/>
                    <a:pt x="345" y="592"/>
                    <a:pt x="198" y="888"/>
                  </a:cubicBezTo>
                  <a:cubicBezTo>
                    <a:pt x="50" y="1184"/>
                    <a:pt x="0" y="1529"/>
                    <a:pt x="0" y="1923"/>
                  </a:cubicBezTo>
                  <a:cubicBezTo>
                    <a:pt x="0" y="2367"/>
                    <a:pt x="50" y="2712"/>
                    <a:pt x="198" y="3007"/>
                  </a:cubicBezTo>
                  <a:cubicBezTo>
                    <a:pt x="345" y="3254"/>
                    <a:pt x="493" y="3500"/>
                    <a:pt x="740" y="3648"/>
                  </a:cubicBezTo>
                  <a:cubicBezTo>
                    <a:pt x="986" y="3796"/>
                    <a:pt x="1233" y="3845"/>
                    <a:pt x="1528" y="3845"/>
                  </a:cubicBezTo>
                  <a:cubicBezTo>
                    <a:pt x="1775" y="3845"/>
                    <a:pt x="1972" y="3845"/>
                    <a:pt x="2169" y="3747"/>
                  </a:cubicBezTo>
                  <a:cubicBezTo>
                    <a:pt x="2366" y="3648"/>
                    <a:pt x="2514" y="3550"/>
                    <a:pt x="2613" y="3451"/>
                  </a:cubicBezTo>
                  <a:lnTo>
                    <a:pt x="2366" y="3106"/>
                  </a:lnTo>
                  <a:cubicBezTo>
                    <a:pt x="2219" y="3205"/>
                    <a:pt x="2120" y="3303"/>
                    <a:pt x="1972" y="3352"/>
                  </a:cubicBezTo>
                  <a:cubicBezTo>
                    <a:pt x="1874" y="3402"/>
                    <a:pt x="1726" y="3451"/>
                    <a:pt x="1578" y="3451"/>
                  </a:cubicBezTo>
                  <a:cubicBezTo>
                    <a:pt x="1282" y="3451"/>
                    <a:pt x="986" y="3303"/>
                    <a:pt x="838" y="3057"/>
                  </a:cubicBezTo>
                  <a:cubicBezTo>
                    <a:pt x="641" y="2810"/>
                    <a:pt x="543" y="2465"/>
                    <a:pt x="543" y="1923"/>
                  </a:cubicBezTo>
                  <a:cubicBezTo>
                    <a:pt x="543" y="1430"/>
                    <a:pt x="641" y="1036"/>
                    <a:pt x="838" y="789"/>
                  </a:cubicBezTo>
                  <a:cubicBezTo>
                    <a:pt x="1036" y="543"/>
                    <a:pt x="1282" y="444"/>
                    <a:pt x="1578" y="444"/>
                  </a:cubicBezTo>
                  <a:cubicBezTo>
                    <a:pt x="1824" y="444"/>
                    <a:pt x="2071" y="543"/>
                    <a:pt x="2268" y="691"/>
                  </a:cubicBezTo>
                  <a:lnTo>
                    <a:pt x="2564" y="395"/>
                  </a:lnTo>
                  <a:cubicBezTo>
                    <a:pt x="2416" y="247"/>
                    <a:pt x="2268" y="148"/>
                    <a:pt x="2120" y="99"/>
                  </a:cubicBezTo>
                  <a:cubicBezTo>
                    <a:pt x="1972" y="50"/>
                    <a:pt x="1775" y="0"/>
                    <a:pt x="1528"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8" name="Google Shape;7358;p31"/>
            <p:cNvSpPr/>
            <p:nvPr/>
          </p:nvSpPr>
          <p:spPr>
            <a:xfrm>
              <a:off x="8022798" y="3854564"/>
              <a:ext cx="51896" cy="63800"/>
            </a:xfrm>
            <a:custGeom>
              <a:avLst/>
              <a:gdLst/>
              <a:ahLst/>
              <a:cxnLst/>
              <a:rect l="l" t="t" r="r" b="b"/>
              <a:pathLst>
                <a:path w="3008" h="3698" extrusionOk="0">
                  <a:moveTo>
                    <a:pt x="1480" y="394"/>
                  </a:moveTo>
                  <a:lnTo>
                    <a:pt x="2071" y="2366"/>
                  </a:lnTo>
                  <a:lnTo>
                    <a:pt x="937" y="2366"/>
                  </a:lnTo>
                  <a:lnTo>
                    <a:pt x="1480" y="394"/>
                  </a:lnTo>
                  <a:close/>
                  <a:moveTo>
                    <a:pt x="1184" y="0"/>
                  </a:moveTo>
                  <a:lnTo>
                    <a:pt x="1" y="3697"/>
                  </a:lnTo>
                  <a:lnTo>
                    <a:pt x="494" y="3697"/>
                  </a:lnTo>
                  <a:lnTo>
                    <a:pt x="790" y="2761"/>
                  </a:lnTo>
                  <a:lnTo>
                    <a:pt x="2219" y="2761"/>
                  </a:lnTo>
                  <a:lnTo>
                    <a:pt x="2466" y="3697"/>
                  </a:lnTo>
                  <a:lnTo>
                    <a:pt x="3008" y="3697"/>
                  </a:lnTo>
                  <a:lnTo>
                    <a:pt x="182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59" name="Google Shape;7359;p31"/>
            <p:cNvSpPr/>
            <p:nvPr/>
          </p:nvSpPr>
          <p:spPr>
            <a:xfrm>
              <a:off x="8084879" y="3854564"/>
              <a:ext cx="44235" cy="63800"/>
            </a:xfrm>
            <a:custGeom>
              <a:avLst/>
              <a:gdLst/>
              <a:ahLst/>
              <a:cxnLst/>
              <a:rect l="l" t="t" r="r" b="b"/>
              <a:pathLst>
                <a:path w="2564" h="3698" extrusionOk="0">
                  <a:moveTo>
                    <a:pt x="986" y="394"/>
                  </a:moveTo>
                  <a:cubicBezTo>
                    <a:pt x="1282" y="394"/>
                    <a:pt x="1479" y="444"/>
                    <a:pt x="1627" y="542"/>
                  </a:cubicBezTo>
                  <a:cubicBezTo>
                    <a:pt x="1775" y="641"/>
                    <a:pt x="1824" y="789"/>
                    <a:pt x="1824" y="1035"/>
                  </a:cubicBezTo>
                  <a:cubicBezTo>
                    <a:pt x="1824" y="1282"/>
                    <a:pt x="1775" y="1479"/>
                    <a:pt x="1627" y="1577"/>
                  </a:cubicBezTo>
                  <a:cubicBezTo>
                    <a:pt x="1479" y="1676"/>
                    <a:pt x="1282" y="1725"/>
                    <a:pt x="1035" y="1725"/>
                  </a:cubicBezTo>
                  <a:lnTo>
                    <a:pt x="493" y="1725"/>
                  </a:lnTo>
                  <a:lnTo>
                    <a:pt x="493" y="394"/>
                  </a:lnTo>
                  <a:close/>
                  <a:moveTo>
                    <a:pt x="0" y="0"/>
                  </a:moveTo>
                  <a:lnTo>
                    <a:pt x="0" y="3697"/>
                  </a:lnTo>
                  <a:lnTo>
                    <a:pt x="493" y="3697"/>
                  </a:lnTo>
                  <a:lnTo>
                    <a:pt x="493" y="2120"/>
                  </a:lnTo>
                  <a:lnTo>
                    <a:pt x="1085" y="2120"/>
                  </a:lnTo>
                  <a:lnTo>
                    <a:pt x="1972" y="3697"/>
                  </a:lnTo>
                  <a:lnTo>
                    <a:pt x="2564" y="3697"/>
                  </a:lnTo>
                  <a:lnTo>
                    <a:pt x="1578" y="2021"/>
                  </a:lnTo>
                  <a:cubicBezTo>
                    <a:pt x="1873" y="1972"/>
                    <a:pt x="2071" y="1824"/>
                    <a:pt x="2169" y="1676"/>
                  </a:cubicBezTo>
                  <a:cubicBezTo>
                    <a:pt x="2317" y="1528"/>
                    <a:pt x="2366" y="1282"/>
                    <a:pt x="2366" y="1035"/>
                  </a:cubicBezTo>
                  <a:cubicBezTo>
                    <a:pt x="2366" y="690"/>
                    <a:pt x="2268" y="444"/>
                    <a:pt x="2021" y="247"/>
                  </a:cubicBezTo>
                  <a:cubicBezTo>
                    <a:pt x="1775" y="49"/>
                    <a:pt x="1430" y="0"/>
                    <a:pt x="986"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0" name="Google Shape;7360;p31"/>
            <p:cNvSpPr/>
            <p:nvPr/>
          </p:nvSpPr>
          <p:spPr>
            <a:xfrm>
              <a:off x="6562006" y="4432758"/>
              <a:ext cx="44235" cy="66353"/>
            </a:xfrm>
            <a:custGeom>
              <a:avLst/>
              <a:gdLst/>
              <a:ahLst/>
              <a:cxnLst/>
              <a:rect l="l" t="t" r="r" b="b"/>
              <a:pathLst>
                <a:path w="2564" h="3846" extrusionOk="0">
                  <a:moveTo>
                    <a:pt x="1282" y="0"/>
                  </a:moveTo>
                  <a:cubicBezTo>
                    <a:pt x="1085" y="0"/>
                    <a:pt x="888" y="49"/>
                    <a:pt x="691" y="148"/>
                  </a:cubicBezTo>
                  <a:cubicBezTo>
                    <a:pt x="493" y="247"/>
                    <a:pt x="395" y="345"/>
                    <a:pt x="296" y="493"/>
                  </a:cubicBezTo>
                  <a:cubicBezTo>
                    <a:pt x="198" y="641"/>
                    <a:pt x="148" y="789"/>
                    <a:pt x="148" y="986"/>
                  </a:cubicBezTo>
                  <a:cubicBezTo>
                    <a:pt x="148" y="1282"/>
                    <a:pt x="198" y="1479"/>
                    <a:pt x="395" y="1627"/>
                  </a:cubicBezTo>
                  <a:cubicBezTo>
                    <a:pt x="592" y="1824"/>
                    <a:pt x="839" y="1972"/>
                    <a:pt x="1233" y="2071"/>
                  </a:cubicBezTo>
                  <a:cubicBezTo>
                    <a:pt x="1430" y="2120"/>
                    <a:pt x="1627" y="2169"/>
                    <a:pt x="1726" y="2268"/>
                  </a:cubicBezTo>
                  <a:cubicBezTo>
                    <a:pt x="1824" y="2317"/>
                    <a:pt x="1923" y="2416"/>
                    <a:pt x="1972" y="2465"/>
                  </a:cubicBezTo>
                  <a:cubicBezTo>
                    <a:pt x="2022" y="2563"/>
                    <a:pt x="2022" y="2662"/>
                    <a:pt x="2022" y="2761"/>
                  </a:cubicBezTo>
                  <a:cubicBezTo>
                    <a:pt x="2022" y="3007"/>
                    <a:pt x="1972" y="3155"/>
                    <a:pt x="1824" y="3303"/>
                  </a:cubicBezTo>
                  <a:cubicBezTo>
                    <a:pt x="1677" y="3401"/>
                    <a:pt x="1479" y="3451"/>
                    <a:pt x="1233" y="3451"/>
                  </a:cubicBezTo>
                  <a:cubicBezTo>
                    <a:pt x="1036" y="3451"/>
                    <a:pt x="888" y="3401"/>
                    <a:pt x="740" y="3352"/>
                  </a:cubicBezTo>
                  <a:cubicBezTo>
                    <a:pt x="543" y="3303"/>
                    <a:pt x="395" y="3204"/>
                    <a:pt x="247" y="3056"/>
                  </a:cubicBezTo>
                  <a:lnTo>
                    <a:pt x="1" y="3401"/>
                  </a:lnTo>
                  <a:cubicBezTo>
                    <a:pt x="296" y="3697"/>
                    <a:pt x="740" y="3845"/>
                    <a:pt x="1233" y="3845"/>
                  </a:cubicBezTo>
                  <a:cubicBezTo>
                    <a:pt x="1529" y="3845"/>
                    <a:pt x="1775" y="3796"/>
                    <a:pt x="1972" y="3747"/>
                  </a:cubicBezTo>
                  <a:cubicBezTo>
                    <a:pt x="2169" y="3648"/>
                    <a:pt x="2317" y="3500"/>
                    <a:pt x="2416" y="3352"/>
                  </a:cubicBezTo>
                  <a:cubicBezTo>
                    <a:pt x="2515" y="3155"/>
                    <a:pt x="2564" y="2958"/>
                    <a:pt x="2564" y="2761"/>
                  </a:cubicBezTo>
                  <a:cubicBezTo>
                    <a:pt x="2564" y="2563"/>
                    <a:pt x="2515" y="2366"/>
                    <a:pt x="2416" y="2218"/>
                  </a:cubicBezTo>
                  <a:cubicBezTo>
                    <a:pt x="2317" y="2071"/>
                    <a:pt x="2219" y="1972"/>
                    <a:pt x="2071" y="1873"/>
                  </a:cubicBezTo>
                  <a:cubicBezTo>
                    <a:pt x="1923" y="1775"/>
                    <a:pt x="1726" y="1725"/>
                    <a:pt x="1479" y="1627"/>
                  </a:cubicBezTo>
                  <a:cubicBezTo>
                    <a:pt x="1233" y="1578"/>
                    <a:pt x="1085" y="1528"/>
                    <a:pt x="937" y="1430"/>
                  </a:cubicBezTo>
                  <a:cubicBezTo>
                    <a:pt x="839" y="1380"/>
                    <a:pt x="740" y="1331"/>
                    <a:pt x="740" y="1232"/>
                  </a:cubicBezTo>
                  <a:cubicBezTo>
                    <a:pt x="691" y="1183"/>
                    <a:pt x="641" y="1085"/>
                    <a:pt x="641" y="986"/>
                  </a:cubicBezTo>
                  <a:cubicBezTo>
                    <a:pt x="641" y="789"/>
                    <a:pt x="740" y="641"/>
                    <a:pt x="839" y="592"/>
                  </a:cubicBezTo>
                  <a:cubicBezTo>
                    <a:pt x="986" y="493"/>
                    <a:pt x="1134" y="444"/>
                    <a:pt x="1331" y="444"/>
                  </a:cubicBezTo>
                  <a:cubicBezTo>
                    <a:pt x="1479" y="444"/>
                    <a:pt x="1627" y="444"/>
                    <a:pt x="1775" y="542"/>
                  </a:cubicBezTo>
                  <a:cubicBezTo>
                    <a:pt x="1874" y="592"/>
                    <a:pt x="2022" y="641"/>
                    <a:pt x="2169" y="740"/>
                  </a:cubicBezTo>
                  <a:lnTo>
                    <a:pt x="2465" y="444"/>
                  </a:lnTo>
                  <a:cubicBezTo>
                    <a:pt x="2268" y="296"/>
                    <a:pt x="2120" y="197"/>
                    <a:pt x="1923" y="148"/>
                  </a:cubicBezTo>
                  <a:cubicBezTo>
                    <a:pt x="1775" y="49"/>
                    <a:pt x="1529" y="0"/>
                    <a:pt x="1282"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1" name="Google Shape;7361;p31"/>
            <p:cNvSpPr/>
            <p:nvPr/>
          </p:nvSpPr>
          <p:spPr>
            <a:xfrm>
              <a:off x="6615582" y="4432758"/>
              <a:ext cx="53586" cy="66353"/>
            </a:xfrm>
            <a:custGeom>
              <a:avLst/>
              <a:gdLst/>
              <a:ahLst/>
              <a:cxnLst/>
              <a:rect l="l" t="t" r="r" b="b"/>
              <a:pathLst>
                <a:path w="3106" h="3846" extrusionOk="0">
                  <a:moveTo>
                    <a:pt x="1528" y="444"/>
                  </a:moveTo>
                  <a:cubicBezTo>
                    <a:pt x="2218" y="444"/>
                    <a:pt x="2563" y="937"/>
                    <a:pt x="2563" y="1923"/>
                  </a:cubicBezTo>
                  <a:cubicBezTo>
                    <a:pt x="2563" y="2958"/>
                    <a:pt x="2218" y="3451"/>
                    <a:pt x="1528" y="3451"/>
                  </a:cubicBezTo>
                  <a:cubicBezTo>
                    <a:pt x="1232" y="3451"/>
                    <a:pt x="986" y="3303"/>
                    <a:pt x="789" y="3106"/>
                  </a:cubicBezTo>
                  <a:cubicBezTo>
                    <a:pt x="592" y="2859"/>
                    <a:pt x="542" y="2465"/>
                    <a:pt x="542" y="1972"/>
                  </a:cubicBezTo>
                  <a:cubicBezTo>
                    <a:pt x="542" y="1430"/>
                    <a:pt x="592" y="1035"/>
                    <a:pt x="789" y="789"/>
                  </a:cubicBezTo>
                  <a:cubicBezTo>
                    <a:pt x="986" y="542"/>
                    <a:pt x="1232" y="444"/>
                    <a:pt x="1528" y="444"/>
                  </a:cubicBezTo>
                  <a:close/>
                  <a:moveTo>
                    <a:pt x="1528" y="0"/>
                  </a:moveTo>
                  <a:cubicBezTo>
                    <a:pt x="1232" y="0"/>
                    <a:pt x="986" y="99"/>
                    <a:pt x="739" y="247"/>
                  </a:cubicBezTo>
                  <a:cubicBezTo>
                    <a:pt x="493" y="394"/>
                    <a:pt x="296" y="641"/>
                    <a:pt x="197" y="937"/>
                  </a:cubicBezTo>
                  <a:cubicBezTo>
                    <a:pt x="49" y="1183"/>
                    <a:pt x="0" y="1528"/>
                    <a:pt x="0" y="1972"/>
                  </a:cubicBezTo>
                  <a:cubicBezTo>
                    <a:pt x="0" y="2366"/>
                    <a:pt x="49" y="2711"/>
                    <a:pt x="197" y="3007"/>
                  </a:cubicBezTo>
                  <a:cubicBezTo>
                    <a:pt x="296" y="3303"/>
                    <a:pt x="493" y="3500"/>
                    <a:pt x="739" y="3648"/>
                  </a:cubicBezTo>
                  <a:cubicBezTo>
                    <a:pt x="937" y="3796"/>
                    <a:pt x="1232" y="3845"/>
                    <a:pt x="1528" y="3845"/>
                  </a:cubicBezTo>
                  <a:cubicBezTo>
                    <a:pt x="1873" y="3845"/>
                    <a:pt x="2120" y="3796"/>
                    <a:pt x="2366" y="3648"/>
                  </a:cubicBezTo>
                  <a:cubicBezTo>
                    <a:pt x="2613" y="3500"/>
                    <a:pt x="2810" y="3254"/>
                    <a:pt x="2908" y="2958"/>
                  </a:cubicBezTo>
                  <a:cubicBezTo>
                    <a:pt x="3056" y="2711"/>
                    <a:pt x="3106" y="2366"/>
                    <a:pt x="3106" y="1923"/>
                  </a:cubicBezTo>
                  <a:cubicBezTo>
                    <a:pt x="3106" y="1528"/>
                    <a:pt x="3056" y="1183"/>
                    <a:pt x="2908" y="887"/>
                  </a:cubicBezTo>
                  <a:cubicBezTo>
                    <a:pt x="2810" y="592"/>
                    <a:pt x="2613" y="394"/>
                    <a:pt x="2366" y="247"/>
                  </a:cubicBezTo>
                  <a:cubicBezTo>
                    <a:pt x="2120" y="99"/>
                    <a:pt x="1873" y="0"/>
                    <a:pt x="1528"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2" name="Google Shape;7362;p31"/>
            <p:cNvSpPr/>
            <p:nvPr/>
          </p:nvSpPr>
          <p:spPr>
            <a:xfrm>
              <a:off x="6682751" y="4434448"/>
              <a:ext cx="45081" cy="64662"/>
            </a:xfrm>
            <a:custGeom>
              <a:avLst/>
              <a:gdLst/>
              <a:ahLst/>
              <a:cxnLst/>
              <a:rect l="l" t="t" r="r" b="b"/>
              <a:pathLst>
                <a:path w="2613" h="3748" extrusionOk="0">
                  <a:moveTo>
                    <a:pt x="0" y="1"/>
                  </a:moveTo>
                  <a:lnTo>
                    <a:pt x="0" y="2515"/>
                  </a:lnTo>
                  <a:cubicBezTo>
                    <a:pt x="0" y="2909"/>
                    <a:pt x="99" y="3205"/>
                    <a:pt x="345" y="3451"/>
                  </a:cubicBezTo>
                  <a:cubicBezTo>
                    <a:pt x="543" y="3649"/>
                    <a:pt x="888" y="3747"/>
                    <a:pt x="1282" y="3747"/>
                  </a:cubicBezTo>
                  <a:cubicBezTo>
                    <a:pt x="1578" y="3747"/>
                    <a:pt x="1824" y="3698"/>
                    <a:pt x="2021" y="3599"/>
                  </a:cubicBezTo>
                  <a:cubicBezTo>
                    <a:pt x="2219" y="3501"/>
                    <a:pt x="2366" y="3353"/>
                    <a:pt x="2465" y="3156"/>
                  </a:cubicBezTo>
                  <a:cubicBezTo>
                    <a:pt x="2564" y="2958"/>
                    <a:pt x="2613" y="2761"/>
                    <a:pt x="2613" y="2515"/>
                  </a:cubicBezTo>
                  <a:lnTo>
                    <a:pt x="2613" y="1"/>
                  </a:lnTo>
                  <a:lnTo>
                    <a:pt x="2071" y="1"/>
                  </a:lnTo>
                  <a:lnTo>
                    <a:pt x="2071" y="2465"/>
                  </a:lnTo>
                  <a:cubicBezTo>
                    <a:pt x="2071" y="2761"/>
                    <a:pt x="2021" y="2958"/>
                    <a:pt x="1873" y="3106"/>
                  </a:cubicBezTo>
                  <a:cubicBezTo>
                    <a:pt x="1775" y="3254"/>
                    <a:pt x="1578" y="3353"/>
                    <a:pt x="1282" y="3353"/>
                  </a:cubicBezTo>
                  <a:cubicBezTo>
                    <a:pt x="1035" y="3353"/>
                    <a:pt x="838" y="3254"/>
                    <a:pt x="690" y="3106"/>
                  </a:cubicBezTo>
                  <a:cubicBezTo>
                    <a:pt x="592" y="2958"/>
                    <a:pt x="543" y="2761"/>
                    <a:pt x="543" y="2465"/>
                  </a:cubicBezTo>
                  <a:lnTo>
                    <a:pt x="54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3" name="Google Shape;7363;p31"/>
            <p:cNvSpPr/>
            <p:nvPr/>
          </p:nvSpPr>
          <p:spPr>
            <a:xfrm>
              <a:off x="6737173" y="4434448"/>
              <a:ext cx="45926" cy="63800"/>
            </a:xfrm>
            <a:custGeom>
              <a:avLst/>
              <a:gdLst/>
              <a:ahLst/>
              <a:cxnLst/>
              <a:rect l="l" t="t" r="r" b="b"/>
              <a:pathLst>
                <a:path w="2662" h="3698" extrusionOk="0">
                  <a:moveTo>
                    <a:pt x="0" y="1"/>
                  </a:moveTo>
                  <a:lnTo>
                    <a:pt x="0" y="444"/>
                  </a:lnTo>
                  <a:lnTo>
                    <a:pt x="1085" y="444"/>
                  </a:lnTo>
                  <a:lnTo>
                    <a:pt x="1085" y="3698"/>
                  </a:lnTo>
                  <a:lnTo>
                    <a:pt x="1578" y="3698"/>
                  </a:lnTo>
                  <a:lnTo>
                    <a:pt x="1578" y="444"/>
                  </a:lnTo>
                  <a:lnTo>
                    <a:pt x="2613" y="444"/>
                  </a:lnTo>
                  <a:lnTo>
                    <a:pt x="2662"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4" name="Google Shape;7364;p31"/>
            <p:cNvSpPr/>
            <p:nvPr/>
          </p:nvSpPr>
          <p:spPr>
            <a:xfrm>
              <a:off x="6793285" y="4434448"/>
              <a:ext cx="45098" cy="63800"/>
            </a:xfrm>
            <a:custGeom>
              <a:avLst/>
              <a:gdLst/>
              <a:ahLst/>
              <a:cxnLst/>
              <a:rect l="l" t="t" r="r" b="b"/>
              <a:pathLst>
                <a:path w="2614" h="3698" extrusionOk="0">
                  <a:moveTo>
                    <a:pt x="1" y="1"/>
                  </a:moveTo>
                  <a:lnTo>
                    <a:pt x="1" y="3698"/>
                  </a:lnTo>
                  <a:lnTo>
                    <a:pt x="543" y="3698"/>
                  </a:lnTo>
                  <a:lnTo>
                    <a:pt x="543" y="1973"/>
                  </a:lnTo>
                  <a:lnTo>
                    <a:pt x="2120" y="1973"/>
                  </a:lnTo>
                  <a:lnTo>
                    <a:pt x="2120" y="3698"/>
                  </a:lnTo>
                  <a:lnTo>
                    <a:pt x="2613" y="3698"/>
                  </a:lnTo>
                  <a:lnTo>
                    <a:pt x="2613" y="1"/>
                  </a:lnTo>
                  <a:lnTo>
                    <a:pt x="2120" y="1"/>
                  </a:lnTo>
                  <a:lnTo>
                    <a:pt x="2120" y="1529"/>
                  </a:lnTo>
                  <a:lnTo>
                    <a:pt x="543" y="1529"/>
                  </a:lnTo>
                  <a:lnTo>
                    <a:pt x="54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5" name="Google Shape;7365;p31"/>
            <p:cNvSpPr/>
            <p:nvPr/>
          </p:nvSpPr>
          <p:spPr>
            <a:xfrm>
              <a:off x="6873218" y="4434448"/>
              <a:ext cx="51896" cy="63800"/>
            </a:xfrm>
            <a:custGeom>
              <a:avLst/>
              <a:gdLst/>
              <a:ahLst/>
              <a:cxnLst/>
              <a:rect l="l" t="t" r="r" b="b"/>
              <a:pathLst>
                <a:path w="3008" h="3698" extrusionOk="0">
                  <a:moveTo>
                    <a:pt x="1479" y="395"/>
                  </a:moveTo>
                  <a:lnTo>
                    <a:pt x="2071" y="2367"/>
                  </a:lnTo>
                  <a:lnTo>
                    <a:pt x="887" y="2367"/>
                  </a:lnTo>
                  <a:lnTo>
                    <a:pt x="1479" y="395"/>
                  </a:lnTo>
                  <a:close/>
                  <a:moveTo>
                    <a:pt x="1183" y="1"/>
                  </a:moveTo>
                  <a:lnTo>
                    <a:pt x="0" y="3698"/>
                  </a:lnTo>
                  <a:lnTo>
                    <a:pt x="493" y="3698"/>
                  </a:lnTo>
                  <a:lnTo>
                    <a:pt x="789" y="2761"/>
                  </a:lnTo>
                  <a:lnTo>
                    <a:pt x="2169" y="2761"/>
                  </a:lnTo>
                  <a:lnTo>
                    <a:pt x="2465" y="3698"/>
                  </a:lnTo>
                  <a:lnTo>
                    <a:pt x="3007" y="3698"/>
                  </a:lnTo>
                  <a:lnTo>
                    <a:pt x="182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6" name="Google Shape;7366;p31"/>
            <p:cNvSpPr/>
            <p:nvPr/>
          </p:nvSpPr>
          <p:spPr>
            <a:xfrm>
              <a:off x="6935281" y="4434448"/>
              <a:ext cx="34039" cy="63800"/>
            </a:xfrm>
            <a:custGeom>
              <a:avLst/>
              <a:gdLst/>
              <a:ahLst/>
              <a:cxnLst/>
              <a:rect l="l" t="t" r="r" b="b"/>
              <a:pathLst>
                <a:path w="1973" h="3698" extrusionOk="0">
                  <a:moveTo>
                    <a:pt x="1" y="1"/>
                  </a:moveTo>
                  <a:lnTo>
                    <a:pt x="1" y="3698"/>
                  </a:lnTo>
                  <a:lnTo>
                    <a:pt x="494" y="3698"/>
                  </a:lnTo>
                  <a:lnTo>
                    <a:pt x="494" y="2071"/>
                  </a:lnTo>
                  <a:lnTo>
                    <a:pt x="1726" y="2071"/>
                  </a:lnTo>
                  <a:lnTo>
                    <a:pt x="1726" y="1677"/>
                  </a:lnTo>
                  <a:lnTo>
                    <a:pt x="494" y="1677"/>
                  </a:lnTo>
                  <a:lnTo>
                    <a:pt x="494" y="395"/>
                  </a:lnTo>
                  <a:lnTo>
                    <a:pt x="1874" y="395"/>
                  </a:lnTo>
                  <a:lnTo>
                    <a:pt x="1972"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7" name="Google Shape;7367;p31"/>
            <p:cNvSpPr/>
            <p:nvPr/>
          </p:nvSpPr>
          <p:spPr>
            <a:xfrm>
              <a:off x="6980354" y="4434448"/>
              <a:ext cx="45081" cy="63800"/>
            </a:xfrm>
            <a:custGeom>
              <a:avLst/>
              <a:gdLst/>
              <a:ahLst/>
              <a:cxnLst/>
              <a:rect l="l" t="t" r="r" b="b"/>
              <a:pathLst>
                <a:path w="2613" h="3698" extrusionOk="0">
                  <a:moveTo>
                    <a:pt x="986" y="395"/>
                  </a:moveTo>
                  <a:cubicBezTo>
                    <a:pt x="1282" y="395"/>
                    <a:pt x="1528" y="444"/>
                    <a:pt x="1627" y="543"/>
                  </a:cubicBezTo>
                  <a:cubicBezTo>
                    <a:pt x="1775" y="642"/>
                    <a:pt x="1873" y="789"/>
                    <a:pt x="1873" y="1036"/>
                  </a:cubicBezTo>
                  <a:cubicBezTo>
                    <a:pt x="1873" y="1282"/>
                    <a:pt x="1775" y="1480"/>
                    <a:pt x="1676" y="1578"/>
                  </a:cubicBezTo>
                  <a:cubicBezTo>
                    <a:pt x="1528" y="1677"/>
                    <a:pt x="1331" y="1726"/>
                    <a:pt x="1035" y="1726"/>
                  </a:cubicBezTo>
                  <a:lnTo>
                    <a:pt x="542" y="1726"/>
                  </a:lnTo>
                  <a:lnTo>
                    <a:pt x="542" y="395"/>
                  </a:lnTo>
                  <a:close/>
                  <a:moveTo>
                    <a:pt x="0" y="1"/>
                  </a:moveTo>
                  <a:lnTo>
                    <a:pt x="0" y="3698"/>
                  </a:lnTo>
                  <a:lnTo>
                    <a:pt x="542" y="3698"/>
                  </a:lnTo>
                  <a:lnTo>
                    <a:pt x="542" y="2120"/>
                  </a:lnTo>
                  <a:lnTo>
                    <a:pt x="1085" y="2120"/>
                  </a:lnTo>
                  <a:lnTo>
                    <a:pt x="1972" y="3698"/>
                  </a:lnTo>
                  <a:lnTo>
                    <a:pt x="2613" y="3698"/>
                  </a:lnTo>
                  <a:lnTo>
                    <a:pt x="1578" y="2022"/>
                  </a:lnTo>
                  <a:cubicBezTo>
                    <a:pt x="1873" y="1973"/>
                    <a:pt x="2071" y="1825"/>
                    <a:pt x="2218" y="1677"/>
                  </a:cubicBezTo>
                  <a:cubicBezTo>
                    <a:pt x="2317" y="1529"/>
                    <a:pt x="2416" y="1282"/>
                    <a:pt x="2416" y="1036"/>
                  </a:cubicBezTo>
                  <a:cubicBezTo>
                    <a:pt x="2416" y="691"/>
                    <a:pt x="2268" y="444"/>
                    <a:pt x="2021" y="247"/>
                  </a:cubicBezTo>
                  <a:cubicBezTo>
                    <a:pt x="1824" y="50"/>
                    <a:pt x="1430" y="1"/>
                    <a:pt x="986"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8" name="Google Shape;7368;p31"/>
            <p:cNvSpPr/>
            <p:nvPr/>
          </p:nvSpPr>
          <p:spPr>
            <a:xfrm>
              <a:off x="7037311" y="4434448"/>
              <a:ext cx="8523" cy="63800"/>
            </a:xfrm>
            <a:custGeom>
              <a:avLst/>
              <a:gdLst/>
              <a:ahLst/>
              <a:cxnLst/>
              <a:rect l="l" t="t" r="r" b="b"/>
              <a:pathLst>
                <a:path w="494" h="3698" extrusionOk="0">
                  <a:moveTo>
                    <a:pt x="1" y="1"/>
                  </a:moveTo>
                  <a:lnTo>
                    <a:pt x="1" y="3698"/>
                  </a:lnTo>
                  <a:lnTo>
                    <a:pt x="494" y="3698"/>
                  </a:lnTo>
                  <a:lnTo>
                    <a:pt x="49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69" name="Google Shape;7369;p31"/>
            <p:cNvSpPr/>
            <p:nvPr/>
          </p:nvSpPr>
          <p:spPr>
            <a:xfrm>
              <a:off x="7060270" y="4432758"/>
              <a:ext cx="45098" cy="66353"/>
            </a:xfrm>
            <a:custGeom>
              <a:avLst/>
              <a:gdLst/>
              <a:ahLst/>
              <a:cxnLst/>
              <a:rect l="l" t="t" r="r" b="b"/>
              <a:pathLst>
                <a:path w="2614" h="3846" extrusionOk="0">
                  <a:moveTo>
                    <a:pt x="1529" y="0"/>
                  </a:moveTo>
                  <a:cubicBezTo>
                    <a:pt x="1233" y="0"/>
                    <a:pt x="987" y="99"/>
                    <a:pt x="740" y="247"/>
                  </a:cubicBezTo>
                  <a:cubicBezTo>
                    <a:pt x="543" y="394"/>
                    <a:pt x="346" y="592"/>
                    <a:pt x="198" y="887"/>
                  </a:cubicBezTo>
                  <a:cubicBezTo>
                    <a:pt x="50" y="1183"/>
                    <a:pt x="1" y="1528"/>
                    <a:pt x="1" y="1923"/>
                  </a:cubicBezTo>
                  <a:cubicBezTo>
                    <a:pt x="1" y="2366"/>
                    <a:pt x="50" y="2711"/>
                    <a:pt x="198" y="3007"/>
                  </a:cubicBezTo>
                  <a:cubicBezTo>
                    <a:pt x="346" y="3254"/>
                    <a:pt x="494" y="3500"/>
                    <a:pt x="740" y="3648"/>
                  </a:cubicBezTo>
                  <a:cubicBezTo>
                    <a:pt x="987" y="3796"/>
                    <a:pt x="1233" y="3845"/>
                    <a:pt x="1529" y="3845"/>
                  </a:cubicBezTo>
                  <a:cubicBezTo>
                    <a:pt x="1775" y="3845"/>
                    <a:pt x="1973" y="3845"/>
                    <a:pt x="2170" y="3747"/>
                  </a:cubicBezTo>
                  <a:cubicBezTo>
                    <a:pt x="2367" y="3648"/>
                    <a:pt x="2515" y="3549"/>
                    <a:pt x="2613" y="3451"/>
                  </a:cubicBezTo>
                  <a:lnTo>
                    <a:pt x="2367" y="3106"/>
                  </a:lnTo>
                  <a:cubicBezTo>
                    <a:pt x="2219" y="3204"/>
                    <a:pt x="2121" y="3303"/>
                    <a:pt x="1973" y="3352"/>
                  </a:cubicBezTo>
                  <a:cubicBezTo>
                    <a:pt x="1874" y="3401"/>
                    <a:pt x="1726" y="3451"/>
                    <a:pt x="1578" y="3451"/>
                  </a:cubicBezTo>
                  <a:cubicBezTo>
                    <a:pt x="1233" y="3451"/>
                    <a:pt x="987" y="3303"/>
                    <a:pt x="839" y="3056"/>
                  </a:cubicBezTo>
                  <a:cubicBezTo>
                    <a:pt x="642" y="2810"/>
                    <a:pt x="543" y="2465"/>
                    <a:pt x="543" y="1923"/>
                  </a:cubicBezTo>
                  <a:cubicBezTo>
                    <a:pt x="543" y="1430"/>
                    <a:pt x="642" y="1035"/>
                    <a:pt x="839" y="789"/>
                  </a:cubicBezTo>
                  <a:cubicBezTo>
                    <a:pt x="1036" y="542"/>
                    <a:pt x="1283" y="444"/>
                    <a:pt x="1578" y="444"/>
                  </a:cubicBezTo>
                  <a:cubicBezTo>
                    <a:pt x="1825" y="444"/>
                    <a:pt x="2071" y="542"/>
                    <a:pt x="2268" y="690"/>
                  </a:cubicBezTo>
                  <a:lnTo>
                    <a:pt x="2564" y="394"/>
                  </a:lnTo>
                  <a:cubicBezTo>
                    <a:pt x="2416" y="247"/>
                    <a:pt x="2268" y="148"/>
                    <a:pt x="2121" y="99"/>
                  </a:cubicBezTo>
                  <a:cubicBezTo>
                    <a:pt x="1973" y="49"/>
                    <a:pt x="1775" y="0"/>
                    <a:pt x="1529"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0" name="Google Shape;7370;p31"/>
            <p:cNvSpPr/>
            <p:nvPr/>
          </p:nvSpPr>
          <p:spPr>
            <a:xfrm>
              <a:off x="7107895" y="4434448"/>
              <a:ext cx="51896" cy="63800"/>
            </a:xfrm>
            <a:custGeom>
              <a:avLst/>
              <a:gdLst/>
              <a:ahLst/>
              <a:cxnLst/>
              <a:rect l="l" t="t" r="r" b="b"/>
              <a:pathLst>
                <a:path w="3008" h="3698" extrusionOk="0">
                  <a:moveTo>
                    <a:pt x="1479" y="395"/>
                  </a:moveTo>
                  <a:lnTo>
                    <a:pt x="2071" y="2367"/>
                  </a:lnTo>
                  <a:lnTo>
                    <a:pt x="937" y="2367"/>
                  </a:lnTo>
                  <a:lnTo>
                    <a:pt x="1479" y="395"/>
                  </a:lnTo>
                  <a:close/>
                  <a:moveTo>
                    <a:pt x="1183" y="1"/>
                  </a:moveTo>
                  <a:lnTo>
                    <a:pt x="0" y="3698"/>
                  </a:lnTo>
                  <a:lnTo>
                    <a:pt x="493" y="3698"/>
                  </a:lnTo>
                  <a:lnTo>
                    <a:pt x="789" y="2761"/>
                  </a:lnTo>
                  <a:lnTo>
                    <a:pt x="2219" y="2761"/>
                  </a:lnTo>
                  <a:lnTo>
                    <a:pt x="2465" y="3698"/>
                  </a:lnTo>
                  <a:lnTo>
                    <a:pt x="3007" y="3698"/>
                  </a:lnTo>
                  <a:lnTo>
                    <a:pt x="1824"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1" name="Google Shape;7371;p31"/>
            <p:cNvSpPr/>
            <p:nvPr/>
          </p:nvSpPr>
          <p:spPr>
            <a:xfrm>
              <a:off x="6253347" y="3424316"/>
              <a:ext cx="52741" cy="63800"/>
            </a:xfrm>
            <a:custGeom>
              <a:avLst/>
              <a:gdLst/>
              <a:ahLst/>
              <a:cxnLst/>
              <a:rect l="l" t="t" r="r" b="b"/>
              <a:pathLst>
                <a:path w="3057" h="3698" extrusionOk="0">
                  <a:moveTo>
                    <a:pt x="1529" y="444"/>
                  </a:moveTo>
                  <a:lnTo>
                    <a:pt x="2120" y="2366"/>
                  </a:lnTo>
                  <a:lnTo>
                    <a:pt x="937" y="2366"/>
                  </a:lnTo>
                  <a:lnTo>
                    <a:pt x="1529" y="444"/>
                  </a:lnTo>
                  <a:close/>
                  <a:moveTo>
                    <a:pt x="1184" y="0"/>
                  </a:moveTo>
                  <a:lnTo>
                    <a:pt x="1" y="3697"/>
                  </a:lnTo>
                  <a:lnTo>
                    <a:pt x="543" y="3697"/>
                  </a:lnTo>
                  <a:lnTo>
                    <a:pt x="789" y="2761"/>
                  </a:lnTo>
                  <a:lnTo>
                    <a:pt x="2219" y="2761"/>
                  </a:lnTo>
                  <a:lnTo>
                    <a:pt x="2515" y="3697"/>
                  </a:lnTo>
                  <a:lnTo>
                    <a:pt x="3057" y="3697"/>
                  </a:lnTo>
                  <a:lnTo>
                    <a:pt x="1874"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2" name="Google Shape;7372;p31"/>
            <p:cNvSpPr/>
            <p:nvPr/>
          </p:nvSpPr>
          <p:spPr>
            <a:xfrm>
              <a:off x="6315427" y="3424316"/>
              <a:ext cx="45081" cy="63800"/>
            </a:xfrm>
            <a:custGeom>
              <a:avLst/>
              <a:gdLst/>
              <a:ahLst/>
              <a:cxnLst/>
              <a:rect l="l" t="t" r="r" b="b"/>
              <a:pathLst>
                <a:path w="2613" h="3698" extrusionOk="0">
                  <a:moveTo>
                    <a:pt x="0" y="0"/>
                  </a:moveTo>
                  <a:lnTo>
                    <a:pt x="0" y="3697"/>
                  </a:lnTo>
                  <a:lnTo>
                    <a:pt x="493" y="3697"/>
                  </a:lnTo>
                  <a:lnTo>
                    <a:pt x="493" y="2021"/>
                  </a:lnTo>
                  <a:cubicBezTo>
                    <a:pt x="493" y="1725"/>
                    <a:pt x="493" y="1479"/>
                    <a:pt x="493" y="1232"/>
                  </a:cubicBezTo>
                  <a:cubicBezTo>
                    <a:pt x="444" y="1035"/>
                    <a:pt x="444" y="789"/>
                    <a:pt x="444" y="542"/>
                  </a:cubicBezTo>
                  <a:lnTo>
                    <a:pt x="444" y="542"/>
                  </a:lnTo>
                  <a:lnTo>
                    <a:pt x="1923" y="3697"/>
                  </a:lnTo>
                  <a:lnTo>
                    <a:pt x="2613" y="3697"/>
                  </a:lnTo>
                  <a:lnTo>
                    <a:pt x="2613" y="0"/>
                  </a:lnTo>
                  <a:lnTo>
                    <a:pt x="2120" y="0"/>
                  </a:lnTo>
                  <a:lnTo>
                    <a:pt x="2120" y="2021"/>
                  </a:lnTo>
                  <a:cubicBezTo>
                    <a:pt x="2120" y="2218"/>
                    <a:pt x="2169" y="2416"/>
                    <a:pt x="2169" y="2662"/>
                  </a:cubicBezTo>
                  <a:cubicBezTo>
                    <a:pt x="2169" y="2908"/>
                    <a:pt x="2218" y="3056"/>
                    <a:pt x="2218" y="3155"/>
                  </a:cubicBezTo>
                  <a:lnTo>
                    <a:pt x="690"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3" name="Google Shape;7373;p31"/>
            <p:cNvSpPr/>
            <p:nvPr/>
          </p:nvSpPr>
          <p:spPr>
            <a:xfrm>
              <a:off x="6374937" y="3423454"/>
              <a:ext cx="47651" cy="66353"/>
            </a:xfrm>
            <a:custGeom>
              <a:avLst/>
              <a:gdLst/>
              <a:ahLst/>
              <a:cxnLst/>
              <a:rect l="l" t="t" r="r" b="b"/>
              <a:pathLst>
                <a:path w="2762" h="3846" extrusionOk="0">
                  <a:moveTo>
                    <a:pt x="1628" y="1"/>
                  </a:moveTo>
                  <a:cubicBezTo>
                    <a:pt x="1332" y="1"/>
                    <a:pt x="1085" y="50"/>
                    <a:pt x="790" y="198"/>
                  </a:cubicBezTo>
                  <a:cubicBezTo>
                    <a:pt x="592" y="346"/>
                    <a:pt x="395" y="592"/>
                    <a:pt x="247" y="888"/>
                  </a:cubicBezTo>
                  <a:cubicBezTo>
                    <a:pt x="99" y="1135"/>
                    <a:pt x="1" y="1480"/>
                    <a:pt x="1" y="1923"/>
                  </a:cubicBezTo>
                  <a:cubicBezTo>
                    <a:pt x="1" y="2515"/>
                    <a:pt x="149" y="3008"/>
                    <a:pt x="395" y="3353"/>
                  </a:cubicBezTo>
                  <a:cubicBezTo>
                    <a:pt x="691" y="3649"/>
                    <a:pt x="1085" y="3846"/>
                    <a:pt x="1578" y="3846"/>
                  </a:cubicBezTo>
                  <a:cubicBezTo>
                    <a:pt x="1973" y="3846"/>
                    <a:pt x="2416" y="3698"/>
                    <a:pt x="2761" y="3501"/>
                  </a:cubicBezTo>
                  <a:lnTo>
                    <a:pt x="2761" y="1726"/>
                  </a:lnTo>
                  <a:lnTo>
                    <a:pt x="1578" y="1726"/>
                  </a:lnTo>
                  <a:lnTo>
                    <a:pt x="1628" y="2120"/>
                  </a:lnTo>
                  <a:lnTo>
                    <a:pt x="2268" y="2120"/>
                  </a:lnTo>
                  <a:lnTo>
                    <a:pt x="2268" y="3254"/>
                  </a:lnTo>
                  <a:cubicBezTo>
                    <a:pt x="2071" y="3353"/>
                    <a:pt x="1825" y="3402"/>
                    <a:pt x="1578" y="3402"/>
                  </a:cubicBezTo>
                  <a:cubicBezTo>
                    <a:pt x="1233" y="3402"/>
                    <a:pt x="987" y="3304"/>
                    <a:pt x="790" y="3057"/>
                  </a:cubicBezTo>
                  <a:cubicBezTo>
                    <a:pt x="642" y="2811"/>
                    <a:pt x="543" y="2416"/>
                    <a:pt x="543" y="1923"/>
                  </a:cubicBezTo>
                  <a:cubicBezTo>
                    <a:pt x="543" y="1578"/>
                    <a:pt x="592" y="1282"/>
                    <a:pt x="691" y="1036"/>
                  </a:cubicBezTo>
                  <a:cubicBezTo>
                    <a:pt x="790" y="839"/>
                    <a:pt x="937" y="642"/>
                    <a:pt x="1085" y="543"/>
                  </a:cubicBezTo>
                  <a:cubicBezTo>
                    <a:pt x="1233" y="444"/>
                    <a:pt x="1430" y="395"/>
                    <a:pt x="1628" y="395"/>
                  </a:cubicBezTo>
                  <a:cubicBezTo>
                    <a:pt x="1775" y="395"/>
                    <a:pt x="1923" y="444"/>
                    <a:pt x="2071" y="494"/>
                  </a:cubicBezTo>
                  <a:cubicBezTo>
                    <a:pt x="2170" y="543"/>
                    <a:pt x="2318" y="592"/>
                    <a:pt x="2416" y="691"/>
                  </a:cubicBezTo>
                  <a:lnTo>
                    <a:pt x="2761" y="395"/>
                  </a:lnTo>
                  <a:cubicBezTo>
                    <a:pt x="2564" y="247"/>
                    <a:pt x="2416" y="149"/>
                    <a:pt x="2219" y="99"/>
                  </a:cubicBezTo>
                  <a:cubicBezTo>
                    <a:pt x="2071" y="1"/>
                    <a:pt x="1874" y="1"/>
                    <a:pt x="1628"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4" name="Google Shape;7374;p31"/>
            <p:cNvSpPr/>
            <p:nvPr/>
          </p:nvSpPr>
          <p:spPr>
            <a:xfrm>
              <a:off x="6433619" y="3423454"/>
              <a:ext cx="54432" cy="66353"/>
            </a:xfrm>
            <a:custGeom>
              <a:avLst/>
              <a:gdLst/>
              <a:ahLst/>
              <a:cxnLst/>
              <a:rect l="l" t="t" r="r" b="b"/>
              <a:pathLst>
                <a:path w="3155" h="3846" extrusionOk="0">
                  <a:moveTo>
                    <a:pt x="1578" y="395"/>
                  </a:moveTo>
                  <a:cubicBezTo>
                    <a:pt x="2268" y="395"/>
                    <a:pt x="2613" y="888"/>
                    <a:pt x="2613" y="1923"/>
                  </a:cubicBezTo>
                  <a:cubicBezTo>
                    <a:pt x="2613" y="2909"/>
                    <a:pt x="2268" y="3402"/>
                    <a:pt x="1578" y="3402"/>
                  </a:cubicBezTo>
                  <a:cubicBezTo>
                    <a:pt x="1282" y="3402"/>
                    <a:pt x="1035" y="3304"/>
                    <a:pt x="838" y="3057"/>
                  </a:cubicBezTo>
                  <a:cubicBezTo>
                    <a:pt x="641" y="2811"/>
                    <a:pt x="542" y="2416"/>
                    <a:pt x="542" y="1923"/>
                  </a:cubicBezTo>
                  <a:cubicBezTo>
                    <a:pt x="542" y="1381"/>
                    <a:pt x="641" y="1036"/>
                    <a:pt x="838" y="790"/>
                  </a:cubicBezTo>
                  <a:cubicBezTo>
                    <a:pt x="986" y="543"/>
                    <a:pt x="1282" y="395"/>
                    <a:pt x="1578" y="395"/>
                  </a:cubicBezTo>
                  <a:close/>
                  <a:moveTo>
                    <a:pt x="1578" y="1"/>
                  </a:moveTo>
                  <a:cubicBezTo>
                    <a:pt x="1282" y="1"/>
                    <a:pt x="986" y="50"/>
                    <a:pt x="740" y="198"/>
                  </a:cubicBezTo>
                  <a:cubicBezTo>
                    <a:pt x="542" y="346"/>
                    <a:pt x="345" y="592"/>
                    <a:pt x="197" y="888"/>
                  </a:cubicBezTo>
                  <a:cubicBezTo>
                    <a:pt x="99" y="1184"/>
                    <a:pt x="0" y="1529"/>
                    <a:pt x="0" y="1923"/>
                  </a:cubicBezTo>
                  <a:cubicBezTo>
                    <a:pt x="0" y="2318"/>
                    <a:pt x="99" y="2663"/>
                    <a:pt x="197" y="2958"/>
                  </a:cubicBezTo>
                  <a:cubicBezTo>
                    <a:pt x="345" y="3254"/>
                    <a:pt x="542" y="3451"/>
                    <a:pt x="740" y="3599"/>
                  </a:cubicBezTo>
                  <a:cubicBezTo>
                    <a:pt x="986" y="3747"/>
                    <a:pt x="1282" y="3846"/>
                    <a:pt x="1578" y="3846"/>
                  </a:cubicBezTo>
                  <a:cubicBezTo>
                    <a:pt x="1873" y="3846"/>
                    <a:pt x="2169" y="3747"/>
                    <a:pt x="2416" y="3599"/>
                  </a:cubicBezTo>
                  <a:cubicBezTo>
                    <a:pt x="2662" y="3451"/>
                    <a:pt x="2810" y="3254"/>
                    <a:pt x="2958" y="2958"/>
                  </a:cubicBezTo>
                  <a:cubicBezTo>
                    <a:pt x="3106" y="2663"/>
                    <a:pt x="3155" y="2318"/>
                    <a:pt x="3155" y="1923"/>
                  </a:cubicBezTo>
                  <a:cubicBezTo>
                    <a:pt x="3155" y="1480"/>
                    <a:pt x="3106" y="1135"/>
                    <a:pt x="2958" y="839"/>
                  </a:cubicBezTo>
                  <a:cubicBezTo>
                    <a:pt x="2810" y="592"/>
                    <a:pt x="2662" y="346"/>
                    <a:pt x="2416" y="198"/>
                  </a:cubicBezTo>
                  <a:cubicBezTo>
                    <a:pt x="2169" y="50"/>
                    <a:pt x="1873" y="1"/>
                    <a:pt x="1578"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5" name="Google Shape;7375;p31"/>
            <p:cNvSpPr/>
            <p:nvPr/>
          </p:nvSpPr>
          <p:spPr>
            <a:xfrm>
              <a:off x="6502479" y="3424316"/>
              <a:ext cx="34885" cy="63800"/>
            </a:xfrm>
            <a:custGeom>
              <a:avLst/>
              <a:gdLst/>
              <a:ahLst/>
              <a:cxnLst/>
              <a:rect l="l" t="t" r="r" b="b"/>
              <a:pathLst>
                <a:path w="2022" h="3698" extrusionOk="0">
                  <a:moveTo>
                    <a:pt x="1" y="0"/>
                  </a:moveTo>
                  <a:lnTo>
                    <a:pt x="1" y="3697"/>
                  </a:lnTo>
                  <a:lnTo>
                    <a:pt x="1973" y="3697"/>
                  </a:lnTo>
                  <a:lnTo>
                    <a:pt x="2022" y="3254"/>
                  </a:lnTo>
                  <a:lnTo>
                    <a:pt x="494" y="3254"/>
                  </a:lnTo>
                  <a:lnTo>
                    <a:pt x="494"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6" name="Google Shape;7376;p31"/>
            <p:cNvSpPr/>
            <p:nvPr/>
          </p:nvSpPr>
          <p:spPr>
            <a:xfrm>
              <a:off x="6539892" y="3424316"/>
              <a:ext cx="52758" cy="63800"/>
            </a:xfrm>
            <a:custGeom>
              <a:avLst/>
              <a:gdLst/>
              <a:ahLst/>
              <a:cxnLst/>
              <a:rect l="l" t="t" r="r" b="b"/>
              <a:pathLst>
                <a:path w="3058" h="3698" extrusionOk="0">
                  <a:moveTo>
                    <a:pt x="1529" y="444"/>
                  </a:moveTo>
                  <a:lnTo>
                    <a:pt x="2071" y="2366"/>
                  </a:lnTo>
                  <a:lnTo>
                    <a:pt x="937" y="2366"/>
                  </a:lnTo>
                  <a:lnTo>
                    <a:pt x="1529" y="444"/>
                  </a:lnTo>
                  <a:close/>
                  <a:moveTo>
                    <a:pt x="1184" y="0"/>
                  </a:moveTo>
                  <a:lnTo>
                    <a:pt x="1" y="3697"/>
                  </a:lnTo>
                  <a:lnTo>
                    <a:pt x="543" y="3697"/>
                  </a:lnTo>
                  <a:lnTo>
                    <a:pt x="790" y="2761"/>
                  </a:lnTo>
                  <a:lnTo>
                    <a:pt x="2219" y="2761"/>
                  </a:lnTo>
                  <a:lnTo>
                    <a:pt x="2515" y="3697"/>
                  </a:lnTo>
                  <a:lnTo>
                    <a:pt x="3057" y="3697"/>
                  </a:lnTo>
                  <a:lnTo>
                    <a:pt x="182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7" name="Google Shape;7377;p31"/>
            <p:cNvSpPr/>
            <p:nvPr/>
          </p:nvSpPr>
          <p:spPr>
            <a:xfrm>
              <a:off x="5500001" y="2531513"/>
              <a:ext cx="36575" cy="51033"/>
            </a:xfrm>
            <a:custGeom>
              <a:avLst/>
              <a:gdLst/>
              <a:ahLst/>
              <a:cxnLst/>
              <a:rect l="l" t="t" r="r" b="b"/>
              <a:pathLst>
                <a:path w="2120" h="2958" extrusionOk="0">
                  <a:moveTo>
                    <a:pt x="1232" y="0"/>
                  </a:moveTo>
                  <a:cubicBezTo>
                    <a:pt x="986" y="0"/>
                    <a:pt x="789" y="49"/>
                    <a:pt x="592" y="148"/>
                  </a:cubicBezTo>
                  <a:cubicBezTo>
                    <a:pt x="394" y="296"/>
                    <a:pt x="247" y="444"/>
                    <a:pt x="148" y="690"/>
                  </a:cubicBezTo>
                  <a:cubicBezTo>
                    <a:pt x="49" y="887"/>
                    <a:pt x="0" y="1134"/>
                    <a:pt x="0" y="1479"/>
                  </a:cubicBezTo>
                  <a:cubicBezTo>
                    <a:pt x="0" y="1972"/>
                    <a:pt x="99" y="2317"/>
                    <a:pt x="296" y="2563"/>
                  </a:cubicBezTo>
                  <a:cubicBezTo>
                    <a:pt x="493" y="2810"/>
                    <a:pt x="789" y="2958"/>
                    <a:pt x="1183" y="2958"/>
                  </a:cubicBezTo>
                  <a:cubicBezTo>
                    <a:pt x="1528" y="2958"/>
                    <a:pt x="1824" y="2859"/>
                    <a:pt x="2120" y="2711"/>
                  </a:cubicBezTo>
                  <a:lnTo>
                    <a:pt x="2120" y="1331"/>
                  </a:lnTo>
                  <a:lnTo>
                    <a:pt x="1183" y="1331"/>
                  </a:lnTo>
                  <a:lnTo>
                    <a:pt x="1232" y="1627"/>
                  </a:lnTo>
                  <a:lnTo>
                    <a:pt x="1725" y="1627"/>
                  </a:lnTo>
                  <a:lnTo>
                    <a:pt x="1725" y="2514"/>
                  </a:lnTo>
                  <a:cubicBezTo>
                    <a:pt x="1578" y="2613"/>
                    <a:pt x="1380" y="2613"/>
                    <a:pt x="1183" y="2613"/>
                  </a:cubicBezTo>
                  <a:cubicBezTo>
                    <a:pt x="937" y="2613"/>
                    <a:pt x="740" y="2563"/>
                    <a:pt x="592" y="2366"/>
                  </a:cubicBezTo>
                  <a:cubicBezTo>
                    <a:pt x="444" y="2169"/>
                    <a:pt x="394" y="1873"/>
                    <a:pt x="394" y="1479"/>
                  </a:cubicBezTo>
                  <a:cubicBezTo>
                    <a:pt x="394" y="1183"/>
                    <a:pt x="444" y="986"/>
                    <a:pt x="493" y="789"/>
                  </a:cubicBezTo>
                  <a:cubicBezTo>
                    <a:pt x="592" y="641"/>
                    <a:pt x="690" y="493"/>
                    <a:pt x="838" y="444"/>
                  </a:cubicBezTo>
                  <a:cubicBezTo>
                    <a:pt x="937" y="345"/>
                    <a:pt x="1085" y="296"/>
                    <a:pt x="1232" y="296"/>
                  </a:cubicBezTo>
                  <a:cubicBezTo>
                    <a:pt x="1331" y="296"/>
                    <a:pt x="1479" y="345"/>
                    <a:pt x="1578" y="345"/>
                  </a:cubicBezTo>
                  <a:cubicBezTo>
                    <a:pt x="1676" y="394"/>
                    <a:pt x="1775" y="444"/>
                    <a:pt x="1873" y="542"/>
                  </a:cubicBezTo>
                  <a:lnTo>
                    <a:pt x="2070" y="296"/>
                  </a:lnTo>
                  <a:cubicBezTo>
                    <a:pt x="1972" y="197"/>
                    <a:pt x="1824" y="99"/>
                    <a:pt x="1676" y="49"/>
                  </a:cubicBezTo>
                  <a:cubicBezTo>
                    <a:pt x="1578" y="0"/>
                    <a:pt x="1380" y="0"/>
                    <a:pt x="1232"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8" name="Google Shape;7378;p31"/>
            <p:cNvSpPr/>
            <p:nvPr/>
          </p:nvSpPr>
          <p:spPr>
            <a:xfrm>
              <a:off x="5548454" y="2532359"/>
              <a:ext cx="34039" cy="49342"/>
            </a:xfrm>
            <a:custGeom>
              <a:avLst/>
              <a:gdLst/>
              <a:ahLst/>
              <a:cxnLst/>
              <a:rect l="l" t="t" r="r" b="b"/>
              <a:pathLst>
                <a:path w="1973" h="2860" extrusionOk="0">
                  <a:moveTo>
                    <a:pt x="1" y="0"/>
                  </a:moveTo>
                  <a:lnTo>
                    <a:pt x="1" y="2859"/>
                  </a:lnTo>
                  <a:lnTo>
                    <a:pt x="395" y="2859"/>
                  </a:lnTo>
                  <a:lnTo>
                    <a:pt x="395" y="1529"/>
                  </a:lnTo>
                  <a:lnTo>
                    <a:pt x="1578" y="1529"/>
                  </a:lnTo>
                  <a:lnTo>
                    <a:pt x="1578" y="2859"/>
                  </a:lnTo>
                  <a:lnTo>
                    <a:pt x="1973" y="2859"/>
                  </a:lnTo>
                  <a:lnTo>
                    <a:pt x="1973" y="0"/>
                  </a:lnTo>
                  <a:lnTo>
                    <a:pt x="1578" y="0"/>
                  </a:lnTo>
                  <a:lnTo>
                    <a:pt x="1578" y="1183"/>
                  </a:lnTo>
                  <a:lnTo>
                    <a:pt x="395" y="1183"/>
                  </a:ln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79" name="Google Shape;7379;p31"/>
            <p:cNvSpPr/>
            <p:nvPr/>
          </p:nvSpPr>
          <p:spPr>
            <a:xfrm>
              <a:off x="5590128" y="2532359"/>
              <a:ext cx="40837" cy="49342"/>
            </a:xfrm>
            <a:custGeom>
              <a:avLst/>
              <a:gdLst/>
              <a:ahLst/>
              <a:cxnLst/>
              <a:rect l="l" t="t" r="r" b="b"/>
              <a:pathLst>
                <a:path w="2367" h="2860" extrusionOk="0">
                  <a:moveTo>
                    <a:pt x="1183" y="296"/>
                  </a:moveTo>
                  <a:lnTo>
                    <a:pt x="1627" y="1824"/>
                  </a:lnTo>
                  <a:lnTo>
                    <a:pt x="740" y="1824"/>
                  </a:lnTo>
                  <a:lnTo>
                    <a:pt x="1183" y="296"/>
                  </a:lnTo>
                  <a:close/>
                  <a:moveTo>
                    <a:pt x="937" y="0"/>
                  </a:moveTo>
                  <a:lnTo>
                    <a:pt x="0" y="2859"/>
                  </a:lnTo>
                  <a:lnTo>
                    <a:pt x="395" y="2859"/>
                  </a:lnTo>
                  <a:lnTo>
                    <a:pt x="641" y="2120"/>
                  </a:lnTo>
                  <a:lnTo>
                    <a:pt x="1726" y="2120"/>
                  </a:lnTo>
                  <a:lnTo>
                    <a:pt x="1923" y="2859"/>
                  </a:lnTo>
                  <a:lnTo>
                    <a:pt x="2366" y="2859"/>
                  </a:lnTo>
                  <a:lnTo>
                    <a:pt x="1430"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0" name="Google Shape;7380;p31"/>
            <p:cNvSpPr/>
            <p:nvPr/>
          </p:nvSpPr>
          <p:spPr>
            <a:xfrm>
              <a:off x="5638599" y="2532359"/>
              <a:ext cx="34885" cy="49342"/>
            </a:xfrm>
            <a:custGeom>
              <a:avLst/>
              <a:gdLst/>
              <a:ahLst/>
              <a:cxnLst/>
              <a:rect l="l" t="t" r="r" b="b"/>
              <a:pathLst>
                <a:path w="2022" h="2860" extrusionOk="0">
                  <a:moveTo>
                    <a:pt x="0" y="0"/>
                  </a:moveTo>
                  <a:lnTo>
                    <a:pt x="0" y="2859"/>
                  </a:lnTo>
                  <a:lnTo>
                    <a:pt x="345" y="2859"/>
                  </a:lnTo>
                  <a:lnTo>
                    <a:pt x="345" y="1529"/>
                  </a:lnTo>
                  <a:cubicBezTo>
                    <a:pt x="345" y="1331"/>
                    <a:pt x="345" y="1134"/>
                    <a:pt x="345" y="937"/>
                  </a:cubicBezTo>
                  <a:cubicBezTo>
                    <a:pt x="345" y="789"/>
                    <a:pt x="296" y="592"/>
                    <a:pt x="296" y="395"/>
                  </a:cubicBezTo>
                  <a:lnTo>
                    <a:pt x="296" y="395"/>
                  </a:lnTo>
                  <a:lnTo>
                    <a:pt x="1479" y="2859"/>
                  </a:lnTo>
                  <a:lnTo>
                    <a:pt x="2021" y="2859"/>
                  </a:lnTo>
                  <a:lnTo>
                    <a:pt x="2021" y="0"/>
                  </a:lnTo>
                  <a:lnTo>
                    <a:pt x="1627" y="0"/>
                  </a:lnTo>
                  <a:lnTo>
                    <a:pt x="1627" y="1578"/>
                  </a:lnTo>
                  <a:cubicBezTo>
                    <a:pt x="1627" y="1726"/>
                    <a:pt x="1627" y="1874"/>
                    <a:pt x="1627" y="2071"/>
                  </a:cubicBezTo>
                  <a:cubicBezTo>
                    <a:pt x="1676" y="2219"/>
                    <a:pt x="1676" y="2367"/>
                    <a:pt x="1676" y="2416"/>
                  </a:cubicBezTo>
                  <a:lnTo>
                    <a:pt x="493"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1" name="Google Shape;7381;p31"/>
            <p:cNvSpPr/>
            <p:nvPr/>
          </p:nvSpPr>
          <p:spPr>
            <a:xfrm>
              <a:off x="5681101" y="2532359"/>
              <a:ext cx="39991" cy="49342"/>
            </a:xfrm>
            <a:custGeom>
              <a:avLst/>
              <a:gdLst/>
              <a:ahLst/>
              <a:cxnLst/>
              <a:rect l="l" t="t" r="r" b="b"/>
              <a:pathLst>
                <a:path w="2318" h="2860" extrusionOk="0">
                  <a:moveTo>
                    <a:pt x="1135" y="296"/>
                  </a:moveTo>
                  <a:lnTo>
                    <a:pt x="1578" y="1824"/>
                  </a:lnTo>
                  <a:lnTo>
                    <a:pt x="691" y="1824"/>
                  </a:lnTo>
                  <a:lnTo>
                    <a:pt x="1135" y="296"/>
                  </a:lnTo>
                  <a:close/>
                  <a:moveTo>
                    <a:pt x="888" y="0"/>
                  </a:moveTo>
                  <a:lnTo>
                    <a:pt x="1" y="2859"/>
                  </a:lnTo>
                  <a:lnTo>
                    <a:pt x="395" y="2859"/>
                  </a:lnTo>
                  <a:lnTo>
                    <a:pt x="592" y="2120"/>
                  </a:lnTo>
                  <a:lnTo>
                    <a:pt x="1677" y="2120"/>
                  </a:lnTo>
                  <a:lnTo>
                    <a:pt x="1923" y="2859"/>
                  </a:lnTo>
                  <a:lnTo>
                    <a:pt x="2318" y="2859"/>
                  </a:lnTo>
                  <a:lnTo>
                    <a:pt x="1381"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2" name="Google Shape;7382;p31"/>
            <p:cNvSpPr/>
            <p:nvPr/>
          </p:nvSpPr>
          <p:spPr>
            <a:xfrm>
              <a:off x="4980469" y="2377598"/>
              <a:ext cx="37438" cy="51896"/>
            </a:xfrm>
            <a:custGeom>
              <a:avLst/>
              <a:gdLst/>
              <a:ahLst/>
              <a:cxnLst/>
              <a:rect l="l" t="t" r="r" b="b"/>
              <a:pathLst>
                <a:path w="2170" h="3008" extrusionOk="0">
                  <a:moveTo>
                    <a:pt x="1282" y="1"/>
                  </a:moveTo>
                  <a:cubicBezTo>
                    <a:pt x="1036" y="1"/>
                    <a:pt x="838" y="50"/>
                    <a:pt x="641" y="198"/>
                  </a:cubicBezTo>
                  <a:cubicBezTo>
                    <a:pt x="444" y="297"/>
                    <a:pt x="296" y="445"/>
                    <a:pt x="198" y="691"/>
                  </a:cubicBezTo>
                  <a:cubicBezTo>
                    <a:pt x="99" y="937"/>
                    <a:pt x="0" y="1184"/>
                    <a:pt x="0" y="1480"/>
                  </a:cubicBezTo>
                  <a:cubicBezTo>
                    <a:pt x="0" y="1973"/>
                    <a:pt x="148" y="2367"/>
                    <a:pt x="345" y="2613"/>
                  </a:cubicBezTo>
                  <a:cubicBezTo>
                    <a:pt x="543" y="2860"/>
                    <a:pt x="838" y="3008"/>
                    <a:pt x="1233" y="3008"/>
                  </a:cubicBezTo>
                  <a:cubicBezTo>
                    <a:pt x="1578" y="3008"/>
                    <a:pt x="1874" y="2909"/>
                    <a:pt x="2169" y="2712"/>
                  </a:cubicBezTo>
                  <a:lnTo>
                    <a:pt x="2169" y="1332"/>
                  </a:lnTo>
                  <a:lnTo>
                    <a:pt x="1233" y="1332"/>
                  </a:lnTo>
                  <a:lnTo>
                    <a:pt x="1282" y="1677"/>
                  </a:lnTo>
                  <a:lnTo>
                    <a:pt x="1775" y="1677"/>
                  </a:lnTo>
                  <a:lnTo>
                    <a:pt x="1775" y="2515"/>
                  </a:lnTo>
                  <a:cubicBezTo>
                    <a:pt x="1627" y="2613"/>
                    <a:pt x="1430" y="2663"/>
                    <a:pt x="1233" y="2663"/>
                  </a:cubicBezTo>
                  <a:cubicBezTo>
                    <a:pt x="986" y="2663"/>
                    <a:pt x="789" y="2564"/>
                    <a:pt x="641" y="2367"/>
                  </a:cubicBezTo>
                  <a:cubicBezTo>
                    <a:pt x="493" y="2170"/>
                    <a:pt x="444" y="1874"/>
                    <a:pt x="444" y="1480"/>
                  </a:cubicBezTo>
                  <a:cubicBezTo>
                    <a:pt x="444" y="1233"/>
                    <a:pt x="493" y="987"/>
                    <a:pt x="543" y="839"/>
                  </a:cubicBezTo>
                  <a:cubicBezTo>
                    <a:pt x="641" y="642"/>
                    <a:pt x="740" y="543"/>
                    <a:pt x="838" y="445"/>
                  </a:cubicBezTo>
                  <a:cubicBezTo>
                    <a:pt x="986" y="395"/>
                    <a:pt x="1134" y="346"/>
                    <a:pt x="1282" y="346"/>
                  </a:cubicBezTo>
                  <a:cubicBezTo>
                    <a:pt x="1381" y="346"/>
                    <a:pt x="1529" y="346"/>
                    <a:pt x="1578" y="395"/>
                  </a:cubicBezTo>
                  <a:cubicBezTo>
                    <a:pt x="1676" y="445"/>
                    <a:pt x="1775" y="494"/>
                    <a:pt x="1874" y="592"/>
                  </a:cubicBezTo>
                  <a:lnTo>
                    <a:pt x="2120" y="346"/>
                  </a:lnTo>
                  <a:cubicBezTo>
                    <a:pt x="2021" y="198"/>
                    <a:pt x="1874" y="149"/>
                    <a:pt x="1726" y="99"/>
                  </a:cubicBezTo>
                  <a:cubicBezTo>
                    <a:pt x="1627" y="50"/>
                    <a:pt x="1430" y="1"/>
                    <a:pt x="1282"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3" name="Google Shape;7383;p31"/>
            <p:cNvSpPr/>
            <p:nvPr/>
          </p:nvSpPr>
          <p:spPr>
            <a:xfrm>
              <a:off x="5028939" y="2378461"/>
              <a:ext cx="34885" cy="51033"/>
            </a:xfrm>
            <a:custGeom>
              <a:avLst/>
              <a:gdLst/>
              <a:ahLst/>
              <a:cxnLst/>
              <a:rect l="l" t="t" r="r" b="b"/>
              <a:pathLst>
                <a:path w="2022" h="2958" extrusionOk="0">
                  <a:moveTo>
                    <a:pt x="0" y="0"/>
                  </a:moveTo>
                  <a:lnTo>
                    <a:pt x="0" y="1972"/>
                  </a:lnTo>
                  <a:cubicBezTo>
                    <a:pt x="0" y="2268"/>
                    <a:pt x="99" y="2514"/>
                    <a:pt x="247" y="2662"/>
                  </a:cubicBezTo>
                  <a:cubicBezTo>
                    <a:pt x="444" y="2859"/>
                    <a:pt x="690" y="2958"/>
                    <a:pt x="986" y="2958"/>
                  </a:cubicBezTo>
                  <a:cubicBezTo>
                    <a:pt x="1183" y="2958"/>
                    <a:pt x="1380" y="2909"/>
                    <a:pt x="1528" y="2810"/>
                  </a:cubicBezTo>
                  <a:cubicBezTo>
                    <a:pt x="1676" y="2711"/>
                    <a:pt x="1824" y="2613"/>
                    <a:pt x="1873" y="2465"/>
                  </a:cubicBezTo>
                  <a:cubicBezTo>
                    <a:pt x="1972" y="2317"/>
                    <a:pt x="2021" y="2169"/>
                    <a:pt x="2021" y="1972"/>
                  </a:cubicBezTo>
                  <a:lnTo>
                    <a:pt x="2021" y="0"/>
                  </a:lnTo>
                  <a:lnTo>
                    <a:pt x="1578" y="0"/>
                  </a:lnTo>
                  <a:lnTo>
                    <a:pt x="1578" y="1923"/>
                  </a:lnTo>
                  <a:cubicBezTo>
                    <a:pt x="1578" y="2169"/>
                    <a:pt x="1528" y="2317"/>
                    <a:pt x="1430" y="2416"/>
                  </a:cubicBezTo>
                  <a:cubicBezTo>
                    <a:pt x="1331" y="2563"/>
                    <a:pt x="1183" y="2613"/>
                    <a:pt x="986" y="2613"/>
                  </a:cubicBezTo>
                  <a:cubicBezTo>
                    <a:pt x="789" y="2613"/>
                    <a:pt x="641" y="2563"/>
                    <a:pt x="542" y="2416"/>
                  </a:cubicBezTo>
                  <a:cubicBezTo>
                    <a:pt x="444" y="2317"/>
                    <a:pt x="395" y="2169"/>
                    <a:pt x="395" y="1923"/>
                  </a:cubicBez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4" name="Google Shape;7384;p31"/>
            <p:cNvSpPr/>
            <p:nvPr/>
          </p:nvSpPr>
          <p:spPr>
            <a:xfrm>
              <a:off x="5077392" y="2378461"/>
              <a:ext cx="6832" cy="50188"/>
            </a:xfrm>
            <a:custGeom>
              <a:avLst/>
              <a:gdLst/>
              <a:ahLst/>
              <a:cxnLst/>
              <a:rect l="l" t="t" r="r" b="b"/>
              <a:pathLst>
                <a:path w="396" h="2909" extrusionOk="0">
                  <a:moveTo>
                    <a:pt x="1" y="0"/>
                  </a:moveTo>
                  <a:lnTo>
                    <a:pt x="1" y="2909"/>
                  </a:lnTo>
                  <a:lnTo>
                    <a:pt x="395" y="2909"/>
                  </a:ln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5" name="Google Shape;7385;p31"/>
            <p:cNvSpPr/>
            <p:nvPr/>
          </p:nvSpPr>
          <p:spPr>
            <a:xfrm>
              <a:off x="5098661" y="2378461"/>
              <a:ext cx="34039" cy="50188"/>
            </a:xfrm>
            <a:custGeom>
              <a:avLst/>
              <a:gdLst/>
              <a:ahLst/>
              <a:cxnLst/>
              <a:rect l="l" t="t" r="r" b="b"/>
              <a:pathLst>
                <a:path w="1973" h="2909" extrusionOk="0">
                  <a:moveTo>
                    <a:pt x="0" y="0"/>
                  </a:moveTo>
                  <a:lnTo>
                    <a:pt x="0" y="2909"/>
                  </a:lnTo>
                  <a:lnTo>
                    <a:pt x="345" y="2909"/>
                  </a:lnTo>
                  <a:lnTo>
                    <a:pt x="345" y="1578"/>
                  </a:lnTo>
                  <a:cubicBezTo>
                    <a:pt x="345" y="1331"/>
                    <a:pt x="345" y="1134"/>
                    <a:pt x="345" y="986"/>
                  </a:cubicBezTo>
                  <a:cubicBezTo>
                    <a:pt x="345" y="789"/>
                    <a:pt x="296" y="641"/>
                    <a:pt x="296" y="444"/>
                  </a:cubicBezTo>
                  <a:lnTo>
                    <a:pt x="296" y="444"/>
                  </a:lnTo>
                  <a:lnTo>
                    <a:pt x="1479" y="2909"/>
                  </a:lnTo>
                  <a:lnTo>
                    <a:pt x="1972" y="2909"/>
                  </a:lnTo>
                  <a:lnTo>
                    <a:pt x="1972" y="0"/>
                  </a:lnTo>
                  <a:lnTo>
                    <a:pt x="1627" y="0"/>
                  </a:lnTo>
                  <a:lnTo>
                    <a:pt x="1627" y="1578"/>
                  </a:lnTo>
                  <a:cubicBezTo>
                    <a:pt x="1627" y="1725"/>
                    <a:pt x="1627" y="1873"/>
                    <a:pt x="1627" y="2071"/>
                  </a:cubicBezTo>
                  <a:cubicBezTo>
                    <a:pt x="1676" y="2268"/>
                    <a:pt x="1676" y="2366"/>
                    <a:pt x="1676" y="2465"/>
                  </a:cubicBezTo>
                  <a:lnTo>
                    <a:pt x="493"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6" name="Google Shape;7386;p31"/>
            <p:cNvSpPr/>
            <p:nvPr/>
          </p:nvSpPr>
          <p:spPr>
            <a:xfrm>
              <a:off x="5147131" y="2378461"/>
              <a:ext cx="28070" cy="50188"/>
            </a:xfrm>
            <a:custGeom>
              <a:avLst/>
              <a:gdLst/>
              <a:ahLst/>
              <a:cxnLst/>
              <a:rect l="l" t="t" r="r" b="b"/>
              <a:pathLst>
                <a:path w="1627" h="2909" extrusionOk="0">
                  <a:moveTo>
                    <a:pt x="0" y="0"/>
                  </a:moveTo>
                  <a:lnTo>
                    <a:pt x="0" y="2909"/>
                  </a:lnTo>
                  <a:lnTo>
                    <a:pt x="1627" y="2909"/>
                  </a:lnTo>
                  <a:lnTo>
                    <a:pt x="1627" y="2563"/>
                  </a:lnTo>
                  <a:lnTo>
                    <a:pt x="394" y="2563"/>
                  </a:lnTo>
                  <a:lnTo>
                    <a:pt x="394" y="1578"/>
                  </a:lnTo>
                  <a:lnTo>
                    <a:pt x="1380" y="1578"/>
                  </a:lnTo>
                  <a:lnTo>
                    <a:pt x="1380" y="1282"/>
                  </a:lnTo>
                  <a:lnTo>
                    <a:pt x="394" y="1282"/>
                  </a:lnTo>
                  <a:lnTo>
                    <a:pt x="394" y="345"/>
                  </a:lnTo>
                  <a:lnTo>
                    <a:pt x="1528" y="345"/>
                  </a:lnTo>
                  <a:lnTo>
                    <a:pt x="1577"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7" name="Google Shape;7387;p31"/>
            <p:cNvSpPr/>
            <p:nvPr/>
          </p:nvSpPr>
          <p:spPr>
            <a:xfrm>
              <a:off x="5179439" y="2378461"/>
              <a:ext cx="39991" cy="50188"/>
            </a:xfrm>
            <a:custGeom>
              <a:avLst/>
              <a:gdLst/>
              <a:ahLst/>
              <a:cxnLst/>
              <a:rect l="l" t="t" r="r" b="b"/>
              <a:pathLst>
                <a:path w="2318" h="2909" extrusionOk="0">
                  <a:moveTo>
                    <a:pt x="1134" y="345"/>
                  </a:moveTo>
                  <a:lnTo>
                    <a:pt x="1578" y="1824"/>
                  </a:lnTo>
                  <a:lnTo>
                    <a:pt x="690" y="1824"/>
                  </a:lnTo>
                  <a:lnTo>
                    <a:pt x="1134" y="345"/>
                  </a:lnTo>
                  <a:close/>
                  <a:moveTo>
                    <a:pt x="888" y="0"/>
                  </a:moveTo>
                  <a:lnTo>
                    <a:pt x="0" y="2909"/>
                  </a:lnTo>
                  <a:lnTo>
                    <a:pt x="395" y="2909"/>
                  </a:lnTo>
                  <a:lnTo>
                    <a:pt x="592" y="2169"/>
                  </a:lnTo>
                  <a:lnTo>
                    <a:pt x="1676" y="2169"/>
                  </a:lnTo>
                  <a:lnTo>
                    <a:pt x="1923" y="2909"/>
                  </a:lnTo>
                  <a:lnTo>
                    <a:pt x="2317" y="2909"/>
                  </a:lnTo>
                  <a:lnTo>
                    <a:pt x="1430"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8" name="Google Shape;7388;p31"/>
            <p:cNvSpPr/>
            <p:nvPr/>
          </p:nvSpPr>
          <p:spPr>
            <a:xfrm>
              <a:off x="5393710" y="2261960"/>
              <a:ext cx="33177" cy="50205"/>
            </a:xfrm>
            <a:custGeom>
              <a:avLst/>
              <a:gdLst/>
              <a:ahLst/>
              <a:cxnLst/>
              <a:rect l="l" t="t" r="r" b="b"/>
              <a:pathLst>
                <a:path w="1923" h="2910" extrusionOk="0">
                  <a:moveTo>
                    <a:pt x="740" y="346"/>
                  </a:moveTo>
                  <a:cubicBezTo>
                    <a:pt x="937" y="346"/>
                    <a:pt x="1134" y="346"/>
                    <a:pt x="1233" y="444"/>
                  </a:cubicBezTo>
                  <a:cubicBezTo>
                    <a:pt x="1331" y="494"/>
                    <a:pt x="1381" y="592"/>
                    <a:pt x="1381" y="790"/>
                  </a:cubicBezTo>
                  <a:cubicBezTo>
                    <a:pt x="1381" y="937"/>
                    <a:pt x="1331" y="1036"/>
                    <a:pt x="1233" y="1135"/>
                  </a:cubicBezTo>
                  <a:cubicBezTo>
                    <a:pt x="1134" y="1184"/>
                    <a:pt x="986" y="1233"/>
                    <a:pt x="838" y="1233"/>
                  </a:cubicBezTo>
                  <a:lnTo>
                    <a:pt x="395" y="1233"/>
                  </a:lnTo>
                  <a:lnTo>
                    <a:pt x="395" y="346"/>
                  </a:lnTo>
                  <a:close/>
                  <a:moveTo>
                    <a:pt x="888" y="1529"/>
                  </a:moveTo>
                  <a:cubicBezTo>
                    <a:pt x="1036" y="1529"/>
                    <a:pt x="1233" y="1578"/>
                    <a:pt x="1331" y="1677"/>
                  </a:cubicBezTo>
                  <a:cubicBezTo>
                    <a:pt x="1430" y="1726"/>
                    <a:pt x="1528" y="1874"/>
                    <a:pt x="1528" y="2071"/>
                  </a:cubicBezTo>
                  <a:cubicBezTo>
                    <a:pt x="1528" y="2268"/>
                    <a:pt x="1430" y="2416"/>
                    <a:pt x="1331" y="2466"/>
                  </a:cubicBezTo>
                  <a:cubicBezTo>
                    <a:pt x="1183" y="2515"/>
                    <a:pt x="1036" y="2564"/>
                    <a:pt x="789" y="2564"/>
                  </a:cubicBezTo>
                  <a:lnTo>
                    <a:pt x="395" y="2564"/>
                  </a:lnTo>
                  <a:lnTo>
                    <a:pt x="395" y="1529"/>
                  </a:lnTo>
                  <a:close/>
                  <a:moveTo>
                    <a:pt x="0" y="1"/>
                  </a:moveTo>
                  <a:lnTo>
                    <a:pt x="0" y="2909"/>
                  </a:lnTo>
                  <a:lnTo>
                    <a:pt x="789" y="2909"/>
                  </a:lnTo>
                  <a:cubicBezTo>
                    <a:pt x="1528" y="2909"/>
                    <a:pt x="1923" y="2613"/>
                    <a:pt x="1923" y="2071"/>
                  </a:cubicBezTo>
                  <a:cubicBezTo>
                    <a:pt x="1923" y="1874"/>
                    <a:pt x="1874" y="1677"/>
                    <a:pt x="1726" y="1578"/>
                  </a:cubicBezTo>
                  <a:cubicBezTo>
                    <a:pt x="1627" y="1480"/>
                    <a:pt x="1479" y="1381"/>
                    <a:pt x="1282" y="1381"/>
                  </a:cubicBezTo>
                  <a:cubicBezTo>
                    <a:pt x="1430" y="1332"/>
                    <a:pt x="1528" y="1282"/>
                    <a:pt x="1627" y="1184"/>
                  </a:cubicBezTo>
                  <a:cubicBezTo>
                    <a:pt x="1775" y="1036"/>
                    <a:pt x="1824" y="888"/>
                    <a:pt x="1824" y="740"/>
                  </a:cubicBezTo>
                  <a:cubicBezTo>
                    <a:pt x="1824" y="494"/>
                    <a:pt x="1726" y="297"/>
                    <a:pt x="1528" y="198"/>
                  </a:cubicBezTo>
                  <a:cubicBezTo>
                    <a:pt x="1331" y="99"/>
                    <a:pt x="1036" y="1"/>
                    <a:pt x="690"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89" name="Google Shape;7389;p31"/>
            <p:cNvSpPr/>
            <p:nvPr/>
          </p:nvSpPr>
          <p:spPr>
            <a:xfrm>
              <a:off x="5437075" y="2261960"/>
              <a:ext cx="34039" cy="51050"/>
            </a:xfrm>
            <a:custGeom>
              <a:avLst/>
              <a:gdLst/>
              <a:ahLst/>
              <a:cxnLst/>
              <a:rect l="l" t="t" r="r" b="b"/>
              <a:pathLst>
                <a:path w="1973" h="2959" extrusionOk="0">
                  <a:moveTo>
                    <a:pt x="0" y="1"/>
                  </a:moveTo>
                  <a:lnTo>
                    <a:pt x="0" y="1973"/>
                  </a:lnTo>
                  <a:cubicBezTo>
                    <a:pt x="0" y="2268"/>
                    <a:pt x="50" y="2515"/>
                    <a:pt x="247" y="2663"/>
                  </a:cubicBezTo>
                  <a:cubicBezTo>
                    <a:pt x="395" y="2860"/>
                    <a:pt x="641" y="2958"/>
                    <a:pt x="986" y="2958"/>
                  </a:cubicBezTo>
                  <a:cubicBezTo>
                    <a:pt x="1183" y="2958"/>
                    <a:pt x="1381" y="2909"/>
                    <a:pt x="1528" y="2811"/>
                  </a:cubicBezTo>
                  <a:cubicBezTo>
                    <a:pt x="1676" y="2712"/>
                    <a:pt x="1775" y="2613"/>
                    <a:pt x="1874" y="2466"/>
                  </a:cubicBezTo>
                  <a:cubicBezTo>
                    <a:pt x="1923" y="2318"/>
                    <a:pt x="1972" y="2170"/>
                    <a:pt x="1972" y="1973"/>
                  </a:cubicBezTo>
                  <a:lnTo>
                    <a:pt x="1972" y="1"/>
                  </a:lnTo>
                  <a:lnTo>
                    <a:pt x="1578" y="1"/>
                  </a:lnTo>
                  <a:lnTo>
                    <a:pt x="1578" y="1923"/>
                  </a:lnTo>
                  <a:cubicBezTo>
                    <a:pt x="1578" y="2170"/>
                    <a:pt x="1528" y="2318"/>
                    <a:pt x="1430" y="2466"/>
                  </a:cubicBezTo>
                  <a:cubicBezTo>
                    <a:pt x="1331" y="2564"/>
                    <a:pt x="1183" y="2613"/>
                    <a:pt x="986" y="2613"/>
                  </a:cubicBezTo>
                  <a:cubicBezTo>
                    <a:pt x="789" y="2613"/>
                    <a:pt x="641" y="2564"/>
                    <a:pt x="543" y="2416"/>
                  </a:cubicBezTo>
                  <a:cubicBezTo>
                    <a:pt x="444" y="2318"/>
                    <a:pt x="395" y="2170"/>
                    <a:pt x="395" y="1923"/>
                  </a:cubicBez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0" name="Google Shape;7390;p31"/>
            <p:cNvSpPr/>
            <p:nvPr/>
          </p:nvSpPr>
          <p:spPr>
            <a:xfrm>
              <a:off x="5484683" y="2261960"/>
              <a:ext cx="34885" cy="50205"/>
            </a:xfrm>
            <a:custGeom>
              <a:avLst/>
              <a:gdLst/>
              <a:ahLst/>
              <a:cxnLst/>
              <a:rect l="l" t="t" r="r" b="b"/>
              <a:pathLst>
                <a:path w="2022" h="2910" extrusionOk="0">
                  <a:moveTo>
                    <a:pt x="790" y="346"/>
                  </a:moveTo>
                  <a:cubicBezTo>
                    <a:pt x="987" y="346"/>
                    <a:pt x="1184" y="346"/>
                    <a:pt x="1282" y="444"/>
                  </a:cubicBezTo>
                  <a:cubicBezTo>
                    <a:pt x="1381" y="543"/>
                    <a:pt x="1430" y="642"/>
                    <a:pt x="1430" y="839"/>
                  </a:cubicBezTo>
                  <a:cubicBezTo>
                    <a:pt x="1430" y="1036"/>
                    <a:pt x="1381" y="1135"/>
                    <a:pt x="1282" y="1233"/>
                  </a:cubicBezTo>
                  <a:cubicBezTo>
                    <a:pt x="1184" y="1332"/>
                    <a:pt x="1036" y="1381"/>
                    <a:pt x="839" y="1381"/>
                  </a:cubicBezTo>
                  <a:lnTo>
                    <a:pt x="395" y="1381"/>
                  </a:lnTo>
                  <a:lnTo>
                    <a:pt x="395" y="346"/>
                  </a:lnTo>
                  <a:close/>
                  <a:moveTo>
                    <a:pt x="1" y="1"/>
                  </a:moveTo>
                  <a:lnTo>
                    <a:pt x="1" y="2909"/>
                  </a:lnTo>
                  <a:lnTo>
                    <a:pt x="395" y="2909"/>
                  </a:lnTo>
                  <a:lnTo>
                    <a:pt x="395" y="1677"/>
                  </a:lnTo>
                  <a:lnTo>
                    <a:pt x="839" y="1677"/>
                  </a:lnTo>
                  <a:lnTo>
                    <a:pt x="1529" y="2909"/>
                  </a:lnTo>
                  <a:lnTo>
                    <a:pt x="2022" y="2909"/>
                  </a:lnTo>
                  <a:lnTo>
                    <a:pt x="1233" y="1578"/>
                  </a:lnTo>
                  <a:cubicBezTo>
                    <a:pt x="1480" y="1529"/>
                    <a:pt x="1628" y="1430"/>
                    <a:pt x="1726" y="1332"/>
                  </a:cubicBezTo>
                  <a:cubicBezTo>
                    <a:pt x="1825" y="1184"/>
                    <a:pt x="1874" y="1036"/>
                    <a:pt x="1874" y="839"/>
                  </a:cubicBezTo>
                  <a:cubicBezTo>
                    <a:pt x="1874" y="543"/>
                    <a:pt x="1775" y="346"/>
                    <a:pt x="1578" y="198"/>
                  </a:cubicBezTo>
                  <a:cubicBezTo>
                    <a:pt x="1381" y="99"/>
                    <a:pt x="1135" y="1"/>
                    <a:pt x="790"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1" name="Google Shape;7391;p31"/>
            <p:cNvSpPr/>
            <p:nvPr/>
          </p:nvSpPr>
          <p:spPr>
            <a:xfrm>
              <a:off x="5528910" y="2261960"/>
              <a:ext cx="34885" cy="50205"/>
            </a:xfrm>
            <a:custGeom>
              <a:avLst/>
              <a:gdLst/>
              <a:ahLst/>
              <a:cxnLst/>
              <a:rect l="l" t="t" r="r" b="b"/>
              <a:pathLst>
                <a:path w="2022" h="2910" extrusionOk="0">
                  <a:moveTo>
                    <a:pt x="0" y="1"/>
                  </a:moveTo>
                  <a:lnTo>
                    <a:pt x="0" y="2909"/>
                  </a:lnTo>
                  <a:lnTo>
                    <a:pt x="394" y="2909"/>
                  </a:lnTo>
                  <a:lnTo>
                    <a:pt x="394" y="1"/>
                  </a:lnTo>
                  <a:close/>
                  <a:moveTo>
                    <a:pt x="1479" y="1"/>
                  </a:moveTo>
                  <a:lnTo>
                    <a:pt x="394" y="1332"/>
                  </a:lnTo>
                  <a:lnTo>
                    <a:pt x="1528" y="2909"/>
                  </a:lnTo>
                  <a:lnTo>
                    <a:pt x="2021" y="2909"/>
                  </a:lnTo>
                  <a:lnTo>
                    <a:pt x="838" y="1332"/>
                  </a:lnTo>
                  <a:lnTo>
                    <a:pt x="192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2" name="Google Shape;7392;p31"/>
            <p:cNvSpPr/>
            <p:nvPr/>
          </p:nvSpPr>
          <p:spPr>
            <a:xfrm>
              <a:off x="5571413" y="2261960"/>
              <a:ext cx="6832" cy="50205"/>
            </a:xfrm>
            <a:custGeom>
              <a:avLst/>
              <a:gdLst/>
              <a:ahLst/>
              <a:cxnLst/>
              <a:rect l="l" t="t" r="r" b="b"/>
              <a:pathLst>
                <a:path w="396" h="2910" extrusionOk="0">
                  <a:moveTo>
                    <a:pt x="1" y="1"/>
                  </a:moveTo>
                  <a:lnTo>
                    <a:pt x="1" y="2909"/>
                  </a:lnTo>
                  <a:lnTo>
                    <a:pt x="395" y="2909"/>
                  </a:lnTo>
                  <a:lnTo>
                    <a:pt x="395"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3" name="Google Shape;7393;p31"/>
            <p:cNvSpPr/>
            <p:nvPr/>
          </p:nvSpPr>
          <p:spPr>
            <a:xfrm>
              <a:off x="5592681" y="2261960"/>
              <a:ext cx="34022" cy="50205"/>
            </a:xfrm>
            <a:custGeom>
              <a:avLst/>
              <a:gdLst/>
              <a:ahLst/>
              <a:cxnLst/>
              <a:rect l="l" t="t" r="r" b="b"/>
              <a:pathLst>
                <a:path w="1972" h="2910" extrusionOk="0">
                  <a:moveTo>
                    <a:pt x="0" y="1"/>
                  </a:moveTo>
                  <a:lnTo>
                    <a:pt x="0" y="2909"/>
                  </a:lnTo>
                  <a:lnTo>
                    <a:pt x="345" y="2909"/>
                  </a:lnTo>
                  <a:lnTo>
                    <a:pt x="345" y="1578"/>
                  </a:lnTo>
                  <a:cubicBezTo>
                    <a:pt x="345" y="1332"/>
                    <a:pt x="345" y="1135"/>
                    <a:pt x="345" y="987"/>
                  </a:cubicBezTo>
                  <a:cubicBezTo>
                    <a:pt x="345" y="839"/>
                    <a:pt x="296" y="642"/>
                    <a:pt x="296" y="444"/>
                  </a:cubicBezTo>
                  <a:lnTo>
                    <a:pt x="296" y="444"/>
                  </a:lnTo>
                  <a:lnTo>
                    <a:pt x="1479" y="2909"/>
                  </a:lnTo>
                  <a:lnTo>
                    <a:pt x="1972" y="2909"/>
                  </a:lnTo>
                  <a:lnTo>
                    <a:pt x="1972" y="1"/>
                  </a:lnTo>
                  <a:lnTo>
                    <a:pt x="1627" y="1"/>
                  </a:lnTo>
                  <a:lnTo>
                    <a:pt x="1627" y="1578"/>
                  </a:lnTo>
                  <a:cubicBezTo>
                    <a:pt x="1627" y="1726"/>
                    <a:pt x="1627" y="1923"/>
                    <a:pt x="1627" y="2071"/>
                  </a:cubicBezTo>
                  <a:cubicBezTo>
                    <a:pt x="1676" y="2268"/>
                    <a:pt x="1676" y="2367"/>
                    <a:pt x="1676" y="2466"/>
                  </a:cubicBezTo>
                  <a:lnTo>
                    <a:pt x="493"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4" name="Google Shape;7394;p31"/>
            <p:cNvSpPr/>
            <p:nvPr/>
          </p:nvSpPr>
          <p:spPr>
            <a:xfrm>
              <a:off x="5634338" y="2261960"/>
              <a:ext cx="40837" cy="50205"/>
            </a:xfrm>
            <a:custGeom>
              <a:avLst/>
              <a:gdLst/>
              <a:ahLst/>
              <a:cxnLst/>
              <a:rect l="l" t="t" r="r" b="b"/>
              <a:pathLst>
                <a:path w="2367" h="2910" extrusionOk="0">
                  <a:moveTo>
                    <a:pt x="1184" y="346"/>
                  </a:moveTo>
                  <a:lnTo>
                    <a:pt x="1627" y="1825"/>
                  </a:lnTo>
                  <a:lnTo>
                    <a:pt x="740" y="1825"/>
                  </a:lnTo>
                  <a:lnTo>
                    <a:pt x="1184" y="346"/>
                  </a:lnTo>
                  <a:close/>
                  <a:moveTo>
                    <a:pt x="937" y="1"/>
                  </a:moveTo>
                  <a:lnTo>
                    <a:pt x="1" y="2909"/>
                  </a:lnTo>
                  <a:lnTo>
                    <a:pt x="444" y="2909"/>
                  </a:lnTo>
                  <a:lnTo>
                    <a:pt x="641" y="2170"/>
                  </a:lnTo>
                  <a:lnTo>
                    <a:pt x="1726" y="2170"/>
                  </a:lnTo>
                  <a:lnTo>
                    <a:pt x="1923" y="2909"/>
                  </a:lnTo>
                  <a:lnTo>
                    <a:pt x="2367" y="2909"/>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5" name="Google Shape;7395;p31"/>
            <p:cNvSpPr/>
            <p:nvPr/>
          </p:nvSpPr>
          <p:spPr>
            <a:xfrm>
              <a:off x="5465985" y="2334234"/>
              <a:ext cx="26379" cy="50205"/>
            </a:xfrm>
            <a:custGeom>
              <a:avLst/>
              <a:gdLst/>
              <a:ahLst/>
              <a:cxnLst/>
              <a:rect l="l" t="t" r="r" b="b"/>
              <a:pathLst>
                <a:path w="1529" h="2910" extrusionOk="0">
                  <a:moveTo>
                    <a:pt x="0" y="1"/>
                  </a:moveTo>
                  <a:lnTo>
                    <a:pt x="0" y="2909"/>
                  </a:lnTo>
                  <a:lnTo>
                    <a:pt x="395" y="2909"/>
                  </a:lnTo>
                  <a:lnTo>
                    <a:pt x="395" y="1628"/>
                  </a:lnTo>
                  <a:lnTo>
                    <a:pt x="1331" y="1628"/>
                  </a:lnTo>
                  <a:lnTo>
                    <a:pt x="1331" y="1332"/>
                  </a:lnTo>
                  <a:lnTo>
                    <a:pt x="395" y="1332"/>
                  </a:lnTo>
                  <a:lnTo>
                    <a:pt x="395" y="346"/>
                  </a:lnTo>
                  <a:lnTo>
                    <a:pt x="1479" y="346"/>
                  </a:lnTo>
                  <a:lnTo>
                    <a:pt x="1528"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6" name="Google Shape;7396;p31"/>
            <p:cNvSpPr/>
            <p:nvPr/>
          </p:nvSpPr>
          <p:spPr>
            <a:xfrm>
              <a:off x="5490634" y="2334234"/>
              <a:ext cx="39991" cy="50205"/>
            </a:xfrm>
            <a:custGeom>
              <a:avLst/>
              <a:gdLst/>
              <a:ahLst/>
              <a:cxnLst/>
              <a:rect l="l" t="t" r="r" b="b"/>
              <a:pathLst>
                <a:path w="2318" h="2910" extrusionOk="0">
                  <a:moveTo>
                    <a:pt x="1184" y="346"/>
                  </a:moveTo>
                  <a:lnTo>
                    <a:pt x="1628" y="1874"/>
                  </a:lnTo>
                  <a:lnTo>
                    <a:pt x="691" y="1874"/>
                  </a:lnTo>
                  <a:lnTo>
                    <a:pt x="1184" y="346"/>
                  </a:lnTo>
                  <a:close/>
                  <a:moveTo>
                    <a:pt x="937" y="1"/>
                  </a:moveTo>
                  <a:lnTo>
                    <a:pt x="1" y="2909"/>
                  </a:lnTo>
                  <a:lnTo>
                    <a:pt x="395" y="2909"/>
                  </a:lnTo>
                  <a:lnTo>
                    <a:pt x="642" y="2170"/>
                  </a:lnTo>
                  <a:lnTo>
                    <a:pt x="1726" y="2170"/>
                  </a:lnTo>
                  <a:lnTo>
                    <a:pt x="1923" y="2909"/>
                  </a:lnTo>
                  <a:lnTo>
                    <a:pt x="2318" y="2909"/>
                  </a:lnTo>
                  <a:lnTo>
                    <a:pt x="1430" y="1"/>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7" name="Google Shape;7397;p31"/>
            <p:cNvSpPr/>
            <p:nvPr/>
          </p:nvSpPr>
          <p:spPr>
            <a:xfrm>
              <a:off x="5533154" y="2333389"/>
              <a:ext cx="34885" cy="51896"/>
            </a:xfrm>
            <a:custGeom>
              <a:avLst/>
              <a:gdLst/>
              <a:ahLst/>
              <a:cxnLst/>
              <a:rect l="l" t="t" r="r" b="b"/>
              <a:pathLst>
                <a:path w="2022" h="3008" extrusionOk="0">
                  <a:moveTo>
                    <a:pt x="1036" y="1"/>
                  </a:moveTo>
                  <a:cubicBezTo>
                    <a:pt x="839" y="1"/>
                    <a:pt x="691" y="50"/>
                    <a:pt x="543" y="99"/>
                  </a:cubicBezTo>
                  <a:cubicBezTo>
                    <a:pt x="395" y="198"/>
                    <a:pt x="296" y="247"/>
                    <a:pt x="247" y="395"/>
                  </a:cubicBezTo>
                  <a:cubicBezTo>
                    <a:pt x="148" y="493"/>
                    <a:pt x="99" y="641"/>
                    <a:pt x="99" y="789"/>
                  </a:cubicBezTo>
                  <a:cubicBezTo>
                    <a:pt x="99" y="986"/>
                    <a:pt x="198" y="1134"/>
                    <a:pt x="346" y="1282"/>
                  </a:cubicBezTo>
                  <a:cubicBezTo>
                    <a:pt x="444" y="1430"/>
                    <a:pt x="691" y="1529"/>
                    <a:pt x="986" y="1627"/>
                  </a:cubicBezTo>
                  <a:cubicBezTo>
                    <a:pt x="1134" y="1677"/>
                    <a:pt x="1282" y="1726"/>
                    <a:pt x="1332" y="1775"/>
                  </a:cubicBezTo>
                  <a:cubicBezTo>
                    <a:pt x="1430" y="1824"/>
                    <a:pt x="1479" y="1874"/>
                    <a:pt x="1529" y="1923"/>
                  </a:cubicBezTo>
                  <a:cubicBezTo>
                    <a:pt x="1578" y="1972"/>
                    <a:pt x="1578" y="2071"/>
                    <a:pt x="1578" y="2170"/>
                  </a:cubicBezTo>
                  <a:cubicBezTo>
                    <a:pt x="1578" y="2317"/>
                    <a:pt x="1529" y="2465"/>
                    <a:pt x="1430" y="2564"/>
                  </a:cubicBezTo>
                  <a:cubicBezTo>
                    <a:pt x="1282" y="2613"/>
                    <a:pt x="1134" y="2662"/>
                    <a:pt x="986" y="2662"/>
                  </a:cubicBezTo>
                  <a:cubicBezTo>
                    <a:pt x="839" y="2662"/>
                    <a:pt x="691" y="2662"/>
                    <a:pt x="592" y="2613"/>
                  </a:cubicBezTo>
                  <a:cubicBezTo>
                    <a:pt x="444" y="2564"/>
                    <a:pt x="346" y="2465"/>
                    <a:pt x="198" y="2367"/>
                  </a:cubicBezTo>
                  <a:lnTo>
                    <a:pt x="1" y="2613"/>
                  </a:lnTo>
                  <a:cubicBezTo>
                    <a:pt x="247" y="2860"/>
                    <a:pt x="592" y="3008"/>
                    <a:pt x="986" y="3008"/>
                  </a:cubicBezTo>
                  <a:cubicBezTo>
                    <a:pt x="1184" y="3008"/>
                    <a:pt x="1381" y="2958"/>
                    <a:pt x="1529" y="2909"/>
                  </a:cubicBezTo>
                  <a:cubicBezTo>
                    <a:pt x="1677" y="2810"/>
                    <a:pt x="1775" y="2712"/>
                    <a:pt x="1874" y="2564"/>
                  </a:cubicBezTo>
                  <a:cubicBezTo>
                    <a:pt x="1972" y="2465"/>
                    <a:pt x="2022" y="2317"/>
                    <a:pt x="2022" y="2170"/>
                  </a:cubicBezTo>
                  <a:cubicBezTo>
                    <a:pt x="2022" y="1972"/>
                    <a:pt x="1972" y="1824"/>
                    <a:pt x="1874" y="1726"/>
                  </a:cubicBezTo>
                  <a:cubicBezTo>
                    <a:pt x="1824" y="1627"/>
                    <a:pt x="1726" y="1529"/>
                    <a:pt x="1627" y="1430"/>
                  </a:cubicBezTo>
                  <a:cubicBezTo>
                    <a:pt x="1479" y="1381"/>
                    <a:pt x="1332" y="1331"/>
                    <a:pt x="1134" y="1282"/>
                  </a:cubicBezTo>
                  <a:cubicBezTo>
                    <a:pt x="986" y="1233"/>
                    <a:pt x="839" y="1184"/>
                    <a:pt x="740" y="1134"/>
                  </a:cubicBezTo>
                  <a:cubicBezTo>
                    <a:pt x="691" y="1085"/>
                    <a:pt x="592" y="1036"/>
                    <a:pt x="592" y="986"/>
                  </a:cubicBezTo>
                  <a:cubicBezTo>
                    <a:pt x="543" y="888"/>
                    <a:pt x="543" y="839"/>
                    <a:pt x="543" y="740"/>
                  </a:cubicBezTo>
                  <a:cubicBezTo>
                    <a:pt x="543" y="641"/>
                    <a:pt x="592" y="543"/>
                    <a:pt x="691" y="444"/>
                  </a:cubicBezTo>
                  <a:cubicBezTo>
                    <a:pt x="789" y="395"/>
                    <a:pt x="888" y="346"/>
                    <a:pt x="1036" y="346"/>
                  </a:cubicBezTo>
                  <a:cubicBezTo>
                    <a:pt x="1184" y="346"/>
                    <a:pt x="1282" y="346"/>
                    <a:pt x="1381" y="395"/>
                  </a:cubicBezTo>
                  <a:cubicBezTo>
                    <a:pt x="1479" y="444"/>
                    <a:pt x="1578" y="493"/>
                    <a:pt x="1677" y="592"/>
                  </a:cubicBezTo>
                  <a:lnTo>
                    <a:pt x="1923" y="346"/>
                  </a:lnTo>
                  <a:cubicBezTo>
                    <a:pt x="1775" y="247"/>
                    <a:pt x="1677" y="148"/>
                    <a:pt x="1529" y="99"/>
                  </a:cubicBezTo>
                  <a:cubicBezTo>
                    <a:pt x="1381" y="50"/>
                    <a:pt x="1233" y="1"/>
                    <a:pt x="1036"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8" name="Google Shape;7398;p31"/>
            <p:cNvSpPr/>
            <p:nvPr/>
          </p:nvSpPr>
          <p:spPr>
            <a:xfrm>
              <a:off x="5574828" y="2333389"/>
              <a:ext cx="41682" cy="51896"/>
            </a:xfrm>
            <a:custGeom>
              <a:avLst/>
              <a:gdLst/>
              <a:ahLst/>
              <a:cxnLst/>
              <a:rect l="l" t="t" r="r" b="b"/>
              <a:pathLst>
                <a:path w="2416" h="3008" extrusionOk="0">
                  <a:moveTo>
                    <a:pt x="1183" y="346"/>
                  </a:moveTo>
                  <a:cubicBezTo>
                    <a:pt x="1725" y="346"/>
                    <a:pt x="1972" y="740"/>
                    <a:pt x="1972" y="1529"/>
                  </a:cubicBezTo>
                  <a:cubicBezTo>
                    <a:pt x="1972" y="2268"/>
                    <a:pt x="1725" y="2662"/>
                    <a:pt x="1183" y="2662"/>
                  </a:cubicBezTo>
                  <a:cubicBezTo>
                    <a:pt x="937" y="2662"/>
                    <a:pt x="739" y="2564"/>
                    <a:pt x="592" y="2367"/>
                  </a:cubicBezTo>
                  <a:cubicBezTo>
                    <a:pt x="493" y="2219"/>
                    <a:pt x="394" y="1923"/>
                    <a:pt x="394" y="1529"/>
                  </a:cubicBezTo>
                  <a:cubicBezTo>
                    <a:pt x="394" y="1134"/>
                    <a:pt x="493" y="839"/>
                    <a:pt x="592" y="641"/>
                  </a:cubicBezTo>
                  <a:cubicBezTo>
                    <a:pt x="739" y="444"/>
                    <a:pt x="937" y="346"/>
                    <a:pt x="1183" y="346"/>
                  </a:cubicBezTo>
                  <a:close/>
                  <a:moveTo>
                    <a:pt x="1183" y="1"/>
                  </a:moveTo>
                  <a:cubicBezTo>
                    <a:pt x="937" y="1"/>
                    <a:pt x="739" y="99"/>
                    <a:pt x="542" y="198"/>
                  </a:cubicBezTo>
                  <a:cubicBezTo>
                    <a:pt x="394" y="296"/>
                    <a:pt x="246" y="493"/>
                    <a:pt x="148" y="691"/>
                  </a:cubicBezTo>
                  <a:cubicBezTo>
                    <a:pt x="49" y="937"/>
                    <a:pt x="0" y="1184"/>
                    <a:pt x="0" y="1529"/>
                  </a:cubicBezTo>
                  <a:cubicBezTo>
                    <a:pt x="0" y="1824"/>
                    <a:pt x="49" y="2120"/>
                    <a:pt x="148" y="2317"/>
                  </a:cubicBezTo>
                  <a:cubicBezTo>
                    <a:pt x="246" y="2564"/>
                    <a:pt x="394" y="2712"/>
                    <a:pt x="542" y="2810"/>
                  </a:cubicBezTo>
                  <a:cubicBezTo>
                    <a:pt x="739" y="2958"/>
                    <a:pt x="937" y="3008"/>
                    <a:pt x="1183" y="3008"/>
                  </a:cubicBezTo>
                  <a:cubicBezTo>
                    <a:pt x="1430" y="3008"/>
                    <a:pt x="1676" y="2958"/>
                    <a:pt x="1824" y="2810"/>
                  </a:cubicBezTo>
                  <a:cubicBezTo>
                    <a:pt x="2021" y="2712"/>
                    <a:pt x="2169" y="2515"/>
                    <a:pt x="2268" y="2317"/>
                  </a:cubicBezTo>
                  <a:cubicBezTo>
                    <a:pt x="2366" y="2071"/>
                    <a:pt x="2415" y="1824"/>
                    <a:pt x="2415" y="1529"/>
                  </a:cubicBezTo>
                  <a:cubicBezTo>
                    <a:pt x="2415" y="1184"/>
                    <a:pt x="2366" y="937"/>
                    <a:pt x="2268" y="691"/>
                  </a:cubicBezTo>
                  <a:cubicBezTo>
                    <a:pt x="2169" y="493"/>
                    <a:pt x="2021" y="296"/>
                    <a:pt x="1824" y="198"/>
                  </a:cubicBezTo>
                  <a:cubicBezTo>
                    <a:pt x="1676" y="99"/>
                    <a:pt x="1430" y="1"/>
                    <a:pt x="1183"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399" name="Google Shape;7399;p31"/>
            <p:cNvSpPr/>
            <p:nvPr/>
          </p:nvSpPr>
          <p:spPr>
            <a:xfrm>
              <a:off x="6033125" y="2054503"/>
              <a:ext cx="34885" cy="49342"/>
            </a:xfrm>
            <a:custGeom>
              <a:avLst/>
              <a:gdLst/>
              <a:ahLst/>
              <a:cxnLst/>
              <a:rect l="l" t="t" r="r" b="b"/>
              <a:pathLst>
                <a:path w="2022" h="2860" extrusionOk="0">
                  <a:moveTo>
                    <a:pt x="1" y="0"/>
                  </a:moveTo>
                  <a:lnTo>
                    <a:pt x="1" y="2859"/>
                  </a:lnTo>
                  <a:lnTo>
                    <a:pt x="395" y="2859"/>
                  </a:lnTo>
                  <a:lnTo>
                    <a:pt x="395" y="1577"/>
                  </a:lnTo>
                  <a:cubicBezTo>
                    <a:pt x="395" y="1331"/>
                    <a:pt x="395" y="1134"/>
                    <a:pt x="346" y="986"/>
                  </a:cubicBezTo>
                  <a:cubicBezTo>
                    <a:pt x="346" y="789"/>
                    <a:pt x="346" y="641"/>
                    <a:pt x="346" y="444"/>
                  </a:cubicBezTo>
                  <a:lnTo>
                    <a:pt x="1479" y="2859"/>
                  </a:lnTo>
                  <a:lnTo>
                    <a:pt x="2022" y="2859"/>
                  </a:lnTo>
                  <a:lnTo>
                    <a:pt x="2022" y="0"/>
                  </a:lnTo>
                  <a:lnTo>
                    <a:pt x="1627" y="0"/>
                  </a:lnTo>
                  <a:lnTo>
                    <a:pt x="1627" y="1577"/>
                  </a:lnTo>
                  <a:cubicBezTo>
                    <a:pt x="1627" y="1725"/>
                    <a:pt x="1677" y="1873"/>
                    <a:pt x="1677" y="2070"/>
                  </a:cubicBezTo>
                  <a:cubicBezTo>
                    <a:pt x="1677" y="2260"/>
                    <a:pt x="1677" y="2358"/>
                    <a:pt x="1720" y="2453"/>
                  </a:cubicBezTo>
                  <a:lnTo>
                    <a:pt x="1720" y="2453"/>
                  </a:lnTo>
                  <a:lnTo>
                    <a:pt x="543"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400" name="Google Shape;7400;p31"/>
            <p:cNvSpPr/>
            <p:nvPr/>
          </p:nvSpPr>
          <p:spPr>
            <a:xfrm>
              <a:off x="6082441" y="2054503"/>
              <a:ext cx="6815" cy="49342"/>
            </a:xfrm>
            <a:custGeom>
              <a:avLst/>
              <a:gdLst/>
              <a:ahLst/>
              <a:cxnLst/>
              <a:rect l="l" t="t" r="r" b="b"/>
              <a:pathLst>
                <a:path w="395" h="2860" extrusionOk="0">
                  <a:moveTo>
                    <a:pt x="1" y="0"/>
                  </a:moveTo>
                  <a:lnTo>
                    <a:pt x="1" y="2859"/>
                  </a:lnTo>
                  <a:lnTo>
                    <a:pt x="395" y="2859"/>
                  </a:lnTo>
                  <a:lnTo>
                    <a:pt x="395"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401" name="Google Shape;7401;p31"/>
            <p:cNvSpPr/>
            <p:nvPr/>
          </p:nvSpPr>
          <p:spPr>
            <a:xfrm>
              <a:off x="6100294" y="2053641"/>
              <a:ext cx="37438" cy="51050"/>
            </a:xfrm>
            <a:custGeom>
              <a:avLst/>
              <a:gdLst/>
              <a:ahLst/>
              <a:cxnLst/>
              <a:rect l="l" t="t" r="r" b="b"/>
              <a:pathLst>
                <a:path w="2170" h="2959" extrusionOk="0">
                  <a:moveTo>
                    <a:pt x="1233" y="1"/>
                  </a:moveTo>
                  <a:cubicBezTo>
                    <a:pt x="1036" y="1"/>
                    <a:pt x="839" y="50"/>
                    <a:pt x="642" y="198"/>
                  </a:cubicBezTo>
                  <a:cubicBezTo>
                    <a:pt x="444" y="296"/>
                    <a:pt x="297" y="444"/>
                    <a:pt x="149" y="691"/>
                  </a:cubicBezTo>
                  <a:cubicBezTo>
                    <a:pt x="50" y="888"/>
                    <a:pt x="1" y="1184"/>
                    <a:pt x="1" y="1480"/>
                  </a:cubicBezTo>
                  <a:cubicBezTo>
                    <a:pt x="1" y="1973"/>
                    <a:pt x="99" y="2367"/>
                    <a:pt x="346" y="2613"/>
                  </a:cubicBezTo>
                  <a:cubicBezTo>
                    <a:pt x="543" y="2860"/>
                    <a:pt x="839" y="2958"/>
                    <a:pt x="1233" y="2958"/>
                  </a:cubicBezTo>
                  <a:cubicBezTo>
                    <a:pt x="1529" y="2958"/>
                    <a:pt x="1874" y="2909"/>
                    <a:pt x="2170" y="2712"/>
                  </a:cubicBezTo>
                  <a:lnTo>
                    <a:pt x="2170" y="1332"/>
                  </a:lnTo>
                  <a:lnTo>
                    <a:pt x="1184" y="1332"/>
                  </a:lnTo>
                  <a:lnTo>
                    <a:pt x="1233" y="1677"/>
                  </a:lnTo>
                  <a:lnTo>
                    <a:pt x="1775" y="1677"/>
                  </a:lnTo>
                  <a:lnTo>
                    <a:pt x="1775" y="2515"/>
                  </a:lnTo>
                  <a:cubicBezTo>
                    <a:pt x="1628" y="2613"/>
                    <a:pt x="1430" y="2663"/>
                    <a:pt x="1233" y="2663"/>
                  </a:cubicBezTo>
                  <a:cubicBezTo>
                    <a:pt x="937" y="2663"/>
                    <a:pt x="740" y="2564"/>
                    <a:pt x="642" y="2367"/>
                  </a:cubicBezTo>
                  <a:cubicBezTo>
                    <a:pt x="494" y="2170"/>
                    <a:pt x="444" y="1874"/>
                    <a:pt x="444" y="1480"/>
                  </a:cubicBezTo>
                  <a:cubicBezTo>
                    <a:pt x="444" y="1233"/>
                    <a:pt x="444" y="987"/>
                    <a:pt x="543" y="839"/>
                  </a:cubicBezTo>
                  <a:cubicBezTo>
                    <a:pt x="642" y="642"/>
                    <a:pt x="740" y="543"/>
                    <a:pt x="839" y="444"/>
                  </a:cubicBezTo>
                  <a:cubicBezTo>
                    <a:pt x="987" y="346"/>
                    <a:pt x="1085" y="346"/>
                    <a:pt x="1233" y="346"/>
                  </a:cubicBezTo>
                  <a:cubicBezTo>
                    <a:pt x="1381" y="346"/>
                    <a:pt x="1480" y="346"/>
                    <a:pt x="1578" y="395"/>
                  </a:cubicBezTo>
                  <a:cubicBezTo>
                    <a:pt x="1677" y="395"/>
                    <a:pt x="1775" y="494"/>
                    <a:pt x="1874" y="543"/>
                  </a:cubicBezTo>
                  <a:lnTo>
                    <a:pt x="2120" y="296"/>
                  </a:lnTo>
                  <a:cubicBezTo>
                    <a:pt x="1973" y="198"/>
                    <a:pt x="1874" y="149"/>
                    <a:pt x="1726" y="99"/>
                  </a:cubicBezTo>
                  <a:cubicBezTo>
                    <a:pt x="1578" y="50"/>
                    <a:pt x="1430" y="1"/>
                    <a:pt x="1233" y="1"/>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402" name="Google Shape;7402;p31"/>
            <p:cNvSpPr/>
            <p:nvPr/>
          </p:nvSpPr>
          <p:spPr>
            <a:xfrm>
              <a:off x="6148764" y="2054503"/>
              <a:ext cx="28087" cy="49342"/>
            </a:xfrm>
            <a:custGeom>
              <a:avLst/>
              <a:gdLst/>
              <a:ahLst/>
              <a:cxnLst/>
              <a:rect l="l" t="t" r="r" b="b"/>
              <a:pathLst>
                <a:path w="1628" h="2860" extrusionOk="0">
                  <a:moveTo>
                    <a:pt x="1" y="0"/>
                  </a:moveTo>
                  <a:lnTo>
                    <a:pt x="1" y="2859"/>
                  </a:lnTo>
                  <a:lnTo>
                    <a:pt x="1627" y="2859"/>
                  </a:lnTo>
                  <a:lnTo>
                    <a:pt x="1627" y="2563"/>
                  </a:lnTo>
                  <a:lnTo>
                    <a:pt x="395" y="2563"/>
                  </a:lnTo>
                  <a:lnTo>
                    <a:pt x="395" y="1577"/>
                  </a:lnTo>
                  <a:lnTo>
                    <a:pt x="1381" y="1577"/>
                  </a:lnTo>
                  <a:lnTo>
                    <a:pt x="1381" y="1282"/>
                  </a:lnTo>
                  <a:lnTo>
                    <a:pt x="395" y="1282"/>
                  </a:lnTo>
                  <a:lnTo>
                    <a:pt x="395" y="296"/>
                  </a:lnTo>
                  <a:lnTo>
                    <a:pt x="1529" y="296"/>
                  </a:lnTo>
                  <a:lnTo>
                    <a:pt x="1578" y="0"/>
                  </a:lnTo>
                  <a:close/>
                </a:path>
              </a:pathLst>
            </a:custGeom>
            <a:solidFill>
              <a:srgbClr val="000000"/>
            </a:solidFill>
            <a:ln>
              <a:noFill/>
            </a:ln>
          </p:spPr>
          <p:txBody>
            <a:bodyPr spcFirstLastPara="1" wrap="square" lIns="121900" tIns="121900" rIns="121900" bIns="121900" anchor="ctr" anchorCtr="0">
              <a:noAutofit/>
            </a:bodyPr>
            <a:lstStyle/>
            <a:p>
              <a:endParaRPr sz="2400"/>
            </a:p>
          </p:txBody>
        </p:sp>
        <p:sp>
          <p:nvSpPr>
            <p:cNvPr id="7403" name="Google Shape;7403;p31"/>
            <p:cNvSpPr/>
            <p:nvPr/>
          </p:nvSpPr>
          <p:spPr>
            <a:xfrm>
              <a:off x="6187886" y="2054503"/>
              <a:ext cx="34022" cy="49342"/>
            </a:xfrm>
            <a:custGeom>
              <a:avLst/>
              <a:gdLst/>
              <a:ahLst/>
              <a:cxnLst/>
              <a:rect l="l" t="t" r="r" b="b"/>
              <a:pathLst>
                <a:path w="1972" h="2860" extrusionOk="0">
                  <a:moveTo>
                    <a:pt x="740" y="296"/>
                  </a:moveTo>
                  <a:cubicBezTo>
                    <a:pt x="986" y="296"/>
                    <a:pt x="1134" y="345"/>
                    <a:pt x="1232" y="444"/>
                  </a:cubicBezTo>
                  <a:cubicBezTo>
                    <a:pt x="1331" y="493"/>
                    <a:pt x="1430" y="641"/>
                    <a:pt x="1430" y="838"/>
                  </a:cubicBezTo>
                  <a:cubicBezTo>
                    <a:pt x="1430" y="986"/>
                    <a:pt x="1331" y="1134"/>
                    <a:pt x="1232" y="1232"/>
                  </a:cubicBezTo>
                  <a:cubicBezTo>
                    <a:pt x="1134" y="1331"/>
                    <a:pt x="986" y="1331"/>
                    <a:pt x="789" y="1331"/>
                  </a:cubicBezTo>
                  <a:lnTo>
                    <a:pt x="394" y="1331"/>
                  </a:lnTo>
                  <a:lnTo>
                    <a:pt x="394" y="296"/>
                  </a:lnTo>
                  <a:close/>
                  <a:moveTo>
                    <a:pt x="0" y="0"/>
                  </a:moveTo>
                  <a:lnTo>
                    <a:pt x="0" y="2859"/>
                  </a:lnTo>
                  <a:lnTo>
                    <a:pt x="394" y="2859"/>
                  </a:lnTo>
                  <a:lnTo>
                    <a:pt x="394" y="1676"/>
                  </a:lnTo>
                  <a:lnTo>
                    <a:pt x="838" y="1676"/>
                  </a:lnTo>
                  <a:lnTo>
                    <a:pt x="1528" y="2859"/>
                  </a:lnTo>
                  <a:lnTo>
                    <a:pt x="1972" y="2859"/>
                  </a:lnTo>
                  <a:lnTo>
                    <a:pt x="1183" y="1577"/>
                  </a:lnTo>
                  <a:cubicBezTo>
                    <a:pt x="1430" y="1528"/>
                    <a:pt x="1578" y="1430"/>
                    <a:pt x="1676" y="1282"/>
                  </a:cubicBezTo>
                  <a:cubicBezTo>
                    <a:pt x="1775" y="1183"/>
                    <a:pt x="1824" y="1035"/>
                    <a:pt x="1824" y="838"/>
                  </a:cubicBezTo>
                  <a:cubicBezTo>
                    <a:pt x="1824" y="542"/>
                    <a:pt x="1725" y="345"/>
                    <a:pt x="1528" y="197"/>
                  </a:cubicBezTo>
                  <a:cubicBezTo>
                    <a:pt x="1380" y="49"/>
                    <a:pt x="1085" y="0"/>
                    <a:pt x="740" y="0"/>
                  </a:cubicBezTo>
                  <a:close/>
                </a:path>
              </a:pathLst>
            </a:custGeom>
            <a:solidFill>
              <a:srgbClr val="000000"/>
            </a:solidFill>
            <a:ln>
              <a:noFill/>
            </a:ln>
          </p:spPr>
          <p:txBody>
            <a:bodyPr spcFirstLastPara="1" wrap="square" lIns="121900" tIns="121900" rIns="121900" bIns="121900" anchor="ctr" anchorCtr="0">
              <a:noAutofit/>
            </a:bodyPr>
            <a:lstStyle/>
            <a:p>
              <a:endParaRPr sz="2400"/>
            </a:p>
          </p:txBody>
        </p:sp>
      </p:grpSp>
      <p:grpSp>
        <p:nvGrpSpPr>
          <p:cNvPr id="7405" name="Google Shape;7405;p31"/>
          <p:cNvGrpSpPr/>
          <p:nvPr/>
        </p:nvGrpSpPr>
        <p:grpSpPr>
          <a:xfrm>
            <a:off x="430335" y="1944673"/>
            <a:ext cx="3199271" cy="487673"/>
            <a:chOff x="1722925" y="1727925"/>
            <a:chExt cx="2399453" cy="365755"/>
          </a:xfrm>
        </p:grpSpPr>
        <p:grpSp>
          <p:nvGrpSpPr>
            <p:cNvPr id="7406" name="Google Shape;7406;p31"/>
            <p:cNvGrpSpPr/>
            <p:nvPr/>
          </p:nvGrpSpPr>
          <p:grpSpPr>
            <a:xfrm>
              <a:off x="1970457" y="1727925"/>
              <a:ext cx="171665" cy="365755"/>
              <a:chOff x="1970457" y="1744150"/>
              <a:chExt cx="171665" cy="365755"/>
            </a:xfrm>
          </p:grpSpPr>
          <p:sp>
            <p:nvSpPr>
              <p:cNvPr id="7407" name="Google Shape;7407;p31"/>
              <p:cNvSpPr/>
              <p:nvPr/>
            </p:nvSpPr>
            <p:spPr>
              <a:xfrm flipH="1">
                <a:off x="202413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08" name="Google Shape;7408;p31"/>
              <p:cNvSpPr/>
              <p:nvPr/>
            </p:nvSpPr>
            <p:spPr>
              <a:xfrm flipH="1">
                <a:off x="197045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409" name="Google Shape;7409;p31"/>
            <p:cNvGrpSpPr/>
            <p:nvPr/>
          </p:nvGrpSpPr>
          <p:grpSpPr>
            <a:xfrm>
              <a:off x="1722925" y="1727925"/>
              <a:ext cx="171665" cy="365755"/>
              <a:chOff x="1397225" y="1744150"/>
              <a:chExt cx="171665" cy="365755"/>
            </a:xfrm>
          </p:grpSpPr>
          <p:sp>
            <p:nvSpPr>
              <p:cNvPr id="7410" name="Google Shape;7410;p31"/>
              <p:cNvSpPr/>
              <p:nvPr/>
            </p:nvSpPr>
            <p:spPr>
              <a:xfrm flipH="1">
                <a:off x="145090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11" name="Google Shape;7411;p31"/>
              <p:cNvSpPr/>
              <p:nvPr/>
            </p:nvSpPr>
            <p:spPr>
              <a:xfrm flipH="1">
                <a:off x="139722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412" name="Google Shape;7412;p31"/>
            <p:cNvGrpSpPr/>
            <p:nvPr/>
          </p:nvGrpSpPr>
          <p:grpSpPr>
            <a:xfrm>
              <a:off x="2217989" y="1727925"/>
              <a:ext cx="171665" cy="365755"/>
              <a:chOff x="2543689" y="1744150"/>
              <a:chExt cx="171665" cy="365755"/>
            </a:xfrm>
          </p:grpSpPr>
          <p:sp>
            <p:nvSpPr>
              <p:cNvPr id="7413" name="Google Shape;7413;p31"/>
              <p:cNvSpPr/>
              <p:nvPr/>
            </p:nvSpPr>
            <p:spPr>
              <a:xfrm flipH="1">
                <a:off x="259736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14" name="Google Shape;7414;p31"/>
              <p:cNvSpPr/>
              <p:nvPr/>
            </p:nvSpPr>
            <p:spPr>
              <a:xfrm flipH="1">
                <a:off x="254368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415" name="Google Shape;7415;p31"/>
            <p:cNvGrpSpPr/>
            <p:nvPr/>
          </p:nvGrpSpPr>
          <p:grpSpPr>
            <a:xfrm>
              <a:off x="2465521" y="1727925"/>
              <a:ext cx="171665" cy="365755"/>
              <a:chOff x="3116921" y="1744150"/>
              <a:chExt cx="171665" cy="365755"/>
            </a:xfrm>
          </p:grpSpPr>
          <p:sp>
            <p:nvSpPr>
              <p:cNvPr id="7416" name="Google Shape;7416;p31"/>
              <p:cNvSpPr/>
              <p:nvPr/>
            </p:nvSpPr>
            <p:spPr>
              <a:xfrm flipH="1">
                <a:off x="317059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17" name="Google Shape;7417;p31"/>
              <p:cNvSpPr/>
              <p:nvPr/>
            </p:nvSpPr>
            <p:spPr>
              <a:xfrm flipH="1">
                <a:off x="311692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418" name="Google Shape;7418;p31"/>
            <p:cNvGrpSpPr/>
            <p:nvPr/>
          </p:nvGrpSpPr>
          <p:grpSpPr>
            <a:xfrm>
              <a:off x="2713053" y="1727925"/>
              <a:ext cx="171665" cy="365755"/>
              <a:chOff x="3690153" y="1744150"/>
              <a:chExt cx="171665" cy="365755"/>
            </a:xfrm>
          </p:grpSpPr>
          <p:sp>
            <p:nvSpPr>
              <p:cNvPr id="7419" name="Google Shape;7419;p31"/>
              <p:cNvSpPr/>
              <p:nvPr/>
            </p:nvSpPr>
            <p:spPr>
              <a:xfrm flipH="1">
                <a:off x="374382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20" name="Google Shape;7420;p31"/>
              <p:cNvSpPr/>
              <p:nvPr/>
            </p:nvSpPr>
            <p:spPr>
              <a:xfrm flipH="1">
                <a:off x="369015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dk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421" name="Google Shape;7421;p31"/>
            <p:cNvGrpSpPr/>
            <p:nvPr/>
          </p:nvGrpSpPr>
          <p:grpSpPr>
            <a:xfrm>
              <a:off x="2960585" y="1727925"/>
              <a:ext cx="171665" cy="365755"/>
              <a:chOff x="4263385" y="1744150"/>
              <a:chExt cx="171665" cy="365755"/>
            </a:xfrm>
          </p:grpSpPr>
          <p:sp>
            <p:nvSpPr>
              <p:cNvPr id="7422" name="Google Shape;7422;p31"/>
              <p:cNvSpPr/>
              <p:nvPr/>
            </p:nvSpPr>
            <p:spPr>
              <a:xfrm flipH="1">
                <a:off x="4317060"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23" name="Google Shape;7423;p31"/>
              <p:cNvSpPr/>
              <p:nvPr/>
            </p:nvSpPr>
            <p:spPr>
              <a:xfrm flipH="1">
                <a:off x="4263385"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424" name="Google Shape;7424;p31"/>
            <p:cNvGrpSpPr/>
            <p:nvPr/>
          </p:nvGrpSpPr>
          <p:grpSpPr>
            <a:xfrm>
              <a:off x="3208117" y="1727925"/>
              <a:ext cx="171665" cy="365755"/>
              <a:chOff x="4836617" y="1744150"/>
              <a:chExt cx="171665" cy="365755"/>
            </a:xfrm>
          </p:grpSpPr>
          <p:sp>
            <p:nvSpPr>
              <p:cNvPr id="7425" name="Google Shape;7425;p31"/>
              <p:cNvSpPr/>
              <p:nvPr/>
            </p:nvSpPr>
            <p:spPr>
              <a:xfrm flipH="1">
                <a:off x="4890292"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26" name="Google Shape;7426;p31"/>
              <p:cNvSpPr/>
              <p:nvPr/>
            </p:nvSpPr>
            <p:spPr>
              <a:xfrm flipH="1">
                <a:off x="4836617"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427" name="Google Shape;7427;p31"/>
            <p:cNvGrpSpPr/>
            <p:nvPr/>
          </p:nvGrpSpPr>
          <p:grpSpPr>
            <a:xfrm>
              <a:off x="3455649" y="1727925"/>
              <a:ext cx="171665" cy="365755"/>
              <a:chOff x="5409849" y="1744150"/>
              <a:chExt cx="171665" cy="365755"/>
            </a:xfrm>
          </p:grpSpPr>
          <p:sp>
            <p:nvSpPr>
              <p:cNvPr id="7428" name="Google Shape;7428;p31"/>
              <p:cNvSpPr/>
              <p:nvPr/>
            </p:nvSpPr>
            <p:spPr>
              <a:xfrm flipH="1">
                <a:off x="5463524"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29" name="Google Shape;7429;p31"/>
              <p:cNvSpPr/>
              <p:nvPr/>
            </p:nvSpPr>
            <p:spPr>
              <a:xfrm flipH="1">
                <a:off x="5409849"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430" name="Google Shape;7430;p31"/>
            <p:cNvGrpSpPr/>
            <p:nvPr/>
          </p:nvGrpSpPr>
          <p:grpSpPr>
            <a:xfrm>
              <a:off x="3703181" y="1727925"/>
              <a:ext cx="171665" cy="365755"/>
              <a:chOff x="5983081" y="1744150"/>
              <a:chExt cx="171665" cy="365755"/>
            </a:xfrm>
          </p:grpSpPr>
          <p:sp>
            <p:nvSpPr>
              <p:cNvPr id="7431" name="Google Shape;7431;p31"/>
              <p:cNvSpPr/>
              <p:nvPr/>
            </p:nvSpPr>
            <p:spPr>
              <a:xfrm flipH="1">
                <a:off x="6036756"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32" name="Google Shape;7432;p31"/>
              <p:cNvSpPr/>
              <p:nvPr/>
            </p:nvSpPr>
            <p:spPr>
              <a:xfrm flipH="1">
                <a:off x="5983081"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solidFill>
                <a:schemeClr val="lt2"/>
              </a:solidFill>
              <a:ln>
                <a:noFill/>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nvGrpSpPr>
            <p:cNvPr id="7433" name="Google Shape;7433;p31"/>
            <p:cNvGrpSpPr/>
            <p:nvPr/>
          </p:nvGrpSpPr>
          <p:grpSpPr>
            <a:xfrm>
              <a:off x="3950713" y="1727925"/>
              <a:ext cx="171665" cy="365755"/>
              <a:chOff x="6556313" y="1744150"/>
              <a:chExt cx="171665" cy="365755"/>
            </a:xfrm>
          </p:grpSpPr>
          <p:sp>
            <p:nvSpPr>
              <p:cNvPr id="7434" name="Google Shape;7434;p31"/>
              <p:cNvSpPr/>
              <p:nvPr/>
            </p:nvSpPr>
            <p:spPr>
              <a:xfrm flipH="1">
                <a:off x="6609988" y="1744150"/>
                <a:ext cx="64372" cy="64315"/>
              </a:xfrm>
              <a:custGeom>
                <a:avLst/>
                <a:gdLst/>
                <a:ahLst/>
                <a:cxnLst/>
                <a:rect l="l" t="t" r="r" b="b"/>
                <a:pathLst>
                  <a:path w="3388" h="3389" extrusionOk="0">
                    <a:moveTo>
                      <a:pt x="1696" y="1"/>
                    </a:moveTo>
                    <a:cubicBezTo>
                      <a:pt x="759" y="1"/>
                      <a:pt x="0" y="760"/>
                      <a:pt x="0" y="1696"/>
                    </a:cubicBezTo>
                    <a:cubicBezTo>
                      <a:pt x="0" y="2630"/>
                      <a:pt x="759" y="3389"/>
                      <a:pt x="1696" y="3389"/>
                    </a:cubicBezTo>
                    <a:cubicBezTo>
                      <a:pt x="2629" y="3389"/>
                      <a:pt x="3388" y="2630"/>
                      <a:pt x="3388" y="1696"/>
                    </a:cubicBezTo>
                    <a:cubicBezTo>
                      <a:pt x="3388" y="760"/>
                      <a:pt x="2629" y="1"/>
                      <a:pt x="169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sp>
            <p:nvSpPr>
              <p:cNvPr id="7435" name="Google Shape;7435;p31"/>
              <p:cNvSpPr/>
              <p:nvPr/>
            </p:nvSpPr>
            <p:spPr>
              <a:xfrm flipH="1">
                <a:off x="6556313" y="1829873"/>
                <a:ext cx="171665" cy="280032"/>
              </a:xfrm>
              <a:custGeom>
                <a:avLst/>
                <a:gdLst/>
                <a:ahLst/>
                <a:cxnLst/>
                <a:rect l="l" t="t" r="r" b="b"/>
                <a:pathLst>
                  <a:path w="9035" h="14756" extrusionOk="0">
                    <a:moveTo>
                      <a:pt x="2259" y="1"/>
                    </a:moveTo>
                    <a:cubicBezTo>
                      <a:pt x="1013" y="1"/>
                      <a:pt x="1" y="1052"/>
                      <a:pt x="1" y="2298"/>
                    </a:cubicBezTo>
                    <a:lnTo>
                      <a:pt x="1" y="5686"/>
                    </a:lnTo>
                    <a:cubicBezTo>
                      <a:pt x="1" y="6280"/>
                      <a:pt x="414" y="6792"/>
                      <a:pt x="1106" y="6792"/>
                    </a:cubicBezTo>
                    <a:cubicBezTo>
                      <a:pt x="1284" y="6792"/>
                      <a:pt x="1480" y="6758"/>
                      <a:pt x="1693" y="6683"/>
                    </a:cubicBezTo>
                    <a:lnTo>
                      <a:pt x="1693" y="13627"/>
                    </a:lnTo>
                    <a:cubicBezTo>
                      <a:pt x="1693" y="14250"/>
                      <a:pt x="2199" y="14756"/>
                      <a:pt x="2822" y="14756"/>
                    </a:cubicBezTo>
                    <a:cubicBezTo>
                      <a:pt x="3446" y="14756"/>
                      <a:pt x="3952" y="14250"/>
                      <a:pt x="3952" y="13627"/>
                    </a:cubicBezTo>
                    <a:lnTo>
                      <a:pt x="3952" y="9637"/>
                    </a:lnTo>
                    <a:cubicBezTo>
                      <a:pt x="3952" y="9324"/>
                      <a:pt x="4204" y="9074"/>
                      <a:pt x="4518" y="9074"/>
                    </a:cubicBezTo>
                    <a:cubicBezTo>
                      <a:pt x="4828" y="9074"/>
                      <a:pt x="5081" y="9324"/>
                      <a:pt x="5081" y="9637"/>
                    </a:cubicBezTo>
                    <a:lnTo>
                      <a:pt x="5081" y="13627"/>
                    </a:lnTo>
                    <a:cubicBezTo>
                      <a:pt x="5081" y="14250"/>
                      <a:pt x="5587" y="14756"/>
                      <a:pt x="6210" y="14756"/>
                    </a:cubicBezTo>
                    <a:cubicBezTo>
                      <a:pt x="6833" y="14756"/>
                      <a:pt x="7339" y="14250"/>
                      <a:pt x="7339" y="13627"/>
                    </a:cubicBezTo>
                    <a:lnTo>
                      <a:pt x="7339" y="6683"/>
                    </a:lnTo>
                    <a:cubicBezTo>
                      <a:pt x="7552" y="6758"/>
                      <a:pt x="7749" y="6792"/>
                      <a:pt x="7927" y="6792"/>
                    </a:cubicBezTo>
                    <a:cubicBezTo>
                      <a:pt x="8619" y="6792"/>
                      <a:pt x="9035" y="6280"/>
                      <a:pt x="9035" y="5686"/>
                    </a:cubicBezTo>
                    <a:lnTo>
                      <a:pt x="9035" y="2298"/>
                    </a:lnTo>
                    <a:cubicBezTo>
                      <a:pt x="9035" y="1052"/>
                      <a:pt x="8020" y="1"/>
                      <a:pt x="6776" y="1"/>
                    </a:cubicBezTo>
                    <a:close/>
                  </a:path>
                </a:pathLst>
              </a:cu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endParaRPr sz="2400">
                  <a:solidFill>
                    <a:srgbClr val="435D74"/>
                  </a:solidFill>
                  <a:latin typeface="Times New Roman" panose="02020603050405020304" pitchFamily="18" charset="0"/>
                  <a:cs typeface="Times New Roman" panose="02020603050405020304" pitchFamily="18" charset="0"/>
                </a:endParaRPr>
              </a:p>
            </p:txBody>
          </p:sp>
        </p:grpSp>
      </p:grpSp>
      <p:sp>
        <p:nvSpPr>
          <p:cNvPr id="424" name="Text Box 24">
            <a:extLst>
              <a:ext uri="{FF2B5EF4-FFF2-40B4-BE49-F238E27FC236}">
                <a16:creationId xmlns:a16="http://schemas.microsoft.com/office/drawing/2014/main" id="{36F6A9B7-FA60-7B44-9B9F-696601E2EDA6}"/>
              </a:ext>
            </a:extLst>
          </p:cNvPr>
          <p:cNvSpPr txBox="1">
            <a:spLocks noChangeArrowheads="1"/>
          </p:cNvSpPr>
          <p:nvPr/>
        </p:nvSpPr>
        <p:spPr bwMode="auto">
          <a:xfrm>
            <a:off x="0" y="0"/>
            <a:ext cx="121920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fontAlgn="base" hangingPunct="1">
              <a:spcBef>
                <a:spcPct val="0"/>
              </a:spcBef>
              <a:spcAft>
                <a:spcPct val="0"/>
              </a:spcAft>
            </a:pPr>
            <a:r>
              <a:rPr lang="en-US" sz="4000" b="1" dirty="0">
                <a:solidFill>
                  <a:srgbClr val="00B050"/>
                </a:solidFill>
              </a:rPr>
              <a:t>- 1960 “</a:t>
            </a:r>
            <a:r>
              <a:rPr lang="en-US" sz="4000" b="1" dirty="0" err="1">
                <a:solidFill>
                  <a:srgbClr val="00B050"/>
                </a:solidFill>
              </a:rPr>
              <a:t>năm</a:t>
            </a:r>
            <a:r>
              <a:rPr lang="en-US" sz="4000" b="1" dirty="0">
                <a:solidFill>
                  <a:srgbClr val="00B050"/>
                </a:solidFill>
              </a:rPr>
              <a:t> </a:t>
            </a:r>
            <a:r>
              <a:rPr lang="en-US" sz="4000" b="1" dirty="0" err="1">
                <a:solidFill>
                  <a:srgbClr val="00B050"/>
                </a:solidFill>
              </a:rPr>
              <a:t>châu</a:t>
            </a:r>
            <a:r>
              <a:rPr lang="en-US" sz="4000" b="1" dirty="0">
                <a:solidFill>
                  <a:srgbClr val="00B050"/>
                </a:solidFill>
              </a:rPr>
              <a:t> Phi” 17 </a:t>
            </a:r>
            <a:r>
              <a:rPr lang="en-US" sz="4000" b="1" dirty="0" err="1">
                <a:solidFill>
                  <a:srgbClr val="00B050"/>
                </a:solidFill>
              </a:rPr>
              <a:t>nước</a:t>
            </a:r>
            <a:r>
              <a:rPr lang="en-US" sz="4000" b="1" dirty="0">
                <a:solidFill>
                  <a:srgbClr val="00B050"/>
                </a:solidFill>
              </a:rPr>
              <a:t> </a:t>
            </a:r>
            <a:r>
              <a:rPr lang="en-US" sz="4000" b="1" dirty="0" err="1">
                <a:solidFill>
                  <a:srgbClr val="00B050"/>
                </a:solidFill>
              </a:rPr>
              <a:t>châu</a:t>
            </a:r>
            <a:r>
              <a:rPr lang="en-US" sz="4000" b="1" dirty="0">
                <a:solidFill>
                  <a:srgbClr val="00B050"/>
                </a:solidFill>
              </a:rPr>
              <a:t> Phi </a:t>
            </a:r>
            <a:r>
              <a:rPr lang="en-US" sz="4000" b="1" dirty="0" err="1">
                <a:solidFill>
                  <a:srgbClr val="00B050"/>
                </a:solidFill>
              </a:rPr>
              <a:t>giành</a:t>
            </a:r>
            <a:r>
              <a:rPr lang="en-US" sz="4000" b="1" dirty="0">
                <a:solidFill>
                  <a:srgbClr val="00B050"/>
                </a:solidFill>
              </a:rPr>
              <a:t> </a:t>
            </a:r>
            <a:r>
              <a:rPr lang="en-US" sz="4000" b="1" dirty="0" err="1">
                <a:solidFill>
                  <a:srgbClr val="00B050"/>
                </a:solidFill>
              </a:rPr>
              <a:t>độc</a:t>
            </a:r>
            <a:r>
              <a:rPr lang="en-US" sz="4000" b="1" dirty="0">
                <a:solidFill>
                  <a:srgbClr val="00B050"/>
                </a:solidFill>
              </a:rPr>
              <a:t> </a:t>
            </a:r>
            <a:r>
              <a:rPr lang="en-US" sz="4000" b="1" dirty="0" err="1">
                <a:solidFill>
                  <a:srgbClr val="00B050"/>
                </a:solidFill>
              </a:rPr>
              <a:t>lập</a:t>
            </a:r>
            <a:r>
              <a:rPr lang="en-US" sz="4000" b="1" dirty="0">
                <a:solidFill>
                  <a:srgbClr val="00B050"/>
                </a:solidFill>
              </a:rPr>
              <a:t>.</a:t>
            </a:r>
          </a:p>
        </p:txBody>
      </p:sp>
      <p:sp>
        <p:nvSpPr>
          <p:cNvPr id="5" name="Rectangle 4">
            <a:extLst>
              <a:ext uri="{FF2B5EF4-FFF2-40B4-BE49-F238E27FC236}">
                <a16:creationId xmlns:a16="http://schemas.microsoft.com/office/drawing/2014/main" id="{26F60D23-75B0-DB45-ADDA-F683456A7DE9}"/>
              </a:ext>
            </a:extLst>
          </p:cNvPr>
          <p:cNvSpPr/>
          <p:nvPr/>
        </p:nvSpPr>
        <p:spPr>
          <a:xfrm>
            <a:off x="4317350" y="1804997"/>
            <a:ext cx="2747480" cy="3248005"/>
          </a:xfrm>
          <a:prstGeom prst="rect">
            <a:avLst/>
          </a:prstGeom>
          <a:noFill/>
        </p:spPr>
        <p:txBody>
          <a:bodyPr wrap="square" lIns="121920" tIns="60960" rIns="121920" bIns="60960">
            <a:spAutoFit/>
          </a:bodyPr>
          <a:lstStyle/>
          <a:p>
            <a:pPr algn="ctr">
              <a:lnSpc>
                <a:spcPct val="150000"/>
              </a:lnSpc>
            </a:pPr>
            <a:r>
              <a:rPr lang="en-US" sz="72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ĐỘC LẬP</a:t>
            </a:r>
            <a:endParaRPr lang="en-VN" sz="72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C0A2F750-2EFC-A040-B7F3-01540C69E51B}"/>
              </a:ext>
            </a:extLst>
          </p:cNvPr>
          <p:cNvGrpSpPr/>
          <p:nvPr/>
        </p:nvGrpSpPr>
        <p:grpSpPr>
          <a:xfrm>
            <a:off x="6181822" y="879965"/>
            <a:ext cx="6010178" cy="5461000"/>
            <a:chOff x="6553200" y="914400"/>
            <a:chExt cx="6010178" cy="5461000"/>
          </a:xfrm>
        </p:grpSpPr>
        <p:sp>
          <p:nvSpPr>
            <p:cNvPr id="2" name="Decision 1">
              <a:extLst>
                <a:ext uri="{FF2B5EF4-FFF2-40B4-BE49-F238E27FC236}">
                  <a16:creationId xmlns:a16="http://schemas.microsoft.com/office/drawing/2014/main" id="{78F1786C-A3CA-3C48-9064-27E4E3175508}"/>
                </a:ext>
              </a:extLst>
            </p:cNvPr>
            <p:cNvSpPr/>
            <p:nvPr/>
          </p:nvSpPr>
          <p:spPr>
            <a:xfrm>
              <a:off x="6553200" y="914400"/>
              <a:ext cx="6010178" cy="5461000"/>
            </a:xfrm>
            <a:prstGeom prst="flowChartDecision">
              <a:avLst/>
            </a:prstGeom>
            <a:solidFill>
              <a:schemeClr val="accent5">
                <a:lumMod val="20000"/>
                <a:lumOff val="80000"/>
              </a:schemeClr>
            </a:solid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dirty="0"/>
            </a:p>
          </p:txBody>
        </p:sp>
        <p:sp>
          <p:nvSpPr>
            <p:cNvPr id="3" name="TextBox 2">
              <a:extLst>
                <a:ext uri="{FF2B5EF4-FFF2-40B4-BE49-F238E27FC236}">
                  <a16:creationId xmlns:a16="http://schemas.microsoft.com/office/drawing/2014/main" id="{0747CED0-A787-C14B-8341-239036342FA6}"/>
                </a:ext>
              </a:extLst>
            </p:cNvPr>
            <p:cNvSpPr txBox="1"/>
            <p:nvPr/>
          </p:nvSpPr>
          <p:spPr>
            <a:xfrm>
              <a:off x="7678689" y="2185938"/>
              <a:ext cx="3810000" cy="3046988"/>
            </a:xfrm>
            <a:prstGeom prst="rect">
              <a:avLst/>
            </a:prstGeom>
            <a:noFill/>
          </p:spPr>
          <p:txBody>
            <a:bodyPr wrap="square" rtlCol="0">
              <a:spAutoFit/>
            </a:bodyPr>
            <a:lstStyle/>
            <a:p>
              <a:pPr algn="ctr"/>
              <a:r>
                <a:rPr lang="en-US" sz="4800" dirty="0">
                  <a:latin typeface="Times New Roman" panose="02020603050405020304" pitchFamily="18" charset="0"/>
                  <a:cs typeface="Times New Roman" panose="02020603050405020304" pitchFamily="18" charset="0"/>
                </a:rPr>
                <a:t>Theo </a:t>
              </a:r>
              <a:r>
                <a:rPr lang="en-US" sz="4800" dirty="0" err="1">
                  <a:latin typeface="Times New Roman" panose="02020603050405020304" pitchFamily="18" charset="0"/>
                  <a:cs typeface="Times New Roman" panose="02020603050405020304" pitchFamily="18" charset="0"/>
                </a:rPr>
                <a:t>em</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vì</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sao</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năm</a:t>
              </a:r>
              <a:r>
                <a:rPr lang="en-US" sz="4800" dirty="0">
                  <a:latin typeface="Times New Roman" panose="02020603050405020304" pitchFamily="18" charset="0"/>
                  <a:cs typeface="Times New Roman" panose="02020603050405020304" pitchFamily="18" charset="0"/>
                </a:rPr>
                <a:t> 1960 </a:t>
              </a:r>
              <a:r>
                <a:rPr lang="en-US" sz="4800" dirty="0" err="1">
                  <a:latin typeface="Times New Roman" panose="02020603050405020304" pitchFamily="18" charset="0"/>
                  <a:cs typeface="Times New Roman" panose="02020603050405020304" pitchFamily="18" charset="0"/>
                </a:rPr>
                <a:t>gọi</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là</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Năm</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châu</a:t>
              </a:r>
              <a:r>
                <a:rPr lang="en-US" sz="4800" dirty="0">
                  <a:latin typeface="Times New Roman" panose="02020603050405020304" pitchFamily="18" charset="0"/>
                  <a:cs typeface="Times New Roman" panose="02020603050405020304" pitchFamily="18" charset="0"/>
                </a:rPr>
                <a:t> Phi”?</a:t>
              </a:r>
              <a:endParaRPr lang="en-VN" sz="4800" dirty="0">
                <a:latin typeface="Times New Roman" panose="02020603050405020304" pitchFamily="18" charset="0"/>
                <a:cs typeface="Times New Roman" panose="02020603050405020304" pitchFamily="18" charset="0"/>
              </a:endParaRPr>
            </a:p>
          </p:txBody>
        </p:sp>
      </p:gr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7017"/>
                                            </p:tgtEl>
                                            <p:attrNameLst>
                                              <p:attrName>style.visibility</p:attrName>
                                            </p:attrNameLst>
                                          </p:cBhvr>
                                          <p:to>
                                            <p:strVal val="visible"/>
                                          </p:to>
                                        </p:set>
                                        <p:anim calcmode="lin" valueType="num" p14:bounceEnd="50000">
                                          <p:cBhvr additive="base">
                                            <p:cTn id="7" dur="500" fill="hold"/>
                                            <p:tgtEl>
                                              <p:spTgt spid="7017"/>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7017"/>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7050"/>
                                            </p:tgtEl>
                                            <p:attrNameLst>
                                              <p:attrName>style.visibility</p:attrName>
                                            </p:attrNameLst>
                                          </p:cBhvr>
                                          <p:to>
                                            <p:strVal val="visible"/>
                                          </p:to>
                                        </p:set>
                                        <p:anim calcmode="lin" valueType="num" p14:bounceEnd="50000">
                                          <p:cBhvr additive="base">
                                            <p:cTn id="11" dur="500" fill="hold"/>
                                            <p:tgtEl>
                                              <p:spTgt spid="7050"/>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705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7083"/>
                                            </p:tgtEl>
                                            <p:attrNameLst>
                                              <p:attrName>style.visibility</p:attrName>
                                            </p:attrNameLst>
                                          </p:cBhvr>
                                          <p:to>
                                            <p:strVal val="visible"/>
                                          </p:to>
                                        </p:set>
                                        <p:anim calcmode="lin" valueType="num" p14:bounceEnd="50000">
                                          <p:cBhvr additive="base">
                                            <p:cTn id="15" dur="500" fill="hold"/>
                                            <p:tgtEl>
                                              <p:spTgt spid="7083"/>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7083"/>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14:presetBounceEnd="50000">
                                      <p:stCondLst>
                                        <p:cond delay="0"/>
                                      </p:stCondLst>
                                      <p:childTnLst>
                                        <p:set>
                                          <p:cBhvr>
                                            <p:cTn id="18" dur="1" fill="hold">
                                              <p:stCondLst>
                                                <p:cond delay="0"/>
                                              </p:stCondLst>
                                            </p:cTn>
                                            <p:tgtEl>
                                              <p:spTgt spid="7116"/>
                                            </p:tgtEl>
                                            <p:attrNameLst>
                                              <p:attrName>style.visibility</p:attrName>
                                            </p:attrNameLst>
                                          </p:cBhvr>
                                          <p:to>
                                            <p:strVal val="visible"/>
                                          </p:to>
                                        </p:set>
                                        <p:anim calcmode="lin" valueType="num" p14:bounceEnd="50000">
                                          <p:cBhvr additive="base">
                                            <p:cTn id="19" dur="500" fill="hold"/>
                                            <p:tgtEl>
                                              <p:spTgt spid="7116"/>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7116"/>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14:presetBounceEnd="50000">
                                      <p:stCondLst>
                                        <p:cond delay="0"/>
                                      </p:stCondLst>
                                      <p:childTnLst>
                                        <p:set>
                                          <p:cBhvr>
                                            <p:cTn id="22" dur="1" fill="hold">
                                              <p:stCondLst>
                                                <p:cond delay="0"/>
                                              </p:stCondLst>
                                            </p:cTn>
                                            <p:tgtEl>
                                              <p:spTgt spid="7148"/>
                                            </p:tgtEl>
                                            <p:attrNameLst>
                                              <p:attrName>style.visibility</p:attrName>
                                            </p:attrNameLst>
                                          </p:cBhvr>
                                          <p:to>
                                            <p:strVal val="visible"/>
                                          </p:to>
                                        </p:set>
                                        <p:anim calcmode="lin" valueType="num" p14:bounceEnd="50000">
                                          <p:cBhvr additive="base">
                                            <p:cTn id="23" dur="500" fill="hold"/>
                                            <p:tgtEl>
                                              <p:spTgt spid="7148"/>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7148"/>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14:presetBounceEnd="50000">
                                      <p:stCondLst>
                                        <p:cond delay="0"/>
                                      </p:stCondLst>
                                      <p:childTnLst>
                                        <p:set>
                                          <p:cBhvr>
                                            <p:cTn id="26" dur="1" fill="hold">
                                              <p:stCondLst>
                                                <p:cond delay="0"/>
                                              </p:stCondLst>
                                            </p:cTn>
                                            <p:tgtEl>
                                              <p:spTgt spid="7405"/>
                                            </p:tgtEl>
                                            <p:attrNameLst>
                                              <p:attrName>style.visibility</p:attrName>
                                            </p:attrNameLst>
                                          </p:cBhvr>
                                          <p:to>
                                            <p:strVal val="visible"/>
                                          </p:to>
                                        </p:set>
                                        <p:anim calcmode="lin" valueType="num" p14:bounceEnd="50000">
                                          <p:cBhvr additive="base">
                                            <p:cTn id="27" dur="500" fill="hold"/>
                                            <p:tgtEl>
                                              <p:spTgt spid="7405"/>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7405"/>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14:presetBounceEnd="50000">
                                      <p:stCondLst>
                                        <p:cond delay="0"/>
                                      </p:stCondLst>
                                      <p:childTnLst>
                                        <p:set>
                                          <p:cBhvr>
                                            <p:cTn id="30" dur="1" fill="hold">
                                              <p:stCondLst>
                                                <p:cond delay="0"/>
                                              </p:stCondLst>
                                            </p:cTn>
                                            <p:tgtEl>
                                              <p:spTgt spid="424"/>
                                            </p:tgtEl>
                                            <p:attrNameLst>
                                              <p:attrName>style.visibility</p:attrName>
                                            </p:attrNameLst>
                                          </p:cBhvr>
                                          <p:to>
                                            <p:strVal val="visible"/>
                                          </p:to>
                                        </p:set>
                                        <p:anim calcmode="lin" valueType="num" p14:bounceEnd="50000">
                                          <p:cBhvr additive="base">
                                            <p:cTn id="31" dur="500" fill="hold"/>
                                            <p:tgtEl>
                                              <p:spTgt spid="424"/>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424"/>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14:presetBounceEnd="5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5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1" accel="50000" fill="hold" nodeType="clickEffect" p14:presetBounceEnd="50000">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14:bounceEnd="50000">
                                          <p:cBhvr additive="base">
                                            <p:cTn id="41"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4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017"/>
                                            </p:tgtEl>
                                            <p:attrNameLst>
                                              <p:attrName>style.visibility</p:attrName>
                                            </p:attrNameLst>
                                          </p:cBhvr>
                                          <p:to>
                                            <p:strVal val="visible"/>
                                          </p:to>
                                        </p:set>
                                        <p:anim calcmode="lin" valueType="num">
                                          <p:cBhvr additive="base">
                                            <p:cTn id="7" dur="500" fill="hold"/>
                                            <p:tgtEl>
                                              <p:spTgt spid="7017"/>
                                            </p:tgtEl>
                                            <p:attrNameLst>
                                              <p:attrName>ppt_x</p:attrName>
                                            </p:attrNameLst>
                                          </p:cBhvr>
                                          <p:tavLst>
                                            <p:tav tm="0">
                                              <p:val>
                                                <p:strVal val="0-#ppt_w/2"/>
                                              </p:val>
                                            </p:tav>
                                            <p:tav tm="100000">
                                              <p:val>
                                                <p:strVal val="#ppt_x"/>
                                              </p:val>
                                            </p:tav>
                                          </p:tavLst>
                                        </p:anim>
                                        <p:anim calcmode="lin" valueType="num">
                                          <p:cBhvr additive="base">
                                            <p:cTn id="8" dur="500" fill="hold"/>
                                            <p:tgtEl>
                                              <p:spTgt spid="7017"/>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7050"/>
                                            </p:tgtEl>
                                            <p:attrNameLst>
                                              <p:attrName>style.visibility</p:attrName>
                                            </p:attrNameLst>
                                          </p:cBhvr>
                                          <p:to>
                                            <p:strVal val="visible"/>
                                          </p:to>
                                        </p:set>
                                        <p:anim calcmode="lin" valueType="num">
                                          <p:cBhvr additive="base">
                                            <p:cTn id="11" dur="500" fill="hold"/>
                                            <p:tgtEl>
                                              <p:spTgt spid="7050"/>
                                            </p:tgtEl>
                                            <p:attrNameLst>
                                              <p:attrName>ppt_x</p:attrName>
                                            </p:attrNameLst>
                                          </p:cBhvr>
                                          <p:tavLst>
                                            <p:tav tm="0">
                                              <p:val>
                                                <p:strVal val="0-#ppt_w/2"/>
                                              </p:val>
                                            </p:tav>
                                            <p:tav tm="100000">
                                              <p:val>
                                                <p:strVal val="#ppt_x"/>
                                              </p:val>
                                            </p:tav>
                                          </p:tavLst>
                                        </p:anim>
                                        <p:anim calcmode="lin" valueType="num">
                                          <p:cBhvr additive="base">
                                            <p:cTn id="12" dur="500" fill="hold"/>
                                            <p:tgtEl>
                                              <p:spTgt spid="7050"/>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7083"/>
                                            </p:tgtEl>
                                            <p:attrNameLst>
                                              <p:attrName>style.visibility</p:attrName>
                                            </p:attrNameLst>
                                          </p:cBhvr>
                                          <p:to>
                                            <p:strVal val="visible"/>
                                          </p:to>
                                        </p:set>
                                        <p:anim calcmode="lin" valueType="num">
                                          <p:cBhvr additive="base">
                                            <p:cTn id="15" dur="500" fill="hold"/>
                                            <p:tgtEl>
                                              <p:spTgt spid="7083"/>
                                            </p:tgtEl>
                                            <p:attrNameLst>
                                              <p:attrName>ppt_x</p:attrName>
                                            </p:attrNameLst>
                                          </p:cBhvr>
                                          <p:tavLst>
                                            <p:tav tm="0">
                                              <p:val>
                                                <p:strVal val="0-#ppt_w/2"/>
                                              </p:val>
                                            </p:tav>
                                            <p:tav tm="100000">
                                              <p:val>
                                                <p:strVal val="#ppt_x"/>
                                              </p:val>
                                            </p:tav>
                                          </p:tavLst>
                                        </p:anim>
                                        <p:anim calcmode="lin" valueType="num">
                                          <p:cBhvr additive="base">
                                            <p:cTn id="16" dur="500" fill="hold"/>
                                            <p:tgtEl>
                                              <p:spTgt spid="7083"/>
                                            </p:tgtEl>
                                            <p:attrNameLst>
                                              <p:attrName>ppt_y</p:attrName>
                                            </p:attrNameLst>
                                          </p:cBhvr>
                                          <p:tavLst>
                                            <p:tav tm="0">
                                              <p:val>
                                                <p:strVal val="0-#ppt_h/2"/>
                                              </p:val>
                                            </p:tav>
                                            <p:tav tm="100000">
                                              <p:val>
                                                <p:strVal val="#ppt_y"/>
                                              </p:val>
                                            </p:tav>
                                          </p:tavLst>
                                        </p:anim>
                                      </p:childTnLst>
                                    </p:cTn>
                                  </p:par>
                                  <p:par>
                                    <p:cTn id="17" presetID="2" presetClass="entr" presetSubtype="9" fill="hold" nodeType="withEffect">
                                      <p:stCondLst>
                                        <p:cond delay="0"/>
                                      </p:stCondLst>
                                      <p:childTnLst>
                                        <p:set>
                                          <p:cBhvr>
                                            <p:cTn id="18" dur="1" fill="hold">
                                              <p:stCondLst>
                                                <p:cond delay="0"/>
                                              </p:stCondLst>
                                            </p:cTn>
                                            <p:tgtEl>
                                              <p:spTgt spid="7116"/>
                                            </p:tgtEl>
                                            <p:attrNameLst>
                                              <p:attrName>style.visibility</p:attrName>
                                            </p:attrNameLst>
                                          </p:cBhvr>
                                          <p:to>
                                            <p:strVal val="visible"/>
                                          </p:to>
                                        </p:set>
                                        <p:anim calcmode="lin" valueType="num">
                                          <p:cBhvr additive="base">
                                            <p:cTn id="19" dur="500" fill="hold"/>
                                            <p:tgtEl>
                                              <p:spTgt spid="7116"/>
                                            </p:tgtEl>
                                            <p:attrNameLst>
                                              <p:attrName>ppt_x</p:attrName>
                                            </p:attrNameLst>
                                          </p:cBhvr>
                                          <p:tavLst>
                                            <p:tav tm="0">
                                              <p:val>
                                                <p:strVal val="0-#ppt_w/2"/>
                                              </p:val>
                                            </p:tav>
                                            <p:tav tm="100000">
                                              <p:val>
                                                <p:strVal val="#ppt_x"/>
                                              </p:val>
                                            </p:tav>
                                          </p:tavLst>
                                        </p:anim>
                                        <p:anim calcmode="lin" valueType="num">
                                          <p:cBhvr additive="base">
                                            <p:cTn id="20" dur="500" fill="hold"/>
                                            <p:tgtEl>
                                              <p:spTgt spid="7116"/>
                                            </p:tgtEl>
                                            <p:attrNameLst>
                                              <p:attrName>ppt_y</p:attrName>
                                            </p:attrNameLst>
                                          </p:cBhvr>
                                          <p:tavLst>
                                            <p:tav tm="0">
                                              <p:val>
                                                <p:strVal val="0-#ppt_h/2"/>
                                              </p:val>
                                            </p:tav>
                                            <p:tav tm="100000">
                                              <p:val>
                                                <p:strVal val="#ppt_y"/>
                                              </p:val>
                                            </p:tav>
                                          </p:tavLst>
                                        </p:anim>
                                      </p:childTnLst>
                                    </p:cTn>
                                  </p:par>
                                  <p:par>
                                    <p:cTn id="21" presetID="2" presetClass="entr" presetSubtype="9" fill="hold" nodeType="withEffect">
                                      <p:stCondLst>
                                        <p:cond delay="0"/>
                                      </p:stCondLst>
                                      <p:childTnLst>
                                        <p:set>
                                          <p:cBhvr>
                                            <p:cTn id="22" dur="1" fill="hold">
                                              <p:stCondLst>
                                                <p:cond delay="0"/>
                                              </p:stCondLst>
                                            </p:cTn>
                                            <p:tgtEl>
                                              <p:spTgt spid="7148"/>
                                            </p:tgtEl>
                                            <p:attrNameLst>
                                              <p:attrName>style.visibility</p:attrName>
                                            </p:attrNameLst>
                                          </p:cBhvr>
                                          <p:to>
                                            <p:strVal val="visible"/>
                                          </p:to>
                                        </p:set>
                                        <p:anim calcmode="lin" valueType="num">
                                          <p:cBhvr additive="base">
                                            <p:cTn id="23" dur="500" fill="hold"/>
                                            <p:tgtEl>
                                              <p:spTgt spid="7148"/>
                                            </p:tgtEl>
                                            <p:attrNameLst>
                                              <p:attrName>ppt_x</p:attrName>
                                            </p:attrNameLst>
                                          </p:cBhvr>
                                          <p:tavLst>
                                            <p:tav tm="0">
                                              <p:val>
                                                <p:strVal val="0-#ppt_w/2"/>
                                              </p:val>
                                            </p:tav>
                                            <p:tav tm="100000">
                                              <p:val>
                                                <p:strVal val="#ppt_x"/>
                                              </p:val>
                                            </p:tav>
                                          </p:tavLst>
                                        </p:anim>
                                        <p:anim calcmode="lin" valueType="num">
                                          <p:cBhvr additive="base">
                                            <p:cTn id="24" dur="500" fill="hold"/>
                                            <p:tgtEl>
                                              <p:spTgt spid="7148"/>
                                            </p:tgtEl>
                                            <p:attrNameLst>
                                              <p:attrName>ppt_y</p:attrName>
                                            </p:attrNameLst>
                                          </p:cBhvr>
                                          <p:tavLst>
                                            <p:tav tm="0">
                                              <p:val>
                                                <p:strVal val="0-#ppt_h/2"/>
                                              </p:val>
                                            </p:tav>
                                            <p:tav tm="100000">
                                              <p:val>
                                                <p:strVal val="#ppt_y"/>
                                              </p:val>
                                            </p:tav>
                                          </p:tavLst>
                                        </p:anim>
                                      </p:childTnLst>
                                    </p:cTn>
                                  </p:par>
                                  <p:par>
                                    <p:cTn id="25" presetID="2" presetClass="entr" presetSubtype="9" fill="hold" nodeType="withEffect">
                                      <p:stCondLst>
                                        <p:cond delay="0"/>
                                      </p:stCondLst>
                                      <p:childTnLst>
                                        <p:set>
                                          <p:cBhvr>
                                            <p:cTn id="26" dur="1" fill="hold">
                                              <p:stCondLst>
                                                <p:cond delay="0"/>
                                              </p:stCondLst>
                                            </p:cTn>
                                            <p:tgtEl>
                                              <p:spTgt spid="7405"/>
                                            </p:tgtEl>
                                            <p:attrNameLst>
                                              <p:attrName>style.visibility</p:attrName>
                                            </p:attrNameLst>
                                          </p:cBhvr>
                                          <p:to>
                                            <p:strVal val="visible"/>
                                          </p:to>
                                        </p:set>
                                        <p:anim calcmode="lin" valueType="num">
                                          <p:cBhvr additive="base">
                                            <p:cTn id="27" dur="500" fill="hold"/>
                                            <p:tgtEl>
                                              <p:spTgt spid="7405"/>
                                            </p:tgtEl>
                                            <p:attrNameLst>
                                              <p:attrName>ppt_x</p:attrName>
                                            </p:attrNameLst>
                                          </p:cBhvr>
                                          <p:tavLst>
                                            <p:tav tm="0">
                                              <p:val>
                                                <p:strVal val="0-#ppt_w/2"/>
                                              </p:val>
                                            </p:tav>
                                            <p:tav tm="100000">
                                              <p:val>
                                                <p:strVal val="#ppt_x"/>
                                              </p:val>
                                            </p:tav>
                                          </p:tavLst>
                                        </p:anim>
                                        <p:anim calcmode="lin" valueType="num">
                                          <p:cBhvr additive="base">
                                            <p:cTn id="28" dur="500" fill="hold"/>
                                            <p:tgtEl>
                                              <p:spTgt spid="7405"/>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424"/>
                                            </p:tgtEl>
                                            <p:attrNameLst>
                                              <p:attrName>style.visibility</p:attrName>
                                            </p:attrNameLst>
                                          </p:cBhvr>
                                          <p:to>
                                            <p:strVal val="visible"/>
                                          </p:to>
                                        </p:set>
                                        <p:anim calcmode="lin" valueType="num">
                                          <p:cBhvr additive="base">
                                            <p:cTn id="31" dur="500" fill="hold"/>
                                            <p:tgtEl>
                                              <p:spTgt spid="424"/>
                                            </p:tgtEl>
                                            <p:attrNameLst>
                                              <p:attrName>ppt_x</p:attrName>
                                            </p:attrNameLst>
                                          </p:cBhvr>
                                          <p:tavLst>
                                            <p:tav tm="0">
                                              <p:val>
                                                <p:strVal val="0-#ppt_w/2"/>
                                              </p:val>
                                            </p:tav>
                                            <p:tav tm="100000">
                                              <p:val>
                                                <p:strVal val="#ppt_x"/>
                                              </p:val>
                                            </p:tav>
                                          </p:tavLst>
                                        </p:anim>
                                        <p:anim calcmode="lin" valueType="num">
                                          <p:cBhvr additive="base">
                                            <p:cTn id="32" dur="500" fill="hold"/>
                                            <p:tgtEl>
                                              <p:spTgt spid="424"/>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1" accel="5000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ppt_x"/>
                                              </p:val>
                                            </p:tav>
                                            <p:tav tm="100000">
                                              <p:val>
                                                <p:strVal val="#ppt_x"/>
                                              </p:val>
                                            </p:tav>
                                          </p:tavLst>
                                        </p:anim>
                                        <p:anim calcmode="lin" valueType="num">
                                          <p:cBhvr additive="base">
                                            <p:cTn id="4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4" grpId="0"/>
          <p:bldP spid="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0" name="Picture 6">
            <a:extLst>
              <a:ext uri="{FF2B5EF4-FFF2-40B4-BE49-F238E27FC236}">
                <a16:creationId xmlns:a16="http://schemas.microsoft.com/office/drawing/2014/main" id="{9025D833-4314-4746-BDCA-970FFAF2B4F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29311507-5606-C048-8ACB-F3C13EB25E6E}"/>
              </a:ext>
            </a:extLst>
          </p:cNvPr>
          <p:cNvSpPr/>
          <p:nvPr/>
        </p:nvSpPr>
        <p:spPr>
          <a:xfrm>
            <a:off x="1106540" y="6273225"/>
            <a:ext cx="9562618" cy="584775"/>
          </a:xfrm>
          <a:prstGeom prst="rect">
            <a:avLst/>
          </a:prstGeom>
          <a:solidFill>
            <a:srgbClr val="FCF1ED"/>
          </a:solidFill>
        </p:spPr>
        <p:txBody>
          <a:bodyPr wrap="none">
            <a:spAutoFit/>
          </a:bodyPr>
          <a:lstStyle/>
          <a:p>
            <a:r>
              <a:rPr lang="vi-VN" sz="3200" dirty="0">
                <a:solidFill>
                  <a:srgbClr val="202122"/>
                </a:solidFill>
                <a:latin typeface="Times New Roman" panose="02020603050405020304" pitchFamily="18" charset="0"/>
                <a:cs typeface="Times New Roman" panose="02020603050405020304" pitchFamily="18" charset="0"/>
              </a:rPr>
              <a:t>Tuần của chướng ngại vật: Tháng 1 năm 1960 tại Algeria</a:t>
            </a:r>
            <a:endParaRPr lang="en-VN" sz="3200" dirty="0">
              <a:latin typeface="Times New Roman" panose="02020603050405020304" pitchFamily="18" charset="0"/>
              <a:cs typeface="Times New Roman" panose="02020603050405020304" pitchFamily="18" charset="0"/>
            </a:endParaRPr>
          </a:p>
        </p:txBody>
      </p:sp>
      <p:grpSp>
        <p:nvGrpSpPr>
          <p:cNvPr id="5" name="Group 4">
            <a:extLst>
              <a:ext uri="{FF2B5EF4-FFF2-40B4-BE49-F238E27FC236}">
                <a16:creationId xmlns:a16="http://schemas.microsoft.com/office/drawing/2014/main" id="{DE29C844-96E6-F94F-B3E2-428B7D19A46C}"/>
              </a:ext>
            </a:extLst>
          </p:cNvPr>
          <p:cNvGrpSpPr/>
          <p:nvPr/>
        </p:nvGrpSpPr>
        <p:grpSpPr>
          <a:xfrm>
            <a:off x="-66867" y="36513"/>
            <a:ext cx="12192001" cy="6858001"/>
            <a:chOff x="-66867" y="36513"/>
            <a:chExt cx="12192001" cy="6858001"/>
          </a:xfrm>
        </p:grpSpPr>
        <p:pic>
          <p:nvPicPr>
            <p:cNvPr id="11272" name="Picture 8">
              <a:extLst>
                <a:ext uri="{FF2B5EF4-FFF2-40B4-BE49-F238E27FC236}">
                  <a16:creationId xmlns:a16="http://schemas.microsoft.com/office/drawing/2014/main" id="{DAB18F8A-CA17-EE48-A8A3-55C47B7CA74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867" y="36513"/>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6836684-5A67-FF4C-A01B-8599E7B9753B}"/>
                </a:ext>
              </a:extLst>
            </p:cNvPr>
            <p:cNvSpPr/>
            <p:nvPr/>
          </p:nvSpPr>
          <p:spPr>
            <a:xfrm>
              <a:off x="-66866" y="6309739"/>
              <a:ext cx="12192000" cy="584775"/>
            </a:xfrm>
            <a:prstGeom prst="rect">
              <a:avLst/>
            </a:prstGeom>
            <a:solidFill>
              <a:srgbClr val="FCF1ED"/>
            </a:solidFill>
          </p:spPr>
          <p:txBody>
            <a:bodyPr wrap="square">
              <a:spAutoFit/>
            </a:bodyPr>
            <a:lstStyle/>
            <a:p>
              <a:r>
                <a:rPr lang="en-US" sz="3200" dirty="0" err="1">
                  <a:solidFill>
                    <a:srgbClr val="202122"/>
                  </a:solidFill>
                  <a:latin typeface="Times New Roman" panose="02020603050405020304" pitchFamily="18" charset="0"/>
                  <a:cs typeface="Times New Roman" panose="02020603050405020304" pitchFamily="18" charset="0"/>
                </a:rPr>
                <a:t>Cuộc</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biểu</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tình</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ủng</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hộ</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độc</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lập</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ở</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Bắc</a:t>
              </a:r>
              <a:r>
                <a:rPr lang="en-US" sz="3200" dirty="0">
                  <a:solidFill>
                    <a:srgbClr val="202122"/>
                  </a:solidFill>
                  <a:latin typeface="Times New Roman" panose="02020603050405020304" pitchFamily="18" charset="0"/>
                  <a:cs typeface="Times New Roman" panose="02020603050405020304" pitchFamily="18" charset="0"/>
                </a:rPr>
                <a:t> Rhodesia (</a:t>
              </a:r>
              <a:r>
                <a:rPr lang="en-US" sz="3200" dirty="0" err="1">
                  <a:solidFill>
                    <a:srgbClr val="202122"/>
                  </a:solidFill>
                  <a:latin typeface="Times New Roman" panose="02020603050405020304" pitchFamily="18" charset="0"/>
                  <a:cs typeface="Times New Roman" panose="02020603050405020304" pitchFamily="18" charset="0"/>
                </a:rPr>
                <a:t>sau</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này</a:t>
              </a:r>
              <a:r>
                <a:rPr lang="en-US" sz="3200" dirty="0">
                  <a:solidFill>
                    <a:srgbClr val="202122"/>
                  </a:solidFill>
                  <a:latin typeface="Times New Roman" panose="02020603050405020304" pitchFamily="18" charset="0"/>
                  <a:cs typeface="Times New Roman" panose="02020603050405020304" pitchFamily="18" charset="0"/>
                </a:rPr>
                <a:t> </a:t>
              </a:r>
              <a:r>
                <a:rPr lang="en-US" sz="3200" dirty="0" err="1">
                  <a:solidFill>
                    <a:srgbClr val="202122"/>
                  </a:solidFill>
                  <a:latin typeface="Times New Roman" panose="02020603050405020304" pitchFamily="18" charset="0"/>
                  <a:cs typeface="Times New Roman" panose="02020603050405020304" pitchFamily="18" charset="0"/>
                </a:rPr>
                <a:t>là</a:t>
              </a:r>
              <a:r>
                <a:rPr lang="en-US" sz="3200" dirty="0">
                  <a:solidFill>
                    <a:srgbClr val="202122"/>
                  </a:solidFill>
                  <a:latin typeface="Times New Roman" panose="02020603050405020304" pitchFamily="18" charset="0"/>
                  <a:cs typeface="Times New Roman" panose="02020603050405020304" pitchFamily="18" charset="0"/>
                </a:rPr>
                <a:t> Zambia), 1960</a:t>
              </a:r>
              <a:endParaRPr lang="en-VN" sz="3200" dirty="0">
                <a:latin typeface="Times New Roman" panose="02020603050405020304" pitchFamily="18" charset="0"/>
                <a:cs typeface="Times New Roman" panose="02020603050405020304" pitchFamily="18" charset="0"/>
              </a:endParaRPr>
            </a:p>
          </p:txBody>
        </p:sp>
      </p:grpSp>
      <p:pic>
        <p:nvPicPr>
          <p:cNvPr id="11268" name="Picture 4" descr="1960: The Year 17 African Countries Got Their Independence | The African  Exponent.">
            <a:extLst>
              <a:ext uri="{FF2B5EF4-FFF2-40B4-BE49-F238E27FC236}">
                <a16:creationId xmlns:a16="http://schemas.microsoft.com/office/drawing/2014/main" id="{9A159DD5-9624-FE48-97E7-D76D0138C3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842" y="36511"/>
            <a:ext cx="12465841" cy="6273228"/>
          </a:xfrm>
          <a:prstGeom prst="rect">
            <a:avLst/>
          </a:prstGeom>
          <a:noFill/>
          <a:extLst>
            <a:ext uri="{909E8E84-426E-40DD-AFC4-6F175D3DCCD1}">
              <a14:hiddenFill xmlns:a14="http://schemas.microsoft.com/office/drawing/2010/main">
                <a:solidFill>
                  <a:srgbClr val="FFFFFF"/>
                </a:solidFill>
              </a14:hiddenFill>
            </a:ext>
          </a:extLst>
        </p:spPr>
      </p:pic>
      <p:pic>
        <p:nvPicPr>
          <p:cNvPr id="11274" name="Picture 10" descr="Rosemary Anieze đã diễu hành qua Lagos sau khi đăng quang Hoa hậu Độc lập vào ngày 28 tháng 9 năm 1960. Nigeria là một trong 17 quốc gia châu Phi từ bỏ địa vị thuộc địa vào năm đó.">
            <a:extLst>
              <a:ext uri="{FF2B5EF4-FFF2-40B4-BE49-F238E27FC236}">
                <a16:creationId xmlns:a16="http://schemas.microsoft.com/office/drawing/2014/main" id="{A038E99A-21EF-0E43-AFA9-7BE9733ADE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435" y="0"/>
            <a:ext cx="648194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1276" name="Picture 12" descr="with comb &amp;amp; razor: There she is... Miss Nigeria!">
            <a:extLst>
              <a:ext uri="{FF2B5EF4-FFF2-40B4-BE49-F238E27FC236}">
                <a16:creationId xmlns:a16="http://schemas.microsoft.com/office/drawing/2014/main" id="{14EF97C6-9927-744D-A92F-1D3EDDEC79A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41845" y="-36515"/>
            <a:ext cx="6050153"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8EFD3F85-8261-CE42-8D74-35D6F6D9F4CD}"/>
              </a:ext>
            </a:extLst>
          </p:cNvPr>
          <p:cNvSpPr/>
          <p:nvPr/>
        </p:nvSpPr>
        <p:spPr>
          <a:xfrm>
            <a:off x="-358768" y="5799039"/>
            <a:ext cx="12483901" cy="1077218"/>
          </a:xfrm>
          <a:prstGeom prst="rect">
            <a:avLst/>
          </a:prstGeom>
          <a:solidFill>
            <a:srgbClr val="FCF1ED"/>
          </a:solidFill>
        </p:spPr>
        <p:txBody>
          <a:bodyPr wrap="square">
            <a:spAutoFit/>
          </a:bodyPr>
          <a:lstStyle/>
          <a:p>
            <a:pPr algn="ctr"/>
            <a:r>
              <a:rPr lang="en-US" sz="3200" dirty="0">
                <a:solidFill>
                  <a:srgbClr val="FF0000"/>
                </a:solidFill>
                <a:latin typeface="Times New Roman" panose="02020603050405020304" pitchFamily="18" charset="0"/>
                <a:cs typeface="Times New Roman" panose="02020603050405020304" pitchFamily="18" charset="0"/>
              </a:rPr>
              <a:t>Rosemary </a:t>
            </a:r>
            <a:r>
              <a:rPr lang="en-US" sz="3200" dirty="0" err="1">
                <a:solidFill>
                  <a:srgbClr val="FF0000"/>
                </a:solidFill>
                <a:latin typeface="Times New Roman" panose="02020603050405020304" pitchFamily="18" charset="0"/>
                <a:cs typeface="Times New Roman" panose="02020603050405020304" pitchFamily="18" charset="0"/>
              </a:rPr>
              <a:t>Anieze</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đã</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diễu</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hành</a:t>
            </a:r>
            <a:r>
              <a:rPr lang="en-US" sz="3200" dirty="0">
                <a:solidFill>
                  <a:srgbClr val="FF0000"/>
                </a:solidFill>
                <a:latin typeface="Times New Roman" panose="02020603050405020304" pitchFamily="18" charset="0"/>
                <a:cs typeface="Times New Roman" panose="02020603050405020304" pitchFamily="18" charset="0"/>
              </a:rPr>
              <a:t> qua Lagos </a:t>
            </a:r>
            <a:r>
              <a:rPr lang="en-US" sz="3200" dirty="0" err="1">
                <a:solidFill>
                  <a:srgbClr val="FF0000"/>
                </a:solidFill>
                <a:latin typeface="Times New Roman" panose="02020603050405020304" pitchFamily="18" charset="0"/>
                <a:cs typeface="Times New Roman" panose="02020603050405020304" pitchFamily="18" charset="0"/>
              </a:rPr>
              <a:t>sau</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khi</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đăng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quang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Hoa</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hậu</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Độc</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lập</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vào</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ngày</a:t>
            </a:r>
            <a:r>
              <a:rPr lang="en-US" sz="3200" dirty="0">
                <a:solidFill>
                  <a:srgbClr val="FF0000"/>
                </a:solidFill>
                <a:latin typeface="Times New Roman" panose="02020603050405020304" pitchFamily="18" charset="0"/>
                <a:cs typeface="Times New Roman" panose="02020603050405020304" pitchFamily="18" charset="0"/>
              </a:rPr>
              <a:t> 28 </a:t>
            </a:r>
            <a:r>
              <a:rPr lang="en-US" sz="3200" dirty="0" err="1">
                <a:solidFill>
                  <a:srgbClr val="FF0000"/>
                </a:solidFill>
                <a:latin typeface="Times New Roman" panose="02020603050405020304" pitchFamily="18" charset="0"/>
                <a:cs typeface="Times New Roman" panose="02020603050405020304" pitchFamily="18" charset="0"/>
              </a:rPr>
              <a:t>tháng</a:t>
            </a:r>
            <a:r>
              <a:rPr lang="en-US" sz="3200" dirty="0">
                <a:solidFill>
                  <a:srgbClr val="FF0000"/>
                </a:solidFill>
                <a:latin typeface="Times New Roman" panose="02020603050405020304" pitchFamily="18" charset="0"/>
                <a:cs typeface="Times New Roman" panose="02020603050405020304" pitchFamily="18" charset="0"/>
              </a:rPr>
              <a:t> 9 </a:t>
            </a:r>
            <a:r>
              <a:rPr lang="en-US" sz="3200" dirty="0" err="1">
                <a:solidFill>
                  <a:srgbClr val="FF0000"/>
                </a:solidFill>
                <a:latin typeface="Times New Roman" panose="02020603050405020304" pitchFamily="18" charset="0"/>
                <a:cs typeface="Times New Roman" panose="02020603050405020304" pitchFamily="18" charset="0"/>
              </a:rPr>
              <a:t>năm</a:t>
            </a:r>
            <a:r>
              <a:rPr lang="en-US" sz="3200" dirty="0">
                <a:solidFill>
                  <a:srgbClr val="FF0000"/>
                </a:solidFill>
                <a:latin typeface="Times New Roman" panose="02020603050405020304" pitchFamily="18" charset="0"/>
                <a:cs typeface="Times New Roman" panose="02020603050405020304" pitchFamily="18" charset="0"/>
              </a:rPr>
              <a:t> 1960 </a:t>
            </a:r>
            <a:r>
              <a:rPr lang="en-US" sz="3200" dirty="0" err="1">
                <a:solidFill>
                  <a:srgbClr val="FF0000"/>
                </a:solidFill>
                <a:latin typeface="Times New Roman" panose="02020603050405020304" pitchFamily="18" charset="0"/>
                <a:cs typeface="Times New Roman" panose="02020603050405020304" pitchFamily="18" charset="0"/>
              </a:rPr>
              <a:t>ở</a:t>
            </a:r>
            <a:r>
              <a:rPr lang="en-US" sz="3200" dirty="0">
                <a:solidFill>
                  <a:srgbClr val="FF0000"/>
                </a:solidFill>
                <a:latin typeface="Times New Roman" panose="02020603050405020304" pitchFamily="18" charset="0"/>
                <a:cs typeface="Times New Roman" panose="02020603050405020304" pitchFamily="18" charset="0"/>
              </a:rPr>
              <a:t> Nigeria.</a:t>
            </a:r>
            <a:endParaRPr lang="en-VN" sz="3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718371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14:bounceEnd="50000">
                                          <p:cBhvr additive="base">
                                            <p:cTn id="7" dur="500" fill="hold"/>
                                            <p:tgtEl>
                                              <p:spTgt spid="1127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127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14:presetBounceEnd="50000">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14:bounceEnd="50000">
                                          <p:cBhvr additive="base">
                                            <p:cTn id="1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14:presetBounceEnd="50000">
                                      <p:stCondLst>
                                        <p:cond delay="0"/>
                                      </p:stCondLst>
                                      <p:childTnLst>
                                        <p:set>
                                          <p:cBhvr>
                                            <p:cTn id="22" dur="1" fill="hold">
                                              <p:stCondLst>
                                                <p:cond delay="0"/>
                                              </p:stCondLst>
                                            </p:cTn>
                                            <p:tgtEl>
                                              <p:spTgt spid="11268"/>
                                            </p:tgtEl>
                                            <p:attrNameLst>
                                              <p:attrName>style.visibility</p:attrName>
                                            </p:attrNameLst>
                                          </p:cBhvr>
                                          <p:to>
                                            <p:strVal val="visible"/>
                                          </p:to>
                                        </p:set>
                                        <p:anim calcmode="lin" valueType="num" p14:bounceEnd="50000">
                                          <p:cBhvr additive="base">
                                            <p:cTn id="23" dur="500" fill="hold"/>
                                            <p:tgtEl>
                                              <p:spTgt spid="11268"/>
                                            </p:tgtEl>
                                            <p:attrNameLst>
                                              <p:attrName>ppt_x</p:attrName>
                                            </p:attrNameLst>
                                          </p:cBhvr>
                                          <p:tavLst>
                                            <p:tav tm="0">
                                              <p:val>
                                                <p:strVal val="#ppt_x"/>
                                              </p:val>
                                            </p:tav>
                                            <p:tav tm="100000">
                                              <p:val>
                                                <p:strVal val="#ppt_x"/>
                                              </p:val>
                                            </p:tav>
                                          </p:tavLst>
                                        </p:anim>
                                        <p:anim calcmode="lin" valueType="num" p14:bounceEnd="50000">
                                          <p:cBhvr additive="base">
                                            <p:cTn id="24" dur="500" fill="hold"/>
                                            <p:tgtEl>
                                              <p:spTgt spid="1126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14:presetBounceEnd="50000">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14:bounceEnd="50000">
                                          <p:cBhvr additive="base">
                                            <p:cTn id="29"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14:presetBounceEnd="50000">
                                      <p:stCondLst>
                                        <p:cond delay="0"/>
                                      </p:stCondLst>
                                      <p:childTnLst>
                                        <p:set>
                                          <p:cBhvr>
                                            <p:cTn id="32" dur="1" fill="hold">
                                              <p:stCondLst>
                                                <p:cond delay="0"/>
                                              </p:stCondLst>
                                            </p:cTn>
                                            <p:tgtEl>
                                              <p:spTgt spid="11276"/>
                                            </p:tgtEl>
                                            <p:attrNameLst>
                                              <p:attrName>style.visibility</p:attrName>
                                            </p:attrNameLst>
                                          </p:cBhvr>
                                          <p:to>
                                            <p:strVal val="visible"/>
                                          </p:to>
                                        </p:set>
                                        <p:anim calcmode="lin" valueType="num" p14:bounceEnd="50000">
                                          <p:cBhvr additive="base">
                                            <p:cTn id="33" dur="500" fill="hold"/>
                                            <p:tgtEl>
                                              <p:spTgt spid="11276"/>
                                            </p:tgtEl>
                                            <p:attrNameLst>
                                              <p:attrName>ppt_x</p:attrName>
                                            </p:attrNameLst>
                                          </p:cBhvr>
                                          <p:tavLst>
                                            <p:tav tm="0">
                                              <p:val>
                                                <p:strVal val="1+#ppt_w/2"/>
                                              </p:val>
                                            </p:tav>
                                            <p:tav tm="100000">
                                              <p:val>
                                                <p:strVal val="#ppt_x"/>
                                              </p:val>
                                            </p:tav>
                                          </p:tavLst>
                                        </p:anim>
                                        <p:anim calcmode="lin" valueType="num" p14:bounceEnd="50000">
                                          <p:cBhvr additive="base">
                                            <p:cTn id="34" dur="500" fill="hold"/>
                                            <p:tgtEl>
                                              <p:spTgt spid="11276"/>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14:presetBounceEnd="50000">
                                      <p:stCondLst>
                                        <p:cond delay="0"/>
                                      </p:stCondLst>
                                      <p:childTnLst>
                                        <p:set>
                                          <p:cBhvr>
                                            <p:cTn id="36" dur="1" fill="hold">
                                              <p:stCondLst>
                                                <p:cond delay="0"/>
                                              </p:stCondLst>
                                            </p:cTn>
                                            <p:tgtEl>
                                              <p:spTgt spid="11274"/>
                                            </p:tgtEl>
                                            <p:attrNameLst>
                                              <p:attrName>style.visibility</p:attrName>
                                            </p:attrNameLst>
                                          </p:cBhvr>
                                          <p:to>
                                            <p:strVal val="visible"/>
                                          </p:to>
                                        </p:set>
                                        <p:anim calcmode="lin" valueType="num" p14:bounceEnd="50000">
                                          <p:cBhvr additive="base">
                                            <p:cTn id="37" dur="500" fill="hold"/>
                                            <p:tgtEl>
                                              <p:spTgt spid="11274"/>
                                            </p:tgtEl>
                                            <p:attrNameLst>
                                              <p:attrName>ppt_x</p:attrName>
                                            </p:attrNameLst>
                                          </p:cBhvr>
                                          <p:tavLst>
                                            <p:tav tm="0">
                                              <p:val>
                                                <p:strVal val="0-#ppt_w/2"/>
                                              </p:val>
                                            </p:tav>
                                            <p:tav tm="100000">
                                              <p:val>
                                                <p:strVal val="#ppt_x"/>
                                              </p:val>
                                            </p:tav>
                                          </p:tavLst>
                                        </p:anim>
                                        <p:anim calcmode="lin" valueType="num" p14:bounceEnd="50000">
                                          <p:cBhvr additive="base">
                                            <p:cTn id="38" dur="500" fill="hold"/>
                                            <p:tgtEl>
                                              <p:spTgt spid="112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1270"/>
                                            </p:tgtEl>
                                            <p:attrNameLst>
                                              <p:attrName>style.visibility</p:attrName>
                                            </p:attrNameLst>
                                          </p:cBhvr>
                                          <p:to>
                                            <p:strVal val="visible"/>
                                          </p:to>
                                        </p:set>
                                        <p:anim calcmode="lin" valueType="num">
                                          <p:cBhvr additive="base">
                                            <p:cTn id="7" dur="500" fill="hold"/>
                                            <p:tgtEl>
                                              <p:spTgt spid="11270"/>
                                            </p:tgtEl>
                                            <p:attrNameLst>
                                              <p:attrName>ppt_x</p:attrName>
                                            </p:attrNameLst>
                                          </p:cBhvr>
                                          <p:tavLst>
                                            <p:tav tm="0">
                                              <p:val>
                                                <p:strVal val="#ppt_x"/>
                                              </p:val>
                                            </p:tav>
                                            <p:tav tm="100000">
                                              <p:val>
                                                <p:strVal val="#ppt_x"/>
                                              </p:val>
                                            </p:tav>
                                          </p:tavLst>
                                        </p:anim>
                                        <p:anim calcmode="lin" valueType="num">
                                          <p:cBhvr additive="base">
                                            <p:cTn id="8" dur="500" fill="hold"/>
                                            <p:tgtEl>
                                              <p:spTgt spid="11270"/>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nodeType="clickEffect">
                                      <p:stCondLst>
                                        <p:cond delay="0"/>
                                      </p:stCondLst>
                                      <p:childTnLst>
                                        <p:set>
                                          <p:cBhvr>
                                            <p:cTn id="22" dur="1" fill="hold">
                                              <p:stCondLst>
                                                <p:cond delay="0"/>
                                              </p:stCondLst>
                                            </p:cTn>
                                            <p:tgtEl>
                                              <p:spTgt spid="11268"/>
                                            </p:tgtEl>
                                            <p:attrNameLst>
                                              <p:attrName>style.visibility</p:attrName>
                                            </p:attrNameLst>
                                          </p:cBhvr>
                                          <p:to>
                                            <p:strVal val="visible"/>
                                          </p:to>
                                        </p:set>
                                        <p:anim calcmode="lin" valueType="num">
                                          <p:cBhvr additive="base">
                                            <p:cTn id="23" dur="500" fill="hold"/>
                                            <p:tgtEl>
                                              <p:spTgt spid="11268"/>
                                            </p:tgtEl>
                                            <p:attrNameLst>
                                              <p:attrName>ppt_x</p:attrName>
                                            </p:attrNameLst>
                                          </p:cBhvr>
                                          <p:tavLst>
                                            <p:tav tm="0">
                                              <p:val>
                                                <p:strVal val="#ppt_x"/>
                                              </p:val>
                                            </p:tav>
                                            <p:tav tm="100000">
                                              <p:val>
                                                <p:strVal val="#ppt_x"/>
                                              </p:val>
                                            </p:tav>
                                          </p:tavLst>
                                        </p:anim>
                                        <p:anim calcmode="lin" valueType="num">
                                          <p:cBhvr additive="base">
                                            <p:cTn id="24" dur="500" fill="hold"/>
                                            <p:tgtEl>
                                              <p:spTgt spid="11268"/>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0-#ppt_h/2"/>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11276"/>
                                            </p:tgtEl>
                                            <p:attrNameLst>
                                              <p:attrName>style.visibility</p:attrName>
                                            </p:attrNameLst>
                                          </p:cBhvr>
                                          <p:to>
                                            <p:strVal val="visible"/>
                                          </p:to>
                                        </p:set>
                                        <p:anim calcmode="lin" valueType="num">
                                          <p:cBhvr additive="base">
                                            <p:cTn id="33" dur="500" fill="hold"/>
                                            <p:tgtEl>
                                              <p:spTgt spid="11276"/>
                                            </p:tgtEl>
                                            <p:attrNameLst>
                                              <p:attrName>ppt_x</p:attrName>
                                            </p:attrNameLst>
                                          </p:cBhvr>
                                          <p:tavLst>
                                            <p:tav tm="0">
                                              <p:val>
                                                <p:strVal val="1+#ppt_w/2"/>
                                              </p:val>
                                            </p:tav>
                                            <p:tav tm="100000">
                                              <p:val>
                                                <p:strVal val="#ppt_x"/>
                                              </p:val>
                                            </p:tav>
                                          </p:tavLst>
                                        </p:anim>
                                        <p:anim calcmode="lin" valueType="num">
                                          <p:cBhvr additive="base">
                                            <p:cTn id="34" dur="500" fill="hold"/>
                                            <p:tgtEl>
                                              <p:spTgt spid="11276"/>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11274"/>
                                            </p:tgtEl>
                                            <p:attrNameLst>
                                              <p:attrName>style.visibility</p:attrName>
                                            </p:attrNameLst>
                                          </p:cBhvr>
                                          <p:to>
                                            <p:strVal val="visible"/>
                                          </p:to>
                                        </p:set>
                                        <p:anim calcmode="lin" valueType="num">
                                          <p:cBhvr additive="base">
                                            <p:cTn id="37" dur="500" fill="hold"/>
                                            <p:tgtEl>
                                              <p:spTgt spid="11274"/>
                                            </p:tgtEl>
                                            <p:attrNameLst>
                                              <p:attrName>ppt_x</p:attrName>
                                            </p:attrNameLst>
                                          </p:cBhvr>
                                          <p:tavLst>
                                            <p:tav tm="0">
                                              <p:val>
                                                <p:strVal val="0-#ppt_w/2"/>
                                              </p:val>
                                            </p:tav>
                                            <p:tav tm="100000">
                                              <p:val>
                                                <p:strVal val="#ppt_x"/>
                                              </p:val>
                                            </p:tav>
                                          </p:tavLst>
                                        </p:anim>
                                        <p:anim calcmode="lin" valueType="num">
                                          <p:cBhvr additive="base">
                                            <p:cTn id="38" dur="500" fill="hold"/>
                                            <p:tgtEl>
                                              <p:spTgt spid="112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Rectangle 324">
            <a:extLst>
              <a:ext uri="{FF2B5EF4-FFF2-40B4-BE49-F238E27FC236}">
                <a16:creationId xmlns:a16="http://schemas.microsoft.com/office/drawing/2014/main" id="{693A4090-BCC7-D64D-B0B4-6390F90389FD}"/>
              </a:ext>
            </a:extLst>
          </p:cNvPr>
          <p:cNvSpPr/>
          <p:nvPr/>
        </p:nvSpPr>
        <p:spPr>
          <a:xfrm>
            <a:off x="0" y="112295"/>
            <a:ext cx="5598695" cy="830997"/>
          </a:xfrm>
          <a:prstGeom prst="rect">
            <a:avLst/>
          </a:prstGeom>
        </p:spPr>
        <p:txBody>
          <a:bodyPr wrap="square">
            <a:spAutoFit/>
          </a:bodyPr>
          <a:lstStyle/>
          <a:p>
            <a:pPr algn="ctr" fontAlgn="base">
              <a:spcBef>
                <a:spcPct val="50000"/>
              </a:spcBef>
              <a:spcAft>
                <a:spcPct val="0"/>
              </a:spcAft>
            </a:pPr>
            <a:r>
              <a:rPr lang="en-US" sz="4800" b="1" dirty="0">
                <a:solidFill>
                  <a:srgbClr val="CC3300"/>
                </a:solidFill>
                <a:latin typeface="Times New Roman" panose="02020603050405020304" pitchFamily="18" charset="0"/>
                <a:cs typeface="Times New Roman" pitchFamily="18" charset="0"/>
              </a:rPr>
              <a:t>I. </a:t>
            </a:r>
            <a:r>
              <a:rPr lang="en-US" sz="4800" b="1" dirty="0" err="1">
                <a:solidFill>
                  <a:srgbClr val="CC3300"/>
                </a:solidFill>
                <a:latin typeface="Times New Roman" panose="02020603050405020304" pitchFamily="18" charset="0"/>
                <a:cs typeface="Times New Roman" pitchFamily="18" charset="0"/>
              </a:rPr>
              <a:t>Tình</a:t>
            </a:r>
            <a:r>
              <a:rPr lang="en-US" sz="4800" b="1" dirty="0">
                <a:solidFill>
                  <a:srgbClr val="CC3300"/>
                </a:solidFill>
                <a:latin typeface="Times New Roman" panose="02020603050405020304" pitchFamily="18" charset="0"/>
                <a:cs typeface="Times New Roman" pitchFamily="18" charset="0"/>
              </a:rPr>
              <a:t> </a:t>
            </a:r>
            <a:r>
              <a:rPr lang="en-US" sz="4800" b="1" dirty="0" err="1">
                <a:solidFill>
                  <a:srgbClr val="CC3300"/>
                </a:solidFill>
                <a:latin typeface="Times New Roman" panose="02020603050405020304" pitchFamily="18" charset="0"/>
                <a:cs typeface="Times New Roman" pitchFamily="18" charset="0"/>
              </a:rPr>
              <a:t>hình</a:t>
            </a:r>
            <a:r>
              <a:rPr lang="en-US" sz="4800" b="1" dirty="0">
                <a:solidFill>
                  <a:srgbClr val="CC3300"/>
                </a:solidFill>
                <a:latin typeface="Times New Roman" panose="02020603050405020304" pitchFamily="18" charset="0"/>
                <a:cs typeface="Times New Roman" pitchFamily="18" charset="0"/>
              </a:rPr>
              <a:t> </a:t>
            </a:r>
            <a:r>
              <a:rPr lang="en-US" sz="4800" b="1" dirty="0" err="1">
                <a:solidFill>
                  <a:srgbClr val="CC3300"/>
                </a:solidFill>
                <a:latin typeface="Times New Roman" panose="02020603050405020304" pitchFamily="18" charset="0"/>
                <a:cs typeface="Times New Roman" pitchFamily="18" charset="0"/>
              </a:rPr>
              <a:t>chung</a:t>
            </a:r>
            <a:endParaRPr lang="en-US" sz="4800" b="1" dirty="0">
              <a:solidFill>
                <a:srgbClr val="CC3300"/>
              </a:solidFill>
              <a:latin typeface="Times New Roman" panose="02020603050405020304" pitchFamily="18" charset="0"/>
              <a:cs typeface="Times New Roman" pitchFamily="18" charset="0"/>
            </a:endParaRPr>
          </a:p>
        </p:txBody>
      </p:sp>
      <p:sp>
        <p:nvSpPr>
          <p:cNvPr id="326" name="TextBox 325">
            <a:extLst>
              <a:ext uri="{FF2B5EF4-FFF2-40B4-BE49-F238E27FC236}">
                <a16:creationId xmlns:a16="http://schemas.microsoft.com/office/drawing/2014/main" id="{51A2D941-57E8-5740-A7C2-499736EFEC82}"/>
              </a:ext>
            </a:extLst>
          </p:cNvPr>
          <p:cNvSpPr txBox="1"/>
          <p:nvPr/>
        </p:nvSpPr>
        <p:spPr>
          <a:xfrm>
            <a:off x="-36512" y="1398272"/>
            <a:ext cx="5959929" cy="954107"/>
          </a:xfrm>
          <a:prstGeom prst="rect">
            <a:avLst/>
          </a:prstGeom>
          <a:noFill/>
        </p:spPr>
        <p:txBody>
          <a:bodyPr wrap="square" rtlCol="0">
            <a:spAutoFit/>
          </a:bodyPr>
          <a:lstStyle/>
          <a:p>
            <a:pPr algn="ctr">
              <a:spcAft>
                <a:spcPts val="0"/>
              </a:spcAft>
            </a:pPr>
            <a:r>
              <a:rPr lang="en-US" sz="2800" dirty="0">
                <a:latin typeface="VNI-Times"/>
                <a:ea typeface="Times New Roman"/>
                <a:cs typeface="Times New Roman"/>
              </a:rPr>
              <a:t>- </a:t>
            </a:r>
            <a:r>
              <a:rPr lang="en-US" sz="2800" dirty="0">
                <a:latin typeface="Times New Roman" panose="02020603050405020304" pitchFamily="18" charset="0"/>
                <a:ea typeface="Times New Roman"/>
                <a:cs typeface="Times New Roman" panose="02020603050405020304" pitchFamily="18" charset="0"/>
              </a:rPr>
              <a:t>Sau CTTG2, </a:t>
            </a:r>
            <a:r>
              <a:rPr lang="en-US" sz="2800" dirty="0" err="1">
                <a:latin typeface="Times New Roman" panose="02020603050405020304" pitchFamily="18" charset="0"/>
                <a:ea typeface="Times New Roman"/>
                <a:cs typeface="Times New Roman" panose="02020603050405020304" pitchFamily="18" charset="0"/>
              </a:rPr>
              <a:t>phong</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trào</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đấu</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tranh</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diễn</a:t>
            </a:r>
            <a:r>
              <a:rPr lang="en-US" sz="2800" dirty="0">
                <a:latin typeface="Times New Roman" panose="02020603050405020304" pitchFamily="18" charset="0"/>
                <a:ea typeface="Times New Roman"/>
                <a:cs typeface="Times New Roman" panose="02020603050405020304" pitchFamily="18" charset="0"/>
              </a:rPr>
              <a:t> ra </a:t>
            </a:r>
            <a:r>
              <a:rPr lang="en-US" sz="2800" dirty="0" err="1">
                <a:latin typeface="Times New Roman" panose="02020603050405020304" pitchFamily="18" charset="0"/>
                <a:ea typeface="Times New Roman"/>
                <a:cs typeface="Times New Roman" panose="02020603050405020304" pitchFamily="18" charset="0"/>
              </a:rPr>
              <a:t>sôi</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nổi</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sớm</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nhất</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ở</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Bắc</a:t>
            </a:r>
            <a:r>
              <a:rPr lang="en-US" sz="2800" dirty="0">
                <a:latin typeface="Times New Roman" panose="02020603050405020304" pitchFamily="18" charset="0"/>
                <a:ea typeface="Times New Roman"/>
                <a:cs typeface="Times New Roman" panose="02020603050405020304" pitchFamily="18" charset="0"/>
              </a:rPr>
              <a:t> Phi.</a:t>
            </a:r>
            <a:endParaRPr lang="en-US" sz="2800" dirty="0">
              <a:effectLst/>
              <a:latin typeface="Times New Roman" panose="02020603050405020304" pitchFamily="18" charset="0"/>
              <a:ea typeface="Times New Roman"/>
              <a:cs typeface="Times New Roman" panose="02020603050405020304" pitchFamily="18" charset="0"/>
            </a:endParaRPr>
          </a:p>
        </p:txBody>
      </p:sp>
      <p:sp>
        <p:nvSpPr>
          <p:cNvPr id="327" name="Text Box 24">
            <a:extLst>
              <a:ext uri="{FF2B5EF4-FFF2-40B4-BE49-F238E27FC236}">
                <a16:creationId xmlns:a16="http://schemas.microsoft.com/office/drawing/2014/main" id="{020C40E4-72B3-E749-B3D0-8F84B68E6602}"/>
              </a:ext>
            </a:extLst>
          </p:cNvPr>
          <p:cNvSpPr txBox="1">
            <a:spLocks noChangeArrowheads="1"/>
          </p:cNvSpPr>
          <p:nvPr/>
        </p:nvSpPr>
        <p:spPr bwMode="auto">
          <a:xfrm>
            <a:off x="-180249" y="2829213"/>
            <a:ext cx="577894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algn="ctr" eaLnBrk="1" fontAlgn="base" hangingPunct="1">
              <a:spcBef>
                <a:spcPct val="0"/>
              </a:spcBef>
              <a:spcAft>
                <a:spcPct val="0"/>
              </a:spcAft>
            </a:pPr>
            <a:r>
              <a:rPr lang="en-US" sz="2800" dirty="0"/>
              <a:t>- 1960 “</a:t>
            </a:r>
            <a:r>
              <a:rPr lang="en-US" sz="2800" dirty="0" err="1"/>
              <a:t>năm</a:t>
            </a:r>
            <a:r>
              <a:rPr lang="en-US" sz="2800" dirty="0"/>
              <a:t> </a:t>
            </a:r>
            <a:r>
              <a:rPr lang="en-US" sz="2800" dirty="0" err="1"/>
              <a:t>châu</a:t>
            </a:r>
            <a:r>
              <a:rPr lang="en-US" sz="2800" dirty="0"/>
              <a:t> Phi” 17 </a:t>
            </a:r>
            <a:r>
              <a:rPr lang="en-US" sz="2800" dirty="0" err="1"/>
              <a:t>nước</a:t>
            </a:r>
            <a:r>
              <a:rPr lang="en-US" sz="2800" dirty="0"/>
              <a:t> </a:t>
            </a:r>
            <a:r>
              <a:rPr lang="en-US" sz="2800" dirty="0" err="1"/>
              <a:t>châu</a:t>
            </a:r>
            <a:r>
              <a:rPr lang="en-US" sz="2800" dirty="0"/>
              <a:t> Phi </a:t>
            </a:r>
            <a:r>
              <a:rPr lang="en-US" sz="2800" dirty="0" err="1"/>
              <a:t>giành</a:t>
            </a:r>
            <a:r>
              <a:rPr lang="en-US" sz="2800" dirty="0"/>
              <a:t> </a:t>
            </a:r>
            <a:r>
              <a:rPr lang="en-US" sz="2800" dirty="0" err="1"/>
              <a:t>độc</a:t>
            </a:r>
            <a:r>
              <a:rPr lang="en-US" sz="2800" dirty="0"/>
              <a:t> </a:t>
            </a:r>
            <a:r>
              <a:rPr lang="en-US" sz="2800" dirty="0" err="1"/>
              <a:t>lập</a:t>
            </a:r>
            <a:r>
              <a:rPr lang="en-US" sz="2800" dirty="0"/>
              <a:t>.</a:t>
            </a:r>
          </a:p>
        </p:txBody>
      </p:sp>
      <p:grpSp>
        <p:nvGrpSpPr>
          <p:cNvPr id="44" name="Google Shape;6715;p30">
            <a:extLst>
              <a:ext uri="{FF2B5EF4-FFF2-40B4-BE49-F238E27FC236}">
                <a16:creationId xmlns:a16="http://schemas.microsoft.com/office/drawing/2014/main" id="{CA431657-7AA5-4B40-9412-03E847ECE950}"/>
              </a:ext>
            </a:extLst>
          </p:cNvPr>
          <p:cNvGrpSpPr/>
          <p:nvPr/>
        </p:nvGrpSpPr>
        <p:grpSpPr>
          <a:xfrm>
            <a:off x="5905500" y="152400"/>
            <a:ext cx="6286497" cy="6705599"/>
            <a:chOff x="439225" y="1262550"/>
            <a:chExt cx="3034228" cy="3287950"/>
          </a:xfrm>
        </p:grpSpPr>
        <p:sp>
          <p:nvSpPr>
            <p:cNvPr id="45" name="Google Shape;6716;p30">
              <a:extLst>
                <a:ext uri="{FF2B5EF4-FFF2-40B4-BE49-F238E27FC236}">
                  <a16:creationId xmlns:a16="http://schemas.microsoft.com/office/drawing/2014/main" id="{63F8A41E-E718-B348-82FC-856C8805FA04}"/>
                </a:ext>
              </a:extLst>
            </p:cNvPr>
            <p:cNvSpPr/>
            <p:nvPr/>
          </p:nvSpPr>
          <p:spPr>
            <a:xfrm>
              <a:off x="439225" y="1262550"/>
              <a:ext cx="3033618" cy="3244360"/>
            </a:xfrm>
            <a:custGeom>
              <a:avLst/>
              <a:gdLst/>
              <a:ahLst/>
              <a:cxnLst/>
              <a:rect l="l" t="t" r="r" b="b"/>
              <a:pathLst>
                <a:path w="194307" h="207772" extrusionOk="0">
                  <a:moveTo>
                    <a:pt x="138531" y="23750"/>
                  </a:moveTo>
                  <a:lnTo>
                    <a:pt x="138612" y="23790"/>
                  </a:lnTo>
                  <a:lnTo>
                    <a:pt x="139176" y="24355"/>
                  </a:lnTo>
                  <a:cubicBezTo>
                    <a:pt x="139176" y="24556"/>
                    <a:pt x="139217" y="24798"/>
                    <a:pt x="139257" y="25000"/>
                  </a:cubicBezTo>
                  <a:lnTo>
                    <a:pt x="139217" y="24960"/>
                  </a:lnTo>
                  <a:cubicBezTo>
                    <a:pt x="139217" y="24758"/>
                    <a:pt x="139136" y="24556"/>
                    <a:pt x="138975" y="24435"/>
                  </a:cubicBezTo>
                  <a:cubicBezTo>
                    <a:pt x="138733" y="24274"/>
                    <a:pt x="138571" y="24032"/>
                    <a:pt x="138531" y="23750"/>
                  </a:cubicBezTo>
                  <a:close/>
                  <a:moveTo>
                    <a:pt x="4195" y="55852"/>
                  </a:moveTo>
                  <a:lnTo>
                    <a:pt x="4235" y="55973"/>
                  </a:lnTo>
                  <a:lnTo>
                    <a:pt x="4114" y="55932"/>
                  </a:lnTo>
                  <a:cubicBezTo>
                    <a:pt x="4155" y="55892"/>
                    <a:pt x="4155" y="55852"/>
                    <a:pt x="4195" y="55852"/>
                  </a:cubicBezTo>
                  <a:close/>
                  <a:moveTo>
                    <a:pt x="79755" y="1"/>
                  </a:moveTo>
                  <a:cubicBezTo>
                    <a:pt x="79235" y="1"/>
                    <a:pt x="78693" y="124"/>
                    <a:pt x="78199" y="480"/>
                  </a:cubicBezTo>
                  <a:cubicBezTo>
                    <a:pt x="77715" y="803"/>
                    <a:pt x="77150" y="964"/>
                    <a:pt x="76586" y="964"/>
                  </a:cubicBezTo>
                  <a:cubicBezTo>
                    <a:pt x="76263" y="964"/>
                    <a:pt x="75900" y="1004"/>
                    <a:pt x="75577" y="1085"/>
                  </a:cubicBezTo>
                  <a:cubicBezTo>
                    <a:pt x="75497" y="1004"/>
                    <a:pt x="75416" y="924"/>
                    <a:pt x="75335" y="883"/>
                  </a:cubicBezTo>
                  <a:cubicBezTo>
                    <a:pt x="75174" y="722"/>
                    <a:pt x="74972" y="641"/>
                    <a:pt x="74730" y="561"/>
                  </a:cubicBezTo>
                  <a:cubicBezTo>
                    <a:pt x="74650" y="561"/>
                    <a:pt x="74569" y="520"/>
                    <a:pt x="74488" y="480"/>
                  </a:cubicBezTo>
                  <a:cubicBezTo>
                    <a:pt x="74355" y="413"/>
                    <a:pt x="74210" y="383"/>
                    <a:pt x="74066" y="383"/>
                  </a:cubicBezTo>
                  <a:cubicBezTo>
                    <a:pt x="73948" y="383"/>
                    <a:pt x="73831" y="403"/>
                    <a:pt x="73722" y="440"/>
                  </a:cubicBezTo>
                  <a:cubicBezTo>
                    <a:pt x="73561" y="520"/>
                    <a:pt x="73480" y="641"/>
                    <a:pt x="73440" y="762"/>
                  </a:cubicBezTo>
                  <a:cubicBezTo>
                    <a:pt x="73440" y="803"/>
                    <a:pt x="73440" y="803"/>
                    <a:pt x="73440" y="843"/>
                  </a:cubicBezTo>
                  <a:lnTo>
                    <a:pt x="73359" y="803"/>
                  </a:lnTo>
                  <a:lnTo>
                    <a:pt x="73279" y="803"/>
                  </a:lnTo>
                  <a:cubicBezTo>
                    <a:pt x="73198" y="803"/>
                    <a:pt x="73117" y="803"/>
                    <a:pt x="72996" y="762"/>
                  </a:cubicBezTo>
                  <a:cubicBezTo>
                    <a:pt x="72916" y="762"/>
                    <a:pt x="72835" y="762"/>
                    <a:pt x="72795" y="722"/>
                  </a:cubicBezTo>
                  <a:cubicBezTo>
                    <a:pt x="72652" y="436"/>
                    <a:pt x="72388" y="272"/>
                    <a:pt x="72103" y="272"/>
                  </a:cubicBezTo>
                  <a:cubicBezTo>
                    <a:pt x="71985" y="272"/>
                    <a:pt x="71864" y="300"/>
                    <a:pt x="71746" y="359"/>
                  </a:cubicBezTo>
                  <a:lnTo>
                    <a:pt x="71665" y="278"/>
                  </a:lnTo>
                  <a:lnTo>
                    <a:pt x="71343" y="520"/>
                  </a:lnTo>
                  <a:lnTo>
                    <a:pt x="71262" y="561"/>
                  </a:lnTo>
                  <a:cubicBezTo>
                    <a:pt x="71141" y="641"/>
                    <a:pt x="71020" y="722"/>
                    <a:pt x="70980" y="883"/>
                  </a:cubicBezTo>
                  <a:cubicBezTo>
                    <a:pt x="70819" y="883"/>
                    <a:pt x="70698" y="924"/>
                    <a:pt x="70577" y="924"/>
                  </a:cubicBezTo>
                  <a:cubicBezTo>
                    <a:pt x="70399" y="983"/>
                    <a:pt x="70222" y="1020"/>
                    <a:pt x="70061" y="1020"/>
                  </a:cubicBezTo>
                  <a:cubicBezTo>
                    <a:pt x="70002" y="1020"/>
                    <a:pt x="69945" y="1015"/>
                    <a:pt x="69891" y="1004"/>
                  </a:cubicBezTo>
                  <a:cubicBezTo>
                    <a:pt x="69862" y="1000"/>
                    <a:pt x="69833" y="998"/>
                    <a:pt x="69805" y="998"/>
                  </a:cubicBezTo>
                  <a:cubicBezTo>
                    <a:pt x="69553" y="998"/>
                    <a:pt x="69318" y="1154"/>
                    <a:pt x="69246" y="1407"/>
                  </a:cubicBezTo>
                  <a:lnTo>
                    <a:pt x="69004" y="1407"/>
                  </a:lnTo>
                  <a:cubicBezTo>
                    <a:pt x="68963" y="1246"/>
                    <a:pt x="68883" y="1166"/>
                    <a:pt x="68802" y="1085"/>
                  </a:cubicBezTo>
                  <a:cubicBezTo>
                    <a:pt x="68721" y="1004"/>
                    <a:pt x="68600" y="924"/>
                    <a:pt x="68479" y="924"/>
                  </a:cubicBezTo>
                  <a:cubicBezTo>
                    <a:pt x="68399" y="803"/>
                    <a:pt x="68237" y="762"/>
                    <a:pt x="68076" y="762"/>
                  </a:cubicBezTo>
                  <a:cubicBezTo>
                    <a:pt x="67373" y="594"/>
                    <a:pt x="66670" y="523"/>
                    <a:pt x="65967" y="523"/>
                  </a:cubicBezTo>
                  <a:cubicBezTo>
                    <a:pt x="65662" y="523"/>
                    <a:pt x="65357" y="536"/>
                    <a:pt x="65051" y="561"/>
                  </a:cubicBezTo>
                  <a:cubicBezTo>
                    <a:pt x="64971" y="561"/>
                    <a:pt x="64890" y="641"/>
                    <a:pt x="64850" y="682"/>
                  </a:cubicBezTo>
                  <a:cubicBezTo>
                    <a:pt x="64677" y="768"/>
                    <a:pt x="64492" y="808"/>
                    <a:pt x="64309" y="808"/>
                  </a:cubicBezTo>
                  <a:cubicBezTo>
                    <a:pt x="64150" y="808"/>
                    <a:pt x="63991" y="778"/>
                    <a:pt x="63842" y="722"/>
                  </a:cubicBezTo>
                  <a:cubicBezTo>
                    <a:pt x="63697" y="656"/>
                    <a:pt x="63544" y="625"/>
                    <a:pt x="63394" y="625"/>
                  </a:cubicBezTo>
                  <a:cubicBezTo>
                    <a:pt x="63082" y="625"/>
                    <a:pt x="62782" y="759"/>
                    <a:pt x="62591" y="1004"/>
                  </a:cubicBezTo>
                  <a:lnTo>
                    <a:pt x="62551" y="1085"/>
                  </a:lnTo>
                  <a:lnTo>
                    <a:pt x="62470" y="1125"/>
                  </a:lnTo>
                  <a:lnTo>
                    <a:pt x="62390" y="1125"/>
                  </a:lnTo>
                  <a:cubicBezTo>
                    <a:pt x="62087" y="1085"/>
                    <a:pt x="61775" y="1065"/>
                    <a:pt x="61457" y="1065"/>
                  </a:cubicBezTo>
                  <a:cubicBezTo>
                    <a:pt x="61140" y="1065"/>
                    <a:pt x="60817" y="1085"/>
                    <a:pt x="60494" y="1125"/>
                  </a:cubicBezTo>
                  <a:cubicBezTo>
                    <a:pt x="60234" y="1172"/>
                    <a:pt x="59961" y="1192"/>
                    <a:pt x="59689" y="1192"/>
                  </a:cubicBezTo>
                  <a:cubicBezTo>
                    <a:pt x="59498" y="1192"/>
                    <a:pt x="59307" y="1182"/>
                    <a:pt x="59123" y="1166"/>
                  </a:cubicBezTo>
                  <a:lnTo>
                    <a:pt x="59042" y="1166"/>
                  </a:lnTo>
                  <a:cubicBezTo>
                    <a:pt x="58948" y="1139"/>
                    <a:pt x="58859" y="1125"/>
                    <a:pt x="58772" y="1125"/>
                  </a:cubicBezTo>
                  <a:cubicBezTo>
                    <a:pt x="58599" y="1125"/>
                    <a:pt x="58437" y="1179"/>
                    <a:pt x="58276" y="1287"/>
                  </a:cubicBezTo>
                  <a:cubicBezTo>
                    <a:pt x="58155" y="1287"/>
                    <a:pt x="58034" y="1367"/>
                    <a:pt x="57954" y="1448"/>
                  </a:cubicBezTo>
                  <a:lnTo>
                    <a:pt x="57792" y="1488"/>
                  </a:lnTo>
                  <a:cubicBezTo>
                    <a:pt x="57550" y="1488"/>
                    <a:pt x="57349" y="1569"/>
                    <a:pt x="57187" y="1730"/>
                  </a:cubicBezTo>
                  <a:lnTo>
                    <a:pt x="57026" y="1730"/>
                  </a:lnTo>
                  <a:cubicBezTo>
                    <a:pt x="56865" y="1770"/>
                    <a:pt x="56663" y="1851"/>
                    <a:pt x="56542" y="1932"/>
                  </a:cubicBezTo>
                  <a:cubicBezTo>
                    <a:pt x="56421" y="1972"/>
                    <a:pt x="56340" y="2012"/>
                    <a:pt x="56260" y="2053"/>
                  </a:cubicBezTo>
                  <a:cubicBezTo>
                    <a:pt x="56098" y="2093"/>
                    <a:pt x="55977" y="2214"/>
                    <a:pt x="55856" y="2335"/>
                  </a:cubicBezTo>
                  <a:cubicBezTo>
                    <a:pt x="55735" y="2416"/>
                    <a:pt x="55655" y="2577"/>
                    <a:pt x="55614" y="2738"/>
                  </a:cubicBezTo>
                  <a:lnTo>
                    <a:pt x="55574" y="2779"/>
                  </a:lnTo>
                  <a:cubicBezTo>
                    <a:pt x="55534" y="2819"/>
                    <a:pt x="55453" y="2859"/>
                    <a:pt x="55372" y="2900"/>
                  </a:cubicBezTo>
                  <a:cubicBezTo>
                    <a:pt x="55211" y="2698"/>
                    <a:pt x="55010" y="2617"/>
                    <a:pt x="54768" y="2577"/>
                  </a:cubicBezTo>
                  <a:cubicBezTo>
                    <a:pt x="54485" y="2617"/>
                    <a:pt x="54243" y="2738"/>
                    <a:pt x="54082" y="2980"/>
                  </a:cubicBezTo>
                  <a:cubicBezTo>
                    <a:pt x="54042" y="3021"/>
                    <a:pt x="53921" y="3021"/>
                    <a:pt x="53800" y="3021"/>
                  </a:cubicBezTo>
                  <a:lnTo>
                    <a:pt x="53517" y="3021"/>
                  </a:lnTo>
                  <a:cubicBezTo>
                    <a:pt x="53457" y="3003"/>
                    <a:pt x="53397" y="2995"/>
                    <a:pt x="53337" y="2995"/>
                  </a:cubicBezTo>
                  <a:cubicBezTo>
                    <a:pt x="53118" y="2995"/>
                    <a:pt x="52910" y="3104"/>
                    <a:pt x="52751" y="3263"/>
                  </a:cubicBezTo>
                  <a:cubicBezTo>
                    <a:pt x="52590" y="3303"/>
                    <a:pt x="52469" y="3384"/>
                    <a:pt x="52388" y="3545"/>
                  </a:cubicBezTo>
                  <a:cubicBezTo>
                    <a:pt x="52227" y="3626"/>
                    <a:pt x="52146" y="3747"/>
                    <a:pt x="52106" y="3908"/>
                  </a:cubicBezTo>
                  <a:lnTo>
                    <a:pt x="52065" y="3989"/>
                  </a:lnTo>
                  <a:lnTo>
                    <a:pt x="52065" y="4029"/>
                  </a:lnTo>
                  <a:cubicBezTo>
                    <a:pt x="51985" y="4069"/>
                    <a:pt x="51945" y="4069"/>
                    <a:pt x="51904" y="4069"/>
                  </a:cubicBezTo>
                  <a:cubicBezTo>
                    <a:pt x="51662" y="4069"/>
                    <a:pt x="51461" y="4150"/>
                    <a:pt x="51299" y="4352"/>
                  </a:cubicBezTo>
                  <a:cubicBezTo>
                    <a:pt x="51178" y="4352"/>
                    <a:pt x="51057" y="4432"/>
                    <a:pt x="50977" y="4513"/>
                  </a:cubicBezTo>
                  <a:cubicBezTo>
                    <a:pt x="50869" y="4544"/>
                    <a:pt x="50761" y="4557"/>
                    <a:pt x="50655" y="4557"/>
                  </a:cubicBezTo>
                  <a:cubicBezTo>
                    <a:pt x="50485" y="4557"/>
                    <a:pt x="50320" y="4522"/>
                    <a:pt x="50170" y="4473"/>
                  </a:cubicBezTo>
                  <a:cubicBezTo>
                    <a:pt x="49928" y="4432"/>
                    <a:pt x="49686" y="4392"/>
                    <a:pt x="49484" y="4392"/>
                  </a:cubicBezTo>
                  <a:cubicBezTo>
                    <a:pt x="49409" y="4397"/>
                    <a:pt x="49341" y="4399"/>
                    <a:pt x="49279" y="4399"/>
                  </a:cubicBezTo>
                  <a:cubicBezTo>
                    <a:pt x="48812" y="4399"/>
                    <a:pt x="48709" y="4255"/>
                    <a:pt x="48638" y="3827"/>
                  </a:cubicBezTo>
                  <a:cubicBezTo>
                    <a:pt x="48597" y="3585"/>
                    <a:pt x="48436" y="3424"/>
                    <a:pt x="48194" y="3384"/>
                  </a:cubicBezTo>
                  <a:cubicBezTo>
                    <a:pt x="47992" y="3384"/>
                    <a:pt x="47791" y="3505"/>
                    <a:pt x="47710" y="3706"/>
                  </a:cubicBezTo>
                  <a:cubicBezTo>
                    <a:pt x="47629" y="3827"/>
                    <a:pt x="47549" y="3868"/>
                    <a:pt x="47307" y="3948"/>
                  </a:cubicBezTo>
                  <a:cubicBezTo>
                    <a:pt x="47226" y="3948"/>
                    <a:pt x="47145" y="3989"/>
                    <a:pt x="47065" y="4029"/>
                  </a:cubicBezTo>
                  <a:cubicBezTo>
                    <a:pt x="46864" y="3895"/>
                    <a:pt x="46636" y="3817"/>
                    <a:pt x="46403" y="3817"/>
                  </a:cubicBezTo>
                  <a:cubicBezTo>
                    <a:pt x="46355" y="3817"/>
                    <a:pt x="46307" y="3820"/>
                    <a:pt x="46258" y="3827"/>
                  </a:cubicBezTo>
                  <a:lnTo>
                    <a:pt x="45452" y="3827"/>
                  </a:lnTo>
                  <a:cubicBezTo>
                    <a:pt x="45320" y="3837"/>
                    <a:pt x="45192" y="3842"/>
                    <a:pt x="45065" y="3842"/>
                  </a:cubicBezTo>
                  <a:cubicBezTo>
                    <a:pt x="44683" y="3842"/>
                    <a:pt x="44312" y="3797"/>
                    <a:pt x="43919" y="3706"/>
                  </a:cubicBezTo>
                  <a:lnTo>
                    <a:pt x="43717" y="3424"/>
                  </a:lnTo>
                  <a:cubicBezTo>
                    <a:pt x="43475" y="3182"/>
                    <a:pt x="43274" y="2940"/>
                    <a:pt x="43072" y="2658"/>
                  </a:cubicBezTo>
                  <a:cubicBezTo>
                    <a:pt x="43032" y="2537"/>
                    <a:pt x="43032" y="2456"/>
                    <a:pt x="43032" y="2375"/>
                  </a:cubicBezTo>
                  <a:cubicBezTo>
                    <a:pt x="43072" y="2012"/>
                    <a:pt x="42870" y="1690"/>
                    <a:pt x="42508" y="1569"/>
                  </a:cubicBezTo>
                  <a:cubicBezTo>
                    <a:pt x="42415" y="1538"/>
                    <a:pt x="42317" y="1525"/>
                    <a:pt x="42217" y="1525"/>
                  </a:cubicBezTo>
                  <a:cubicBezTo>
                    <a:pt x="42056" y="1525"/>
                    <a:pt x="41891" y="1559"/>
                    <a:pt x="41741" y="1609"/>
                  </a:cubicBezTo>
                  <a:cubicBezTo>
                    <a:pt x="41627" y="1638"/>
                    <a:pt x="41513" y="1666"/>
                    <a:pt x="41399" y="1666"/>
                  </a:cubicBezTo>
                  <a:cubicBezTo>
                    <a:pt x="41352" y="1666"/>
                    <a:pt x="41305" y="1661"/>
                    <a:pt x="41257" y="1649"/>
                  </a:cubicBezTo>
                  <a:cubicBezTo>
                    <a:pt x="41221" y="1644"/>
                    <a:pt x="41186" y="1642"/>
                    <a:pt x="41152" y="1642"/>
                  </a:cubicBezTo>
                  <a:cubicBezTo>
                    <a:pt x="40916" y="1642"/>
                    <a:pt x="40723" y="1761"/>
                    <a:pt x="40652" y="1972"/>
                  </a:cubicBezTo>
                  <a:cubicBezTo>
                    <a:pt x="40330" y="2617"/>
                    <a:pt x="40007" y="3222"/>
                    <a:pt x="39644" y="3827"/>
                  </a:cubicBezTo>
                  <a:cubicBezTo>
                    <a:pt x="39322" y="4311"/>
                    <a:pt x="39039" y="4755"/>
                    <a:pt x="38797" y="5279"/>
                  </a:cubicBezTo>
                  <a:cubicBezTo>
                    <a:pt x="38354" y="5561"/>
                    <a:pt x="38031" y="6005"/>
                    <a:pt x="37829" y="6489"/>
                  </a:cubicBezTo>
                  <a:cubicBezTo>
                    <a:pt x="37749" y="6529"/>
                    <a:pt x="37708" y="6570"/>
                    <a:pt x="37628" y="6650"/>
                  </a:cubicBezTo>
                  <a:cubicBezTo>
                    <a:pt x="37426" y="6731"/>
                    <a:pt x="37265" y="6892"/>
                    <a:pt x="37103" y="7054"/>
                  </a:cubicBezTo>
                  <a:cubicBezTo>
                    <a:pt x="36821" y="7094"/>
                    <a:pt x="36498" y="7215"/>
                    <a:pt x="36216" y="7376"/>
                  </a:cubicBezTo>
                  <a:cubicBezTo>
                    <a:pt x="36095" y="7457"/>
                    <a:pt x="35934" y="7497"/>
                    <a:pt x="35813" y="7578"/>
                  </a:cubicBezTo>
                  <a:cubicBezTo>
                    <a:pt x="35490" y="7699"/>
                    <a:pt x="35168" y="7779"/>
                    <a:pt x="34845" y="7860"/>
                  </a:cubicBezTo>
                  <a:cubicBezTo>
                    <a:pt x="33837" y="8142"/>
                    <a:pt x="32829" y="8384"/>
                    <a:pt x="32062" y="9312"/>
                  </a:cubicBezTo>
                  <a:cubicBezTo>
                    <a:pt x="31901" y="9514"/>
                    <a:pt x="31699" y="9675"/>
                    <a:pt x="31498" y="9796"/>
                  </a:cubicBezTo>
                  <a:cubicBezTo>
                    <a:pt x="31014" y="9998"/>
                    <a:pt x="30651" y="10401"/>
                    <a:pt x="30489" y="10885"/>
                  </a:cubicBezTo>
                  <a:lnTo>
                    <a:pt x="30409" y="11086"/>
                  </a:lnTo>
                  <a:cubicBezTo>
                    <a:pt x="30368" y="11369"/>
                    <a:pt x="30247" y="11611"/>
                    <a:pt x="30167" y="11893"/>
                  </a:cubicBezTo>
                  <a:lnTo>
                    <a:pt x="29159" y="12901"/>
                  </a:lnTo>
                  <a:cubicBezTo>
                    <a:pt x="28594" y="13426"/>
                    <a:pt x="28271" y="14111"/>
                    <a:pt x="28231" y="14837"/>
                  </a:cubicBezTo>
                  <a:cubicBezTo>
                    <a:pt x="28191" y="15039"/>
                    <a:pt x="28150" y="15240"/>
                    <a:pt x="28110" y="15402"/>
                  </a:cubicBezTo>
                  <a:lnTo>
                    <a:pt x="28110" y="15482"/>
                  </a:lnTo>
                  <a:cubicBezTo>
                    <a:pt x="27908" y="15926"/>
                    <a:pt x="27949" y="16450"/>
                    <a:pt x="28191" y="16854"/>
                  </a:cubicBezTo>
                  <a:cubicBezTo>
                    <a:pt x="28392" y="17055"/>
                    <a:pt x="28392" y="17337"/>
                    <a:pt x="28191" y="17539"/>
                  </a:cubicBezTo>
                  <a:cubicBezTo>
                    <a:pt x="27989" y="17821"/>
                    <a:pt x="27787" y="18063"/>
                    <a:pt x="27586" y="18346"/>
                  </a:cubicBezTo>
                  <a:cubicBezTo>
                    <a:pt x="26739" y="19354"/>
                    <a:pt x="25973" y="20362"/>
                    <a:pt x="24763" y="20846"/>
                  </a:cubicBezTo>
                  <a:lnTo>
                    <a:pt x="24521" y="20927"/>
                  </a:lnTo>
                  <a:cubicBezTo>
                    <a:pt x="24158" y="21048"/>
                    <a:pt x="23835" y="21209"/>
                    <a:pt x="23593" y="21451"/>
                  </a:cubicBezTo>
                  <a:cubicBezTo>
                    <a:pt x="22585" y="22379"/>
                    <a:pt x="21294" y="22943"/>
                    <a:pt x="19923" y="22984"/>
                  </a:cubicBezTo>
                  <a:lnTo>
                    <a:pt x="19560" y="22984"/>
                  </a:lnTo>
                  <a:cubicBezTo>
                    <a:pt x="19448" y="22975"/>
                    <a:pt x="19328" y="22966"/>
                    <a:pt x="19203" y="22966"/>
                  </a:cubicBezTo>
                  <a:cubicBezTo>
                    <a:pt x="18745" y="22966"/>
                    <a:pt x="18241" y="23083"/>
                    <a:pt x="17987" y="23750"/>
                  </a:cubicBezTo>
                  <a:lnTo>
                    <a:pt x="17745" y="23992"/>
                  </a:lnTo>
                  <a:cubicBezTo>
                    <a:pt x="17100" y="24798"/>
                    <a:pt x="16576" y="25686"/>
                    <a:pt x="16132" y="26654"/>
                  </a:cubicBezTo>
                  <a:lnTo>
                    <a:pt x="15810" y="26815"/>
                  </a:lnTo>
                  <a:cubicBezTo>
                    <a:pt x="15487" y="26976"/>
                    <a:pt x="15124" y="27137"/>
                    <a:pt x="14801" y="27258"/>
                  </a:cubicBezTo>
                  <a:lnTo>
                    <a:pt x="14600" y="27339"/>
                  </a:lnTo>
                  <a:cubicBezTo>
                    <a:pt x="14035" y="27500"/>
                    <a:pt x="13350" y="27742"/>
                    <a:pt x="13188" y="28630"/>
                  </a:cubicBezTo>
                  <a:cubicBezTo>
                    <a:pt x="13148" y="28670"/>
                    <a:pt x="13148" y="28751"/>
                    <a:pt x="13067" y="28791"/>
                  </a:cubicBezTo>
                  <a:cubicBezTo>
                    <a:pt x="13027" y="28872"/>
                    <a:pt x="12946" y="28952"/>
                    <a:pt x="12906" y="29033"/>
                  </a:cubicBezTo>
                  <a:cubicBezTo>
                    <a:pt x="12785" y="29275"/>
                    <a:pt x="12664" y="29477"/>
                    <a:pt x="12503" y="29719"/>
                  </a:cubicBezTo>
                  <a:cubicBezTo>
                    <a:pt x="12019" y="30283"/>
                    <a:pt x="11777" y="31009"/>
                    <a:pt x="11696" y="31735"/>
                  </a:cubicBezTo>
                  <a:cubicBezTo>
                    <a:pt x="11696" y="32179"/>
                    <a:pt x="11414" y="32582"/>
                    <a:pt x="11051" y="32743"/>
                  </a:cubicBezTo>
                  <a:cubicBezTo>
                    <a:pt x="10567" y="33026"/>
                    <a:pt x="10123" y="33348"/>
                    <a:pt x="9720" y="33751"/>
                  </a:cubicBezTo>
                  <a:cubicBezTo>
                    <a:pt x="9397" y="34034"/>
                    <a:pt x="9034" y="34316"/>
                    <a:pt x="8631" y="34558"/>
                  </a:cubicBezTo>
                  <a:lnTo>
                    <a:pt x="8349" y="34881"/>
                  </a:lnTo>
                  <a:cubicBezTo>
                    <a:pt x="8147" y="35002"/>
                    <a:pt x="7986" y="35244"/>
                    <a:pt x="7986" y="35486"/>
                  </a:cubicBezTo>
                  <a:cubicBezTo>
                    <a:pt x="7905" y="35889"/>
                    <a:pt x="7704" y="36252"/>
                    <a:pt x="7462" y="36574"/>
                  </a:cubicBezTo>
                  <a:cubicBezTo>
                    <a:pt x="7260" y="36897"/>
                    <a:pt x="7099" y="37260"/>
                    <a:pt x="6978" y="37583"/>
                  </a:cubicBezTo>
                  <a:cubicBezTo>
                    <a:pt x="6776" y="37704"/>
                    <a:pt x="6655" y="37905"/>
                    <a:pt x="6655" y="38107"/>
                  </a:cubicBezTo>
                  <a:lnTo>
                    <a:pt x="6534" y="38228"/>
                  </a:lnTo>
                  <a:cubicBezTo>
                    <a:pt x="6413" y="38430"/>
                    <a:pt x="6292" y="38591"/>
                    <a:pt x="6211" y="38793"/>
                  </a:cubicBezTo>
                  <a:cubicBezTo>
                    <a:pt x="6131" y="38833"/>
                    <a:pt x="6131" y="38954"/>
                    <a:pt x="6090" y="39035"/>
                  </a:cubicBezTo>
                  <a:cubicBezTo>
                    <a:pt x="6090" y="39075"/>
                    <a:pt x="6050" y="39115"/>
                    <a:pt x="6090" y="39115"/>
                  </a:cubicBezTo>
                  <a:lnTo>
                    <a:pt x="6050" y="39115"/>
                  </a:lnTo>
                  <a:cubicBezTo>
                    <a:pt x="5566" y="39115"/>
                    <a:pt x="5163" y="39398"/>
                    <a:pt x="4961" y="39841"/>
                  </a:cubicBezTo>
                  <a:lnTo>
                    <a:pt x="4921" y="39881"/>
                  </a:lnTo>
                  <a:cubicBezTo>
                    <a:pt x="4477" y="40688"/>
                    <a:pt x="4114" y="41575"/>
                    <a:pt x="3913" y="42503"/>
                  </a:cubicBezTo>
                  <a:cubicBezTo>
                    <a:pt x="3872" y="42745"/>
                    <a:pt x="3792" y="43027"/>
                    <a:pt x="3711" y="43229"/>
                  </a:cubicBezTo>
                  <a:cubicBezTo>
                    <a:pt x="3711" y="43269"/>
                    <a:pt x="3671" y="43350"/>
                    <a:pt x="3671" y="43390"/>
                  </a:cubicBezTo>
                  <a:cubicBezTo>
                    <a:pt x="3550" y="43592"/>
                    <a:pt x="3509" y="43874"/>
                    <a:pt x="3590" y="44116"/>
                  </a:cubicBezTo>
                  <a:cubicBezTo>
                    <a:pt x="3671" y="44277"/>
                    <a:pt x="3792" y="44358"/>
                    <a:pt x="3953" y="44398"/>
                  </a:cubicBezTo>
                  <a:cubicBezTo>
                    <a:pt x="3996" y="44409"/>
                    <a:pt x="4039" y="44414"/>
                    <a:pt x="4083" y="44414"/>
                  </a:cubicBezTo>
                  <a:cubicBezTo>
                    <a:pt x="4201" y="44414"/>
                    <a:pt x="4319" y="44377"/>
                    <a:pt x="4437" y="44318"/>
                  </a:cubicBezTo>
                  <a:cubicBezTo>
                    <a:pt x="4437" y="44277"/>
                    <a:pt x="4477" y="44277"/>
                    <a:pt x="4518" y="44237"/>
                  </a:cubicBezTo>
                  <a:cubicBezTo>
                    <a:pt x="4558" y="44600"/>
                    <a:pt x="4719" y="45084"/>
                    <a:pt x="5082" y="45165"/>
                  </a:cubicBezTo>
                  <a:cubicBezTo>
                    <a:pt x="5243" y="45165"/>
                    <a:pt x="5284" y="45245"/>
                    <a:pt x="5364" y="45407"/>
                  </a:cubicBezTo>
                  <a:cubicBezTo>
                    <a:pt x="5364" y="45487"/>
                    <a:pt x="5405" y="45528"/>
                    <a:pt x="5445" y="45608"/>
                  </a:cubicBezTo>
                  <a:cubicBezTo>
                    <a:pt x="5485" y="45649"/>
                    <a:pt x="5445" y="45729"/>
                    <a:pt x="5485" y="45810"/>
                  </a:cubicBezTo>
                  <a:cubicBezTo>
                    <a:pt x="5526" y="45971"/>
                    <a:pt x="5526" y="46132"/>
                    <a:pt x="5526" y="46294"/>
                  </a:cubicBezTo>
                  <a:cubicBezTo>
                    <a:pt x="5526" y="46415"/>
                    <a:pt x="5445" y="46455"/>
                    <a:pt x="5284" y="46576"/>
                  </a:cubicBezTo>
                  <a:cubicBezTo>
                    <a:pt x="5082" y="46697"/>
                    <a:pt x="4921" y="46899"/>
                    <a:pt x="4880" y="47141"/>
                  </a:cubicBezTo>
                  <a:cubicBezTo>
                    <a:pt x="4759" y="47342"/>
                    <a:pt x="4719" y="47544"/>
                    <a:pt x="4759" y="47786"/>
                  </a:cubicBezTo>
                  <a:lnTo>
                    <a:pt x="4759" y="47947"/>
                  </a:lnTo>
                  <a:cubicBezTo>
                    <a:pt x="4397" y="48270"/>
                    <a:pt x="4356" y="48835"/>
                    <a:pt x="4679" y="49238"/>
                  </a:cubicBezTo>
                  <a:cubicBezTo>
                    <a:pt x="4759" y="49318"/>
                    <a:pt x="4840" y="49439"/>
                    <a:pt x="4880" y="49560"/>
                  </a:cubicBezTo>
                  <a:cubicBezTo>
                    <a:pt x="4961" y="49681"/>
                    <a:pt x="5042" y="49843"/>
                    <a:pt x="5163" y="49964"/>
                  </a:cubicBezTo>
                  <a:cubicBezTo>
                    <a:pt x="5163" y="50327"/>
                    <a:pt x="5203" y="50730"/>
                    <a:pt x="5243" y="51133"/>
                  </a:cubicBezTo>
                  <a:cubicBezTo>
                    <a:pt x="5324" y="51577"/>
                    <a:pt x="5324" y="52061"/>
                    <a:pt x="5284" y="52545"/>
                  </a:cubicBezTo>
                  <a:cubicBezTo>
                    <a:pt x="5122" y="52908"/>
                    <a:pt x="5042" y="53311"/>
                    <a:pt x="5001" y="53714"/>
                  </a:cubicBezTo>
                  <a:cubicBezTo>
                    <a:pt x="4921" y="53835"/>
                    <a:pt x="4880" y="53997"/>
                    <a:pt x="4880" y="54118"/>
                  </a:cubicBezTo>
                  <a:cubicBezTo>
                    <a:pt x="4638" y="54521"/>
                    <a:pt x="4397" y="54924"/>
                    <a:pt x="4276" y="55368"/>
                  </a:cubicBezTo>
                  <a:cubicBezTo>
                    <a:pt x="4155" y="55448"/>
                    <a:pt x="4114" y="55569"/>
                    <a:pt x="4074" y="55690"/>
                  </a:cubicBezTo>
                  <a:cubicBezTo>
                    <a:pt x="3993" y="55771"/>
                    <a:pt x="3953" y="55892"/>
                    <a:pt x="3953" y="56013"/>
                  </a:cubicBezTo>
                  <a:cubicBezTo>
                    <a:pt x="3832" y="56134"/>
                    <a:pt x="3751" y="56295"/>
                    <a:pt x="3711" y="56497"/>
                  </a:cubicBezTo>
                  <a:cubicBezTo>
                    <a:pt x="3590" y="56618"/>
                    <a:pt x="3550" y="56779"/>
                    <a:pt x="3550" y="56941"/>
                  </a:cubicBezTo>
                  <a:cubicBezTo>
                    <a:pt x="3429" y="57021"/>
                    <a:pt x="3388" y="57183"/>
                    <a:pt x="3429" y="57344"/>
                  </a:cubicBezTo>
                  <a:cubicBezTo>
                    <a:pt x="3227" y="57586"/>
                    <a:pt x="3146" y="57828"/>
                    <a:pt x="3146" y="58110"/>
                  </a:cubicBezTo>
                  <a:cubicBezTo>
                    <a:pt x="3025" y="59723"/>
                    <a:pt x="2017" y="61175"/>
                    <a:pt x="525" y="61861"/>
                  </a:cubicBezTo>
                  <a:lnTo>
                    <a:pt x="485" y="61861"/>
                  </a:lnTo>
                  <a:cubicBezTo>
                    <a:pt x="202" y="61901"/>
                    <a:pt x="1" y="62143"/>
                    <a:pt x="41" y="62425"/>
                  </a:cubicBezTo>
                  <a:cubicBezTo>
                    <a:pt x="41" y="62627"/>
                    <a:pt x="122" y="62788"/>
                    <a:pt x="283" y="62950"/>
                  </a:cubicBezTo>
                  <a:cubicBezTo>
                    <a:pt x="404" y="63030"/>
                    <a:pt x="565" y="63071"/>
                    <a:pt x="727" y="63071"/>
                  </a:cubicBezTo>
                  <a:cubicBezTo>
                    <a:pt x="848" y="63071"/>
                    <a:pt x="888" y="63071"/>
                    <a:pt x="969" y="63353"/>
                  </a:cubicBezTo>
                  <a:cubicBezTo>
                    <a:pt x="1090" y="63635"/>
                    <a:pt x="1211" y="63877"/>
                    <a:pt x="1332" y="64119"/>
                  </a:cubicBezTo>
                  <a:cubicBezTo>
                    <a:pt x="1614" y="64442"/>
                    <a:pt x="1735" y="64885"/>
                    <a:pt x="1694" y="65289"/>
                  </a:cubicBezTo>
                  <a:lnTo>
                    <a:pt x="1614" y="65571"/>
                  </a:lnTo>
                  <a:lnTo>
                    <a:pt x="1936" y="65652"/>
                  </a:lnTo>
                  <a:cubicBezTo>
                    <a:pt x="1936" y="65652"/>
                    <a:pt x="1936" y="65692"/>
                    <a:pt x="1936" y="65732"/>
                  </a:cubicBezTo>
                  <a:cubicBezTo>
                    <a:pt x="1936" y="65853"/>
                    <a:pt x="1936" y="65974"/>
                    <a:pt x="1936" y="66095"/>
                  </a:cubicBezTo>
                  <a:cubicBezTo>
                    <a:pt x="1815" y="66095"/>
                    <a:pt x="1694" y="66136"/>
                    <a:pt x="1573" y="66216"/>
                  </a:cubicBezTo>
                  <a:cubicBezTo>
                    <a:pt x="1493" y="66297"/>
                    <a:pt x="1452" y="66418"/>
                    <a:pt x="1452" y="66499"/>
                  </a:cubicBezTo>
                  <a:cubicBezTo>
                    <a:pt x="1412" y="66620"/>
                    <a:pt x="1412" y="66700"/>
                    <a:pt x="1372" y="66821"/>
                  </a:cubicBezTo>
                  <a:lnTo>
                    <a:pt x="1372" y="66862"/>
                  </a:lnTo>
                  <a:cubicBezTo>
                    <a:pt x="1412" y="67467"/>
                    <a:pt x="1372" y="68031"/>
                    <a:pt x="1332" y="68636"/>
                  </a:cubicBezTo>
                  <a:cubicBezTo>
                    <a:pt x="1251" y="69120"/>
                    <a:pt x="1049" y="70370"/>
                    <a:pt x="2299" y="70854"/>
                  </a:cubicBezTo>
                  <a:cubicBezTo>
                    <a:pt x="2299" y="70895"/>
                    <a:pt x="2299" y="70895"/>
                    <a:pt x="2299" y="70935"/>
                  </a:cubicBezTo>
                  <a:cubicBezTo>
                    <a:pt x="2299" y="70975"/>
                    <a:pt x="2299" y="71016"/>
                    <a:pt x="2299" y="71016"/>
                  </a:cubicBezTo>
                  <a:cubicBezTo>
                    <a:pt x="2299" y="71338"/>
                    <a:pt x="2420" y="71620"/>
                    <a:pt x="2662" y="71862"/>
                  </a:cubicBezTo>
                  <a:cubicBezTo>
                    <a:pt x="2501" y="71862"/>
                    <a:pt x="2380" y="71903"/>
                    <a:pt x="2259" y="71983"/>
                  </a:cubicBezTo>
                  <a:cubicBezTo>
                    <a:pt x="2098" y="72064"/>
                    <a:pt x="1977" y="72225"/>
                    <a:pt x="1936" y="72387"/>
                  </a:cubicBezTo>
                  <a:cubicBezTo>
                    <a:pt x="1936" y="72508"/>
                    <a:pt x="1936" y="72629"/>
                    <a:pt x="1977" y="72709"/>
                  </a:cubicBezTo>
                  <a:cubicBezTo>
                    <a:pt x="1815" y="72750"/>
                    <a:pt x="1654" y="72951"/>
                    <a:pt x="1694" y="73153"/>
                  </a:cubicBezTo>
                  <a:cubicBezTo>
                    <a:pt x="1694" y="73395"/>
                    <a:pt x="1735" y="73637"/>
                    <a:pt x="2178" y="73718"/>
                  </a:cubicBezTo>
                  <a:lnTo>
                    <a:pt x="2219" y="73718"/>
                  </a:lnTo>
                  <a:cubicBezTo>
                    <a:pt x="2259" y="73758"/>
                    <a:pt x="2299" y="73798"/>
                    <a:pt x="2380" y="73798"/>
                  </a:cubicBezTo>
                  <a:cubicBezTo>
                    <a:pt x="2340" y="74000"/>
                    <a:pt x="2420" y="74202"/>
                    <a:pt x="2582" y="74363"/>
                  </a:cubicBezTo>
                  <a:cubicBezTo>
                    <a:pt x="2728" y="74461"/>
                    <a:pt x="2890" y="74514"/>
                    <a:pt x="3057" y="74514"/>
                  </a:cubicBezTo>
                  <a:cubicBezTo>
                    <a:pt x="3166" y="74514"/>
                    <a:pt x="3277" y="74491"/>
                    <a:pt x="3388" y="74443"/>
                  </a:cubicBezTo>
                  <a:lnTo>
                    <a:pt x="3509" y="74443"/>
                  </a:lnTo>
                  <a:cubicBezTo>
                    <a:pt x="3671" y="74403"/>
                    <a:pt x="3872" y="74323"/>
                    <a:pt x="3993" y="74202"/>
                  </a:cubicBezTo>
                  <a:cubicBezTo>
                    <a:pt x="4114" y="74081"/>
                    <a:pt x="4235" y="74040"/>
                    <a:pt x="4397" y="74000"/>
                  </a:cubicBezTo>
                  <a:cubicBezTo>
                    <a:pt x="4558" y="74000"/>
                    <a:pt x="4719" y="73919"/>
                    <a:pt x="4800" y="73798"/>
                  </a:cubicBezTo>
                  <a:cubicBezTo>
                    <a:pt x="4880" y="74081"/>
                    <a:pt x="5082" y="74363"/>
                    <a:pt x="5364" y="74524"/>
                  </a:cubicBezTo>
                  <a:cubicBezTo>
                    <a:pt x="5526" y="74685"/>
                    <a:pt x="5687" y="74806"/>
                    <a:pt x="5727" y="75008"/>
                  </a:cubicBezTo>
                  <a:cubicBezTo>
                    <a:pt x="5768" y="75129"/>
                    <a:pt x="5889" y="75250"/>
                    <a:pt x="6010" y="75290"/>
                  </a:cubicBezTo>
                  <a:cubicBezTo>
                    <a:pt x="6044" y="75297"/>
                    <a:pt x="6079" y="75301"/>
                    <a:pt x="6113" y="75301"/>
                  </a:cubicBezTo>
                  <a:cubicBezTo>
                    <a:pt x="6278" y="75301"/>
                    <a:pt x="6434" y="75222"/>
                    <a:pt x="6534" y="75089"/>
                  </a:cubicBezTo>
                  <a:lnTo>
                    <a:pt x="6574" y="75048"/>
                  </a:lnTo>
                  <a:cubicBezTo>
                    <a:pt x="6655" y="75331"/>
                    <a:pt x="6695" y="75613"/>
                    <a:pt x="6695" y="75895"/>
                  </a:cubicBezTo>
                  <a:cubicBezTo>
                    <a:pt x="6695" y="76016"/>
                    <a:pt x="6736" y="76137"/>
                    <a:pt x="6816" y="76178"/>
                  </a:cubicBezTo>
                  <a:cubicBezTo>
                    <a:pt x="6978" y="76339"/>
                    <a:pt x="7099" y="76460"/>
                    <a:pt x="7179" y="76621"/>
                  </a:cubicBezTo>
                  <a:cubicBezTo>
                    <a:pt x="7421" y="77025"/>
                    <a:pt x="7744" y="77347"/>
                    <a:pt x="8147" y="77549"/>
                  </a:cubicBezTo>
                  <a:cubicBezTo>
                    <a:pt x="8429" y="77710"/>
                    <a:pt x="8671" y="77912"/>
                    <a:pt x="8913" y="78113"/>
                  </a:cubicBezTo>
                  <a:cubicBezTo>
                    <a:pt x="8994" y="78234"/>
                    <a:pt x="9115" y="78355"/>
                    <a:pt x="9236" y="78476"/>
                  </a:cubicBezTo>
                  <a:cubicBezTo>
                    <a:pt x="9115" y="78476"/>
                    <a:pt x="8994" y="78557"/>
                    <a:pt x="8913" y="78678"/>
                  </a:cubicBezTo>
                  <a:cubicBezTo>
                    <a:pt x="8833" y="78799"/>
                    <a:pt x="8792" y="78960"/>
                    <a:pt x="8873" y="79122"/>
                  </a:cubicBezTo>
                  <a:lnTo>
                    <a:pt x="8913" y="79404"/>
                  </a:lnTo>
                  <a:lnTo>
                    <a:pt x="9236" y="79323"/>
                  </a:lnTo>
                  <a:cubicBezTo>
                    <a:pt x="9326" y="79301"/>
                    <a:pt x="9403" y="79290"/>
                    <a:pt x="9471" y="79290"/>
                  </a:cubicBezTo>
                  <a:cubicBezTo>
                    <a:pt x="9768" y="79290"/>
                    <a:pt x="9878" y="79509"/>
                    <a:pt x="10043" y="79969"/>
                  </a:cubicBezTo>
                  <a:lnTo>
                    <a:pt x="10164" y="80251"/>
                  </a:lnTo>
                  <a:cubicBezTo>
                    <a:pt x="10244" y="80493"/>
                    <a:pt x="10285" y="80695"/>
                    <a:pt x="10244" y="80936"/>
                  </a:cubicBezTo>
                  <a:cubicBezTo>
                    <a:pt x="10244" y="81219"/>
                    <a:pt x="10285" y="81501"/>
                    <a:pt x="10365" y="81783"/>
                  </a:cubicBezTo>
                  <a:cubicBezTo>
                    <a:pt x="10285" y="81824"/>
                    <a:pt x="10204" y="81864"/>
                    <a:pt x="10164" y="81945"/>
                  </a:cubicBezTo>
                  <a:cubicBezTo>
                    <a:pt x="10083" y="82187"/>
                    <a:pt x="10123" y="82429"/>
                    <a:pt x="10285" y="82590"/>
                  </a:cubicBezTo>
                  <a:cubicBezTo>
                    <a:pt x="10406" y="82671"/>
                    <a:pt x="10446" y="82711"/>
                    <a:pt x="10285" y="83114"/>
                  </a:cubicBezTo>
                  <a:lnTo>
                    <a:pt x="9962" y="83760"/>
                  </a:lnTo>
                  <a:lnTo>
                    <a:pt x="10648" y="83518"/>
                  </a:lnTo>
                  <a:cubicBezTo>
                    <a:pt x="10809" y="83477"/>
                    <a:pt x="11010" y="83397"/>
                    <a:pt x="11172" y="83397"/>
                  </a:cubicBezTo>
                  <a:cubicBezTo>
                    <a:pt x="11172" y="83518"/>
                    <a:pt x="11172" y="83598"/>
                    <a:pt x="11131" y="83719"/>
                  </a:cubicBezTo>
                  <a:cubicBezTo>
                    <a:pt x="11051" y="83840"/>
                    <a:pt x="11091" y="84001"/>
                    <a:pt x="11172" y="84122"/>
                  </a:cubicBezTo>
                  <a:cubicBezTo>
                    <a:pt x="11051" y="84163"/>
                    <a:pt x="10970" y="84163"/>
                    <a:pt x="10890" y="84203"/>
                  </a:cubicBezTo>
                  <a:lnTo>
                    <a:pt x="10648" y="84324"/>
                  </a:lnTo>
                  <a:lnTo>
                    <a:pt x="10728" y="84647"/>
                  </a:lnTo>
                  <a:cubicBezTo>
                    <a:pt x="10769" y="84808"/>
                    <a:pt x="10849" y="85211"/>
                    <a:pt x="11212" y="85252"/>
                  </a:cubicBezTo>
                  <a:cubicBezTo>
                    <a:pt x="11575" y="85332"/>
                    <a:pt x="11898" y="85453"/>
                    <a:pt x="12180" y="85655"/>
                  </a:cubicBezTo>
                  <a:cubicBezTo>
                    <a:pt x="12382" y="85776"/>
                    <a:pt x="12583" y="85857"/>
                    <a:pt x="12785" y="85937"/>
                  </a:cubicBezTo>
                  <a:lnTo>
                    <a:pt x="13269" y="86139"/>
                  </a:lnTo>
                  <a:cubicBezTo>
                    <a:pt x="13874" y="86341"/>
                    <a:pt x="14438" y="86663"/>
                    <a:pt x="14882" y="87107"/>
                  </a:cubicBezTo>
                  <a:cubicBezTo>
                    <a:pt x="15406" y="87792"/>
                    <a:pt x="16052" y="88276"/>
                    <a:pt x="16818" y="88639"/>
                  </a:cubicBezTo>
                  <a:cubicBezTo>
                    <a:pt x="16818" y="89123"/>
                    <a:pt x="17100" y="89406"/>
                    <a:pt x="17705" y="89527"/>
                  </a:cubicBezTo>
                  <a:cubicBezTo>
                    <a:pt x="18149" y="89648"/>
                    <a:pt x="18512" y="89890"/>
                    <a:pt x="18794" y="90212"/>
                  </a:cubicBezTo>
                  <a:cubicBezTo>
                    <a:pt x="18915" y="90333"/>
                    <a:pt x="19036" y="90454"/>
                    <a:pt x="19157" y="90535"/>
                  </a:cubicBezTo>
                  <a:cubicBezTo>
                    <a:pt x="19560" y="90857"/>
                    <a:pt x="19883" y="91220"/>
                    <a:pt x="20206" y="91624"/>
                  </a:cubicBezTo>
                  <a:cubicBezTo>
                    <a:pt x="20649" y="92148"/>
                    <a:pt x="21133" y="92632"/>
                    <a:pt x="21698" y="93035"/>
                  </a:cubicBezTo>
                  <a:cubicBezTo>
                    <a:pt x="22545" y="93559"/>
                    <a:pt x="23392" y="94043"/>
                    <a:pt x="24319" y="94406"/>
                  </a:cubicBezTo>
                  <a:cubicBezTo>
                    <a:pt x="24843" y="94648"/>
                    <a:pt x="25327" y="94890"/>
                    <a:pt x="25852" y="95132"/>
                  </a:cubicBezTo>
                  <a:cubicBezTo>
                    <a:pt x="26015" y="95223"/>
                    <a:pt x="26203" y="95265"/>
                    <a:pt x="26394" y="95265"/>
                  </a:cubicBezTo>
                  <a:cubicBezTo>
                    <a:pt x="26626" y="95265"/>
                    <a:pt x="26862" y="95203"/>
                    <a:pt x="27061" y="95092"/>
                  </a:cubicBezTo>
                  <a:lnTo>
                    <a:pt x="27586" y="94850"/>
                  </a:lnTo>
                  <a:cubicBezTo>
                    <a:pt x="28150" y="94568"/>
                    <a:pt x="28715" y="94326"/>
                    <a:pt x="29320" y="94124"/>
                  </a:cubicBezTo>
                  <a:cubicBezTo>
                    <a:pt x="29683" y="94003"/>
                    <a:pt x="30046" y="93842"/>
                    <a:pt x="30368" y="93680"/>
                  </a:cubicBezTo>
                  <a:cubicBezTo>
                    <a:pt x="30772" y="93519"/>
                    <a:pt x="31135" y="93358"/>
                    <a:pt x="31538" y="93237"/>
                  </a:cubicBezTo>
                  <a:cubicBezTo>
                    <a:pt x="32506" y="93076"/>
                    <a:pt x="33433" y="92995"/>
                    <a:pt x="34361" y="92914"/>
                  </a:cubicBezTo>
                  <a:cubicBezTo>
                    <a:pt x="34845" y="92874"/>
                    <a:pt x="35329" y="92874"/>
                    <a:pt x="35813" y="92793"/>
                  </a:cubicBezTo>
                  <a:cubicBezTo>
                    <a:pt x="35931" y="92788"/>
                    <a:pt x="36049" y="92786"/>
                    <a:pt x="36166" y="92786"/>
                  </a:cubicBezTo>
                  <a:cubicBezTo>
                    <a:pt x="36975" y="92786"/>
                    <a:pt x="37781" y="92905"/>
                    <a:pt x="38555" y="93116"/>
                  </a:cubicBezTo>
                  <a:lnTo>
                    <a:pt x="39281" y="93237"/>
                  </a:lnTo>
                  <a:lnTo>
                    <a:pt x="39765" y="93318"/>
                  </a:lnTo>
                  <a:cubicBezTo>
                    <a:pt x="40330" y="93358"/>
                    <a:pt x="40854" y="93559"/>
                    <a:pt x="41338" y="93842"/>
                  </a:cubicBezTo>
                  <a:cubicBezTo>
                    <a:pt x="41536" y="94039"/>
                    <a:pt x="41812" y="94138"/>
                    <a:pt x="42085" y="94138"/>
                  </a:cubicBezTo>
                  <a:cubicBezTo>
                    <a:pt x="42202" y="94138"/>
                    <a:pt x="42318" y="94120"/>
                    <a:pt x="42427" y="94084"/>
                  </a:cubicBezTo>
                  <a:lnTo>
                    <a:pt x="42548" y="94084"/>
                  </a:lnTo>
                  <a:cubicBezTo>
                    <a:pt x="42830" y="94003"/>
                    <a:pt x="43112" y="93842"/>
                    <a:pt x="43354" y="93640"/>
                  </a:cubicBezTo>
                  <a:cubicBezTo>
                    <a:pt x="43556" y="93519"/>
                    <a:pt x="43758" y="93398"/>
                    <a:pt x="43959" y="93318"/>
                  </a:cubicBezTo>
                  <a:cubicBezTo>
                    <a:pt x="44968" y="93197"/>
                    <a:pt x="45935" y="92874"/>
                    <a:pt x="46863" y="92430"/>
                  </a:cubicBezTo>
                  <a:lnTo>
                    <a:pt x="46944" y="92390"/>
                  </a:lnTo>
                  <a:cubicBezTo>
                    <a:pt x="47880" y="91835"/>
                    <a:pt x="48756" y="91340"/>
                    <a:pt x="49778" y="91340"/>
                  </a:cubicBezTo>
                  <a:cubicBezTo>
                    <a:pt x="49945" y="91340"/>
                    <a:pt x="50115" y="91353"/>
                    <a:pt x="50291" y="91382"/>
                  </a:cubicBezTo>
                  <a:cubicBezTo>
                    <a:pt x="50354" y="91398"/>
                    <a:pt x="50419" y="91405"/>
                    <a:pt x="50483" y="91405"/>
                  </a:cubicBezTo>
                  <a:cubicBezTo>
                    <a:pt x="50913" y="91405"/>
                    <a:pt x="51340" y="91071"/>
                    <a:pt x="51340" y="90615"/>
                  </a:cubicBezTo>
                  <a:cubicBezTo>
                    <a:pt x="51380" y="90454"/>
                    <a:pt x="51461" y="90333"/>
                    <a:pt x="51541" y="90333"/>
                  </a:cubicBezTo>
                  <a:cubicBezTo>
                    <a:pt x="51904" y="90293"/>
                    <a:pt x="52227" y="90212"/>
                    <a:pt x="52590" y="90091"/>
                  </a:cubicBezTo>
                  <a:cubicBezTo>
                    <a:pt x="52872" y="90011"/>
                    <a:pt x="53154" y="89930"/>
                    <a:pt x="53437" y="89890"/>
                  </a:cubicBezTo>
                  <a:lnTo>
                    <a:pt x="53800" y="89890"/>
                  </a:lnTo>
                  <a:cubicBezTo>
                    <a:pt x="55354" y="89687"/>
                    <a:pt x="56936" y="89597"/>
                    <a:pt x="58499" y="89597"/>
                  </a:cubicBezTo>
                  <a:cubicBezTo>
                    <a:pt x="58802" y="89597"/>
                    <a:pt x="59104" y="89601"/>
                    <a:pt x="59405" y="89607"/>
                  </a:cubicBezTo>
                  <a:cubicBezTo>
                    <a:pt x="60131" y="89607"/>
                    <a:pt x="60817" y="89890"/>
                    <a:pt x="61341" y="90373"/>
                  </a:cubicBezTo>
                  <a:cubicBezTo>
                    <a:pt x="62188" y="91422"/>
                    <a:pt x="62874" y="92632"/>
                    <a:pt x="63277" y="93922"/>
                  </a:cubicBezTo>
                  <a:cubicBezTo>
                    <a:pt x="63519" y="94890"/>
                    <a:pt x="64285" y="95616"/>
                    <a:pt x="65293" y="95778"/>
                  </a:cubicBezTo>
                  <a:cubicBezTo>
                    <a:pt x="65535" y="95804"/>
                    <a:pt x="65777" y="95818"/>
                    <a:pt x="66019" y="95818"/>
                  </a:cubicBezTo>
                  <a:cubicBezTo>
                    <a:pt x="66503" y="95818"/>
                    <a:pt x="66987" y="95764"/>
                    <a:pt x="67471" y="95657"/>
                  </a:cubicBezTo>
                  <a:cubicBezTo>
                    <a:pt x="67955" y="95576"/>
                    <a:pt x="68399" y="95536"/>
                    <a:pt x="68883" y="95495"/>
                  </a:cubicBezTo>
                  <a:cubicBezTo>
                    <a:pt x="69205" y="95495"/>
                    <a:pt x="69528" y="95415"/>
                    <a:pt x="69851" y="95294"/>
                  </a:cubicBezTo>
                  <a:cubicBezTo>
                    <a:pt x="70133" y="95213"/>
                    <a:pt x="70456" y="95173"/>
                    <a:pt x="70738" y="95132"/>
                  </a:cubicBezTo>
                  <a:lnTo>
                    <a:pt x="70940" y="95132"/>
                  </a:lnTo>
                  <a:cubicBezTo>
                    <a:pt x="71037" y="95154"/>
                    <a:pt x="71131" y="95164"/>
                    <a:pt x="71223" y="95164"/>
                  </a:cubicBezTo>
                  <a:cubicBezTo>
                    <a:pt x="71472" y="95164"/>
                    <a:pt x="71701" y="95089"/>
                    <a:pt x="71907" y="94971"/>
                  </a:cubicBezTo>
                  <a:cubicBezTo>
                    <a:pt x="71988" y="95092"/>
                    <a:pt x="72069" y="95173"/>
                    <a:pt x="72190" y="95213"/>
                  </a:cubicBezTo>
                  <a:cubicBezTo>
                    <a:pt x="72311" y="95273"/>
                    <a:pt x="72442" y="95304"/>
                    <a:pt x="72573" y="95304"/>
                  </a:cubicBezTo>
                  <a:cubicBezTo>
                    <a:pt x="72704" y="95304"/>
                    <a:pt x="72835" y="95273"/>
                    <a:pt x="72956" y="95213"/>
                  </a:cubicBezTo>
                  <a:cubicBezTo>
                    <a:pt x="72996" y="95334"/>
                    <a:pt x="73037" y="95455"/>
                    <a:pt x="73037" y="95576"/>
                  </a:cubicBezTo>
                  <a:cubicBezTo>
                    <a:pt x="73077" y="95939"/>
                    <a:pt x="73279" y="96302"/>
                    <a:pt x="73601" y="96463"/>
                  </a:cubicBezTo>
                  <a:cubicBezTo>
                    <a:pt x="73963" y="96717"/>
                    <a:pt x="74358" y="96873"/>
                    <a:pt x="74785" y="96873"/>
                  </a:cubicBezTo>
                  <a:cubicBezTo>
                    <a:pt x="74834" y="96873"/>
                    <a:pt x="74883" y="96871"/>
                    <a:pt x="74932" y="96866"/>
                  </a:cubicBezTo>
                  <a:lnTo>
                    <a:pt x="74932" y="96866"/>
                  </a:lnTo>
                  <a:cubicBezTo>
                    <a:pt x="74892" y="97350"/>
                    <a:pt x="75093" y="97794"/>
                    <a:pt x="75456" y="98117"/>
                  </a:cubicBezTo>
                  <a:cubicBezTo>
                    <a:pt x="75779" y="98359"/>
                    <a:pt x="75940" y="98762"/>
                    <a:pt x="75819" y="99125"/>
                  </a:cubicBezTo>
                  <a:cubicBezTo>
                    <a:pt x="75577" y="100012"/>
                    <a:pt x="75456" y="100940"/>
                    <a:pt x="75497" y="101827"/>
                  </a:cubicBezTo>
                  <a:cubicBezTo>
                    <a:pt x="75497" y="102029"/>
                    <a:pt x="75456" y="102271"/>
                    <a:pt x="75335" y="102432"/>
                  </a:cubicBezTo>
                  <a:cubicBezTo>
                    <a:pt x="75255" y="102593"/>
                    <a:pt x="75093" y="102795"/>
                    <a:pt x="74972" y="102956"/>
                  </a:cubicBezTo>
                  <a:cubicBezTo>
                    <a:pt x="74851" y="103158"/>
                    <a:pt x="74650" y="103480"/>
                    <a:pt x="74488" y="103722"/>
                  </a:cubicBezTo>
                  <a:lnTo>
                    <a:pt x="74448" y="103803"/>
                  </a:lnTo>
                  <a:cubicBezTo>
                    <a:pt x="74246" y="104005"/>
                    <a:pt x="74166" y="104327"/>
                    <a:pt x="74246" y="104610"/>
                  </a:cubicBezTo>
                  <a:cubicBezTo>
                    <a:pt x="74367" y="104811"/>
                    <a:pt x="74569" y="104932"/>
                    <a:pt x="74811" y="104932"/>
                  </a:cubicBezTo>
                  <a:cubicBezTo>
                    <a:pt x="74771" y="105134"/>
                    <a:pt x="74811" y="105295"/>
                    <a:pt x="74851" y="105457"/>
                  </a:cubicBezTo>
                  <a:cubicBezTo>
                    <a:pt x="74824" y="105453"/>
                    <a:pt x="74797" y="105451"/>
                    <a:pt x="74770" y="105451"/>
                  </a:cubicBezTo>
                  <a:cubicBezTo>
                    <a:pt x="74482" y="105451"/>
                    <a:pt x="74240" y="105645"/>
                    <a:pt x="74166" y="105941"/>
                  </a:cubicBezTo>
                  <a:cubicBezTo>
                    <a:pt x="74085" y="106223"/>
                    <a:pt x="74126" y="106545"/>
                    <a:pt x="74246" y="106787"/>
                  </a:cubicBezTo>
                  <a:lnTo>
                    <a:pt x="74126" y="106787"/>
                  </a:lnTo>
                  <a:lnTo>
                    <a:pt x="74126" y="107070"/>
                  </a:lnTo>
                  <a:lnTo>
                    <a:pt x="74126" y="107312"/>
                  </a:lnTo>
                  <a:cubicBezTo>
                    <a:pt x="74126" y="107513"/>
                    <a:pt x="74126" y="107675"/>
                    <a:pt x="74126" y="107836"/>
                  </a:cubicBezTo>
                  <a:cubicBezTo>
                    <a:pt x="74085" y="108522"/>
                    <a:pt x="73924" y="108965"/>
                    <a:pt x="73642" y="109127"/>
                  </a:cubicBezTo>
                  <a:cubicBezTo>
                    <a:pt x="73521" y="109187"/>
                    <a:pt x="73379" y="109217"/>
                    <a:pt x="73233" y="109217"/>
                  </a:cubicBezTo>
                  <a:cubicBezTo>
                    <a:pt x="73087" y="109217"/>
                    <a:pt x="72936" y="109187"/>
                    <a:pt x="72795" y="109127"/>
                  </a:cubicBezTo>
                  <a:lnTo>
                    <a:pt x="72553" y="109046"/>
                  </a:lnTo>
                  <a:lnTo>
                    <a:pt x="72432" y="109328"/>
                  </a:lnTo>
                  <a:cubicBezTo>
                    <a:pt x="72311" y="109691"/>
                    <a:pt x="72391" y="110135"/>
                    <a:pt x="72633" y="110457"/>
                  </a:cubicBezTo>
                  <a:cubicBezTo>
                    <a:pt x="73117" y="111143"/>
                    <a:pt x="73521" y="111909"/>
                    <a:pt x="73803" y="112675"/>
                  </a:cubicBezTo>
                  <a:cubicBezTo>
                    <a:pt x="74166" y="113643"/>
                    <a:pt x="74730" y="114490"/>
                    <a:pt x="75416" y="115216"/>
                  </a:cubicBezTo>
                  <a:lnTo>
                    <a:pt x="75577" y="115418"/>
                  </a:lnTo>
                  <a:cubicBezTo>
                    <a:pt x="75981" y="115821"/>
                    <a:pt x="76384" y="116184"/>
                    <a:pt x="76787" y="116547"/>
                  </a:cubicBezTo>
                  <a:cubicBezTo>
                    <a:pt x="77150" y="116829"/>
                    <a:pt x="77513" y="117112"/>
                    <a:pt x="77795" y="117434"/>
                  </a:cubicBezTo>
                  <a:cubicBezTo>
                    <a:pt x="78279" y="117918"/>
                    <a:pt x="78683" y="118402"/>
                    <a:pt x="79126" y="118886"/>
                  </a:cubicBezTo>
                  <a:cubicBezTo>
                    <a:pt x="79691" y="119531"/>
                    <a:pt x="80296" y="120177"/>
                    <a:pt x="80901" y="120822"/>
                  </a:cubicBezTo>
                  <a:cubicBezTo>
                    <a:pt x="81143" y="121104"/>
                    <a:pt x="81344" y="121387"/>
                    <a:pt x="81465" y="121709"/>
                  </a:cubicBezTo>
                  <a:cubicBezTo>
                    <a:pt x="81627" y="122032"/>
                    <a:pt x="81788" y="122314"/>
                    <a:pt x="82030" y="122596"/>
                  </a:cubicBezTo>
                  <a:cubicBezTo>
                    <a:pt x="82191" y="122838"/>
                    <a:pt x="82353" y="123121"/>
                    <a:pt x="82433" y="123403"/>
                  </a:cubicBezTo>
                  <a:cubicBezTo>
                    <a:pt x="82393" y="123443"/>
                    <a:pt x="82393" y="123484"/>
                    <a:pt x="82353" y="123484"/>
                  </a:cubicBezTo>
                  <a:cubicBezTo>
                    <a:pt x="82111" y="123685"/>
                    <a:pt x="82111" y="124048"/>
                    <a:pt x="82353" y="124250"/>
                  </a:cubicBezTo>
                  <a:cubicBezTo>
                    <a:pt x="82635" y="124573"/>
                    <a:pt x="82796" y="124976"/>
                    <a:pt x="82837" y="125379"/>
                  </a:cubicBezTo>
                  <a:cubicBezTo>
                    <a:pt x="82877" y="125621"/>
                    <a:pt x="82917" y="125823"/>
                    <a:pt x="82998" y="126065"/>
                  </a:cubicBezTo>
                  <a:cubicBezTo>
                    <a:pt x="83119" y="126428"/>
                    <a:pt x="83361" y="126791"/>
                    <a:pt x="83643" y="127073"/>
                  </a:cubicBezTo>
                  <a:cubicBezTo>
                    <a:pt x="83845" y="127275"/>
                    <a:pt x="84006" y="127557"/>
                    <a:pt x="84127" y="127839"/>
                  </a:cubicBezTo>
                  <a:lnTo>
                    <a:pt x="84288" y="128283"/>
                  </a:lnTo>
                  <a:cubicBezTo>
                    <a:pt x="84692" y="129533"/>
                    <a:pt x="85216" y="130743"/>
                    <a:pt x="85902" y="131872"/>
                  </a:cubicBezTo>
                  <a:cubicBezTo>
                    <a:pt x="85942" y="132074"/>
                    <a:pt x="85982" y="132275"/>
                    <a:pt x="85942" y="132437"/>
                  </a:cubicBezTo>
                  <a:cubicBezTo>
                    <a:pt x="85458" y="132759"/>
                    <a:pt x="85135" y="133203"/>
                    <a:pt x="84974" y="133768"/>
                  </a:cubicBezTo>
                  <a:cubicBezTo>
                    <a:pt x="84934" y="134211"/>
                    <a:pt x="85055" y="134615"/>
                    <a:pt x="85337" y="134977"/>
                  </a:cubicBezTo>
                  <a:cubicBezTo>
                    <a:pt x="85579" y="136026"/>
                    <a:pt x="86023" y="137034"/>
                    <a:pt x="86668" y="137881"/>
                  </a:cubicBezTo>
                  <a:cubicBezTo>
                    <a:pt x="87152" y="138486"/>
                    <a:pt x="87353" y="139212"/>
                    <a:pt x="87273" y="139978"/>
                  </a:cubicBezTo>
                  <a:cubicBezTo>
                    <a:pt x="87273" y="140059"/>
                    <a:pt x="87273" y="140140"/>
                    <a:pt x="87232" y="140180"/>
                  </a:cubicBezTo>
                  <a:cubicBezTo>
                    <a:pt x="87152" y="140462"/>
                    <a:pt x="87152" y="140745"/>
                    <a:pt x="87152" y="141027"/>
                  </a:cubicBezTo>
                  <a:cubicBezTo>
                    <a:pt x="87192" y="142398"/>
                    <a:pt x="86910" y="142882"/>
                    <a:pt x="85781" y="143608"/>
                  </a:cubicBezTo>
                  <a:cubicBezTo>
                    <a:pt x="85014" y="144092"/>
                    <a:pt x="85014" y="144414"/>
                    <a:pt x="85014" y="144535"/>
                  </a:cubicBezTo>
                  <a:cubicBezTo>
                    <a:pt x="85014" y="144898"/>
                    <a:pt x="84853" y="145060"/>
                    <a:pt x="84530" y="145342"/>
                  </a:cubicBezTo>
                  <a:cubicBezTo>
                    <a:pt x="84369" y="145463"/>
                    <a:pt x="84248" y="145584"/>
                    <a:pt x="84127" y="145705"/>
                  </a:cubicBezTo>
                  <a:lnTo>
                    <a:pt x="84087" y="145745"/>
                  </a:lnTo>
                  <a:cubicBezTo>
                    <a:pt x="83885" y="145826"/>
                    <a:pt x="83764" y="146028"/>
                    <a:pt x="83764" y="146270"/>
                  </a:cubicBezTo>
                  <a:cubicBezTo>
                    <a:pt x="83764" y="146552"/>
                    <a:pt x="83724" y="146834"/>
                    <a:pt x="83603" y="147117"/>
                  </a:cubicBezTo>
                  <a:cubicBezTo>
                    <a:pt x="83482" y="147359"/>
                    <a:pt x="83401" y="147641"/>
                    <a:pt x="83401" y="147923"/>
                  </a:cubicBezTo>
                  <a:cubicBezTo>
                    <a:pt x="83361" y="148689"/>
                    <a:pt x="83240" y="149456"/>
                    <a:pt x="82958" y="150222"/>
                  </a:cubicBezTo>
                  <a:cubicBezTo>
                    <a:pt x="82756" y="150786"/>
                    <a:pt x="82595" y="151432"/>
                    <a:pt x="82514" y="152037"/>
                  </a:cubicBezTo>
                  <a:lnTo>
                    <a:pt x="82514" y="152117"/>
                  </a:lnTo>
                  <a:cubicBezTo>
                    <a:pt x="82514" y="152238"/>
                    <a:pt x="82474" y="152440"/>
                    <a:pt x="82393" y="152480"/>
                  </a:cubicBezTo>
                  <a:cubicBezTo>
                    <a:pt x="81869" y="152642"/>
                    <a:pt x="81586" y="153206"/>
                    <a:pt x="81828" y="153731"/>
                  </a:cubicBezTo>
                  <a:lnTo>
                    <a:pt x="81828" y="153892"/>
                  </a:lnTo>
                  <a:cubicBezTo>
                    <a:pt x="81869" y="154053"/>
                    <a:pt x="81909" y="154174"/>
                    <a:pt x="81949" y="154295"/>
                  </a:cubicBezTo>
                  <a:cubicBezTo>
                    <a:pt x="81990" y="154456"/>
                    <a:pt x="82030" y="154618"/>
                    <a:pt x="82030" y="154739"/>
                  </a:cubicBezTo>
                  <a:cubicBezTo>
                    <a:pt x="81586" y="154900"/>
                    <a:pt x="81425" y="155424"/>
                    <a:pt x="81707" y="155828"/>
                  </a:cubicBezTo>
                  <a:lnTo>
                    <a:pt x="81707" y="155868"/>
                  </a:lnTo>
                  <a:cubicBezTo>
                    <a:pt x="81949" y="156433"/>
                    <a:pt x="81949" y="156997"/>
                    <a:pt x="81788" y="157562"/>
                  </a:cubicBezTo>
                  <a:cubicBezTo>
                    <a:pt x="81707" y="157844"/>
                    <a:pt x="81707" y="158126"/>
                    <a:pt x="81748" y="158449"/>
                  </a:cubicBezTo>
                  <a:cubicBezTo>
                    <a:pt x="81949" y="159699"/>
                    <a:pt x="82554" y="160909"/>
                    <a:pt x="83522" y="161756"/>
                  </a:cubicBezTo>
                  <a:cubicBezTo>
                    <a:pt x="83643" y="161877"/>
                    <a:pt x="83724" y="161998"/>
                    <a:pt x="83804" y="162119"/>
                  </a:cubicBezTo>
                  <a:lnTo>
                    <a:pt x="83804" y="162159"/>
                  </a:lnTo>
                  <a:cubicBezTo>
                    <a:pt x="84530" y="163289"/>
                    <a:pt x="85176" y="164498"/>
                    <a:pt x="85740" y="165708"/>
                  </a:cubicBezTo>
                  <a:cubicBezTo>
                    <a:pt x="86184" y="166636"/>
                    <a:pt x="86668" y="167604"/>
                    <a:pt x="87192" y="168491"/>
                  </a:cubicBezTo>
                  <a:cubicBezTo>
                    <a:pt x="87273" y="168652"/>
                    <a:pt x="87394" y="168854"/>
                    <a:pt x="87474" y="169015"/>
                  </a:cubicBezTo>
                  <a:cubicBezTo>
                    <a:pt x="87878" y="169701"/>
                    <a:pt x="88281" y="170386"/>
                    <a:pt x="88805" y="171032"/>
                  </a:cubicBezTo>
                  <a:lnTo>
                    <a:pt x="88926" y="171193"/>
                  </a:lnTo>
                  <a:cubicBezTo>
                    <a:pt x="89612" y="171959"/>
                    <a:pt x="90217" y="172685"/>
                    <a:pt x="89733" y="173693"/>
                  </a:cubicBezTo>
                  <a:cubicBezTo>
                    <a:pt x="89652" y="173895"/>
                    <a:pt x="89652" y="174097"/>
                    <a:pt x="89733" y="174298"/>
                  </a:cubicBezTo>
                  <a:lnTo>
                    <a:pt x="89733" y="174379"/>
                  </a:lnTo>
                  <a:cubicBezTo>
                    <a:pt x="89733" y="174540"/>
                    <a:pt x="89773" y="174702"/>
                    <a:pt x="89814" y="174823"/>
                  </a:cubicBezTo>
                  <a:cubicBezTo>
                    <a:pt x="89935" y="175226"/>
                    <a:pt x="89975" y="175629"/>
                    <a:pt x="89894" y="175992"/>
                  </a:cubicBezTo>
                  <a:cubicBezTo>
                    <a:pt x="89693" y="176758"/>
                    <a:pt x="89814" y="177605"/>
                    <a:pt x="90257" y="178251"/>
                  </a:cubicBezTo>
                  <a:lnTo>
                    <a:pt x="90378" y="178533"/>
                  </a:lnTo>
                  <a:cubicBezTo>
                    <a:pt x="90660" y="179017"/>
                    <a:pt x="90822" y="179541"/>
                    <a:pt x="90862" y="180106"/>
                  </a:cubicBezTo>
                  <a:cubicBezTo>
                    <a:pt x="90862" y="181396"/>
                    <a:pt x="91185" y="182687"/>
                    <a:pt x="91709" y="183816"/>
                  </a:cubicBezTo>
                  <a:cubicBezTo>
                    <a:pt x="91749" y="183897"/>
                    <a:pt x="91749" y="183897"/>
                    <a:pt x="91709" y="183897"/>
                  </a:cubicBezTo>
                  <a:cubicBezTo>
                    <a:pt x="91709" y="184744"/>
                    <a:pt x="91951" y="185590"/>
                    <a:pt x="92395" y="186316"/>
                  </a:cubicBezTo>
                  <a:lnTo>
                    <a:pt x="92475" y="186518"/>
                  </a:lnTo>
                  <a:cubicBezTo>
                    <a:pt x="93201" y="187970"/>
                    <a:pt x="94290" y="189260"/>
                    <a:pt x="95621" y="190228"/>
                  </a:cubicBezTo>
                  <a:cubicBezTo>
                    <a:pt x="95661" y="190269"/>
                    <a:pt x="95702" y="190309"/>
                    <a:pt x="95742" y="190349"/>
                  </a:cubicBezTo>
                  <a:cubicBezTo>
                    <a:pt x="96387" y="191438"/>
                    <a:pt x="96911" y="192648"/>
                    <a:pt x="97315" y="193858"/>
                  </a:cubicBezTo>
                  <a:lnTo>
                    <a:pt x="97516" y="194382"/>
                  </a:lnTo>
                  <a:cubicBezTo>
                    <a:pt x="97960" y="195713"/>
                    <a:pt x="98646" y="196963"/>
                    <a:pt x="99573" y="198052"/>
                  </a:cubicBezTo>
                  <a:cubicBezTo>
                    <a:pt x="100138" y="198778"/>
                    <a:pt x="100460" y="199706"/>
                    <a:pt x="100380" y="200674"/>
                  </a:cubicBezTo>
                  <a:cubicBezTo>
                    <a:pt x="100380" y="200916"/>
                    <a:pt x="100339" y="200996"/>
                    <a:pt x="100299" y="201037"/>
                  </a:cubicBezTo>
                  <a:cubicBezTo>
                    <a:pt x="100259" y="201057"/>
                    <a:pt x="100218" y="201067"/>
                    <a:pt x="100178" y="201067"/>
                  </a:cubicBezTo>
                  <a:cubicBezTo>
                    <a:pt x="100138" y="201067"/>
                    <a:pt x="100097" y="201057"/>
                    <a:pt x="100057" y="201037"/>
                  </a:cubicBezTo>
                  <a:cubicBezTo>
                    <a:pt x="99983" y="201022"/>
                    <a:pt x="99909" y="201012"/>
                    <a:pt x="99838" y="201012"/>
                  </a:cubicBezTo>
                  <a:cubicBezTo>
                    <a:pt x="99713" y="201012"/>
                    <a:pt x="99595" y="201040"/>
                    <a:pt x="99493" y="201117"/>
                  </a:cubicBezTo>
                  <a:cubicBezTo>
                    <a:pt x="99331" y="201279"/>
                    <a:pt x="99210" y="201561"/>
                    <a:pt x="99210" y="201803"/>
                  </a:cubicBezTo>
                  <a:cubicBezTo>
                    <a:pt x="99210" y="201843"/>
                    <a:pt x="99210" y="201883"/>
                    <a:pt x="99210" y="201924"/>
                  </a:cubicBezTo>
                  <a:cubicBezTo>
                    <a:pt x="99170" y="202287"/>
                    <a:pt x="99331" y="202650"/>
                    <a:pt x="99613" y="202932"/>
                  </a:cubicBezTo>
                  <a:cubicBezTo>
                    <a:pt x="99815" y="203174"/>
                    <a:pt x="99896" y="203295"/>
                    <a:pt x="99815" y="203456"/>
                  </a:cubicBezTo>
                  <a:cubicBezTo>
                    <a:pt x="99775" y="203577"/>
                    <a:pt x="99815" y="203658"/>
                    <a:pt x="99855" y="203779"/>
                  </a:cubicBezTo>
                  <a:cubicBezTo>
                    <a:pt x="99976" y="203900"/>
                    <a:pt x="100097" y="203940"/>
                    <a:pt x="100259" y="203940"/>
                  </a:cubicBezTo>
                  <a:lnTo>
                    <a:pt x="100299" y="203940"/>
                  </a:lnTo>
                  <a:cubicBezTo>
                    <a:pt x="100460" y="203981"/>
                    <a:pt x="100581" y="204061"/>
                    <a:pt x="100662" y="204223"/>
                  </a:cubicBezTo>
                  <a:cubicBezTo>
                    <a:pt x="100743" y="204344"/>
                    <a:pt x="100743" y="204505"/>
                    <a:pt x="100662" y="204626"/>
                  </a:cubicBezTo>
                  <a:cubicBezTo>
                    <a:pt x="100380" y="205110"/>
                    <a:pt x="100420" y="205674"/>
                    <a:pt x="100702" y="206158"/>
                  </a:cubicBezTo>
                  <a:cubicBezTo>
                    <a:pt x="100743" y="206320"/>
                    <a:pt x="100904" y="206481"/>
                    <a:pt x="101065" y="206562"/>
                  </a:cubicBezTo>
                  <a:cubicBezTo>
                    <a:pt x="101146" y="206602"/>
                    <a:pt x="101217" y="206622"/>
                    <a:pt x="101287" y="206622"/>
                  </a:cubicBezTo>
                  <a:cubicBezTo>
                    <a:pt x="101358" y="206622"/>
                    <a:pt x="101428" y="206602"/>
                    <a:pt x="101509" y="206562"/>
                  </a:cubicBezTo>
                  <a:cubicBezTo>
                    <a:pt x="101670" y="206521"/>
                    <a:pt x="101791" y="206360"/>
                    <a:pt x="101832" y="206199"/>
                  </a:cubicBezTo>
                  <a:lnTo>
                    <a:pt x="101832" y="206158"/>
                  </a:lnTo>
                  <a:cubicBezTo>
                    <a:pt x="102033" y="206360"/>
                    <a:pt x="102275" y="206521"/>
                    <a:pt x="102598" y="206562"/>
                  </a:cubicBezTo>
                  <a:lnTo>
                    <a:pt x="102679" y="206562"/>
                  </a:lnTo>
                  <a:cubicBezTo>
                    <a:pt x="102799" y="206602"/>
                    <a:pt x="102880" y="206683"/>
                    <a:pt x="103001" y="206844"/>
                  </a:cubicBezTo>
                  <a:cubicBezTo>
                    <a:pt x="103082" y="207046"/>
                    <a:pt x="103203" y="207167"/>
                    <a:pt x="103404" y="207288"/>
                  </a:cubicBezTo>
                  <a:cubicBezTo>
                    <a:pt x="103808" y="207570"/>
                    <a:pt x="104332" y="207731"/>
                    <a:pt x="104856" y="207772"/>
                  </a:cubicBezTo>
                  <a:cubicBezTo>
                    <a:pt x="105421" y="207731"/>
                    <a:pt x="105945" y="207489"/>
                    <a:pt x="106348" y="207126"/>
                  </a:cubicBezTo>
                  <a:cubicBezTo>
                    <a:pt x="106913" y="206884"/>
                    <a:pt x="107518" y="206763"/>
                    <a:pt x="108123" y="206683"/>
                  </a:cubicBezTo>
                  <a:cubicBezTo>
                    <a:pt x="108224" y="206662"/>
                    <a:pt x="108325" y="206652"/>
                    <a:pt x="108425" y="206652"/>
                  </a:cubicBezTo>
                  <a:cubicBezTo>
                    <a:pt x="108526" y="206652"/>
                    <a:pt x="108627" y="206662"/>
                    <a:pt x="108728" y="206683"/>
                  </a:cubicBezTo>
                  <a:cubicBezTo>
                    <a:pt x="108784" y="206683"/>
                    <a:pt x="108843" y="206683"/>
                    <a:pt x="108903" y="206683"/>
                  </a:cubicBezTo>
                  <a:cubicBezTo>
                    <a:pt x="109443" y="206683"/>
                    <a:pt x="110111" y="206650"/>
                    <a:pt x="110583" y="205997"/>
                  </a:cubicBezTo>
                  <a:cubicBezTo>
                    <a:pt x="110785" y="205755"/>
                    <a:pt x="111107" y="205634"/>
                    <a:pt x="111390" y="205634"/>
                  </a:cubicBezTo>
                  <a:cubicBezTo>
                    <a:pt x="111476" y="205623"/>
                    <a:pt x="111562" y="205618"/>
                    <a:pt x="111648" y="205618"/>
                  </a:cubicBezTo>
                  <a:cubicBezTo>
                    <a:pt x="111882" y="205618"/>
                    <a:pt x="112110" y="205656"/>
                    <a:pt x="112317" y="205715"/>
                  </a:cubicBezTo>
                  <a:cubicBezTo>
                    <a:pt x="112640" y="205795"/>
                    <a:pt x="112922" y="205836"/>
                    <a:pt x="113245" y="205836"/>
                  </a:cubicBezTo>
                  <a:cubicBezTo>
                    <a:pt x="113446" y="205795"/>
                    <a:pt x="113688" y="205755"/>
                    <a:pt x="113890" y="205634"/>
                  </a:cubicBezTo>
                  <a:cubicBezTo>
                    <a:pt x="114051" y="205553"/>
                    <a:pt x="114172" y="205513"/>
                    <a:pt x="114253" y="205513"/>
                  </a:cubicBezTo>
                  <a:cubicBezTo>
                    <a:pt x="114535" y="205594"/>
                    <a:pt x="114777" y="205634"/>
                    <a:pt x="115019" y="205674"/>
                  </a:cubicBezTo>
                  <a:cubicBezTo>
                    <a:pt x="115503" y="205755"/>
                    <a:pt x="115947" y="205876"/>
                    <a:pt x="116390" y="206078"/>
                  </a:cubicBezTo>
                  <a:cubicBezTo>
                    <a:pt x="116579" y="206185"/>
                    <a:pt x="116803" y="206239"/>
                    <a:pt x="117027" y="206239"/>
                  </a:cubicBezTo>
                  <a:cubicBezTo>
                    <a:pt x="117139" y="206239"/>
                    <a:pt x="117251" y="206226"/>
                    <a:pt x="117358" y="206199"/>
                  </a:cubicBezTo>
                  <a:cubicBezTo>
                    <a:pt x="117479" y="206158"/>
                    <a:pt x="117560" y="206078"/>
                    <a:pt x="117641" y="205957"/>
                  </a:cubicBezTo>
                  <a:cubicBezTo>
                    <a:pt x="117758" y="205698"/>
                    <a:pt x="117876" y="205576"/>
                    <a:pt x="118074" y="205576"/>
                  </a:cubicBezTo>
                  <a:cubicBezTo>
                    <a:pt x="118215" y="205576"/>
                    <a:pt x="118397" y="205638"/>
                    <a:pt x="118649" y="205755"/>
                  </a:cubicBezTo>
                  <a:cubicBezTo>
                    <a:pt x="118763" y="205784"/>
                    <a:pt x="118897" y="205812"/>
                    <a:pt x="119023" y="205812"/>
                  </a:cubicBezTo>
                  <a:cubicBezTo>
                    <a:pt x="119075" y="205812"/>
                    <a:pt x="119126" y="205807"/>
                    <a:pt x="119173" y="205795"/>
                  </a:cubicBezTo>
                  <a:lnTo>
                    <a:pt x="119375" y="205795"/>
                  </a:lnTo>
                  <a:cubicBezTo>
                    <a:pt x="119496" y="205795"/>
                    <a:pt x="119657" y="205755"/>
                    <a:pt x="119738" y="205674"/>
                  </a:cubicBezTo>
                  <a:cubicBezTo>
                    <a:pt x="119859" y="205553"/>
                    <a:pt x="119899" y="205392"/>
                    <a:pt x="119899" y="205271"/>
                  </a:cubicBezTo>
                  <a:cubicBezTo>
                    <a:pt x="119899" y="205110"/>
                    <a:pt x="119939" y="204948"/>
                    <a:pt x="120060" y="204827"/>
                  </a:cubicBezTo>
                  <a:cubicBezTo>
                    <a:pt x="120101" y="204807"/>
                    <a:pt x="120141" y="204797"/>
                    <a:pt x="120181" y="204797"/>
                  </a:cubicBezTo>
                  <a:cubicBezTo>
                    <a:pt x="120222" y="204797"/>
                    <a:pt x="120262" y="204807"/>
                    <a:pt x="120302" y="204827"/>
                  </a:cubicBezTo>
                  <a:cubicBezTo>
                    <a:pt x="120651" y="204984"/>
                    <a:pt x="120977" y="205047"/>
                    <a:pt x="121286" y="205047"/>
                  </a:cubicBezTo>
                  <a:cubicBezTo>
                    <a:pt x="122013" y="205047"/>
                    <a:pt x="122640" y="204695"/>
                    <a:pt x="123206" y="204384"/>
                  </a:cubicBezTo>
                  <a:lnTo>
                    <a:pt x="123448" y="204263"/>
                  </a:lnTo>
                  <a:cubicBezTo>
                    <a:pt x="124214" y="203779"/>
                    <a:pt x="124980" y="203255"/>
                    <a:pt x="125666" y="202690"/>
                  </a:cubicBezTo>
                  <a:cubicBezTo>
                    <a:pt x="125989" y="202448"/>
                    <a:pt x="126311" y="202206"/>
                    <a:pt x="126634" y="201964"/>
                  </a:cubicBezTo>
                  <a:lnTo>
                    <a:pt x="126674" y="201924"/>
                  </a:lnTo>
                  <a:cubicBezTo>
                    <a:pt x="127521" y="201400"/>
                    <a:pt x="128287" y="200714"/>
                    <a:pt x="128933" y="199907"/>
                  </a:cubicBezTo>
                  <a:cubicBezTo>
                    <a:pt x="129175" y="199585"/>
                    <a:pt x="129457" y="199302"/>
                    <a:pt x="129820" y="199101"/>
                  </a:cubicBezTo>
                  <a:cubicBezTo>
                    <a:pt x="131352" y="198173"/>
                    <a:pt x="132361" y="196762"/>
                    <a:pt x="133288" y="195390"/>
                  </a:cubicBezTo>
                  <a:lnTo>
                    <a:pt x="133611" y="194907"/>
                  </a:lnTo>
                  <a:cubicBezTo>
                    <a:pt x="133813" y="194624"/>
                    <a:pt x="133974" y="194302"/>
                    <a:pt x="134176" y="193979"/>
                  </a:cubicBezTo>
                  <a:cubicBezTo>
                    <a:pt x="134458" y="193374"/>
                    <a:pt x="134861" y="192809"/>
                    <a:pt x="135385" y="192325"/>
                  </a:cubicBezTo>
                  <a:lnTo>
                    <a:pt x="135668" y="192083"/>
                  </a:lnTo>
                  <a:cubicBezTo>
                    <a:pt x="135990" y="191801"/>
                    <a:pt x="136353" y="191519"/>
                    <a:pt x="136757" y="191358"/>
                  </a:cubicBezTo>
                  <a:cubicBezTo>
                    <a:pt x="137684" y="190874"/>
                    <a:pt x="138370" y="189986"/>
                    <a:pt x="138531" y="188938"/>
                  </a:cubicBezTo>
                  <a:cubicBezTo>
                    <a:pt x="138692" y="188373"/>
                    <a:pt x="138854" y="187809"/>
                    <a:pt x="139096" y="187244"/>
                  </a:cubicBezTo>
                  <a:cubicBezTo>
                    <a:pt x="139499" y="186397"/>
                    <a:pt x="139701" y="185510"/>
                    <a:pt x="139781" y="184582"/>
                  </a:cubicBezTo>
                  <a:cubicBezTo>
                    <a:pt x="139822" y="184340"/>
                    <a:pt x="139822" y="184139"/>
                    <a:pt x="139862" y="183937"/>
                  </a:cubicBezTo>
                  <a:cubicBezTo>
                    <a:pt x="139983" y="183413"/>
                    <a:pt x="139983" y="182929"/>
                    <a:pt x="139862" y="182404"/>
                  </a:cubicBezTo>
                  <a:lnTo>
                    <a:pt x="139741" y="181961"/>
                  </a:lnTo>
                  <a:cubicBezTo>
                    <a:pt x="139943" y="181759"/>
                    <a:pt x="140185" y="181598"/>
                    <a:pt x="140467" y="181477"/>
                  </a:cubicBezTo>
                  <a:cubicBezTo>
                    <a:pt x="141757" y="180832"/>
                    <a:pt x="143129" y="180307"/>
                    <a:pt x="144540" y="179985"/>
                  </a:cubicBezTo>
                  <a:lnTo>
                    <a:pt x="144701" y="179944"/>
                  </a:lnTo>
                  <a:cubicBezTo>
                    <a:pt x="145508" y="179662"/>
                    <a:pt x="146194" y="179138"/>
                    <a:pt x="146678" y="178452"/>
                  </a:cubicBezTo>
                  <a:cubicBezTo>
                    <a:pt x="146718" y="178412"/>
                    <a:pt x="146758" y="178331"/>
                    <a:pt x="146839" y="178251"/>
                  </a:cubicBezTo>
                  <a:cubicBezTo>
                    <a:pt x="147202" y="177968"/>
                    <a:pt x="147363" y="177484"/>
                    <a:pt x="147242" y="177041"/>
                  </a:cubicBezTo>
                  <a:cubicBezTo>
                    <a:pt x="147081" y="176194"/>
                    <a:pt x="147242" y="175266"/>
                    <a:pt x="147686" y="174500"/>
                  </a:cubicBezTo>
                  <a:cubicBezTo>
                    <a:pt x="147726" y="174419"/>
                    <a:pt x="147887" y="174056"/>
                    <a:pt x="147686" y="173855"/>
                  </a:cubicBezTo>
                  <a:cubicBezTo>
                    <a:pt x="147484" y="173613"/>
                    <a:pt x="147524" y="173492"/>
                    <a:pt x="147645" y="173088"/>
                  </a:cubicBezTo>
                  <a:cubicBezTo>
                    <a:pt x="147686" y="173008"/>
                    <a:pt x="147726" y="172887"/>
                    <a:pt x="147766" y="172766"/>
                  </a:cubicBezTo>
                  <a:cubicBezTo>
                    <a:pt x="147847" y="172484"/>
                    <a:pt x="148008" y="171879"/>
                    <a:pt x="147242" y="171637"/>
                  </a:cubicBezTo>
                  <a:cubicBezTo>
                    <a:pt x="147242" y="171637"/>
                    <a:pt x="147242" y="171596"/>
                    <a:pt x="147242" y="171596"/>
                  </a:cubicBezTo>
                  <a:cubicBezTo>
                    <a:pt x="147726" y="171516"/>
                    <a:pt x="147968" y="171032"/>
                    <a:pt x="147847" y="170588"/>
                  </a:cubicBezTo>
                  <a:cubicBezTo>
                    <a:pt x="147847" y="170507"/>
                    <a:pt x="147847" y="170427"/>
                    <a:pt x="147847" y="170346"/>
                  </a:cubicBezTo>
                  <a:lnTo>
                    <a:pt x="147847" y="170265"/>
                  </a:lnTo>
                  <a:cubicBezTo>
                    <a:pt x="147928" y="169822"/>
                    <a:pt x="147807" y="169580"/>
                    <a:pt x="147484" y="169499"/>
                  </a:cubicBezTo>
                  <a:cubicBezTo>
                    <a:pt x="147450" y="169492"/>
                    <a:pt x="147415" y="169489"/>
                    <a:pt x="147381" y="169489"/>
                  </a:cubicBezTo>
                  <a:cubicBezTo>
                    <a:pt x="147216" y="169489"/>
                    <a:pt x="147060" y="169567"/>
                    <a:pt x="146960" y="169701"/>
                  </a:cubicBezTo>
                  <a:cubicBezTo>
                    <a:pt x="146718" y="169378"/>
                    <a:pt x="146597" y="169136"/>
                    <a:pt x="146718" y="168733"/>
                  </a:cubicBezTo>
                  <a:cubicBezTo>
                    <a:pt x="146920" y="168168"/>
                    <a:pt x="146758" y="167563"/>
                    <a:pt x="146274" y="167160"/>
                  </a:cubicBezTo>
                  <a:cubicBezTo>
                    <a:pt x="145871" y="166918"/>
                    <a:pt x="145911" y="166797"/>
                    <a:pt x="145992" y="166273"/>
                  </a:cubicBezTo>
                  <a:lnTo>
                    <a:pt x="145992" y="166192"/>
                  </a:lnTo>
                  <a:cubicBezTo>
                    <a:pt x="146113" y="165668"/>
                    <a:pt x="146153" y="165466"/>
                    <a:pt x="146678" y="165265"/>
                  </a:cubicBezTo>
                  <a:cubicBezTo>
                    <a:pt x="147323" y="164942"/>
                    <a:pt x="147887" y="164458"/>
                    <a:pt x="148291" y="163813"/>
                  </a:cubicBezTo>
                  <a:lnTo>
                    <a:pt x="148412" y="163651"/>
                  </a:lnTo>
                  <a:cubicBezTo>
                    <a:pt x="148613" y="163369"/>
                    <a:pt x="148896" y="163127"/>
                    <a:pt x="149259" y="163006"/>
                  </a:cubicBezTo>
                  <a:cubicBezTo>
                    <a:pt x="149864" y="162966"/>
                    <a:pt x="150468" y="162643"/>
                    <a:pt x="150791" y="162079"/>
                  </a:cubicBezTo>
                  <a:lnTo>
                    <a:pt x="150993" y="161877"/>
                  </a:lnTo>
                  <a:lnTo>
                    <a:pt x="151154" y="161675"/>
                  </a:lnTo>
                  <a:cubicBezTo>
                    <a:pt x="152001" y="160627"/>
                    <a:pt x="153009" y="159699"/>
                    <a:pt x="154219" y="158973"/>
                  </a:cubicBezTo>
                  <a:cubicBezTo>
                    <a:pt x="154380" y="158893"/>
                    <a:pt x="154542" y="158812"/>
                    <a:pt x="154703" y="158691"/>
                  </a:cubicBezTo>
                  <a:cubicBezTo>
                    <a:pt x="155026" y="158489"/>
                    <a:pt x="155348" y="158328"/>
                    <a:pt x="155711" y="158247"/>
                  </a:cubicBezTo>
                  <a:lnTo>
                    <a:pt x="156074" y="158167"/>
                  </a:lnTo>
                  <a:cubicBezTo>
                    <a:pt x="157082" y="158005"/>
                    <a:pt x="158010" y="157642"/>
                    <a:pt x="158897" y="157158"/>
                  </a:cubicBezTo>
                  <a:cubicBezTo>
                    <a:pt x="159784" y="156554"/>
                    <a:pt x="160591" y="155868"/>
                    <a:pt x="161317" y="155061"/>
                  </a:cubicBezTo>
                  <a:lnTo>
                    <a:pt x="161519" y="154860"/>
                  </a:lnTo>
                  <a:cubicBezTo>
                    <a:pt x="162406" y="153972"/>
                    <a:pt x="163293" y="153045"/>
                    <a:pt x="163575" y="151674"/>
                  </a:cubicBezTo>
                  <a:cubicBezTo>
                    <a:pt x="163616" y="151553"/>
                    <a:pt x="163656" y="151432"/>
                    <a:pt x="163696" y="151311"/>
                  </a:cubicBezTo>
                  <a:cubicBezTo>
                    <a:pt x="163817" y="151109"/>
                    <a:pt x="163858" y="150907"/>
                    <a:pt x="163898" y="150665"/>
                  </a:cubicBezTo>
                  <a:cubicBezTo>
                    <a:pt x="163938" y="150101"/>
                    <a:pt x="163817" y="149577"/>
                    <a:pt x="163535" y="149093"/>
                  </a:cubicBezTo>
                  <a:cubicBezTo>
                    <a:pt x="163333" y="148689"/>
                    <a:pt x="163253" y="148286"/>
                    <a:pt x="163253" y="147842"/>
                  </a:cubicBezTo>
                  <a:cubicBezTo>
                    <a:pt x="163253" y="147721"/>
                    <a:pt x="163253" y="147560"/>
                    <a:pt x="163293" y="147439"/>
                  </a:cubicBezTo>
                  <a:cubicBezTo>
                    <a:pt x="163374" y="147117"/>
                    <a:pt x="163374" y="146834"/>
                    <a:pt x="163374" y="146512"/>
                  </a:cubicBezTo>
                  <a:cubicBezTo>
                    <a:pt x="163333" y="146229"/>
                    <a:pt x="163293" y="145947"/>
                    <a:pt x="163132" y="145705"/>
                  </a:cubicBezTo>
                  <a:cubicBezTo>
                    <a:pt x="163495" y="145503"/>
                    <a:pt x="163656" y="145140"/>
                    <a:pt x="163616" y="144777"/>
                  </a:cubicBezTo>
                  <a:cubicBezTo>
                    <a:pt x="163616" y="144173"/>
                    <a:pt x="163575" y="143608"/>
                    <a:pt x="163454" y="143043"/>
                  </a:cubicBezTo>
                  <a:cubicBezTo>
                    <a:pt x="163293" y="142398"/>
                    <a:pt x="163253" y="141793"/>
                    <a:pt x="163293" y="141148"/>
                  </a:cubicBezTo>
                  <a:lnTo>
                    <a:pt x="163293" y="140987"/>
                  </a:lnTo>
                  <a:lnTo>
                    <a:pt x="163293" y="140946"/>
                  </a:lnTo>
                  <a:lnTo>
                    <a:pt x="163374" y="140946"/>
                  </a:lnTo>
                  <a:cubicBezTo>
                    <a:pt x="163414" y="140956"/>
                    <a:pt x="163457" y="140961"/>
                    <a:pt x="163500" y="140961"/>
                  </a:cubicBezTo>
                  <a:cubicBezTo>
                    <a:pt x="163631" y="140961"/>
                    <a:pt x="163767" y="140916"/>
                    <a:pt x="163858" y="140825"/>
                  </a:cubicBezTo>
                  <a:cubicBezTo>
                    <a:pt x="163979" y="140704"/>
                    <a:pt x="164019" y="140543"/>
                    <a:pt x="163979" y="140422"/>
                  </a:cubicBezTo>
                  <a:cubicBezTo>
                    <a:pt x="163979" y="140382"/>
                    <a:pt x="163979" y="140341"/>
                    <a:pt x="163979" y="140301"/>
                  </a:cubicBezTo>
                  <a:cubicBezTo>
                    <a:pt x="163979" y="140140"/>
                    <a:pt x="164100" y="139656"/>
                    <a:pt x="163616" y="139575"/>
                  </a:cubicBezTo>
                  <a:lnTo>
                    <a:pt x="163575" y="139575"/>
                  </a:lnTo>
                  <a:cubicBezTo>
                    <a:pt x="163575" y="139535"/>
                    <a:pt x="163575" y="139494"/>
                    <a:pt x="163575" y="139494"/>
                  </a:cubicBezTo>
                  <a:lnTo>
                    <a:pt x="163575" y="139414"/>
                  </a:lnTo>
                  <a:cubicBezTo>
                    <a:pt x="163737" y="138042"/>
                    <a:pt x="163495" y="137559"/>
                    <a:pt x="162285" y="137034"/>
                  </a:cubicBezTo>
                  <a:cubicBezTo>
                    <a:pt x="161922" y="136913"/>
                    <a:pt x="161680" y="136631"/>
                    <a:pt x="161599" y="136268"/>
                  </a:cubicBezTo>
                  <a:cubicBezTo>
                    <a:pt x="161478" y="135865"/>
                    <a:pt x="161398" y="135461"/>
                    <a:pt x="161317" y="135018"/>
                  </a:cubicBezTo>
                  <a:cubicBezTo>
                    <a:pt x="161277" y="134332"/>
                    <a:pt x="161075" y="133647"/>
                    <a:pt x="160712" y="133042"/>
                  </a:cubicBezTo>
                  <a:cubicBezTo>
                    <a:pt x="160389" y="132638"/>
                    <a:pt x="160349" y="132074"/>
                    <a:pt x="160631" y="131630"/>
                  </a:cubicBezTo>
                  <a:cubicBezTo>
                    <a:pt x="160873" y="131187"/>
                    <a:pt x="160873" y="130622"/>
                    <a:pt x="160631" y="130178"/>
                  </a:cubicBezTo>
                  <a:cubicBezTo>
                    <a:pt x="160349" y="129735"/>
                    <a:pt x="160510" y="129452"/>
                    <a:pt x="160914" y="129009"/>
                  </a:cubicBezTo>
                  <a:cubicBezTo>
                    <a:pt x="161156" y="128726"/>
                    <a:pt x="161236" y="128364"/>
                    <a:pt x="161115" y="128001"/>
                  </a:cubicBezTo>
                  <a:cubicBezTo>
                    <a:pt x="161035" y="127718"/>
                    <a:pt x="160752" y="127517"/>
                    <a:pt x="160470" y="127436"/>
                  </a:cubicBezTo>
                  <a:cubicBezTo>
                    <a:pt x="160389" y="127436"/>
                    <a:pt x="160389" y="127436"/>
                    <a:pt x="160349" y="127275"/>
                  </a:cubicBezTo>
                  <a:cubicBezTo>
                    <a:pt x="160268" y="126831"/>
                    <a:pt x="159986" y="126508"/>
                    <a:pt x="159623" y="126347"/>
                  </a:cubicBezTo>
                  <a:cubicBezTo>
                    <a:pt x="159301" y="126226"/>
                    <a:pt x="159260" y="126145"/>
                    <a:pt x="159260" y="125863"/>
                  </a:cubicBezTo>
                  <a:cubicBezTo>
                    <a:pt x="159260" y="125742"/>
                    <a:pt x="159220" y="125621"/>
                    <a:pt x="159220" y="125500"/>
                  </a:cubicBezTo>
                  <a:cubicBezTo>
                    <a:pt x="159139" y="125339"/>
                    <a:pt x="159139" y="125137"/>
                    <a:pt x="159220" y="124976"/>
                  </a:cubicBezTo>
                  <a:lnTo>
                    <a:pt x="159381" y="124694"/>
                  </a:lnTo>
                  <a:cubicBezTo>
                    <a:pt x="159704" y="124129"/>
                    <a:pt x="159946" y="123484"/>
                    <a:pt x="160147" y="122838"/>
                  </a:cubicBezTo>
                  <a:cubicBezTo>
                    <a:pt x="160228" y="122314"/>
                    <a:pt x="160470" y="121830"/>
                    <a:pt x="160833" y="121467"/>
                  </a:cubicBezTo>
                  <a:cubicBezTo>
                    <a:pt x="161115" y="121225"/>
                    <a:pt x="161317" y="120903"/>
                    <a:pt x="161438" y="120580"/>
                  </a:cubicBezTo>
                  <a:lnTo>
                    <a:pt x="161519" y="120459"/>
                  </a:lnTo>
                  <a:cubicBezTo>
                    <a:pt x="161720" y="120096"/>
                    <a:pt x="161882" y="119693"/>
                    <a:pt x="162043" y="119330"/>
                  </a:cubicBezTo>
                  <a:cubicBezTo>
                    <a:pt x="162204" y="118886"/>
                    <a:pt x="162366" y="118483"/>
                    <a:pt x="162608" y="118120"/>
                  </a:cubicBezTo>
                  <a:lnTo>
                    <a:pt x="162648" y="118039"/>
                  </a:lnTo>
                  <a:cubicBezTo>
                    <a:pt x="163091" y="117434"/>
                    <a:pt x="163293" y="116708"/>
                    <a:pt x="163293" y="115942"/>
                  </a:cubicBezTo>
                  <a:cubicBezTo>
                    <a:pt x="163293" y="115781"/>
                    <a:pt x="163454" y="115660"/>
                    <a:pt x="163656" y="115620"/>
                  </a:cubicBezTo>
                  <a:cubicBezTo>
                    <a:pt x="164866" y="115378"/>
                    <a:pt x="165148" y="115136"/>
                    <a:pt x="165310" y="114006"/>
                  </a:cubicBezTo>
                  <a:cubicBezTo>
                    <a:pt x="165310" y="113966"/>
                    <a:pt x="165310" y="113926"/>
                    <a:pt x="165310" y="113885"/>
                  </a:cubicBezTo>
                  <a:cubicBezTo>
                    <a:pt x="165436" y="113913"/>
                    <a:pt x="165553" y="113925"/>
                    <a:pt x="165662" y="113925"/>
                  </a:cubicBezTo>
                  <a:cubicBezTo>
                    <a:pt x="166356" y="113925"/>
                    <a:pt x="166725" y="113422"/>
                    <a:pt x="167003" y="113038"/>
                  </a:cubicBezTo>
                  <a:cubicBezTo>
                    <a:pt x="167084" y="112917"/>
                    <a:pt x="167165" y="112796"/>
                    <a:pt x="167245" y="112716"/>
                  </a:cubicBezTo>
                  <a:cubicBezTo>
                    <a:pt x="167568" y="112313"/>
                    <a:pt x="167850" y="111909"/>
                    <a:pt x="168092" y="111466"/>
                  </a:cubicBezTo>
                  <a:cubicBezTo>
                    <a:pt x="168254" y="111183"/>
                    <a:pt x="168415" y="110941"/>
                    <a:pt x="168576" y="110699"/>
                  </a:cubicBezTo>
                  <a:cubicBezTo>
                    <a:pt x="168939" y="110175"/>
                    <a:pt x="169383" y="109691"/>
                    <a:pt x="169826" y="109248"/>
                  </a:cubicBezTo>
                  <a:lnTo>
                    <a:pt x="170391" y="108723"/>
                  </a:lnTo>
                  <a:cubicBezTo>
                    <a:pt x="170673" y="108401"/>
                    <a:pt x="170996" y="108038"/>
                    <a:pt x="171319" y="107715"/>
                  </a:cubicBezTo>
                  <a:cubicBezTo>
                    <a:pt x="172206" y="106707"/>
                    <a:pt x="173174" y="105739"/>
                    <a:pt x="174142" y="104852"/>
                  </a:cubicBezTo>
                  <a:lnTo>
                    <a:pt x="174343" y="104690"/>
                  </a:lnTo>
                  <a:cubicBezTo>
                    <a:pt x="175311" y="103803"/>
                    <a:pt x="176360" y="103037"/>
                    <a:pt x="177489" y="102351"/>
                  </a:cubicBezTo>
                  <a:lnTo>
                    <a:pt x="177691" y="102230"/>
                  </a:lnTo>
                  <a:cubicBezTo>
                    <a:pt x="178578" y="101827"/>
                    <a:pt x="179384" y="101303"/>
                    <a:pt x="180070" y="100617"/>
                  </a:cubicBezTo>
                  <a:lnTo>
                    <a:pt x="180836" y="99810"/>
                  </a:lnTo>
                  <a:cubicBezTo>
                    <a:pt x="182853" y="97713"/>
                    <a:pt x="184910" y="95576"/>
                    <a:pt x="186402" y="92955"/>
                  </a:cubicBezTo>
                  <a:cubicBezTo>
                    <a:pt x="186603" y="92592"/>
                    <a:pt x="186845" y="92229"/>
                    <a:pt x="187047" y="91866"/>
                  </a:cubicBezTo>
                  <a:cubicBezTo>
                    <a:pt x="187813" y="90777"/>
                    <a:pt x="188337" y="89607"/>
                    <a:pt x="188620" y="88317"/>
                  </a:cubicBezTo>
                  <a:cubicBezTo>
                    <a:pt x="188821" y="87470"/>
                    <a:pt x="189265" y="86663"/>
                    <a:pt x="189870" y="85978"/>
                  </a:cubicBezTo>
                  <a:cubicBezTo>
                    <a:pt x="190112" y="85615"/>
                    <a:pt x="190273" y="85211"/>
                    <a:pt x="190354" y="84768"/>
                  </a:cubicBezTo>
                  <a:cubicBezTo>
                    <a:pt x="190435" y="84284"/>
                    <a:pt x="190636" y="83840"/>
                    <a:pt x="190999" y="83518"/>
                  </a:cubicBezTo>
                  <a:cubicBezTo>
                    <a:pt x="191443" y="83074"/>
                    <a:pt x="191725" y="82550"/>
                    <a:pt x="191886" y="81945"/>
                  </a:cubicBezTo>
                  <a:cubicBezTo>
                    <a:pt x="192007" y="81501"/>
                    <a:pt x="192209" y="81098"/>
                    <a:pt x="192451" y="80735"/>
                  </a:cubicBezTo>
                  <a:cubicBezTo>
                    <a:pt x="193016" y="79928"/>
                    <a:pt x="193016" y="79001"/>
                    <a:pt x="193016" y="78073"/>
                  </a:cubicBezTo>
                  <a:lnTo>
                    <a:pt x="193016" y="77226"/>
                  </a:lnTo>
                  <a:cubicBezTo>
                    <a:pt x="193016" y="76944"/>
                    <a:pt x="193056" y="76984"/>
                    <a:pt x="193258" y="76944"/>
                  </a:cubicBezTo>
                  <a:cubicBezTo>
                    <a:pt x="193278" y="76924"/>
                    <a:pt x="193308" y="76914"/>
                    <a:pt x="193338" y="76914"/>
                  </a:cubicBezTo>
                  <a:cubicBezTo>
                    <a:pt x="193369" y="76914"/>
                    <a:pt x="193399" y="76924"/>
                    <a:pt x="193419" y="76944"/>
                  </a:cubicBezTo>
                  <a:lnTo>
                    <a:pt x="193701" y="76944"/>
                  </a:lnTo>
                  <a:cubicBezTo>
                    <a:pt x="193863" y="76944"/>
                    <a:pt x="193984" y="76904"/>
                    <a:pt x="194105" y="76823"/>
                  </a:cubicBezTo>
                  <a:cubicBezTo>
                    <a:pt x="194226" y="76742"/>
                    <a:pt x="194266" y="76621"/>
                    <a:pt x="194266" y="76460"/>
                  </a:cubicBezTo>
                  <a:lnTo>
                    <a:pt x="194266" y="76420"/>
                  </a:lnTo>
                  <a:cubicBezTo>
                    <a:pt x="194306" y="76258"/>
                    <a:pt x="194306" y="76097"/>
                    <a:pt x="194226" y="75936"/>
                  </a:cubicBezTo>
                  <a:cubicBezTo>
                    <a:pt x="194145" y="75855"/>
                    <a:pt x="193984" y="75774"/>
                    <a:pt x="193822" y="75774"/>
                  </a:cubicBezTo>
                  <a:cubicBezTo>
                    <a:pt x="193782" y="75774"/>
                    <a:pt x="193742" y="75774"/>
                    <a:pt x="193742" y="75734"/>
                  </a:cubicBezTo>
                  <a:cubicBezTo>
                    <a:pt x="193701" y="75452"/>
                    <a:pt x="193661" y="75210"/>
                    <a:pt x="193580" y="74927"/>
                  </a:cubicBezTo>
                  <a:cubicBezTo>
                    <a:pt x="193379" y="74323"/>
                    <a:pt x="193379" y="73718"/>
                    <a:pt x="193580" y="73113"/>
                  </a:cubicBezTo>
                  <a:cubicBezTo>
                    <a:pt x="193863" y="72669"/>
                    <a:pt x="193742" y="72145"/>
                    <a:pt x="193379" y="71822"/>
                  </a:cubicBezTo>
                  <a:cubicBezTo>
                    <a:pt x="193078" y="71582"/>
                    <a:pt x="192711" y="71453"/>
                    <a:pt x="192343" y="71453"/>
                  </a:cubicBezTo>
                  <a:cubicBezTo>
                    <a:pt x="192217" y="71453"/>
                    <a:pt x="192091" y="71469"/>
                    <a:pt x="191967" y="71499"/>
                  </a:cubicBezTo>
                  <a:cubicBezTo>
                    <a:pt x="191483" y="71620"/>
                    <a:pt x="191080" y="71903"/>
                    <a:pt x="190798" y="72346"/>
                  </a:cubicBezTo>
                  <a:cubicBezTo>
                    <a:pt x="190757" y="72387"/>
                    <a:pt x="190717" y="72427"/>
                    <a:pt x="190677" y="72467"/>
                  </a:cubicBezTo>
                  <a:cubicBezTo>
                    <a:pt x="190233" y="72709"/>
                    <a:pt x="189749" y="72871"/>
                    <a:pt x="189265" y="72992"/>
                  </a:cubicBezTo>
                  <a:cubicBezTo>
                    <a:pt x="188741" y="73072"/>
                    <a:pt x="188216" y="73274"/>
                    <a:pt x="187773" y="73516"/>
                  </a:cubicBezTo>
                  <a:cubicBezTo>
                    <a:pt x="187458" y="73661"/>
                    <a:pt x="187129" y="73734"/>
                    <a:pt x="186803" y="73734"/>
                  </a:cubicBezTo>
                  <a:cubicBezTo>
                    <a:pt x="186586" y="73734"/>
                    <a:pt x="186369" y="73701"/>
                    <a:pt x="186160" y="73637"/>
                  </a:cubicBezTo>
                  <a:cubicBezTo>
                    <a:pt x="186053" y="73620"/>
                    <a:pt x="185947" y="73612"/>
                    <a:pt x="185844" y="73612"/>
                  </a:cubicBezTo>
                  <a:cubicBezTo>
                    <a:pt x="185441" y="73612"/>
                    <a:pt x="185069" y="73735"/>
                    <a:pt x="184748" y="73960"/>
                  </a:cubicBezTo>
                  <a:cubicBezTo>
                    <a:pt x="184351" y="74183"/>
                    <a:pt x="184030" y="74300"/>
                    <a:pt x="183748" y="74300"/>
                  </a:cubicBezTo>
                  <a:cubicBezTo>
                    <a:pt x="183572" y="74300"/>
                    <a:pt x="183411" y="74254"/>
                    <a:pt x="183256" y="74161"/>
                  </a:cubicBezTo>
                  <a:cubicBezTo>
                    <a:pt x="183104" y="74085"/>
                    <a:pt x="182942" y="74045"/>
                    <a:pt x="182785" y="74045"/>
                  </a:cubicBezTo>
                  <a:cubicBezTo>
                    <a:pt x="182609" y="74045"/>
                    <a:pt x="182437" y="74095"/>
                    <a:pt x="182288" y="74202"/>
                  </a:cubicBezTo>
                  <a:cubicBezTo>
                    <a:pt x="182046" y="74363"/>
                    <a:pt x="181844" y="74524"/>
                    <a:pt x="181603" y="74645"/>
                  </a:cubicBezTo>
                  <a:cubicBezTo>
                    <a:pt x="181280" y="74887"/>
                    <a:pt x="180917" y="75169"/>
                    <a:pt x="180514" y="75371"/>
                  </a:cubicBezTo>
                  <a:cubicBezTo>
                    <a:pt x="180282" y="75500"/>
                    <a:pt x="180116" y="75596"/>
                    <a:pt x="179921" y="75596"/>
                  </a:cubicBezTo>
                  <a:cubicBezTo>
                    <a:pt x="179811" y="75596"/>
                    <a:pt x="179692" y="75565"/>
                    <a:pt x="179546" y="75492"/>
                  </a:cubicBezTo>
                  <a:cubicBezTo>
                    <a:pt x="179233" y="75299"/>
                    <a:pt x="178877" y="75207"/>
                    <a:pt x="178512" y="75207"/>
                  </a:cubicBezTo>
                  <a:cubicBezTo>
                    <a:pt x="178266" y="75207"/>
                    <a:pt x="178015" y="75249"/>
                    <a:pt x="177771" y="75331"/>
                  </a:cubicBezTo>
                  <a:cubicBezTo>
                    <a:pt x="177328" y="75532"/>
                    <a:pt x="176924" y="75774"/>
                    <a:pt x="176561" y="76016"/>
                  </a:cubicBezTo>
                  <a:lnTo>
                    <a:pt x="176440" y="76097"/>
                  </a:lnTo>
                  <a:cubicBezTo>
                    <a:pt x="175993" y="76441"/>
                    <a:pt x="175427" y="76639"/>
                    <a:pt x="174845" y="76639"/>
                  </a:cubicBezTo>
                  <a:cubicBezTo>
                    <a:pt x="174745" y="76639"/>
                    <a:pt x="174645" y="76633"/>
                    <a:pt x="174545" y="76621"/>
                  </a:cubicBezTo>
                  <a:cubicBezTo>
                    <a:pt x="173537" y="76420"/>
                    <a:pt x="172690" y="75774"/>
                    <a:pt x="172206" y="74887"/>
                  </a:cubicBezTo>
                  <a:cubicBezTo>
                    <a:pt x="172166" y="74766"/>
                    <a:pt x="172085" y="74685"/>
                    <a:pt x="172045" y="74564"/>
                  </a:cubicBezTo>
                  <a:cubicBezTo>
                    <a:pt x="171803" y="74040"/>
                    <a:pt x="171399" y="73597"/>
                    <a:pt x="170835" y="73355"/>
                  </a:cubicBezTo>
                  <a:cubicBezTo>
                    <a:pt x="170754" y="73314"/>
                    <a:pt x="170633" y="73274"/>
                    <a:pt x="170512" y="73274"/>
                  </a:cubicBezTo>
                  <a:cubicBezTo>
                    <a:pt x="170633" y="73153"/>
                    <a:pt x="170754" y="73072"/>
                    <a:pt x="170915" y="73032"/>
                  </a:cubicBezTo>
                  <a:cubicBezTo>
                    <a:pt x="171319" y="72951"/>
                    <a:pt x="171601" y="72588"/>
                    <a:pt x="171561" y="72185"/>
                  </a:cubicBezTo>
                  <a:cubicBezTo>
                    <a:pt x="171561" y="71257"/>
                    <a:pt x="170472" y="69483"/>
                    <a:pt x="169625" y="69120"/>
                  </a:cubicBezTo>
                  <a:cubicBezTo>
                    <a:pt x="169544" y="69080"/>
                    <a:pt x="169504" y="69080"/>
                    <a:pt x="169463" y="69039"/>
                  </a:cubicBezTo>
                  <a:cubicBezTo>
                    <a:pt x="168859" y="68999"/>
                    <a:pt x="168334" y="68596"/>
                    <a:pt x="168173" y="67991"/>
                  </a:cubicBezTo>
                  <a:cubicBezTo>
                    <a:pt x="168092" y="67830"/>
                    <a:pt x="167931" y="67628"/>
                    <a:pt x="167770" y="67507"/>
                  </a:cubicBezTo>
                  <a:cubicBezTo>
                    <a:pt x="167729" y="67467"/>
                    <a:pt x="167689" y="67386"/>
                    <a:pt x="167649" y="67346"/>
                  </a:cubicBezTo>
                  <a:cubicBezTo>
                    <a:pt x="167366" y="67023"/>
                    <a:pt x="167044" y="66781"/>
                    <a:pt x="166640" y="66620"/>
                  </a:cubicBezTo>
                  <a:cubicBezTo>
                    <a:pt x="166277" y="66418"/>
                    <a:pt x="165915" y="66136"/>
                    <a:pt x="165713" y="65773"/>
                  </a:cubicBezTo>
                  <a:cubicBezTo>
                    <a:pt x="165431" y="65289"/>
                    <a:pt x="165068" y="64644"/>
                    <a:pt x="164342" y="64482"/>
                  </a:cubicBezTo>
                  <a:cubicBezTo>
                    <a:pt x="163938" y="64402"/>
                    <a:pt x="163535" y="64200"/>
                    <a:pt x="163212" y="63958"/>
                  </a:cubicBezTo>
                  <a:cubicBezTo>
                    <a:pt x="162930" y="63756"/>
                    <a:pt x="162648" y="63595"/>
                    <a:pt x="162325" y="63474"/>
                  </a:cubicBezTo>
                  <a:cubicBezTo>
                    <a:pt x="162325" y="63474"/>
                    <a:pt x="162325" y="63474"/>
                    <a:pt x="162245" y="63353"/>
                  </a:cubicBezTo>
                  <a:cubicBezTo>
                    <a:pt x="162245" y="63313"/>
                    <a:pt x="162204" y="63272"/>
                    <a:pt x="162204" y="63232"/>
                  </a:cubicBezTo>
                  <a:cubicBezTo>
                    <a:pt x="161933" y="62757"/>
                    <a:pt x="161404" y="62338"/>
                    <a:pt x="160882" y="62338"/>
                  </a:cubicBezTo>
                  <a:cubicBezTo>
                    <a:pt x="160784" y="62338"/>
                    <a:pt x="160687" y="62353"/>
                    <a:pt x="160591" y="62385"/>
                  </a:cubicBezTo>
                  <a:cubicBezTo>
                    <a:pt x="160537" y="62407"/>
                    <a:pt x="160480" y="62417"/>
                    <a:pt x="160424" y="62417"/>
                  </a:cubicBezTo>
                  <a:cubicBezTo>
                    <a:pt x="160271" y="62417"/>
                    <a:pt x="160126" y="62342"/>
                    <a:pt x="160067" y="62224"/>
                  </a:cubicBezTo>
                  <a:cubicBezTo>
                    <a:pt x="159946" y="61861"/>
                    <a:pt x="159784" y="61538"/>
                    <a:pt x="159543" y="61256"/>
                  </a:cubicBezTo>
                  <a:cubicBezTo>
                    <a:pt x="159341" y="61054"/>
                    <a:pt x="159180" y="60772"/>
                    <a:pt x="159139" y="60449"/>
                  </a:cubicBezTo>
                  <a:cubicBezTo>
                    <a:pt x="158978" y="59522"/>
                    <a:pt x="158736" y="58554"/>
                    <a:pt x="158333" y="57667"/>
                  </a:cubicBezTo>
                  <a:lnTo>
                    <a:pt x="158333" y="57626"/>
                  </a:lnTo>
                  <a:cubicBezTo>
                    <a:pt x="157889" y="56376"/>
                    <a:pt x="157324" y="55166"/>
                    <a:pt x="156074" y="54481"/>
                  </a:cubicBezTo>
                  <a:lnTo>
                    <a:pt x="155994" y="54400"/>
                  </a:lnTo>
                  <a:cubicBezTo>
                    <a:pt x="155711" y="54319"/>
                    <a:pt x="155510" y="54118"/>
                    <a:pt x="155389" y="53876"/>
                  </a:cubicBezTo>
                  <a:cubicBezTo>
                    <a:pt x="155106" y="53351"/>
                    <a:pt x="154622" y="53029"/>
                    <a:pt x="154058" y="52908"/>
                  </a:cubicBezTo>
                  <a:cubicBezTo>
                    <a:pt x="153735" y="52827"/>
                    <a:pt x="153654" y="52706"/>
                    <a:pt x="153574" y="52545"/>
                  </a:cubicBezTo>
                  <a:cubicBezTo>
                    <a:pt x="153493" y="52343"/>
                    <a:pt x="153453" y="52222"/>
                    <a:pt x="153412" y="52101"/>
                  </a:cubicBezTo>
                  <a:cubicBezTo>
                    <a:pt x="153211" y="51658"/>
                    <a:pt x="153090" y="51174"/>
                    <a:pt x="153009" y="50690"/>
                  </a:cubicBezTo>
                  <a:cubicBezTo>
                    <a:pt x="152969" y="50165"/>
                    <a:pt x="152888" y="49601"/>
                    <a:pt x="152808" y="49117"/>
                  </a:cubicBezTo>
                  <a:cubicBezTo>
                    <a:pt x="152606" y="48230"/>
                    <a:pt x="152566" y="47383"/>
                    <a:pt x="152566" y="46495"/>
                  </a:cubicBezTo>
                  <a:cubicBezTo>
                    <a:pt x="152606" y="46253"/>
                    <a:pt x="152485" y="46052"/>
                    <a:pt x="152364" y="45890"/>
                  </a:cubicBezTo>
                  <a:cubicBezTo>
                    <a:pt x="151880" y="45286"/>
                    <a:pt x="151436" y="44681"/>
                    <a:pt x="151517" y="43914"/>
                  </a:cubicBezTo>
                  <a:cubicBezTo>
                    <a:pt x="151517" y="43551"/>
                    <a:pt x="151356" y="43229"/>
                    <a:pt x="151033" y="43108"/>
                  </a:cubicBezTo>
                  <a:cubicBezTo>
                    <a:pt x="150670" y="42906"/>
                    <a:pt x="150347" y="42664"/>
                    <a:pt x="150065" y="42382"/>
                  </a:cubicBezTo>
                  <a:cubicBezTo>
                    <a:pt x="149622" y="41938"/>
                    <a:pt x="149057" y="41575"/>
                    <a:pt x="148452" y="41414"/>
                  </a:cubicBezTo>
                  <a:cubicBezTo>
                    <a:pt x="148452" y="41414"/>
                    <a:pt x="148452" y="41374"/>
                    <a:pt x="148412" y="41374"/>
                  </a:cubicBezTo>
                  <a:cubicBezTo>
                    <a:pt x="148412" y="41333"/>
                    <a:pt x="148331" y="41253"/>
                    <a:pt x="148291" y="41212"/>
                  </a:cubicBezTo>
                  <a:cubicBezTo>
                    <a:pt x="148008" y="40930"/>
                    <a:pt x="147807" y="40567"/>
                    <a:pt x="147686" y="40204"/>
                  </a:cubicBezTo>
                  <a:cubicBezTo>
                    <a:pt x="147605" y="40043"/>
                    <a:pt x="147565" y="39881"/>
                    <a:pt x="147484" y="39720"/>
                  </a:cubicBezTo>
                  <a:lnTo>
                    <a:pt x="147484" y="39599"/>
                  </a:lnTo>
                  <a:lnTo>
                    <a:pt x="147484" y="39115"/>
                  </a:lnTo>
                  <a:cubicBezTo>
                    <a:pt x="147573" y="39182"/>
                    <a:pt x="147674" y="39212"/>
                    <a:pt x="147780" y="39212"/>
                  </a:cubicBezTo>
                  <a:cubicBezTo>
                    <a:pt x="147867" y="39212"/>
                    <a:pt x="147958" y="39192"/>
                    <a:pt x="148049" y="39156"/>
                  </a:cubicBezTo>
                  <a:cubicBezTo>
                    <a:pt x="148250" y="39035"/>
                    <a:pt x="148412" y="38793"/>
                    <a:pt x="148129" y="38349"/>
                  </a:cubicBezTo>
                  <a:lnTo>
                    <a:pt x="148129" y="38309"/>
                  </a:lnTo>
                  <a:cubicBezTo>
                    <a:pt x="148049" y="38107"/>
                    <a:pt x="147928" y="37946"/>
                    <a:pt x="147766" y="37865"/>
                  </a:cubicBezTo>
                  <a:cubicBezTo>
                    <a:pt x="147000" y="37421"/>
                    <a:pt x="146436" y="36816"/>
                    <a:pt x="146032" y="36050"/>
                  </a:cubicBezTo>
                  <a:cubicBezTo>
                    <a:pt x="145952" y="35929"/>
                    <a:pt x="145911" y="35808"/>
                    <a:pt x="145831" y="35647"/>
                  </a:cubicBezTo>
                  <a:cubicBezTo>
                    <a:pt x="145669" y="35163"/>
                    <a:pt x="145387" y="34719"/>
                    <a:pt x="144984" y="34397"/>
                  </a:cubicBezTo>
                  <a:cubicBezTo>
                    <a:pt x="144661" y="33509"/>
                    <a:pt x="144137" y="32703"/>
                    <a:pt x="143492" y="32017"/>
                  </a:cubicBezTo>
                  <a:lnTo>
                    <a:pt x="143371" y="31856"/>
                  </a:lnTo>
                  <a:cubicBezTo>
                    <a:pt x="143250" y="31574"/>
                    <a:pt x="143129" y="31291"/>
                    <a:pt x="142967" y="31009"/>
                  </a:cubicBezTo>
                  <a:cubicBezTo>
                    <a:pt x="142685" y="30565"/>
                    <a:pt x="142524" y="30081"/>
                    <a:pt x="142403" y="29557"/>
                  </a:cubicBezTo>
                  <a:cubicBezTo>
                    <a:pt x="142362" y="29194"/>
                    <a:pt x="142161" y="28831"/>
                    <a:pt x="141878" y="28589"/>
                  </a:cubicBezTo>
                  <a:cubicBezTo>
                    <a:pt x="141838" y="28549"/>
                    <a:pt x="141798" y="28509"/>
                    <a:pt x="141798" y="28509"/>
                  </a:cubicBezTo>
                  <a:cubicBezTo>
                    <a:pt x="141798" y="28468"/>
                    <a:pt x="141798" y="28428"/>
                    <a:pt x="141838" y="28388"/>
                  </a:cubicBezTo>
                  <a:lnTo>
                    <a:pt x="141838" y="28347"/>
                  </a:lnTo>
                  <a:cubicBezTo>
                    <a:pt x="141919" y="28146"/>
                    <a:pt x="141959" y="27904"/>
                    <a:pt x="141878" y="27742"/>
                  </a:cubicBezTo>
                  <a:lnTo>
                    <a:pt x="141878" y="27742"/>
                  </a:lnTo>
                  <a:cubicBezTo>
                    <a:pt x="142060" y="27843"/>
                    <a:pt x="142251" y="27894"/>
                    <a:pt x="142448" y="27894"/>
                  </a:cubicBezTo>
                  <a:cubicBezTo>
                    <a:pt x="142645" y="27894"/>
                    <a:pt x="142846" y="27843"/>
                    <a:pt x="143048" y="27742"/>
                  </a:cubicBezTo>
                  <a:cubicBezTo>
                    <a:pt x="143411" y="27500"/>
                    <a:pt x="143572" y="27057"/>
                    <a:pt x="143492" y="26654"/>
                  </a:cubicBezTo>
                  <a:cubicBezTo>
                    <a:pt x="143532" y="25726"/>
                    <a:pt x="143653" y="24798"/>
                    <a:pt x="143975" y="23911"/>
                  </a:cubicBezTo>
                  <a:lnTo>
                    <a:pt x="144056" y="23588"/>
                  </a:lnTo>
                  <a:cubicBezTo>
                    <a:pt x="144459" y="22258"/>
                    <a:pt x="144177" y="21048"/>
                    <a:pt x="143250" y="19798"/>
                  </a:cubicBezTo>
                  <a:cubicBezTo>
                    <a:pt x="143088" y="19031"/>
                    <a:pt x="142766" y="18305"/>
                    <a:pt x="142322" y="17660"/>
                  </a:cubicBezTo>
                  <a:cubicBezTo>
                    <a:pt x="142322" y="17499"/>
                    <a:pt x="142282" y="17337"/>
                    <a:pt x="142161" y="17217"/>
                  </a:cubicBezTo>
                  <a:cubicBezTo>
                    <a:pt x="142040" y="17096"/>
                    <a:pt x="141878" y="17055"/>
                    <a:pt x="141717" y="17055"/>
                  </a:cubicBezTo>
                  <a:lnTo>
                    <a:pt x="141636" y="17055"/>
                  </a:lnTo>
                  <a:cubicBezTo>
                    <a:pt x="141354" y="17055"/>
                    <a:pt x="141112" y="17136"/>
                    <a:pt x="140870" y="17257"/>
                  </a:cubicBezTo>
                  <a:cubicBezTo>
                    <a:pt x="140655" y="17425"/>
                    <a:pt x="140396" y="17521"/>
                    <a:pt x="140129" y="17521"/>
                  </a:cubicBezTo>
                  <a:cubicBezTo>
                    <a:pt x="139946" y="17521"/>
                    <a:pt x="139760" y="17476"/>
                    <a:pt x="139580" y="17378"/>
                  </a:cubicBezTo>
                  <a:cubicBezTo>
                    <a:pt x="139411" y="17260"/>
                    <a:pt x="139214" y="17205"/>
                    <a:pt x="139016" y="17205"/>
                  </a:cubicBezTo>
                  <a:cubicBezTo>
                    <a:pt x="138740" y="17205"/>
                    <a:pt x="138460" y="17311"/>
                    <a:pt x="138249" y="17499"/>
                  </a:cubicBezTo>
                  <a:cubicBezTo>
                    <a:pt x="138168" y="17539"/>
                    <a:pt x="138087" y="17620"/>
                    <a:pt x="138007" y="17700"/>
                  </a:cubicBezTo>
                  <a:cubicBezTo>
                    <a:pt x="137886" y="17821"/>
                    <a:pt x="137805" y="17902"/>
                    <a:pt x="137765" y="17902"/>
                  </a:cubicBezTo>
                  <a:cubicBezTo>
                    <a:pt x="137523" y="17579"/>
                    <a:pt x="137200" y="17337"/>
                    <a:pt x="136837" y="17217"/>
                  </a:cubicBezTo>
                  <a:cubicBezTo>
                    <a:pt x="136555" y="17096"/>
                    <a:pt x="136273" y="16934"/>
                    <a:pt x="136111" y="16692"/>
                  </a:cubicBezTo>
                  <a:cubicBezTo>
                    <a:pt x="136031" y="16571"/>
                    <a:pt x="135910" y="16531"/>
                    <a:pt x="135748" y="16531"/>
                  </a:cubicBezTo>
                  <a:cubicBezTo>
                    <a:pt x="135705" y="16520"/>
                    <a:pt x="135659" y="16515"/>
                    <a:pt x="135612" y="16515"/>
                  </a:cubicBezTo>
                  <a:cubicBezTo>
                    <a:pt x="135485" y="16515"/>
                    <a:pt x="135353" y="16553"/>
                    <a:pt x="135264" y="16612"/>
                  </a:cubicBezTo>
                  <a:cubicBezTo>
                    <a:pt x="135155" y="16721"/>
                    <a:pt x="135062" y="16764"/>
                    <a:pt x="134960" y="16764"/>
                  </a:cubicBezTo>
                  <a:cubicBezTo>
                    <a:pt x="134836" y="16764"/>
                    <a:pt x="134697" y="16700"/>
                    <a:pt x="134498" y="16612"/>
                  </a:cubicBezTo>
                  <a:cubicBezTo>
                    <a:pt x="134377" y="16571"/>
                    <a:pt x="134297" y="16531"/>
                    <a:pt x="134176" y="16491"/>
                  </a:cubicBezTo>
                  <a:cubicBezTo>
                    <a:pt x="133998" y="16424"/>
                    <a:pt x="133820" y="16394"/>
                    <a:pt x="133643" y="16394"/>
                  </a:cubicBezTo>
                  <a:cubicBezTo>
                    <a:pt x="133498" y="16394"/>
                    <a:pt x="133353" y="16414"/>
                    <a:pt x="133208" y="16450"/>
                  </a:cubicBezTo>
                  <a:cubicBezTo>
                    <a:pt x="132038" y="16773"/>
                    <a:pt x="130949" y="17297"/>
                    <a:pt x="129941" y="17983"/>
                  </a:cubicBezTo>
                  <a:cubicBezTo>
                    <a:pt x="129860" y="18063"/>
                    <a:pt x="129780" y="18144"/>
                    <a:pt x="129699" y="18225"/>
                  </a:cubicBezTo>
                  <a:cubicBezTo>
                    <a:pt x="129350" y="18510"/>
                    <a:pt x="129026" y="18771"/>
                    <a:pt x="128629" y="18771"/>
                  </a:cubicBezTo>
                  <a:cubicBezTo>
                    <a:pt x="128521" y="18771"/>
                    <a:pt x="128408" y="18752"/>
                    <a:pt x="128287" y="18709"/>
                  </a:cubicBezTo>
                  <a:cubicBezTo>
                    <a:pt x="127918" y="18339"/>
                    <a:pt x="127447" y="18139"/>
                    <a:pt x="126937" y="18139"/>
                  </a:cubicBezTo>
                  <a:cubicBezTo>
                    <a:pt x="126890" y="18139"/>
                    <a:pt x="126843" y="18141"/>
                    <a:pt x="126795" y="18144"/>
                  </a:cubicBezTo>
                  <a:lnTo>
                    <a:pt x="126352" y="18144"/>
                  </a:lnTo>
                  <a:cubicBezTo>
                    <a:pt x="126308" y="18155"/>
                    <a:pt x="126262" y="18160"/>
                    <a:pt x="126215" y="18160"/>
                  </a:cubicBezTo>
                  <a:cubicBezTo>
                    <a:pt x="126085" y="18160"/>
                    <a:pt x="125945" y="18122"/>
                    <a:pt x="125827" y="18063"/>
                  </a:cubicBezTo>
                  <a:cubicBezTo>
                    <a:pt x="125545" y="17902"/>
                    <a:pt x="125222" y="17781"/>
                    <a:pt x="124900" y="17741"/>
                  </a:cubicBezTo>
                  <a:cubicBezTo>
                    <a:pt x="124618" y="17660"/>
                    <a:pt x="124376" y="17579"/>
                    <a:pt x="124134" y="17458"/>
                  </a:cubicBezTo>
                  <a:cubicBezTo>
                    <a:pt x="123448" y="17136"/>
                    <a:pt x="122762" y="16975"/>
                    <a:pt x="122036" y="16975"/>
                  </a:cubicBezTo>
                  <a:cubicBezTo>
                    <a:pt x="121754" y="16975"/>
                    <a:pt x="121432" y="16934"/>
                    <a:pt x="121190" y="16934"/>
                  </a:cubicBezTo>
                  <a:cubicBezTo>
                    <a:pt x="120860" y="16818"/>
                    <a:pt x="120530" y="16757"/>
                    <a:pt x="120205" y="16757"/>
                  </a:cubicBezTo>
                  <a:cubicBezTo>
                    <a:pt x="119854" y="16757"/>
                    <a:pt x="119508" y="16828"/>
                    <a:pt x="119173" y="16975"/>
                  </a:cubicBezTo>
                  <a:cubicBezTo>
                    <a:pt x="119045" y="17022"/>
                    <a:pt x="118962" y="17051"/>
                    <a:pt x="118903" y="17051"/>
                  </a:cubicBezTo>
                  <a:cubicBezTo>
                    <a:pt x="118812" y="17051"/>
                    <a:pt x="118778" y="16984"/>
                    <a:pt x="118729" y="16813"/>
                  </a:cubicBezTo>
                  <a:cubicBezTo>
                    <a:pt x="118339" y="15882"/>
                    <a:pt x="118038" y="15600"/>
                    <a:pt x="117393" y="15600"/>
                  </a:cubicBezTo>
                  <a:cubicBezTo>
                    <a:pt x="117172" y="15600"/>
                    <a:pt x="116911" y="15633"/>
                    <a:pt x="116592" y="15684"/>
                  </a:cubicBezTo>
                  <a:cubicBezTo>
                    <a:pt x="116481" y="15732"/>
                    <a:pt x="116357" y="15754"/>
                    <a:pt x="116230" y="15754"/>
                  </a:cubicBezTo>
                  <a:cubicBezTo>
                    <a:pt x="116036" y="15754"/>
                    <a:pt x="115835" y="15701"/>
                    <a:pt x="115664" y="15603"/>
                  </a:cubicBezTo>
                  <a:cubicBezTo>
                    <a:pt x="115302" y="15313"/>
                    <a:pt x="114874" y="15154"/>
                    <a:pt x="114411" y="15154"/>
                  </a:cubicBezTo>
                  <a:cubicBezTo>
                    <a:pt x="114358" y="15154"/>
                    <a:pt x="114306" y="15156"/>
                    <a:pt x="114253" y="15160"/>
                  </a:cubicBezTo>
                  <a:cubicBezTo>
                    <a:pt x="113809" y="15160"/>
                    <a:pt x="113608" y="14998"/>
                    <a:pt x="113608" y="14595"/>
                  </a:cubicBezTo>
                  <a:cubicBezTo>
                    <a:pt x="113608" y="14555"/>
                    <a:pt x="113608" y="14555"/>
                    <a:pt x="113608" y="14514"/>
                  </a:cubicBezTo>
                  <a:cubicBezTo>
                    <a:pt x="113608" y="14353"/>
                    <a:pt x="113608" y="13950"/>
                    <a:pt x="113164" y="13869"/>
                  </a:cubicBezTo>
                  <a:cubicBezTo>
                    <a:pt x="112841" y="13829"/>
                    <a:pt x="112559" y="13708"/>
                    <a:pt x="112277" y="13587"/>
                  </a:cubicBezTo>
                  <a:cubicBezTo>
                    <a:pt x="111954" y="13466"/>
                    <a:pt x="111632" y="13345"/>
                    <a:pt x="111309" y="13305"/>
                  </a:cubicBezTo>
                  <a:cubicBezTo>
                    <a:pt x="110944" y="13228"/>
                    <a:pt x="110572" y="13193"/>
                    <a:pt x="110202" y="13193"/>
                  </a:cubicBezTo>
                  <a:cubicBezTo>
                    <a:pt x="109591" y="13193"/>
                    <a:pt x="108983" y="13290"/>
                    <a:pt x="108405" y="13466"/>
                  </a:cubicBezTo>
                  <a:cubicBezTo>
                    <a:pt x="107397" y="13748"/>
                    <a:pt x="106429" y="14192"/>
                    <a:pt x="105582" y="14797"/>
                  </a:cubicBezTo>
                  <a:cubicBezTo>
                    <a:pt x="104493" y="15563"/>
                    <a:pt x="104171" y="17015"/>
                    <a:pt x="104816" y="18144"/>
                  </a:cubicBezTo>
                  <a:cubicBezTo>
                    <a:pt x="105179" y="18668"/>
                    <a:pt x="105058" y="18991"/>
                    <a:pt x="104695" y="19435"/>
                  </a:cubicBezTo>
                  <a:cubicBezTo>
                    <a:pt x="104018" y="20280"/>
                    <a:pt x="103486" y="20677"/>
                    <a:pt x="102934" y="20677"/>
                  </a:cubicBezTo>
                  <a:cubicBezTo>
                    <a:pt x="102565" y="20677"/>
                    <a:pt x="102187" y="20500"/>
                    <a:pt x="101751" y="20161"/>
                  </a:cubicBezTo>
                  <a:lnTo>
                    <a:pt x="101711" y="20120"/>
                  </a:lnTo>
                  <a:cubicBezTo>
                    <a:pt x="101186" y="19677"/>
                    <a:pt x="100622" y="19354"/>
                    <a:pt x="100057" y="19031"/>
                  </a:cubicBezTo>
                  <a:cubicBezTo>
                    <a:pt x="98888" y="18426"/>
                    <a:pt x="97597" y="18063"/>
                    <a:pt x="96307" y="17983"/>
                  </a:cubicBezTo>
                  <a:cubicBezTo>
                    <a:pt x="94693" y="17942"/>
                    <a:pt x="94008" y="17337"/>
                    <a:pt x="93806" y="15684"/>
                  </a:cubicBezTo>
                  <a:cubicBezTo>
                    <a:pt x="93727" y="15290"/>
                    <a:pt x="93610" y="14473"/>
                    <a:pt x="92665" y="14473"/>
                  </a:cubicBezTo>
                  <a:cubicBezTo>
                    <a:pt x="92642" y="14473"/>
                    <a:pt x="92620" y="14473"/>
                    <a:pt x="92596" y="14474"/>
                  </a:cubicBezTo>
                  <a:cubicBezTo>
                    <a:pt x="92435" y="14474"/>
                    <a:pt x="92274" y="14434"/>
                    <a:pt x="92112" y="14353"/>
                  </a:cubicBezTo>
                  <a:lnTo>
                    <a:pt x="91790" y="14272"/>
                  </a:lnTo>
                  <a:cubicBezTo>
                    <a:pt x="91507" y="14192"/>
                    <a:pt x="91225" y="14071"/>
                    <a:pt x="90943" y="13869"/>
                  </a:cubicBezTo>
                  <a:cubicBezTo>
                    <a:pt x="90580" y="13587"/>
                    <a:pt x="90096" y="13426"/>
                    <a:pt x="89652" y="13345"/>
                  </a:cubicBezTo>
                  <a:cubicBezTo>
                    <a:pt x="89370" y="13345"/>
                    <a:pt x="89128" y="13264"/>
                    <a:pt x="88886" y="13184"/>
                  </a:cubicBezTo>
                  <a:cubicBezTo>
                    <a:pt x="88591" y="13057"/>
                    <a:pt x="88285" y="12997"/>
                    <a:pt x="87979" y="12997"/>
                  </a:cubicBezTo>
                  <a:cubicBezTo>
                    <a:pt x="87700" y="12997"/>
                    <a:pt x="87421" y="13047"/>
                    <a:pt x="87152" y="13143"/>
                  </a:cubicBezTo>
                  <a:cubicBezTo>
                    <a:pt x="86960" y="13232"/>
                    <a:pt x="86773" y="13277"/>
                    <a:pt x="86580" y="13277"/>
                  </a:cubicBezTo>
                  <a:cubicBezTo>
                    <a:pt x="86246" y="13277"/>
                    <a:pt x="85892" y="13142"/>
                    <a:pt x="85458" y="12861"/>
                  </a:cubicBezTo>
                  <a:cubicBezTo>
                    <a:pt x="85055" y="12579"/>
                    <a:pt x="84571" y="12417"/>
                    <a:pt x="84127" y="12296"/>
                  </a:cubicBezTo>
                  <a:lnTo>
                    <a:pt x="83885" y="12256"/>
                  </a:lnTo>
                  <a:cubicBezTo>
                    <a:pt x="83522" y="12175"/>
                    <a:pt x="83240" y="12095"/>
                    <a:pt x="83200" y="11933"/>
                  </a:cubicBezTo>
                  <a:cubicBezTo>
                    <a:pt x="83159" y="11691"/>
                    <a:pt x="83119" y="11490"/>
                    <a:pt x="83038" y="11288"/>
                  </a:cubicBezTo>
                  <a:cubicBezTo>
                    <a:pt x="82958" y="11046"/>
                    <a:pt x="82917" y="10845"/>
                    <a:pt x="82877" y="10603"/>
                  </a:cubicBezTo>
                  <a:cubicBezTo>
                    <a:pt x="82837" y="10159"/>
                    <a:pt x="82595" y="9917"/>
                    <a:pt x="82191" y="9917"/>
                  </a:cubicBezTo>
                  <a:lnTo>
                    <a:pt x="82151" y="9917"/>
                  </a:lnTo>
                  <a:cubicBezTo>
                    <a:pt x="82104" y="9908"/>
                    <a:pt x="82058" y="9903"/>
                    <a:pt x="82014" y="9903"/>
                  </a:cubicBezTo>
                  <a:cubicBezTo>
                    <a:pt x="81677" y="9903"/>
                    <a:pt x="81425" y="10161"/>
                    <a:pt x="81425" y="10482"/>
                  </a:cubicBezTo>
                  <a:cubicBezTo>
                    <a:pt x="81425" y="10522"/>
                    <a:pt x="81425" y="10522"/>
                    <a:pt x="81385" y="10562"/>
                  </a:cubicBezTo>
                  <a:cubicBezTo>
                    <a:pt x="81358" y="10562"/>
                    <a:pt x="81331" y="10580"/>
                    <a:pt x="81316" y="10580"/>
                  </a:cubicBezTo>
                  <a:cubicBezTo>
                    <a:pt x="81309" y="10580"/>
                    <a:pt x="81304" y="10576"/>
                    <a:pt x="81304" y="10562"/>
                  </a:cubicBezTo>
                  <a:cubicBezTo>
                    <a:pt x="80981" y="10522"/>
                    <a:pt x="80780" y="10361"/>
                    <a:pt x="80618" y="9877"/>
                  </a:cubicBezTo>
                  <a:cubicBezTo>
                    <a:pt x="80578" y="9836"/>
                    <a:pt x="80498" y="9594"/>
                    <a:pt x="80860" y="9433"/>
                  </a:cubicBezTo>
                  <a:cubicBezTo>
                    <a:pt x="81707" y="9070"/>
                    <a:pt x="82474" y="8425"/>
                    <a:pt x="82998" y="7659"/>
                  </a:cubicBezTo>
                  <a:cubicBezTo>
                    <a:pt x="83321" y="7134"/>
                    <a:pt x="83482" y="6529"/>
                    <a:pt x="83361" y="5924"/>
                  </a:cubicBezTo>
                  <a:cubicBezTo>
                    <a:pt x="83321" y="5279"/>
                    <a:pt x="82958" y="4714"/>
                    <a:pt x="82353" y="4473"/>
                  </a:cubicBezTo>
                  <a:cubicBezTo>
                    <a:pt x="82232" y="4352"/>
                    <a:pt x="82151" y="4190"/>
                    <a:pt x="82151" y="4029"/>
                  </a:cubicBezTo>
                  <a:cubicBezTo>
                    <a:pt x="82111" y="3908"/>
                    <a:pt x="82111" y="3787"/>
                    <a:pt x="82191" y="3706"/>
                  </a:cubicBezTo>
                  <a:cubicBezTo>
                    <a:pt x="82595" y="3505"/>
                    <a:pt x="82958" y="3222"/>
                    <a:pt x="83200" y="2859"/>
                  </a:cubicBezTo>
                  <a:cubicBezTo>
                    <a:pt x="83280" y="2738"/>
                    <a:pt x="83401" y="2617"/>
                    <a:pt x="83482" y="2496"/>
                  </a:cubicBezTo>
                  <a:cubicBezTo>
                    <a:pt x="83804" y="2214"/>
                    <a:pt x="83925" y="1770"/>
                    <a:pt x="83804" y="1367"/>
                  </a:cubicBezTo>
                  <a:cubicBezTo>
                    <a:pt x="83684" y="1085"/>
                    <a:pt x="83442" y="843"/>
                    <a:pt x="83119" y="803"/>
                  </a:cubicBezTo>
                  <a:cubicBezTo>
                    <a:pt x="83038" y="762"/>
                    <a:pt x="82958" y="762"/>
                    <a:pt x="82877" y="682"/>
                  </a:cubicBezTo>
                  <a:cubicBezTo>
                    <a:pt x="82796" y="601"/>
                    <a:pt x="82695" y="561"/>
                    <a:pt x="82595" y="561"/>
                  </a:cubicBezTo>
                  <a:cubicBezTo>
                    <a:pt x="82494" y="561"/>
                    <a:pt x="82393" y="601"/>
                    <a:pt x="82312" y="682"/>
                  </a:cubicBezTo>
                  <a:cubicBezTo>
                    <a:pt x="82111" y="843"/>
                    <a:pt x="82111" y="1125"/>
                    <a:pt x="82272" y="1327"/>
                  </a:cubicBezTo>
                  <a:cubicBezTo>
                    <a:pt x="82070" y="1327"/>
                    <a:pt x="81909" y="1407"/>
                    <a:pt x="81788" y="1488"/>
                  </a:cubicBezTo>
                  <a:cubicBezTo>
                    <a:pt x="81788" y="1448"/>
                    <a:pt x="81788" y="1407"/>
                    <a:pt x="81748" y="1327"/>
                  </a:cubicBezTo>
                  <a:cubicBezTo>
                    <a:pt x="81707" y="1246"/>
                    <a:pt x="81707" y="1166"/>
                    <a:pt x="81707" y="1045"/>
                  </a:cubicBezTo>
                  <a:lnTo>
                    <a:pt x="81707" y="1004"/>
                  </a:lnTo>
                  <a:cubicBezTo>
                    <a:pt x="81748" y="682"/>
                    <a:pt x="81546" y="359"/>
                    <a:pt x="81223" y="278"/>
                  </a:cubicBezTo>
                  <a:cubicBezTo>
                    <a:pt x="80812" y="134"/>
                    <a:pt x="80296" y="1"/>
                    <a:pt x="79755"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6717;p30">
              <a:extLst>
                <a:ext uri="{FF2B5EF4-FFF2-40B4-BE49-F238E27FC236}">
                  <a16:creationId xmlns:a16="http://schemas.microsoft.com/office/drawing/2014/main" id="{AC1FFB1F-0F26-7F4D-9D4D-ED6CA3124306}"/>
                </a:ext>
              </a:extLst>
            </p:cNvPr>
            <p:cNvSpPr/>
            <p:nvPr/>
          </p:nvSpPr>
          <p:spPr>
            <a:xfrm>
              <a:off x="1084595" y="2365901"/>
              <a:ext cx="195843" cy="367234"/>
            </a:xfrm>
            <a:custGeom>
              <a:avLst/>
              <a:gdLst/>
              <a:ahLst/>
              <a:cxnLst/>
              <a:rect l="l" t="t" r="r" b="b"/>
              <a:pathLst>
                <a:path w="12544" h="23518" extrusionOk="0">
                  <a:moveTo>
                    <a:pt x="2842" y="0"/>
                  </a:moveTo>
                  <a:cubicBezTo>
                    <a:pt x="2424" y="0"/>
                    <a:pt x="2104" y="72"/>
                    <a:pt x="1937" y="233"/>
                  </a:cubicBezTo>
                  <a:cubicBezTo>
                    <a:pt x="1009" y="1160"/>
                    <a:pt x="1" y="23260"/>
                    <a:pt x="1" y="23260"/>
                  </a:cubicBezTo>
                  <a:cubicBezTo>
                    <a:pt x="224" y="23428"/>
                    <a:pt x="504" y="23518"/>
                    <a:pt x="776" y="23518"/>
                  </a:cubicBezTo>
                  <a:cubicBezTo>
                    <a:pt x="898" y="23518"/>
                    <a:pt x="1018" y="23500"/>
                    <a:pt x="1130" y="23462"/>
                  </a:cubicBezTo>
                  <a:lnTo>
                    <a:pt x="1251" y="23462"/>
                  </a:lnTo>
                  <a:cubicBezTo>
                    <a:pt x="1533" y="23381"/>
                    <a:pt x="1816" y="23220"/>
                    <a:pt x="2058" y="23018"/>
                  </a:cubicBezTo>
                  <a:cubicBezTo>
                    <a:pt x="2259" y="22857"/>
                    <a:pt x="2461" y="22777"/>
                    <a:pt x="2663" y="22696"/>
                  </a:cubicBezTo>
                  <a:cubicBezTo>
                    <a:pt x="3671" y="22575"/>
                    <a:pt x="4639" y="22252"/>
                    <a:pt x="5566" y="21809"/>
                  </a:cubicBezTo>
                  <a:lnTo>
                    <a:pt x="5647" y="21728"/>
                  </a:lnTo>
                  <a:cubicBezTo>
                    <a:pt x="6608" y="21194"/>
                    <a:pt x="7506" y="20692"/>
                    <a:pt x="8535" y="20692"/>
                  </a:cubicBezTo>
                  <a:cubicBezTo>
                    <a:pt x="8672" y="20692"/>
                    <a:pt x="8812" y="20701"/>
                    <a:pt x="8954" y="20720"/>
                  </a:cubicBezTo>
                  <a:cubicBezTo>
                    <a:pt x="9039" y="20746"/>
                    <a:pt x="9125" y="20758"/>
                    <a:pt x="9209" y="20758"/>
                  </a:cubicBezTo>
                  <a:cubicBezTo>
                    <a:pt x="9646" y="20758"/>
                    <a:pt x="10043" y="20427"/>
                    <a:pt x="10043" y="19953"/>
                  </a:cubicBezTo>
                  <a:cubicBezTo>
                    <a:pt x="10083" y="19832"/>
                    <a:pt x="10164" y="19671"/>
                    <a:pt x="10245" y="19671"/>
                  </a:cubicBezTo>
                  <a:cubicBezTo>
                    <a:pt x="10608" y="19671"/>
                    <a:pt x="10930" y="19591"/>
                    <a:pt x="11293" y="19470"/>
                  </a:cubicBezTo>
                  <a:cubicBezTo>
                    <a:pt x="11495" y="19389"/>
                    <a:pt x="11696" y="19349"/>
                    <a:pt x="11938" y="19308"/>
                  </a:cubicBezTo>
                  <a:cubicBezTo>
                    <a:pt x="11616" y="18340"/>
                    <a:pt x="11374" y="17372"/>
                    <a:pt x="11454" y="16848"/>
                  </a:cubicBezTo>
                  <a:cubicBezTo>
                    <a:pt x="11777" y="15517"/>
                    <a:pt x="11616" y="11888"/>
                    <a:pt x="11616" y="10678"/>
                  </a:cubicBezTo>
                  <a:cubicBezTo>
                    <a:pt x="11616" y="9468"/>
                    <a:pt x="12543" y="7935"/>
                    <a:pt x="11454" y="7492"/>
                  </a:cubicBezTo>
                  <a:cubicBezTo>
                    <a:pt x="10406" y="7048"/>
                    <a:pt x="10567" y="4790"/>
                    <a:pt x="9519" y="2975"/>
                  </a:cubicBezTo>
                  <a:cubicBezTo>
                    <a:pt x="8659" y="1488"/>
                    <a:pt x="4739" y="0"/>
                    <a:pt x="2842"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718;p30">
              <a:extLst>
                <a:ext uri="{FF2B5EF4-FFF2-40B4-BE49-F238E27FC236}">
                  <a16:creationId xmlns:a16="http://schemas.microsoft.com/office/drawing/2014/main" id="{0EC3B0A6-2A02-1F47-91F6-2780D9A2AA93}"/>
                </a:ext>
              </a:extLst>
            </p:cNvPr>
            <p:cNvSpPr/>
            <p:nvPr/>
          </p:nvSpPr>
          <p:spPr>
            <a:xfrm>
              <a:off x="1569422" y="2771909"/>
              <a:ext cx="346941" cy="344810"/>
            </a:xfrm>
            <a:custGeom>
              <a:avLst/>
              <a:gdLst/>
              <a:ahLst/>
              <a:cxnLst/>
              <a:rect l="l" t="t" r="r" b="b"/>
              <a:pathLst>
                <a:path w="22222" h="22082" extrusionOk="0">
                  <a:moveTo>
                    <a:pt x="15124" y="1"/>
                  </a:moveTo>
                  <a:lnTo>
                    <a:pt x="4114" y="485"/>
                  </a:lnTo>
                  <a:lnTo>
                    <a:pt x="3428" y="1816"/>
                  </a:lnTo>
                  <a:cubicBezTo>
                    <a:pt x="3549" y="2017"/>
                    <a:pt x="3549" y="2259"/>
                    <a:pt x="3469" y="2501"/>
                  </a:cubicBezTo>
                  <a:cubicBezTo>
                    <a:pt x="3267" y="3388"/>
                    <a:pt x="3146" y="4276"/>
                    <a:pt x="3146" y="5203"/>
                  </a:cubicBezTo>
                  <a:cubicBezTo>
                    <a:pt x="3186" y="5405"/>
                    <a:pt x="3146" y="5607"/>
                    <a:pt x="3025" y="5768"/>
                  </a:cubicBezTo>
                  <a:cubicBezTo>
                    <a:pt x="2904" y="5970"/>
                    <a:pt x="2783" y="6131"/>
                    <a:pt x="2662" y="6332"/>
                  </a:cubicBezTo>
                  <a:cubicBezTo>
                    <a:pt x="2541" y="6494"/>
                    <a:pt x="2339" y="6816"/>
                    <a:pt x="2178" y="7099"/>
                  </a:cubicBezTo>
                  <a:lnTo>
                    <a:pt x="2138" y="7139"/>
                  </a:lnTo>
                  <a:cubicBezTo>
                    <a:pt x="1936" y="7381"/>
                    <a:pt x="1855" y="7663"/>
                    <a:pt x="1936" y="7946"/>
                  </a:cubicBezTo>
                  <a:cubicBezTo>
                    <a:pt x="2057" y="8147"/>
                    <a:pt x="2259" y="8268"/>
                    <a:pt x="2501" y="8309"/>
                  </a:cubicBezTo>
                  <a:cubicBezTo>
                    <a:pt x="2460" y="8470"/>
                    <a:pt x="2501" y="8631"/>
                    <a:pt x="2541" y="8793"/>
                  </a:cubicBezTo>
                  <a:cubicBezTo>
                    <a:pt x="2514" y="8789"/>
                    <a:pt x="2486" y="8787"/>
                    <a:pt x="2459" y="8787"/>
                  </a:cubicBezTo>
                  <a:cubicBezTo>
                    <a:pt x="2166" y="8787"/>
                    <a:pt x="1892" y="8981"/>
                    <a:pt x="1855" y="9277"/>
                  </a:cubicBezTo>
                  <a:cubicBezTo>
                    <a:pt x="1775" y="9559"/>
                    <a:pt x="1815" y="9881"/>
                    <a:pt x="1936" y="10164"/>
                  </a:cubicBezTo>
                  <a:lnTo>
                    <a:pt x="1815" y="10164"/>
                  </a:lnTo>
                  <a:lnTo>
                    <a:pt x="1815" y="10406"/>
                  </a:lnTo>
                  <a:lnTo>
                    <a:pt x="1815" y="10688"/>
                  </a:lnTo>
                  <a:cubicBezTo>
                    <a:pt x="1815" y="10849"/>
                    <a:pt x="1815" y="11011"/>
                    <a:pt x="1815" y="11172"/>
                  </a:cubicBezTo>
                  <a:cubicBezTo>
                    <a:pt x="1735" y="11858"/>
                    <a:pt x="1614" y="12301"/>
                    <a:pt x="1331" y="12503"/>
                  </a:cubicBezTo>
                  <a:cubicBezTo>
                    <a:pt x="1210" y="12563"/>
                    <a:pt x="1069" y="12594"/>
                    <a:pt x="923" y="12594"/>
                  </a:cubicBezTo>
                  <a:cubicBezTo>
                    <a:pt x="777" y="12594"/>
                    <a:pt x="625" y="12563"/>
                    <a:pt x="484" y="12503"/>
                  </a:cubicBezTo>
                  <a:lnTo>
                    <a:pt x="242" y="12382"/>
                  </a:lnTo>
                  <a:lnTo>
                    <a:pt x="121" y="12664"/>
                  </a:lnTo>
                  <a:cubicBezTo>
                    <a:pt x="0" y="13067"/>
                    <a:pt x="41" y="13471"/>
                    <a:pt x="323" y="13834"/>
                  </a:cubicBezTo>
                  <a:cubicBezTo>
                    <a:pt x="807" y="14519"/>
                    <a:pt x="1170" y="15245"/>
                    <a:pt x="1493" y="16011"/>
                  </a:cubicBezTo>
                  <a:cubicBezTo>
                    <a:pt x="1855" y="16979"/>
                    <a:pt x="2420" y="17826"/>
                    <a:pt x="3106" y="18593"/>
                  </a:cubicBezTo>
                  <a:lnTo>
                    <a:pt x="3267" y="18754"/>
                  </a:lnTo>
                  <a:cubicBezTo>
                    <a:pt x="3630" y="19157"/>
                    <a:pt x="4033" y="19560"/>
                    <a:pt x="4477" y="19883"/>
                  </a:cubicBezTo>
                  <a:cubicBezTo>
                    <a:pt x="4840" y="20165"/>
                    <a:pt x="5162" y="20448"/>
                    <a:pt x="5485" y="20770"/>
                  </a:cubicBezTo>
                  <a:cubicBezTo>
                    <a:pt x="5888" y="21174"/>
                    <a:pt x="6251" y="21617"/>
                    <a:pt x="6614" y="22021"/>
                  </a:cubicBezTo>
                  <a:cubicBezTo>
                    <a:pt x="7219" y="22061"/>
                    <a:pt x="7814" y="22081"/>
                    <a:pt x="8404" y="22081"/>
                  </a:cubicBezTo>
                  <a:cubicBezTo>
                    <a:pt x="8994" y="22081"/>
                    <a:pt x="9579" y="22061"/>
                    <a:pt x="10163" y="22021"/>
                  </a:cubicBezTo>
                  <a:lnTo>
                    <a:pt x="16818" y="20528"/>
                  </a:lnTo>
                  <a:cubicBezTo>
                    <a:pt x="18068" y="19923"/>
                    <a:pt x="19237" y="19117"/>
                    <a:pt x="20286" y="18109"/>
                  </a:cubicBezTo>
                  <a:cubicBezTo>
                    <a:pt x="22222" y="16294"/>
                    <a:pt x="21173" y="8026"/>
                    <a:pt x="20407" y="5445"/>
                  </a:cubicBezTo>
                  <a:cubicBezTo>
                    <a:pt x="19681" y="2905"/>
                    <a:pt x="15124" y="1"/>
                    <a:pt x="15124"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6719;p30">
              <a:extLst>
                <a:ext uri="{FF2B5EF4-FFF2-40B4-BE49-F238E27FC236}">
                  <a16:creationId xmlns:a16="http://schemas.microsoft.com/office/drawing/2014/main" id="{2F98B4AC-0BEB-2C46-B575-04B92DFD5482}"/>
                </a:ext>
              </a:extLst>
            </p:cNvPr>
            <p:cNvSpPr/>
            <p:nvPr/>
          </p:nvSpPr>
          <p:spPr>
            <a:xfrm>
              <a:off x="2394240" y="3071661"/>
              <a:ext cx="233610" cy="329086"/>
            </a:xfrm>
            <a:custGeom>
              <a:avLst/>
              <a:gdLst/>
              <a:ahLst/>
              <a:cxnLst/>
              <a:rect l="l" t="t" r="r" b="b"/>
              <a:pathLst>
                <a:path w="14963" h="21075" extrusionOk="0">
                  <a:moveTo>
                    <a:pt x="5445" y="0"/>
                  </a:moveTo>
                  <a:lnTo>
                    <a:pt x="0" y="7381"/>
                  </a:lnTo>
                  <a:cubicBezTo>
                    <a:pt x="0" y="7381"/>
                    <a:pt x="283" y="11293"/>
                    <a:pt x="1049" y="12341"/>
                  </a:cubicBezTo>
                  <a:cubicBezTo>
                    <a:pt x="1761" y="13315"/>
                    <a:pt x="9745" y="21074"/>
                    <a:pt x="12461" y="21074"/>
                  </a:cubicBezTo>
                  <a:cubicBezTo>
                    <a:pt x="12669" y="21074"/>
                    <a:pt x="12846" y="21029"/>
                    <a:pt x="12986" y="20931"/>
                  </a:cubicBezTo>
                  <a:cubicBezTo>
                    <a:pt x="14963" y="19600"/>
                    <a:pt x="11777" y="15205"/>
                    <a:pt x="11938" y="14156"/>
                  </a:cubicBezTo>
                  <a:cubicBezTo>
                    <a:pt x="12059" y="13107"/>
                    <a:pt x="11333" y="12785"/>
                    <a:pt x="11010" y="12341"/>
                  </a:cubicBezTo>
                  <a:cubicBezTo>
                    <a:pt x="10688" y="11898"/>
                    <a:pt x="10405" y="12059"/>
                    <a:pt x="10244" y="10526"/>
                  </a:cubicBezTo>
                  <a:cubicBezTo>
                    <a:pt x="10203" y="10143"/>
                    <a:pt x="10172" y="10018"/>
                    <a:pt x="10131" y="10018"/>
                  </a:cubicBezTo>
                  <a:cubicBezTo>
                    <a:pt x="10055" y="10018"/>
                    <a:pt x="9944" y="10454"/>
                    <a:pt x="9665" y="10454"/>
                  </a:cubicBezTo>
                  <a:cubicBezTo>
                    <a:pt x="9512" y="10454"/>
                    <a:pt x="9309" y="10324"/>
                    <a:pt x="9034" y="9921"/>
                  </a:cubicBezTo>
                  <a:cubicBezTo>
                    <a:pt x="8712" y="9437"/>
                    <a:pt x="8429" y="9478"/>
                    <a:pt x="9195" y="8429"/>
                  </a:cubicBezTo>
                  <a:cubicBezTo>
                    <a:pt x="9962" y="7381"/>
                    <a:pt x="8147" y="6010"/>
                    <a:pt x="8147" y="6010"/>
                  </a:cubicBezTo>
                  <a:cubicBezTo>
                    <a:pt x="8026" y="5243"/>
                    <a:pt x="7824" y="4477"/>
                    <a:pt x="7542" y="3751"/>
                  </a:cubicBezTo>
                  <a:cubicBezTo>
                    <a:pt x="7098" y="2541"/>
                    <a:pt x="7381" y="3307"/>
                    <a:pt x="7219" y="1775"/>
                  </a:cubicBezTo>
                  <a:cubicBezTo>
                    <a:pt x="7098" y="283"/>
                    <a:pt x="5445" y="0"/>
                    <a:pt x="5445" y="0"/>
                  </a:cubicBezTo>
                  <a:close/>
                </a:path>
              </a:pathLst>
            </a:custGeom>
            <a:solidFill>
              <a:srgbClr val="FFB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720;p30">
              <a:extLst>
                <a:ext uri="{FF2B5EF4-FFF2-40B4-BE49-F238E27FC236}">
                  <a16:creationId xmlns:a16="http://schemas.microsoft.com/office/drawing/2014/main" id="{31395D9B-8F6C-2749-AA49-BF5DCE00FFC1}"/>
                </a:ext>
              </a:extLst>
            </p:cNvPr>
            <p:cNvSpPr/>
            <p:nvPr/>
          </p:nvSpPr>
          <p:spPr>
            <a:xfrm>
              <a:off x="2394240" y="3071661"/>
              <a:ext cx="233610" cy="348261"/>
            </a:xfrm>
            <a:custGeom>
              <a:avLst/>
              <a:gdLst/>
              <a:ahLst/>
              <a:cxnLst/>
              <a:rect l="l" t="t" r="r" b="b"/>
              <a:pathLst>
                <a:path w="14963" h="22303" fill="none" extrusionOk="0">
                  <a:moveTo>
                    <a:pt x="5445" y="0"/>
                  </a:moveTo>
                  <a:cubicBezTo>
                    <a:pt x="5445" y="0"/>
                    <a:pt x="7098" y="283"/>
                    <a:pt x="7219" y="1775"/>
                  </a:cubicBezTo>
                  <a:cubicBezTo>
                    <a:pt x="7381" y="3307"/>
                    <a:pt x="7098" y="2541"/>
                    <a:pt x="7542" y="3751"/>
                  </a:cubicBezTo>
                  <a:cubicBezTo>
                    <a:pt x="7824" y="4477"/>
                    <a:pt x="8026" y="5243"/>
                    <a:pt x="8147" y="6010"/>
                  </a:cubicBezTo>
                  <a:cubicBezTo>
                    <a:pt x="8147" y="6010"/>
                    <a:pt x="9962" y="7381"/>
                    <a:pt x="9195" y="8429"/>
                  </a:cubicBezTo>
                  <a:cubicBezTo>
                    <a:pt x="8429" y="9478"/>
                    <a:pt x="8712" y="9437"/>
                    <a:pt x="9034" y="9921"/>
                  </a:cubicBezTo>
                  <a:cubicBezTo>
                    <a:pt x="10083" y="11454"/>
                    <a:pt x="10083" y="9034"/>
                    <a:pt x="10244" y="10526"/>
                  </a:cubicBezTo>
                  <a:cubicBezTo>
                    <a:pt x="10405" y="12059"/>
                    <a:pt x="10688" y="11898"/>
                    <a:pt x="11010" y="12341"/>
                  </a:cubicBezTo>
                  <a:cubicBezTo>
                    <a:pt x="11333" y="12785"/>
                    <a:pt x="12059" y="13107"/>
                    <a:pt x="11938" y="14156"/>
                  </a:cubicBezTo>
                  <a:cubicBezTo>
                    <a:pt x="11777" y="15205"/>
                    <a:pt x="14963" y="19600"/>
                    <a:pt x="12986" y="20931"/>
                  </a:cubicBezTo>
                  <a:cubicBezTo>
                    <a:pt x="11010" y="22302"/>
                    <a:pt x="1815" y="13390"/>
                    <a:pt x="1049" y="12341"/>
                  </a:cubicBezTo>
                  <a:cubicBezTo>
                    <a:pt x="283" y="11293"/>
                    <a:pt x="0" y="7381"/>
                    <a:pt x="0" y="7381"/>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6721;p30">
              <a:extLst>
                <a:ext uri="{FF2B5EF4-FFF2-40B4-BE49-F238E27FC236}">
                  <a16:creationId xmlns:a16="http://schemas.microsoft.com/office/drawing/2014/main" id="{FB928A19-630A-0C4A-915C-5B0A354592AA}"/>
                </a:ext>
              </a:extLst>
            </p:cNvPr>
            <p:cNvSpPr/>
            <p:nvPr/>
          </p:nvSpPr>
          <p:spPr>
            <a:xfrm>
              <a:off x="1931458" y="3761837"/>
              <a:ext cx="775098" cy="744992"/>
            </a:xfrm>
            <a:custGeom>
              <a:avLst/>
              <a:gdLst/>
              <a:ahLst/>
              <a:cxnLst/>
              <a:rect l="l" t="t" r="r" b="b"/>
              <a:pathLst>
                <a:path w="49646" h="47710" extrusionOk="0">
                  <a:moveTo>
                    <a:pt x="33716" y="0"/>
                  </a:moveTo>
                  <a:lnTo>
                    <a:pt x="1573" y="11454"/>
                  </a:lnTo>
                  <a:lnTo>
                    <a:pt x="1130" y="25609"/>
                  </a:lnTo>
                  <a:cubicBezTo>
                    <a:pt x="1049" y="25851"/>
                    <a:pt x="565" y="27666"/>
                    <a:pt x="1" y="30086"/>
                  </a:cubicBezTo>
                  <a:lnTo>
                    <a:pt x="81" y="30166"/>
                  </a:lnTo>
                  <a:cubicBezTo>
                    <a:pt x="122" y="30207"/>
                    <a:pt x="162" y="30247"/>
                    <a:pt x="202" y="30287"/>
                  </a:cubicBezTo>
                  <a:cubicBezTo>
                    <a:pt x="847" y="31417"/>
                    <a:pt x="1412" y="32586"/>
                    <a:pt x="1775" y="33836"/>
                  </a:cubicBezTo>
                  <a:lnTo>
                    <a:pt x="1977" y="34320"/>
                  </a:lnTo>
                  <a:cubicBezTo>
                    <a:pt x="2420" y="35691"/>
                    <a:pt x="3146" y="36901"/>
                    <a:pt x="4033" y="38031"/>
                  </a:cubicBezTo>
                  <a:cubicBezTo>
                    <a:pt x="4638" y="38756"/>
                    <a:pt x="4921" y="39684"/>
                    <a:pt x="4880" y="40612"/>
                  </a:cubicBezTo>
                  <a:cubicBezTo>
                    <a:pt x="4880" y="40894"/>
                    <a:pt x="4800" y="40975"/>
                    <a:pt x="4800" y="40975"/>
                  </a:cubicBezTo>
                  <a:cubicBezTo>
                    <a:pt x="4759" y="40995"/>
                    <a:pt x="4709" y="41005"/>
                    <a:pt x="4664" y="41005"/>
                  </a:cubicBezTo>
                  <a:cubicBezTo>
                    <a:pt x="4618" y="41005"/>
                    <a:pt x="4578" y="40995"/>
                    <a:pt x="4558" y="40975"/>
                  </a:cubicBezTo>
                  <a:cubicBezTo>
                    <a:pt x="4504" y="40964"/>
                    <a:pt x="4450" y="40959"/>
                    <a:pt x="4396" y="40959"/>
                  </a:cubicBezTo>
                  <a:cubicBezTo>
                    <a:pt x="4251" y="40959"/>
                    <a:pt x="4111" y="40996"/>
                    <a:pt x="3993" y="41055"/>
                  </a:cubicBezTo>
                  <a:cubicBezTo>
                    <a:pt x="3792" y="41257"/>
                    <a:pt x="3671" y="41499"/>
                    <a:pt x="3711" y="41741"/>
                  </a:cubicBezTo>
                  <a:cubicBezTo>
                    <a:pt x="3711" y="41781"/>
                    <a:pt x="3711" y="41862"/>
                    <a:pt x="3711" y="41902"/>
                  </a:cubicBezTo>
                  <a:cubicBezTo>
                    <a:pt x="3671" y="42225"/>
                    <a:pt x="3792" y="42588"/>
                    <a:pt x="4033" y="42870"/>
                  </a:cubicBezTo>
                  <a:cubicBezTo>
                    <a:pt x="4235" y="43112"/>
                    <a:pt x="4316" y="43233"/>
                    <a:pt x="4235" y="43394"/>
                  </a:cubicBezTo>
                  <a:cubicBezTo>
                    <a:pt x="4195" y="43515"/>
                    <a:pt x="4235" y="43596"/>
                    <a:pt x="4275" y="43717"/>
                  </a:cubicBezTo>
                  <a:cubicBezTo>
                    <a:pt x="4396" y="43838"/>
                    <a:pt x="4517" y="43878"/>
                    <a:pt x="4679" y="43878"/>
                  </a:cubicBezTo>
                  <a:lnTo>
                    <a:pt x="4719" y="43878"/>
                  </a:lnTo>
                  <a:cubicBezTo>
                    <a:pt x="4880" y="43919"/>
                    <a:pt x="5001" y="43999"/>
                    <a:pt x="5082" y="44161"/>
                  </a:cubicBezTo>
                  <a:cubicBezTo>
                    <a:pt x="5163" y="44282"/>
                    <a:pt x="5163" y="44443"/>
                    <a:pt x="5082" y="44564"/>
                  </a:cubicBezTo>
                  <a:cubicBezTo>
                    <a:pt x="4800" y="45048"/>
                    <a:pt x="4840" y="45612"/>
                    <a:pt x="5122" y="46096"/>
                  </a:cubicBezTo>
                  <a:cubicBezTo>
                    <a:pt x="5163" y="46258"/>
                    <a:pt x="5324" y="46419"/>
                    <a:pt x="5485" y="46500"/>
                  </a:cubicBezTo>
                  <a:cubicBezTo>
                    <a:pt x="5566" y="46540"/>
                    <a:pt x="5637" y="46560"/>
                    <a:pt x="5707" y="46560"/>
                  </a:cubicBezTo>
                  <a:cubicBezTo>
                    <a:pt x="5778" y="46560"/>
                    <a:pt x="5848" y="46540"/>
                    <a:pt x="5929" y="46500"/>
                  </a:cubicBezTo>
                  <a:cubicBezTo>
                    <a:pt x="6090" y="46459"/>
                    <a:pt x="6211" y="46298"/>
                    <a:pt x="6252" y="46137"/>
                  </a:cubicBezTo>
                  <a:lnTo>
                    <a:pt x="6252" y="46096"/>
                  </a:lnTo>
                  <a:cubicBezTo>
                    <a:pt x="6453" y="46298"/>
                    <a:pt x="6695" y="46459"/>
                    <a:pt x="7018" y="46500"/>
                  </a:cubicBezTo>
                  <a:lnTo>
                    <a:pt x="7099" y="46500"/>
                  </a:lnTo>
                  <a:cubicBezTo>
                    <a:pt x="7219" y="46540"/>
                    <a:pt x="7300" y="46621"/>
                    <a:pt x="7421" y="46782"/>
                  </a:cubicBezTo>
                  <a:cubicBezTo>
                    <a:pt x="7502" y="46984"/>
                    <a:pt x="7623" y="47105"/>
                    <a:pt x="7824" y="47226"/>
                  </a:cubicBezTo>
                  <a:cubicBezTo>
                    <a:pt x="8228" y="47508"/>
                    <a:pt x="8752" y="47669"/>
                    <a:pt x="9276" y="47710"/>
                  </a:cubicBezTo>
                  <a:cubicBezTo>
                    <a:pt x="9841" y="47669"/>
                    <a:pt x="10365" y="47427"/>
                    <a:pt x="10768" y="47064"/>
                  </a:cubicBezTo>
                  <a:cubicBezTo>
                    <a:pt x="11333" y="46822"/>
                    <a:pt x="11938" y="46701"/>
                    <a:pt x="12543" y="46621"/>
                  </a:cubicBezTo>
                  <a:cubicBezTo>
                    <a:pt x="12644" y="46600"/>
                    <a:pt x="12745" y="46590"/>
                    <a:pt x="12845" y="46590"/>
                  </a:cubicBezTo>
                  <a:cubicBezTo>
                    <a:pt x="12946" y="46590"/>
                    <a:pt x="13047" y="46600"/>
                    <a:pt x="13148" y="46621"/>
                  </a:cubicBezTo>
                  <a:cubicBezTo>
                    <a:pt x="13204" y="46621"/>
                    <a:pt x="13263" y="46621"/>
                    <a:pt x="13323" y="46621"/>
                  </a:cubicBezTo>
                  <a:cubicBezTo>
                    <a:pt x="13863" y="46621"/>
                    <a:pt x="14531" y="46588"/>
                    <a:pt x="15003" y="45935"/>
                  </a:cubicBezTo>
                  <a:cubicBezTo>
                    <a:pt x="15205" y="45693"/>
                    <a:pt x="15527" y="45572"/>
                    <a:pt x="15810" y="45572"/>
                  </a:cubicBezTo>
                  <a:cubicBezTo>
                    <a:pt x="15896" y="45561"/>
                    <a:pt x="15982" y="45556"/>
                    <a:pt x="16068" y="45556"/>
                  </a:cubicBezTo>
                  <a:cubicBezTo>
                    <a:pt x="16302" y="45556"/>
                    <a:pt x="16530" y="45594"/>
                    <a:pt x="16737" y="45653"/>
                  </a:cubicBezTo>
                  <a:cubicBezTo>
                    <a:pt x="17060" y="45733"/>
                    <a:pt x="17342" y="45774"/>
                    <a:pt x="17665" y="45774"/>
                  </a:cubicBezTo>
                  <a:cubicBezTo>
                    <a:pt x="17866" y="45733"/>
                    <a:pt x="18108" y="45693"/>
                    <a:pt x="18310" y="45572"/>
                  </a:cubicBezTo>
                  <a:cubicBezTo>
                    <a:pt x="18471" y="45491"/>
                    <a:pt x="18592" y="45451"/>
                    <a:pt x="18673" y="45451"/>
                  </a:cubicBezTo>
                  <a:cubicBezTo>
                    <a:pt x="18955" y="45532"/>
                    <a:pt x="19197" y="45572"/>
                    <a:pt x="19439" y="45612"/>
                  </a:cubicBezTo>
                  <a:cubicBezTo>
                    <a:pt x="19923" y="45693"/>
                    <a:pt x="20367" y="45814"/>
                    <a:pt x="20810" y="46016"/>
                  </a:cubicBezTo>
                  <a:cubicBezTo>
                    <a:pt x="20999" y="46123"/>
                    <a:pt x="21223" y="46177"/>
                    <a:pt x="21447" y="46177"/>
                  </a:cubicBezTo>
                  <a:cubicBezTo>
                    <a:pt x="21559" y="46177"/>
                    <a:pt x="21671" y="46164"/>
                    <a:pt x="21778" y="46137"/>
                  </a:cubicBezTo>
                  <a:cubicBezTo>
                    <a:pt x="21899" y="46096"/>
                    <a:pt x="21980" y="46016"/>
                    <a:pt x="22061" y="45895"/>
                  </a:cubicBezTo>
                  <a:cubicBezTo>
                    <a:pt x="22178" y="45636"/>
                    <a:pt x="22296" y="45514"/>
                    <a:pt x="22494" y="45514"/>
                  </a:cubicBezTo>
                  <a:cubicBezTo>
                    <a:pt x="22635" y="45514"/>
                    <a:pt x="22817" y="45576"/>
                    <a:pt x="23069" y="45693"/>
                  </a:cubicBezTo>
                  <a:cubicBezTo>
                    <a:pt x="23183" y="45722"/>
                    <a:pt x="23317" y="45750"/>
                    <a:pt x="23443" y="45750"/>
                  </a:cubicBezTo>
                  <a:cubicBezTo>
                    <a:pt x="23495" y="45750"/>
                    <a:pt x="23546" y="45745"/>
                    <a:pt x="23593" y="45733"/>
                  </a:cubicBezTo>
                  <a:lnTo>
                    <a:pt x="23795" y="45733"/>
                  </a:lnTo>
                  <a:cubicBezTo>
                    <a:pt x="23916" y="45733"/>
                    <a:pt x="24077" y="45693"/>
                    <a:pt x="24158" y="45612"/>
                  </a:cubicBezTo>
                  <a:cubicBezTo>
                    <a:pt x="24279" y="45491"/>
                    <a:pt x="24319" y="45330"/>
                    <a:pt x="24319" y="45209"/>
                  </a:cubicBezTo>
                  <a:cubicBezTo>
                    <a:pt x="24319" y="45048"/>
                    <a:pt x="24359" y="44886"/>
                    <a:pt x="24480" y="44765"/>
                  </a:cubicBezTo>
                  <a:cubicBezTo>
                    <a:pt x="24521" y="44745"/>
                    <a:pt x="24561" y="44735"/>
                    <a:pt x="24601" y="44735"/>
                  </a:cubicBezTo>
                  <a:cubicBezTo>
                    <a:pt x="24642" y="44735"/>
                    <a:pt x="24682" y="44745"/>
                    <a:pt x="24722" y="44765"/>
                  </a:cubicBezTo>
                  <a:cubicBezTo>
                    <a:pt x="25071" y="44922"/>
                    <a:pt x="25397" y="44985"/>
                    <a:pt x="25706" y="44985"/>
                  </a:cubicBezTo>
                  <a:cubicBezTo>
                    <a:pt x="26433" y="44985"/>
                    <a:pt x="27060" y="44633"/>
                    <a:pt x="27626" y="44322"/>
                  </a:cubicBezTo>
                  <a:lnTo>
                    <a:pt x="27868" y="44201"/>
                  </a:lnTo>
                  <a:cubicBezTo>
                    <a:pt x="28634" y="43717"/>
                    <a:pt x="29400" y="43193"/>
                    <a:pt x="30086" y="42628"/>
                  </a:cubicBezTo>
                  <a:cubicBezTo>
                    <a:pt x="30409" y="42386"/>
                    <a:pt x="30731" y="42144"/>
                    <a:pt x="31054" y="41902"/>
                  </a:cubicBezTo>
                  <a:lnTo>
                    <a:pt x="31094" y="41862"/>
                  </a:lnTo>
                  <a:cubicBezTo>
                    <a:pt x="31941" y="41338"/>
                    <a:pt x="32707" y="40652"/>
                    <a:pt x="33353" y="39845"/>
                  </a:cubicBezTo>
                  <a:cubicBezTo>
                    <a:pt x="33595" y="39523"/>
                    <a:pt x="33877" y="39240"/>
                    <a:pt x="34240" y="39039"/>
                  </a:cubicBezTo>
                  <a:cubicBezTo>
                    <a:pt x="35772" y="38111"/>
                    <a:pt x="36781" y="36700"/>
                    <a:pt x="37708" y="35328"/>
                  </a:cubicBezTo>
                  <a:lnTo>
                    <a:pt x="38031" y="34845"/>
                  </a:lnTo>
                  <a:cubicBezTo>
                    <a:pt x="38233" y="34562"/>
                    <a:pt x="38394" y="34240"/>
                    <a:pt x="38596" y="33917"/>
                  </a:cubicBezTo>
                  <a:cubicBezTo>
                    <a:pt x="38878" y="33312"/>
                    <a:pt x="39281" y="32747"/>
                    <a:pt x="39805" y="32263"/>
                  </a:cubicBezTo>
                  <a:lnTo>
                    <a:pt x="40088" y="32021"/>
                  </a:lnTo>
                  <a:cubicBezTo>
                    <a:pt x="40410" y="31739"/>
                    <a:pt x="40773" y="31457"/>
                    <a:pt x="41177" y="31296"/>
                  </a:cubicBezTo>
                  <a:cubicBezTo>
                    <a:pt x="42104" y="30812"/>
                    <a:pt x="42790" y="29924"/>
                    <a:pt x="42951" y="28876"/>
                  </a:cubicBezTo>
                  <a:cubicBezTo>
                    <a:pt x="43112" y="28311"/>
                    <a:pt x="43274" y="27747"/>
                    <a:pt x="43516" y="27182"/>
                  </a:cubicBezTo>
                  <a:cubicBezTo>
                    <a:pt x="43919" y="26335"/>
                    <a:pt x="44121" y="25448"/>
                    <a:pt x="44201" y="24520"/>
                  </a:cubicBezTo>
                  <a:cubicBezTo>
                    <a:pt x="44242" y="24278"/>
                    <a:pt x="44242" y="24077"/>
                    <a:pt x="44282" y="23875"/>
                  </a:cubicBezTo>
                  <a:cubicBezTo>
                    <a:pt x="44403" y="23351"/>
                    <a:pt x="44403" y="22867"/>
                    <a:pt x="44282" y="22342"/>
                  </a:cubicBezTo>
                  <a:lnTo>
                    <a:pt x="44161" y="21899"/>
                  </a:lnTo>
                  <a:cubicBezTo>
                    <a:pt x="44363" y="21697"/>
                    <a:pt x="44605" y="21536"/>
                    <a:pt x="44887" y="21415"/>
                  </a:cubicBezTo>
                  <a:cubicBezTo>
                    <a:pt x="46056" y="20810"/>
                    <a:pt x="47307" y="20326"/>
                    <a:pt x="48597" y="20003"/>
                  </a:cubicBezTo>
                  <a:cubicBezTo>
                    <a:pt x="49242" y="16777"/>
                    <a:pt x="49646" y="14640"/>
                    <a:pt x="49646" y="14640"/>
                  </a:cubicBezTo>
                  <a:lnTo>
                    <a:pt x="33716" y="0"/>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722;p30">
              <a:extLst>
                <a:ext uri="{FF2B5EF4-FFF2-40B4-BE49-F238E27FC236}">
                  <a16:creationId xmlns:a16="http://schemas.microsoft.com/office/drawing/2014/main" id="{3DD682EF-8EB5-434D-8183-E17CBBB12272}"/>
                </a:ext>
              </a:extLst>
            </p:cNvPr>
            <p:cNvSpPr/>
            <p:nvPr/>
          </p:nvSpPr>
          <p:spPr>
            <a:xfrm>
              <a:off x="1710464" y="3520249"/>
              <a:ext cx="731649" cy="719570"/>
            </a:xfrm>
            <a:custGeom>
              <a:avLst/>
              <a:gdLst/>
              <a:ahLst/>
              <a:cxnLst/>
              <a:rect l="l" t="t" r="r" b="b"/>
              <a:pathLst>
                <a:path w="46863" h="46082" extrusionOk="0">
                  <a:moveTo>
                    <a:pt x="19510" y="1"/>
                  </a:moveTo>
                  <a:cubicBezTo>
                    <a:pt x="14840" y="1"/>
                    <a:pt x="2783" y="5511"/>
                    <a:pt x="2783" y="5511"/>
                  </a:cubicBezTo>
                  <a:lnTo>
                    <a:pt x="403" y="9181"/>
                  </a:lnTo>
                  <a:lnTo>
                    <a:pt x="403" y="9342"/>
                  </a:lnTo>
                  <a:cubicBezTo>
                    <a:pt x="403" y="9463"/>
                    <a:pt x="444" y="9584"/>
                    <a:pt x="484" y="9705"/>
                  </a:cubicBezTo>
                  <a:cubicBezTo>
                    <a:pt x="524" y="9866"/>
                    <a:pt x="565" y="10028"/>
                    <a:pt x="565" y="10189"/>
                  </a:cubicBezTo>
                  <a:cubicBezTo>
                    <a:pt x="161" y="10350"/>
                    <a:pt x="0" y="10875"/>
                    <a:pt x="242" y="11238"/>
                  </a:cubicBezTo>
                  <a:lnTo>
                    <a:pt x="282" y="11318"/>
                  </a:lnTo>
                  <a:cubicBezTo>
                    <a:pt x="484" y="11843"/>
                    <a:pt x="524" y="12447"/>
                    <a:pt x="363" y="13012"/>
                  </a:cubicBezTo>
                  <a:cubicBezTo>
                    <a:pt x="282" y="13294"/>
                    <a:pt x="282" y="13577"/>
                    <a:pt x="323" y="13859"/>
                  </a:cubicBezTo>
                  <a:cubicBezTo>
                    <a:pt x="484" y="15150"/>
                    <a:pt x="1129" y="16319"/>
                    <a:pt x="2097" y="17206"/>
                  </a:cubicBezTo>
                  <a:cubicBezTo>
                    <a:pt x="2178" y="17287"/>
                    <a:pt x="2299" y="17408"/>
                    <a:pt x="2379" y="17569"/>
                  </a:cubicBezTo>
                  <a:lnTo>
                    <a:pt x="2379" y="17610"/>
                  </a:lnTo>
                  <a:cubicBezTo>
                    <a:pt x="3105" y="18739"/>
                    <a:pt x="3710" y="19908"/>
                    <a:pt x="4275" y="21118"/>
                  </a:cubicBezTo>
                  <a:cubicBezTo>
                    <a:pt x="4759" y="22046"/>
                    <a:pt x="5203" y="23014"/>
                    <a:pt x="5727" y="23941"/>
                  </a:cubicBezTo>
                  <a:cubicBezTo>
                    <a:pt x="5848" y="24103"/>
                    <a:pt x="5928" y="24264"/>
                    <a:pt x="6049" y="24425"/>
                  </a:cubicBezTo>
                  <a:cubicBezTo>
                    <a:pt x="6412" y="25151"/>
                    <a:pt x="6856" y="25796"/>
                    <a:pt x="7340" y="26442"/>
                  </a:cubicBezTo>
                  <a:lnTo>
                    <a:pt x="7501" y="26603"/>
                  </a:lnTo>
                  <a:cubicBezTo>
                    <a:pt x="8187" y="27410"/>
                    <a:pt x="8751" y="28095"/>
                    <a:pt x="8268" y="29144"/>
                  </a:cubicBezTo>
                  <a:cubicBezTo>
                    <a:pt x="8187" y="29305"/>
                    <a:pt x="8187" y="29507"/>
                    <a:pt x="8268" y="29708"/>
                  </a:cubicBezTo>
                  <a:lnTo>
                    <a:pt x="8268" y="29829"/>
                  </a:lnTo>
                  <a:cubicBezTo>
                    <a:pt x="8268" y="29950"/>
                    <a:pt x="8348" y="30112"/>
                    <a:pt x="8348" y="30273"/>
                  </a:cubicBezTo>
                  <a:cubicBezTo>
                    <a:pt x="8469" y="30636"/>
                    <a:pt x="8510" y="31039"/>
                    <a:pt x="8429" y="31443"/>
                  </a:cubicBezTo>
                  <a:cubicBezTo>
                    <a:pt x="8227" y="32209"/>
                    <a:pt x="8389" y="33015"/>
                    <a:pt x="8832" y="33661"/>
                  </a:cubicBezTo>
                  <a:lnTo>
                    <a:pt x="8953" y="33943"/>
                  </a:lnTo>
                  <a:cubicBezTo>
                    <a:pt x="9235" y="34427"/>
                    <a:pt x="9397" y="34991"/>
                    <a:pt x="9437" y="35516"/>
                  </a:cubicBezTo>
                  <a:cubicBezTo>
                    <a:pt x="9437" y="36806"/>
                    <a:pt x="9719" y="38097"/>
                    <a:pt x="10284" y="39266"/>
                  </a:cubicBezTo>
                  <a:cubicBezTo>
                    <a:pt x="10284" y="39307"/>
                    <a:pt x="10284" y="39307"/>
                    <a:pt x="10284" y="39307"/>
                  </a:cubicBezTo>
                  <a:cubicBezTo>
                    <a:pt x="10284" y="40194"/>
                    <a:pt x="10486" y="41000"/>
                    <a:pt x="10970" y="41726"/>
                  </a:cubicBezTo>
                  <a:lnTo>
                    <a:pt x="11050" y="41928"/>
                  </a:lnTo>
                  <a:cubicBezTo>
                    <a:pt x="11776" y="43420"/>
                    <a:pt x="12825" y="44670"/>
                    <a:pt x="14156" y="45638"/>
                  </a:cubicBezTo>
                  <a:cubicBezTo>
                    <a:pt x="14196" y="45679"/>
                    <a:pt x="14236" y="45719"/>
                    <a:pt x="14277" y="45759"/>
                  </a:cubicBezTo>
                  <a:cubicBezTo>
                    <a:pt x="14317" y="45840"/>
                    <a:pt x="14398" y="45921"/>
                    <a:pt x="14438" y="46042"/>
                  </a:cubicBezTo>
                  <a:cubicBezTo>
                    <a:pt x="15244" y="45235"/>
                    <a:pt x="15002" y="44267"/>
                    <a:pt x="15648" y="43501"/>
                  </a:cubicBezTo>
                  <a:cubicBezTo>
                    <a:pt x="15938" y="43173"/>
                    <a:pt x="16122" y="43050"/>
                    <a:pt x="16237" y="43050"/>
                  </a:cubicBezTo>
                  <a:cubicBezTo>
                    <a:pt x="16490" y="43050"/>
                    <a:pt x="16414" y="43640"/>
                    <a:pt x="16414" y="43945"/>
                  </a:cubicBezTo>
                  <a:cubicBezTo>
                    <a:pt x="16414" y="44388"/>
                    <a:pt x="17019" y="45154"/>
                    <a:pt x="17180" y="45598"/>
                  </a:cubicBezTo>
                  <a:cubicBezTo>
                    <a:pt x="17234" y="45759"/>
                    <a:pt x="17436" y="45813"/>
                    <a:pt x="17681" y="45813"/>
                  </a:cubicBezTo>
                  <a:cubicBezTo>
                    <a:pt x="18171" y="45813"/>
                    <a:pt x="18834" y="45598"/>
                    <a:pt x="18834" y="45598"/>
                  </a:cubicBezTo>
                  <a:lnTo>
                    <a:pt x="20810" y="46082"/>
                  </a:lnTo>
                  <a:lnTo>
                    <a:pt x="21979" y="44872"/>
                  </a:lnTo>
                  <a:cubicBezTo>
                    <a:pt x="21979" y="44872"/>
                    <a:pt x="23673" y="44267"/>
                    <a:pt x="23794" y="43501"/>
                  </a:cubicBezTo>
                  <a:cubicBezTo>
                    <a:pt x="23956" y="42735"/>
                    <a:pt x="23351" y="34145"/>
                    <a:pt x="23351" y="34145"/>
                  </a:cubicBezTo>
                  <a:lnTo>
                    <a:pt x="36458" y="23296"/>
                  </a:lnTo>
                  <a:cubicBezTo>
                    <a:pt x="36458" y="23296"/>
                    <a:pt x="43555" y="14222"/>
                    <a:pt x="45209" y="10915"/>
                  </a:cubicBezTo>
                  <a:cubicBezTo>
                    <a:pt x="46862" y="7608"/>
                    <a:pt x="36417" y="3535"/>
                    <a:pt x="36417" y="3535"/>
                  </a:cubicBezTo>
                  <a:cubicBezTo>
                    <a:pt x="36417" y="3535"/>
                    <a:pt x="24198" y="833"/>
                    <a:pt x="20286" y="66"/>
                  </a:cubicBezTo>
                  <a:cubicBezTo>
                    <a:pt x="20058" y="22"/>
                    <a:pt x="19798" y="1"/>
                    <a:pt x="1951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723;p30">
              <a:extLst>
                <a:ext uri="{FF2B5EF4-FFF2-40B4-BE49-F238E27FC236}">
                  <a16:creationId xmlns:a16="http://schemas.microsoft.com/office/drawing/2014/main" id="{3EE3E91D-BC6D-6247-AD03-A9C68712FE1F}"/>
                </a:ext>
              </a:extLst>
            </p:cNvPr>
            <p:cNvSpPr/>
            <p:nvPr/>
          </p:nvSpPr>
          <p:spPr>
            <a:xfrm>
              <a:off x="2076278" y="3733496"/>
              <a:ext cx="431092" cy="407286"/>
            </a:xfrm>
            <a:custGeom>
              <a:avLst/>
              <a:gdLst/>
              <a:ahLst/>
              <a:cxnLst/>
              <a:rect l="l" t="t" r="r" b="b"/>
              <a:pathLst>
                <a:path w="27612" h="26083"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0" y="20520"/>
                    <a:pt x="120" y="20517"/>
                    <a:pt x="179" y="20517"/>
                  </a:cubicBezTo>
                  <a:cubicBezTo>
                    <a:pt x="755" y="20517"/>
                    <a:pt x="1277" y="20866"/>
                    <a:pt x="1533" y="21415"/>
                  </a:cubicBezTo>
                  <a:cubicBezTo>
                    <a:pt x="1976" y="22464"/>
                    <a:pt x="3025" y="22625"/>
                    <a:pt x="2420" y="23996"/>
                  </a:cubicBezTo>
                  <a:cubicBezTo>
                    <a:pt x="1815" y="25367"/>
                    <a:pt x="1210" y="25932"/>
                    <a:pt x="2259" y="25932"/>
                  </a:cubicBezTo>
                  <a:cubicBezTo>
                    <a:pt x="2866" y="25932"/>
                    <a:pt x="3462" y="26083"/>
                    <a:pt x="3974" y="26083"/>
                  </a:cubicBezTo>
                  <a:cubicBezTo>
                    <a:pt x="4380" y="26083"/>
                    <a:pt x="4734" y="25988"/>
                    <a:pt x="5001" y="25650"/>
                  </a:cubicBezTo>
                  <a:cubicBezTo>
                    <a:pt x="5566" y="24883"/>
                    <a:pt x="4840" y="25488"/>
                    <a:pt x="6332" y="24440"/>
                  </a:cubicBezTo>
                  <a:cubicBezTo>
                    <a:pt x="7730" y="23483"/>
                    <a:pt x="7953" y="21519"/>
                    <a:pt x="8686" y="21519"/>
                  </a:cubicBezTo>
                  <a:cubicBezTo>
                    <a:pt x="8757" y="21519"/>
                    <a:pt x="8832" y="21538"/>
                    <a:pt x="8913" y="21576"/>
                  </a:cubicBezTo>
                  <a:cubicBezTo>
                    <a:pt x="9712" y="21976"/>
                    <a:pt x="12242" y="23617"/>
                    <a:pt x="13181" y="23617"/>
                  </a:cubicBezTo>
                  <a:cubicBezTo>
                    <a:pt x="13285" y="23617"/>
                    <a:pt x="13369" y="23597"/>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43" y="15732"/>
                    <a:pt x="23502" y="13422"/>
                    <a:pt x="24106" y="13422"/>
                  </a:cubicBezTo>
                  <a:cubicBezTo>
                    <a:pt x="24126" y="13422"/>
                    <a:pt x="24143" y="13425"/>
                    <a:pt x="24157" y="13430"/>
                  </a:cubicBezTo>
                  <a:cubicBezTo>
                    <a:pt x="24165" y="13433"/>
                    <a:pt x="24173" y="13434"/>
                    <a:pt x="24182" y="13434"/>
                  </a:cubicBezTo>
                  <a:cubicBezTo>
                    <a:pt x="24735" y="13434"/>
                    <a:pt x="27612" y="8569"/>
                    <a:pt x="26738" y="7219"/>
                  </a:cubicBezTo>
                  <a:cubicBezTo>
                    <a:pt x="25811" y="5888"/>
                    <a:pt x="22060" y="888"/>
                    <a:pt x="22060" y="888"/>
                  </a:cubicBezTo>
                  <a:lnTo>
                    <a:pt x="1568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724;p30">
              <a:extLst>
                <a:ext uri="{FF2B5EF4-FFF2-40B4-BE49-F238E27FC236}">
                  <a16:creationId xmlns:a16="http://schemas.microsoft.com/office/drawing/2014/main" id="{CAEFB6BE-9732-C34F-9AAA-941081728506}"/>
                </a:ext>
              </a:extLst>
            </p:cNvPr>
            <p:cNvSpPr/>
            <p:nvPr/>
          </p:nvSpPr>
          <p:spPr>
            <a:xfrm>
              <a:off x="2076278" y="3733496"/>
              <a:ext cx="431311" cy="412486"/>
            </a:xfrm>
            <a:custGeom>
              <a:avLst/>
              <a:gdLst/>
              <a:ahLst/>
              <a:cxnLst/>
              <a:rect l="l" t="t" r="r" b="b"/>
              <a:pathLst>
                <a:path w="27626" h="26416" fill="none"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46" y="20447"/>
                    <a:pt x="1250" y="20810"/>
                    <a:pt x="1533" y="21415"/>
                  </a:cubicBezTo>
                  <a:cubicBezTo>
                    <a:pt x="1976" y="22464"/>
                    <a:pt x="3025" y="22625"/>
                    <a:pt x="2420" y="23996"/>
                  </a:cubicBezTo>
                  <a:cubicBezTo>
                    <a:pt x="1815" y="25367"/>
                    <a:pt x="1210" y="25932"/>
                    <a:pt x="2259" y="25932"/>
                  </a:cubicBezTo>
                  <a:cubicBezTo>
                    <a:pt x="3348" y="25932"/>
                    <a:pt x="4396" y="26416"/>
                    <a:pt x="5001" y="25650"/>
                  </a:cubicBezTo>
                  <a:cubicBezTo>
                    <a:pt x="5566" y="24883"/>
                    <a:pt x="4840" y="25488"/>
                    <a:pt x="6332" y="24440"/>
                  </a:cubicBezTo>
                  <a:cubicBezTo>
                    <a:pt x="7864" y="23391"/>
                    <a:pt x="7985" y="21133"/>
                    <a:pt x="8913" y="21576"/>
                  </a:cubicBezTo>
                  <a:cubicBezTo>
                    <a:pt x="9800" y="22020"/>
                    <a:pt x="12825" y="23996"/>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66" y="15688"/>
                    <a:pt x="23714" y="13269"/>
                    <a:pt x="24157" y="13430"/>
                  </a:cubicBezTo>
                  <a:cubicBezTo>
                    <a:pt x="24641" y="13591"/>
                    <a:pt x="27626" y="8590"/>
                    <a:pt x="26738" y="7219"/>
                  </a:cubicBezTo>
                  <a:cubicBezTo>
                    <a:pt x="25811" y="5888"/>
                    <a:pt x="22060" y="888"/>
                    <a:pt x="22060" y="888"/>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6725;p30">
              <a:extLst>
                <a:ext uri="{FF2B5EF4-FFF2-40B4-BE49-F238E27FC236}">
                  <a16:creationId xmlns:a16="http://schemas.microsoft.com/office/drawing/2014/main" id="{44A6E2E3-7A28-D246-BAF3-71A41F021B63}"/>
                </a:ext>
              </a:extLst>
            </p:cNvPr>
            <p:cNvSpPr/>
            <p:nvPr/>
          </p:nvSpPr>
          <p:spPr>
            <a:xfrm>
              <a:off x="2311760" y="3542687"/>
              <a:ext cx="419352" cy="416905"/>
            </a:xfrm>
            <a:custGeom>
              <a:avLst/>
              <a:gdLst/>
              <a:ahLst/>
              <a:cxnLst/>
              <a:rect l="l" t="t" r="r" b="b"/>
              <a:pathLst>
                <a:path w="26860" h="26699" extrusionOk="0">
                  <a:moveTo>
                    <a:pt x="14922" y="1"/>
                  </a:moveTo>
                  <a:cubicBezTo>
                    <a:pt x="11938" y="1"/>
                    <a:pt x="3912" y="2541"/>
                    <a:pt x="3186" y="2864"/>
                  </a:cubicBezTo>
                  <a:lnTo>
                    <a:pt x="162" y="11454"/>
                  </a:lnTo>
                  <a:lnTo>
                    <a:pt x="0" y="13108"/>
                  </a:lnTo>
                  <a:cubicBezTo>
                    <a:pt x="646" y="13874"/>
                    <a:pt x="1170" y="14721"/>
                    <a:pt x="1493" y="15689"/>
                  </a:cubicBezTo>
                  <a:cubicBezTo>
                    <a:pt x="1815" y="16899"/>
                    <a:pt x="1976" y="17624"/>
                    <a:pt x="2702" y="17786"/>
                  </a:cubicBezTo>
                  <a:cubicBezTo>
                    <a:pt x="3469" y="17907"/>
                    <a:pt x="4154" y="18270"/>
                    <a:pt x="4679" y="18834"/>
                  </a:cubicBezTo>
                  <a:cubicBezTo>
                    <a:pt x="4961" y="19278"/>
                    <a:pt x="5687" y="19560"/>
                    <a:pt x="6050" y="20044"/>
                  </a:cubicBezTo>
                  <a:cubicBezTo>
                    <a:pt x="6776" y="21093"/>
                    <a:pt x="5727" y="20972"/>
                    <a:pt x="6776" y="22141"/>
                  </a:cubicBezTo>
                  <a:cubicBezTo>
                    <a:pt x="7865" y="23351"/>
                    <a:pt x="8590" y="23069"/>
                    <a:pt x="9034" y="23513"/>
                  </a:cubicBezTo>
                  <a:cubicBezTo>
                    <a:pt x="9518" y="23956"/>
                    <a:pt x="9357" y="25166"/>
                    <a:pt x="9962" y="25489"/>
                  </a:cubicBezTo>
                  <a:cubicBezTo>
                    <a:pt x="10115" y="25560"/>
                    <a:pt x="10180" y="25585"/>
                    <a:pt x="10219" y="25585"/>
                  </a:cubicBezTo>
                  <a:cubicBezTo>
                    <a:pt x="10309" y="25585"/>
                    <a:pt x="10258" y="25452"/>
                    <a:pt x="10824" y="25452"/>
                  </a:cubicBezTo>
                  <a:cubicBezTo>
                    <a:pt x="10981" y="25452"/>
                    <a:pt x="11185" y="25462"/>
                    <a:pt x="11454" y="25489"/>
                  </a:cubicBezTo>
                  <a:cubicBezTo>
                    <a:pt x="13148" y="25610"/>
                    <a:pt x="13874" y="25610"/>
                    <a:pt x="14801" y="25932"/>
                  </a:cubicBezTo>
                  <a:cubicBezTo>
                    <a:pt x="15688" y="26215"/>
                    <a:pt x="19479" y="26699"/>
                    <a:pt x="19479" y="26699"/>
                  </a:cubicBezTo>
                  <a:cubicBezTo>
                    <a:pt x="19479" y="26699"/>
                    <a:pt x="26860" y="13713"/>
                    <a:pt x="25488" y="10688"/>
                  </a:cubicBezTo>
                  <a:cubicBezTo>
                    <a:pt x="24157" y="7663"/>
                    <a:pt x="17947" y="1"/>
                    <a:pt x="14922"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6726;p30">
              <a:extLst>
                <a:ext uri="{FF2B5EF4-FFF2-40B4-BE49-F238E27FC236}">
                  <a16:creationId xmlns:a16="http://schemas.microsoft.com/office/drawing/2014/main" id="{F1F876BE-F4CD-BE49-B77C-8093E0DD6A46}"/>
                </a:ext>
              </a:extLst>
            </p:cNvPr>
            <p:cNvSpPr/>
            <p:nvPr/>
          </p:nvSpPr>
          <p:spPr>
            <a:xfrm>
              <a:off x="2387308" y="3331111"/>
              <a:ext cx="614555" cy="824331"/>
            </a:xfrm>
            <a:custGeom>
              <a:avLst/>
              <a:gdLst/>
              <a:ahLst/>
              <a:cxnLst/>
              <a:rect l="l" t="t" r="r" b="b"/>
              <a:pathLst>
                <a:path w="39363" h="52791" extrusionOk="0">
                  <a:moveTo>
                    <a:pt x="22021" y="0"/>
                  </a:moveTo>
                  <a:lnTo>
                    <a:pt x="1" y="5525"/>
                  </a:lnTo>
                  <a:lnTo>
                    <a:pt x="8430" y="17745"/>
                  </a:lnTo>
                  <a:lnTo>
                    <a:pt x="9357" y="19277"/>
                  </a:lnTo>
                  <a:cubicBezTo>
                    <a:pt x="9357" y="19277"/>
                    <a:pt x="8873" y="20931"/>
                    <a:pt x="9357" y="20931"/>
                  </a:cubicBezTo>
                  <a:cubicBezTo>
                    <a:pt x="9801" y="20931"/>
                    <a:pt x="9801" y="20931"/>
                    <a:pt x="11293" y="21374"/>
                  </a:cubicBezTo>
                  <a:cubicBezTo>
                    <a:pt x="12825" y="21818"/>
                    <a:pt x="13430" y="22141"/>
                    <a:pt x="14318" y="22423"/>
                  </a:cubicBezTo>
                  <a:cubicBezTo>
                    <a:pt x="15245" y="22746"/>
                    <a:pt x="16576" y="23028"/>
                    <a:pt x="16576" y="24843"/>
                  </a:cubicBezTo>
                  <a:lnTo>
                    <a:pt x="16132" y="28311"/>
                  </a:lnTo>
                  <a:lnTo>
                    <a:pt x="15366" y="29682"/>
                  </a:lnTo>
                  <a:lnTo>
                    <a:pt x="15971" y="31336"/>
                  </a:lnTo>
                  <a:cubicBezTo>
                    <a:pt x="15971" y="31336"/>
                    <a:pt x="15850" y="32546"/>
                    <a:pt x="15850" y="32989"/>
                  </a:cubicBezTo>
                  <a:cubicBezTo>
                    <a:pt x="15850" y="33433"/>
                    <a:pt x="15366" y="34038"/>
                    <a:pt x="15084" y="34522"/>
                  </a:cubicBezTo>
                  <a:cubicBezTo>
                    <a:pt x="14761" y="34965"/>
                    <a:pt x="14035" y="35409"/>
                    <a:pt x="14035" y="35853"/>
                  </a:cubicBezTo>
                  <a:cubicBezTo>
                    <a:pt x="14035" y="36296"/>
                    <a:pt x="12987" y="37990"/>
                    <a:pt x="12987" y="37990"/>
                  </a:cubicBezTo>
                  <a:lnTo>
                    <a:pt x="11454" y="39805"/>
                  </a:lnTo>
                  <a:cubicBezTo>
                    <a:pt x="11212" y="40813"/>
                    <a:pt x="11374" y="41902"/>
                    <a:pt x="11898" y="42830"/>
                  </a:cubicBezTo>
                  <a:cubicBezTo>
                    <a:pt x="12825" y="44322"/>
                    <a:pt x="13269" y="44483"/>
                    <a:pt x="13108" y="45209"/>
                  </a:cubicBezTo>
                  <a:cubicBezTo>
                    <a:pt x="12946" y="45975"/>
                    <a:pt x="12503" y="46741"/>
                    <a:pt x="12503" y="48234"/>
                  </a:cubicBezTo>
                  <a:cubicBezTo>
                    <a:pt x="12503" y="49766"/>
                    <a:pt x="12946" y="49927"/>
                    <a:pt x="12946" y="50653"/>
                  </a:cubicBezTo>
                  <a:cubicBezTo>
                    <a:pt x="12946" y="51420"/>
                    <a:pt x="11293" y="52307"/>
                    <a:pt x="13874" y="52468"/>
                  </a:cubicBezTo>
                  <a:cubicBezTo>
                    <a:pt x="14277" y="52509"/>
                    <a:pt x="14640" y="52630"/>
                    <a:pt x="15003" y="52791"/>
                  </a:cubicBezTo>
                  <a:cubicBezTo>
                    <a:pt x="15044" y="52589"/>
                    <a:pt x="15044" y="52347"/>
                    <a:pt x="15044" y="52146"/>
                  </a:cubicBezTo>
                  <a:cubicBezTo>
                    <a:pt x="15084" y="51904"/>
                    <a:pt x="15084" y="51702"/>
                    <a:pt x="15165" y="51500"/>
                  </a:cubicBezTo>
                  <a:cubicBezTo>
                    <a:pt x="15286" y="50976"/>
                    <a:pt x="15286" y="50452"/>
                    <a:pt x="15165" y="49968"/>
                  </a:cubicBezTo>
                  <a:lnTo>
                    <a:pt x="15003" y="49524"/>
                  </a:lnTo>
                  <a:cubicBezTo>
                    <a:pt x="15205" y="49323"/>
                    <a:pt x="15487" y="49161"/>
                    <a:pt x="15729" y="49040"/>
                  </a:cubicBezTo>
                  <a:cubicBezTo>
                    <a:pt x="17020" y="48355"/>
                    <a:pt x="18391" y="47871"/>
                    <a:pt x="19802" y="47548"/>
                  </a:cubicBezTo>
                  <a:lnTo>
                    <a:pt x="19964" y="47508"/>
                  </a:lnTo>
                  <a:cubicBezTo>
                    <a:pt x="20770" y="47225"/>
                    <a:pt x="21456" y="46701"/>
                    <a:pt x="21940" y="46016"/>
                  </a:cubicBezTo>
                  <a:cubicBezTo>
                    <a:pt x="21980" y="45975"/>
                    <a:pt x="22021" y="45895"/>
                    <a:pt x="22101" y="45814"/>
                  </a:cubicBezTo>
                  <a:cubicBezTo>
                    <a:pt x="22464" y="45532"/>
                    <a:pt x="22625" y="45048"/>
                    <a:pt x="22504" y="44604"/>
                  </a:cubicBezTo>
                  <a:cubicBezTo>
                    <a:pt x="22343" y="43717"/>
                    <a:pt x="22504" y="42830"/>
                    <a:pt x="22988" y="42063"/>
                  </a:cubicBezTo>
                  <a:cubicBezTo>
                    <a:pt x="22988" y="41983"/>
                    <a:pt x="23190" y="41620"/>
                    <a:pt x="22988" y="41418"/>
                  </a:cubicBezTo>
                  <a:cubicBezTo>
                    <a:pt x="22787" y="41176"/>
                    <a:pt x="22787" y="41055"/>
                    <a:pt x="22948" y="40652"/>
                  </a:cubicBezTo>
                  <a:cubicBezTo>
                    <a:pt x="22948" y="40571"/>
                    <a:pt x="22988" y="40450"/>
                    <a:pt x="23029" y="40329"/>
                  </a:cubicBezTo>
                  <a:cubicBezTo>
                    <a:pt x="23109" y="40047"/>
                    <a:pt x="23271" y="39442"/>
                    <a:pt x="22545" y="39200"/>
                  </a:cubicBezTo>
                  <a:cubicBezTo>
                    <a:pt x="22504" y="39200"/>
                    <a:pt x="22504" y="39160"/>
                    <a:pt x="22545" y="39160"/>
                  </a:cubicBezTo>
                  <a:cubicBezTo>
                    <a:pt x="22988" y="39039"/>
                    <a:pt x="23271" y="38595"/>
                    <a:pt x="23109" y="38151"/>
                  </a:cubicBezTo>
                  <a:cubicBezTo>
                    <a:pt x="23109" y="38071"/>
                    <a:pt x="23109" y="37990"/>
                    <a:pt x="23109" y="37909"/>
                  </a:cubicBezTo>
                  <a:lnTo>
                    <a:pt x="23109" y="37829"/>
                  </a:lnTo>
                  <a:cubicBezTo>
                    <a:pt x="23190" y="37385"/>
                    <a:pt x="23069" y="37143"/>
                    <a:pt x="22746" y="37063"/>
                  </a:cubicBezTo>
                  <a:cubicBezTo>
                    <a:pt x="22712" y="37056"/>
                    <a:pt x="22677" y="37052"/>
                    <a:pt x="22643" y="37052"/>
                  </a:cubicBezTo>
                  <a:cubicBezTo>
                    <a:pt x="22478" y="37052"/>
                    <a:pt x="22322" y="37131"/>
                    <a:pt x="22222" y="37264"/>
                  </a:cubicBezTo>
                  <a:cubicBezTo>
                    <a:pt x="21980" y="36942"/>
                    <a:pt x="21859" y="36700"/>
                    <a:pt x="21980" y="36296"/>
                  </a:cubicBezTo>
                  <a:cubicBezTo>
                    <a:pt x="22182" y="35732"/>
                    <a:pt x="22021" y="35127"/>
                    <a:pt x="21537" y="34723"/>
                  </a:cubicBezTo>
                  <a:cubicBezTo>
                    <a:pt x="21133" y="34481"/>
                    <a:pt x="21174" y="34360"/>
                    <a:pt x="21254" y="33796"/>
                  </a:cubicBezTo>
                  <a:lnTo>
                    <a:pt x="21254" y="33756"/>
                  </a:lnTo>
                  <a:cubicBezTo>
                    <a:pt x="21375" y="33231"/>
                    <a:pt x="21416" y="33030"/>
                    <a:pt x="21940" y="32828"/>
                  </a:cubicBezTo>
                  <a:cubicBezTo>
                    <a:pt x="22585" y="32505"/>
                    <a:pt x="23150" y="31981"/>
                    <a:pt x="23553" y="31376"/>
                  </a:cubicBezTo>
                  <a:lnTo>
                    <a:pt x="23674" y="31215"/>
                  </a:lnTo>
                  <a:cubicBezTo>
                    <a:pt x="23876" y="30932"/>
                    <a:pt x="24158" y="30691"/>
                    <a:pt x="24521" y="30570"/>
                  </a:cubicBezTo>
                  <a:cubicBezTo>
                    <a:pt x="25126" y="30529"/>
                    <a:pt x="25731" y="30166"/>
                    <a:pt x="26053" y="29642"/>
                  </a:cubicBezTo>
                  <a:lnTo>
                    <a:pt x="26255" y="29440"/>
                  </a:lnTo>
                  <a:lnTo>
                    <a:pt x="26416" y="29239"/>
                  </a:lnTo>
                  <a:cubicBezTo>
                    <a:pt x="27263" y="28190"/>
                    <a:pt x="28272" y="27263"/>
                    <a:pt x="29481" y="26537"/>
                  </a:cubicBezTo>
                  <a:cubicBezTo>
                    <a:pt x="29643" y="26456"/>
                    <a:pt x="29804" y="26375"/>
                    <a:pt x="29965" y="26254"/>
                  </a:cubicBezTo>
                  <a:cubicBezTo>
                    <a:pt x="30288" y="26053"/>
                    <a:pt x="30611" y="25891"/>
                    <a:pt x="30974" y="25811"/>
                  </a:cubicBezTo>
                  <a:lnTo>
                    <a:pt x="31337" y="25690"/>
                  </a:lnTo>
                  <a:cubicBezTo>
                    <a:pt x="32345" y="25528"/>
                    <a:pt x="33313" y="25206"/>
                    <a:pt x="34160" y="24681"/>
                  </a:cubicBezTo>
                  <a:cubicBezTo>
                    <a:pt x="35047" y="24117"/>
                    <a:pt x="35853" y="23391"/>
                    <a:pt x="36579" y="22625"/>
                  </a:cubicBezTo>
                  <a:lnTo>
                    <a:pt x="36781" y="22423"/>
                  </a:lnTo>
                  <a:cubicBezTo>
                    <a:pt x="37668" y="21495"/>
                    <a:pt x="38555" y="20608"/>
                    <a:pt x="38838" y="19237"/>
                  </a:cubicBezTo>
                  <a:cubicBezTo>
                    <a:pt x="38878" y="19116"/>
                    <a:pt x="38918" y="18995"/>
                    <a:pt x="38959" y="18874"/>
                  </a:cubicBezTo>
                  <a:cubicBezTo>
                    <a:pt x="39080" y="18672"/>
                    <a:pt x="39120" y="18430"/>
                    <a:pt x="39160" y="18229"/>
                  </a:cubicBezTo>
                  <a:cubicBezTo>
                    <a:pt x="39201" y="17664"/>
                    <a:pt x="39080" y="17140"/>
                    <a:pt x="38838" y="16616"/>
                  </a:cubicBezTo>
                  <a:cubicBezTo>
                    <a:pt x="38636" y="16253"/>
                    <a:pt x="38515" y="15849"/>
                    <a:pt x="38515" y="15406"/>
                  </a:cubicBezTo>
                  <a:cubicBezTo>
                    <a:pt x="38515" y="15285"/>
                    <a:pt x="38555" y="15123"/>
                    <a:pt x="38555" y="15002"/>
                  </a:cubicBezTo>
                  <a:cubicBezTo>
                    <a:pt x="38636" y="14680"/>
                    <a:pt x="38636" y="14398"/>
                    <a:pt x="38636" y="14075"/>
                  </a:cubicBezTo>
                  <a:cubicBezTo>
                    <a:pt x="38596" y="13793"/>
                    <a:pt x="38555" y="13510"/>
                    <a:pt x="38434" y="13268"/>
                  </a:cubicBezTo>
                  <a:cubicBezTo>
                    <a:pt x="38757" y="13067"/>
                    <a:pt x="38918" y="12704"/>
                    <a:pt x="38878" y="12341"/>
                  </a:cubicBezTo>
                  <a:cubicBezTo>
                    <a:pt x="38878" y="11736"/>
                    <a:pt x="38838" y="11171"/>
                    <a:pt x="38717" y="10566"/>
                  </a:cubicBezTo>
                  <a:cubicBezTo>
                    <a:pt x="38596" y="9961"/>
                    <a:pt x="38515" y="9356"/>
                    <a:pt x="38555" y="8711"/>
                  </a:cubicBezTo>
                  <a:lnTo>
                    <a:pt x="38555" y="8550"/>
                  </a:lnTo>
                  <a:lnTo>
                    <a:pt x="38555" y="8510"/>
                  </a:lnTo>
                  <a:lnTo>
                    <a:pt x="38636" y="8510"/>
                  </a:lnTo>
                  <a:cubicBezTo>
                    <a:pt x="38676" y="8520"/>
                    <a:pt x="38719" y="8525"/>
                    <a:pt x="38763" y="8525"/>
                  </a:cubicBezTo>
                  <a:cubicBezTo>
                    <a:pt x="38893" y="8525"/>
                    <a:pt x="39029" y="8479"/>
                    <a:pt x="39120" y="8389"/>
                  </a:cubicBezTo>
                  <a:cubicBezTo>
                    <a:pt x="39241" y="8268"/>
                    <a:pt x="39281" y="8106"/>
                    <a:pt x="39281" y="7985"/>
                  </a:cubicBezTo>
                  <a:cubicBezTo>
                    <a:pt x="39241" y="7945"/>
                    <a:pt x="39241" y="7905"/>
                    <a:pt x="39281" y="7864"/>
                  </a:cubicBezTo>
                  <a:cubicBezTo>
                    <a:pt x="39281" y="7703"/>
                    <a:pt x="39362" y="7219"/>
                    <a:pt x="38878" y="7138"/>
                  </a:cubicBezTo>
                  <a:lnTo>
                    <a:pt x="38838" y="7138"/>
                  </a:lnTo>
                  <a:cubicBezTo>
                    <a:pt x="38838" y="7098"/>
                    <a:pt x="38838" y="7058"/>
                    <a:pt x="38838" y="7058"/>
                  </a:cubicBezTo>
                  <a:lnTo>
                    <a:pt x="38838" y="6977"/>
                  </a:lnTo>
                  <a:cubicBezTo>
                    <a:pt x="38999" y="5606"/>
                    <a:pt x="38757" y="5122"/>
                    <a:pt x="37547" y="4598"/>
                  </a:cubicBezTo>
                  <a:cubicBezTo>
                    <a:pt x="37225" y="4477"/>
                    <a:pt x="36942" y="4154"/>
                    <a:pt x="36862" y="3831"/>
                  </a:cubicBezTo>
                  <a:cubicBezTo>
                    <a:pt x="36741" y="3428"/>
                    <a:pt x="36660" y="2984"/>
                    <a:pt x="36579" y="2581"/>
                  </a:cubicBezTo>
                  <a:cubicBezTo>
                    <a:pt x="36539" y="2259"/>
                    <a:pt x="36499" y="1896"/>
                    <a:pt x="36418" y="1573"/>
                  </a:cubicBezTo>
                  <a:lnTo>
                    <a:pt x="22021" y="0"/>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6727;p30">
              <a:extLst>
                <a:ext uri="{FF2B5EF4-FFF2-40B4-BE49-F238E27FC236}">
                  <a16:creationId xmlns:a16="http://schemas.microsoft.com/office/drawing/2014/main" id="{059CF1D1-0CB4-334F-95E7-B8F59FBE9116}"/>
                </a:ext>
              </a:extLst>
            </p:cNvPr>
            <p:cNvSpPr/>
            <p:nvPr/>
          </p:nvSpPr>
          <p:spPr>
            <a:xfrm>
              <a:off x="2234307" y="2753656"/>
              <a:ext cx="760001" cy="967256"/>
            </a:xfrm>
            <a:custGeom>
              <a:avLst/>
              <a:gdLst/>
              <a:ahLst/>
              <a:cxnLst/>
              <a:rect l="l" t="t" r="r" b="b"/>
              <a:pathLst>
                <a:path w="48679" h="61944" extrusionOk="0">
                  <a:moveTo>
                    <a:pt x="18835" y="0"/>
                  </a:moveTo>
                  <a:lnTo>
                    <a:pt x="2542" y="24762"/>
                  </a:lnTo>
                  <a:lnTo>
                    <a:pt x="1" y="53880"/>
                  </a:lnTo>
                  <a:lnTo>
                    <a:pt x="25650" y="51904"/>
                  </a:lnTo>
                  <a:cubicBezTo>
                    <a:pt x="25650" y="52347"/>
                    <a:pt x="27142" y="52952"/>
                    <a:pt x="27142" y="52952"/>
                  </a:cubicBezTo>
                  <a:cubicBezTo>
                    <a:pt x="27142" y="52952"/>
                    <a:pt x="27789" y="54483"/>
                    <a:pt x="28238" y="54483"/>
                  </a:cubicBezTo>
                  <a:cubicBezTo>
                    <a:pt x="28278" y="54483"/>
                    <a:pt x="28316" y="54471"/>
                    <a:pt x="28352" y="54445"/>
                  </a:cubicBezTo>
                  <a:cubicBezTo>
                    <a:pt x="28694" y="54227"/>
                    <a:pt x="29393" y="53723"/>
                    <a:pt x="29845" y="53723"/>
                  </a:cubicBezTo>
                  <a:cubicBezTo>
                    <a:pt x="29980" y="53723"/>
                    <a:pt x="30093" y="53768"/>
                    <a:pt x="30167" y="53880"/>
                  </a:cubicBezTo>
                  <a:cubicBezTo>
                    <a:pt x="30449" y="54324"/>
                    <a:pt x="31216" y="53719"/>
                    <a:pt x="30933" y="55211"/>
                  </a:cubicBezTo>
                  <a:cubicBezTo>
                    <a:pt x="30611" y="56743"/>
                    <a:pt x="29723" y="56864"/>
                    <a:pt x="30006" y="57792"/>
                  </a:cubicBezTo>
                  <a:cubicBezTo>
                    <a:pt x="30328" y="58679"/>
                    <a:pt x="31216" y="58236"/>
                    <a:pt x="31377" y="60050"/>
                  </a:cubicBezTo>
                  <a:cubicBezTo>
                    <a:pt x="31481" y="61225"/>
                    <a:pt x="31957" y="61943"/>
                    <a:pt x="32313" y="61943"/>
                  </a:cubicBezTo>
                  <a:cubicBezTo>
                    <a:pt x="32507" y="61943"/>
                    <a:pt x="32665" y="61730"/>
                    <a:pt x="32708" y="61260"/>
                  </a:cubicBezTo>
                  <a:cubicBezTo>
                    <a:pt x="32869" y="59889"/>
                    <a:pt x="32425" y="59284"/>
                    <a:pt x="33474" y="58679"/>
                  </a:cubicBezTo>
                  <a:cubicBezTo>
                    <a:pt x="34523" y="58074"/>
                    <a:pt x="35128" y="54767"/>
                    <a:pt x="34684" y="54162"/>
                  </a:cubicBezTo>
                  <a:cubicBezTo>
                    <a:pt x="34079" y="53275"/>
                    <a:pt x="33434" y="52388"/>
                    <a:pt x="32708" y="51581"/>
                  </a:cubicBezTo>
                  <a:lnTo>
                    <a:pt x="31054" y="49928"/>
                  </a:lnTo>
                  <a:cubicBezTo>
                    <a:pt x="31054" y="49928"/>
                    <a:pt x="30328" y="45532"/>
                    <a:pt x="31216" y="45088"/>
                  </a:cubicBezTo>
                  <a:cubicBezTo>
                    <a:pt x="31371" y="45011"/>
                    <a:pt x="31513" y="44979"/>
                    <a:pt x="31648" y="44979"/>
                  </a:cubicBezTo>
                  <a:cubicBezTo>
                    <a:pt x="32284" y="44979"/>
                    <a:pt x="32742" y="45693"/>
                    <a:pt x="33474" y="45693"/>
                  </a:cubicBezTo>
                  <a:cubicBezTo>
                    <a:pt x="34194" y="45693"/>
                    <a:pt x="34890" y="45062"/>
                    <a:pt x="35316" y="45062"/>
                  </a:cubicBezTo>
                  <a:cubicBezTo>
                    <a:pt x="35439" y="45062"/>
                    <a:pt x="35539" y="45114"/>
                    <a:pt x="35611" y="45250"/>
                  </a:cubicBezTo>
                  <a:cubicBezTo>
                    <a:pt x="35848" y="45756"/>
                    <a:pt x="36422" y="46374"/>
                    <a:pt x="37029" y="46374"/>
                  </a:cubicBezTo>
                  <a:cubicBezTo>
                    <a:pt x="37147" y="46374"/>
                    <a:pt x="37267" y="46351"/>
                    <a:pt x="37386" y="46298"/>
                  </a:cubicBezTo>
                  <a:cubicBezTo>
                    <a:pt x="37630" y="46208"/>
                    <a:pt x="37902" y="46192"/>
                    <a:pt x="38185" y="46192"/>
                  </a:cubicBezTo>
                  <a:cubicBezTo>
                    <a:pt x="38347" y="46192"/>
                    <a:pt x="38511" y="46197"/>
                    <a:pt x="38676" y="46197"/>
                  </a:cubicBezTo>
                  <a:cubicBezTo>
                    <a:pt x="39130" y="46197"/>
                    <a:pt x="39584" y="46157"/>
                    <a:pt x="39967" y="45854"/>
                  </a:cubicBezTo>
                  <a:cubicBezTo>
                    <a:pt x="40733" y="45250"/>
                    <a:pt x="41338" y="44483"/>
                    <a:pt x="42225" y="44483"/>
                  </a:cubicBezTo>
                  <a:cubicBezTo>
                    <a:pt x="43435" y="44403"/>
                    <a:pt x="44565" y="44161"/>
                    <a:pt x="45694" y="43757"/>
                  </a:cubicBezTo>
                  <a:cubicBezTo>
                    <a:pt x="46420" y="43515"/>
                    <a:pt x="47589" y="43394"/>
                    <a:pt x="48678" y="43152"/>
                  </a:cubicBezTo>
                  <a:cubicBezTo>
                    <a:pt x="48638" y="42346"/>
                    <a:pt x="48275" y="41983"/>
                    <a:pt x="47347" y="41580"/>
                  </a:cubicBezTo>
                  <a:cubicBezTo>
                    <a:pt x="47025" y="41418"/>
                    <a:pt x="46783" y="41136"/>
                    <a:pt x="46702" y="40773"/>
                  </a:cubicBezTo>
                  <a:cubicBezTo>
                    <a:pt x="46541" y="40370"/>
                    <a:pt x="46460" y="39966"/>
                    <a:pt x="46420" y="39563"/>
                  </a:cubicBezTo>
                  <a:cubicBezTo>
                    <a:pt x="46339" y="38878"/>
                    <a:pt x="46137" y="38192"/>
                    <a:pt x="45815" y="37587"/>
                  </a:cubicBezTo>
                  <a:cubicBezTo>
                    <a:pt x="45452" y="37184"/>
                    <a:pt x="45411" y="36579"/>
                    <a:pt x="45734" y="36135"/>
                  </a:cubicBezTo>
                  <a:cubicBezTo>
                    <a:pt x="45976" y="35692"/>
                    <a:pt x="45976" y="35167"/>
                    <a:pt x="45734" y="34724"/>
                  </a:cubicBezTo>
                  <a:cubicBezTo>
                    <a:pt x="45452" y="34280"/>
                    <a:pt x="45573" y="33998"/>
                    <a:pt x="45976" y="33554"/>
                  </a:cubicBezTo>
                  <a:cubicBezTo>
                    <a:pt x="46218" y="33272"/>
                    <a:pt x="46299" y="32909"/>
                    <a:pt x="46218" y="32546"/>
                  </a:cubicBezTo>
                  <a:cubicBezTo>
                    <a:pt x="46097" y="32264"/>
                    <a:pt x="45855" y="32022"/>
                    <a:pt x="45532" y="31981"/>
                  </a:cubicBezTo>
                  <a:cubicBezTo>
                    <a:pt x="45492" y="31981"/>
                    <a:pt x="45452" y="31981"/>
                    <a:pt x="45452" y="31780"/>
                  </a:cubicBezTo>
                  <a:cubicBezTo>
                    <a:pt x="45371" y="31376"/>
                    <a:pt x="45089" y="31013"/>
                    <a:pt x="44686" y="30852"/>
                  </a:cubicBezTo>
                  <a:cubicBezTo>
                    <a:pt x="44363" y="30731"/>
                    <a:pt x="44323" y="30691"/>
                    <a:pt x="44323" y="30408"/>
                  </a:cubicBezTo>
                  <a:cubicBezTo>
                    <a:pt x="44323" y="30247"/>
                    <a:pt x="44323" y="30126"/>
                    <a:pt x="44282" y="30045"/>
                  </a:cubicBezTo>
                  <a:cubicBezTo>
                    <a:pt x="44242" y="29844"/>
                    <a:pt x="44242" y="29683"/>
                    <a:pt x="44282" y="29521"/>
                  </a:cubicBezTo>
                  <a:lnTo>
                    <a:pt x="44444" y="29239"/>
                  </a:lnTo>
                  <a:cubicBezTo>
                    <a:pt x="44766" y="28634"/>
                    <a:pt x="45048" y="28029"/>
                    <a:pt x="45250" y="27384"/>
                  </a:cubicBezTo>
                  <a:cubicBezTo>
                    <a:pt x="45290" y="26859"/>
                    <a:pt x="45532" y="26376"/>
                    <a:pt x="45936" y="25972"/>
                  </a:cubicBezTo>
                  <a:cubicBezTo>
                    <a:pt x="46178" y="25730"/>
                    <a:pt x="46379" y="25448"/>
                    <a:pt x="46541" y="25125"/>
                  </a:cubicBezTo>
                  <a:lnTo>
                    <a:pt x="46621" y="25004"/>
                  </a:lnTo>
                  <a:cubicBezTo>
                    <a:pt x="46783" y="24601"/>
                    <a:pt x="46944" y="24238"/>
                    <a:pt x="47105" y="23835"/>
                  </a:cubicBezTo>
                  <a:cubicBezTo>
                    <a:pt x="47267" y="23431"/>
                    <a:pt x="47468" y="23028"/>
                    <a:pt x="47670" y="22625"/>
                  </a:cubicBezTo>
                  <a:lnTo>
                    <a:pt x="47710" y="22585"/>
                  </a:lnTo>
                  <a:cubicBezTo>
                    <a:pt x="48154" y="21939"/>
                    <a:pt x="48396" y="21213"/>
                    <a:pt x="48396" y="20447"/>
                  </a:cubicBezTo>
                  <a:cubicBezTo>
                    <a:pt x="48355" y="20366"/>
                    <a:pt x="48436" y="20245"/>
                    <a:pt x="48557" y="20205"/>
                  </a:cubicBezTo>
                  <a:lnTo>
                    <a:pt x="41620" y="11454"/>
                  </a:lnTo>
                  <a:lnTo>
                    <a:pt x="18835"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728;p30">
              <a:extLst>
                <a:ext uri="{FF2B5EF4-FFF2-40B4-BE49-F238E27FC236}">
                  <a16:creationId xmlns:a16="http://schemas.microsoft.com/office/drawing/2014/main" id="{C042CD97-ED4D-304D-8C81-67F7A0E9049E}"/>
                </a:ext>
              </a:extLst>
            </p:cNvPr>
            <p:cNvSpPr/>
            <p:nvPr/>
          </p:nvSpPr>
          <p:spPr>
            <a:xfrm>
              <a:off x="2118463" y="3287109"/>
              <a:ext cx="558506" cy="460268"/>
            </a:xfrm>
            <a:custGeom>
              <a:avLst/>
              <a:gdLst/>
              <a:ahLst/>
              <a:cxnLst/>
              <a:rect l="l" t="t" r="r" b="b"/>
              <a:pathLst>
                <a:path w="35773" h="29476" extrusionOk="0">
                  <a:moveTo>
                    <a:pt x="21967" y="1"/>
                  </a:moveTo>
                  <a:cubicBezTo>
                    <a:pt x="20260" y="1"/>
                    <a:pt x="17685" y="120"/>
                    <a:pt x="16898" y="802"/>
                  </a:cubicBezTo>
                  <a:cubicBezTo>
                    <a:pt x="15688" y="1850"/>
                    <a:pt x="14357" y="4714"/>
                    <a:pt x="14357" y="4714"/>
                  </a:cubicBezTo>
                  <a:lnTo>
                    <a:pt x="6211" y="5318"/>
                  </a:lnTo>
                  <a:lnTo>
                    <a:pt x="0" y="11811"/>
                  </a:lnTo>
                  <a:lnTo>
                    <a:pt x="162" y="22660"/>
                  </a:lnTo>
                  <a:lnTo>
                    <a:pt x="1372" y="26007"/>
                  </a:lnTo>
                  <a:lnTo>
                    <a:pt x="6937" y="28588"/>
                  </a:lnTo>
                  <a:cubicBezTo>
                    <a:pt x="6937" y="28588"/>
                    <a:pt x="8514" y="27751"/>
                    <a:pt x="9780" y="27751"/>
                  </a:cubicBezTo>
                  <a:cubicBezTo>
                    <a:pt x="10134" y="27751"/>
                    <a:pt x="10464" y="27816"/>
                    <a:pt x="10728" y="27983"/>
                  </a:cubicBezTo>
                  <a:lnTo>
                    <a:pt x="12099" y="28427"/>
                  </a:lnTo>
                  <a:lnTo>
                    <a:pt x="14640" y="29476"/>
                  </a:lnTo>
                  <a:lnTo>
                    <a:pt x="16455" y="29476"/>
                  </a:lnTo>
                  <a:cubicBezTo>
                    <a:pt x="16535" y="28911"/>
                    <a:pt x="16818" y="28387"/>
                    <a:pt x="17221" y="27943"/>
                  </a:cubicBezTo>
                  <a:cubicBezTo>
                    <a:pt x="17826" y="27499"/>
                    <a:pt x="19036" y="26451"/>
                    <a:pt x="19479" y="26451"/>
                  </a:cubicBezTo>
                  <a:cubicBezTo>
                    <a:pt x="19923" y="26451"/>
                    <a:pt x="22020" y="25080"/>
                    <a:pt x="22020" y="25080"/>
                  </a:cubicBezTo>
                  <a:cubicBezTo>
                    <a:pt x="22020" y="25080"/>
                    <a:pt x="20971" y="23870"/>
                    <a:pt x="22343" y="23588"/>
                  </a:cubicBezTo>
                  <a:cubicBezTo>
                    <a:pt x="23714" y="23265"/>
                    <a:pt x="26093" y="22821"/>
                    <a:pt x="26093" y="22821"/>
                  </a:cubicBezTo>
                  <a:cubicBezTo>
                    <a:pt x="26093" y="22821"/>
                    <a:pt x="27021" y="21773"/>
                    <a:pt x="26577" y="21450"/>
                  </a:cubicBezTo>
                  <a:cubicBezTo>
                    <a:pt x="26093" y="21168"/>
                    <a:pt x="29602" y="20119"/>
                    <a:pt x="30933" y="19676"/>
                  </a:cubicBezTo>
                  <a:cubicBezTo>
                    <a:pt x="32304" y="19192"/>
                    <a:pt x="34562" y="18748"/>
                    <a:pt x="34562" y="18748"/>
                  </a:cubicBezTo>
                  <a:cubicBezTo>
                    <a:pt x="34562" y="18748"/>
                    <a:pt x="33796" y="18587"/>
                    <a:pt x="33957" y="17377"/>
                  </a:cubicBezTo>
                  <a:cubicBezTo>
                    <a:pt x="34119" y="16207"/>
                    <a:pt x="34240" y="14836"/>
                    <a:pt x="34240" y="14836"/>
                  </a:cubicBezTo>
                  <a:cubicBezTo>
                    <a:pt x="34482" y="14191"/>
                    <a:pt x="34683" y="13546"/>
                    <a:pt x="34845" y="12860"/>
                  </a:cubicBezTo>
                  <a:cubicBezTo>
                    <a:pt x="34925" y="11892"/>
                    <a:pt x="34925" y="10965"/>
                    <a:pt x="34845" y="9997"/>
                  </a:cubicBezTo>
                  <a:cubicBezTo>
                    <a:pt x="35127" y="9513"/>
                    <a:pt x="35409" y="8988"/>
                    <a:pt x="35611" y="8504"/>
                  </a:cubicBezTo>
                  <a:cubicBezTo>
                    <a:pt x="35772" y="8021"/>
                    <a:pt x="35450" y="6811"/>
                    <a:pt x="35329" y="6367"/>
                  </a:cubicBezTo>
                  <a:cubicBezTo>
                    <a:pt x="35167" y="5923"/>
                    <a:pt x="34845" y="5036"/>
                    <a:pt x="34240" y="4875"/>
                  </a:cubicBezTo>
                  <a:cubicBezTo>
                    <a:pt x="33635" y="4714"/>
                    <a:pt x="32143" y="3826"/>
                    <a:pt x="31699" y="3826"/>
                  </a:cubicBezTo>
                  <a:cubicBezTo>
                    <a:pt x="31094" y="3786"/>
                    <a:pt x="30529" y="3625"/>
                    <a:pt x="30045" y="3342"/>
                  </a:cubicBezTo>
                  <a:cubicBezTo>
                    <a:pt x="29441" y="3060"/>
                    <a:pt x="27464" y="1810"/>
                    <a:pt x="27464" y="1810"/>
                  </a:cubicBezTo>
                  <a:lnTo>
                    <a:pt x="23553" y="35"/>
                  </a:lnTo>
                  <a:cubicBezTo>
                    <a:pt x="23553" y="35"/>
                    <a:pt x="22886" y="1"/>
                    <a:pt x="219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729;p30">
              <a:extLst>
                <a:ext uri="{FF2B5EF4-FFF2-40B4-BE49-F238E27FC236}">
                  <a16:creationId xmlns:a16="http://schemas.microsoft.com/office/drawing/2014/main" id="{40E56FD1-DE8C-A943-8E27-C907A8327CC0}"/>
                </a:ext>
              </a:extLst>
            </p:cNvPr>
            <p:cNvSpPr/>
            <p:nvPr/>
          </p:nvSpPr>
          <p:spPr>
            <a:xfrm>
              <a:off x="2118463" y="3283253"/>
              <a:ext cx="558506" cy="464125"/>
            </a:xfrm>
            <a:custGeom>
              <a:avLst/>
              <a:gdLst/>
              <a:ahLst/>
              <a:cxnLst/>
              <a:rect l="l" t="t" r="r" b="b"/>
              <a:pathLst>
                <a:path w="35773" h="29723" fill="none" extrusionOk="0">
                  <a:moveTo>
                    <a:pt x="6937" y="28835"/>
                  </a:moveTo>
                  <a:cubicBezTo>
                    <a:pt x="6937" y="28835"/>
                    <a:pt x="9518" y="27464"/>
                    <a:pt x="10728" y="28230"/>
                  </a:cubicBezTo>
                  <a:lnTo>
                    <a:pt x="12099" y="28674"/>
                  </a:lnTo>
                  <a:lnTo>
                    <a:pt x="14640" y="29723"/>
                  </a:lnTo>
                  <a:lnTo>
                    <a:pt x="16455" y="29723"/>
                  </a:lnTo>
                  <a:cubicBezTo>
                    <a:pt x="16535" y="29158"/>
                    <a:pt x="16818" y="28634"/>
                    <a:pt x="17221" y="28190"/>
                  </a:cubicBezTo>
                  <a:cubicBezTo>
                    <a:pt x="17826" y="27746"/>
                    <a:pt x="19036" y="26698"/>
                    <a:pt x="19479" y="26698"/>
                  </a:cubicBezTo>
                  <a:cubicBezTo>
                    <a:pt x="19923" y="26698"/>
                    <a:pt x="22020" y="25327"/>
                    <a:pt x="22020" y="25327"/>
                  </a:cubicBezTo>
                  <a:cubicBezTo>
                    <a:pt x="22020" y="25327"/>
                    <a:pt x="20971" y="24117"/>
                    <a:pt x="22343" y="23835"/>
                  </a:cubicBezTo>
                  <a:cubicBezTo>
                    <a:pt x="23714" y="23512"/>
                    <a:pt x="26093" y="23068"/>
                    <a:pt x="26093" y="23068"/>
                  </a:cubicBezTo>
                  <a:cubicBezTo>
                    <a:pt x="26093" y="23068"/>
                    <a:pt x="27021" y="22020"/>
                    <a:pt x="26577" y="21697"/>
                  </a:cubicBezTo>
                  <a:cubicBezTo>
                    <a:pt x="26093" y="21415"/>
                    <a:pt x="29602" y="20366"/>
                    <a:pt x="30933" y="19923"/>
                  </a:cubicBezTo>
                  <a:cubicBezTo>
                    <a:pt x="32304" y="19439"/>
                    <a:pt x="34562" y="18995"/>
                    <a:pt x="34562" y="18995"/>
                  </a:cubicBezTo>
                  <a:cubicBezTo>
                    <a:pt x="34562" y="18995"/>
                    <a:pt x="33796" y="18834"/>
                    <a:pt x="33957" y="17624"/>
                  </a:cubicBezTo>
                  <a:cubicBezTo>
                    <a:pt x="34119" y="16454"/>
                    <a:pt x="34240" y="15083"/>
                    <a:pt x="34240" y="15083"/>
                  </a:cubicBezTo>
                  <a:cubicBezTo>
                    <a:pt x="34482" y="14438"/>
                    <a:pt x="34683" y="13793"/>
                    <a:pt x="34845" y="13107"/>
                  </a:cubicBezTo>
                  <a:cubicBezTo>
                    <a:pt x="34925" y="12139"/>
                    <a:pt x="34925" y="11212"/>
                    <a:pt x="34845" y="10244"/>
                  </a:cubicBezTo>
                  <a:cubicBezTo>
                    <a:pt x="35127" y="9760"/>
                    <a:pt x="35409" y="9235"/>
                    <a:pt x="35611" y="8751"/>
                  </a:cubicBezTo>
                  <a:cubicBezTo>
                    <a:pt x="35772" y="8268"/>
                    <a:pt x="35450" y="7058"/>
                    <a:pt x="35329" y="6614"/>
                  </a:cubicBezTo>
                  <a:cubicBezTo>
                    <a:pt x="35167" y="6170"/>
                    <a:pt x="34845" y="5283"/>
                    <a:pt x="34240" y="5122"/>
                  </a:cubicBezTo>
                  <a:cubicBezTo>
                    <a:pt x="33635" y="4961"/>
                    <a:pt x="32143" y="4073"/>
                    <a:pt x="31699" y="4073"/>
                  </a:cubicBezTo>
                  <a:cubicBezTo>
                    <a:pt x="31094" y="4033"/>
                    <a:pt x="30529" y="3872"/>
                    <a:pt x="30045" y="3589"/>
                  </a:cubicBezTo>
                  <a:cubicBezTo>
                    <a:pt x="29441" y="3307"/>
                    <a:pt x="27464" y="2057"/>
                    <a:pt x="27464" y="2057"/>
                  </a:cubicBezTo>
                  <a:lnTo>
                    <a:pt x="23553" y="282"/>
                  </a:lnTo>
                  <a:cubicBezTo>
                    <a:pt x="23553" y="282"/>
                    <a:pt x="18108" y="0"/>
                    <a:pt x="16898" y="1049"/>
                  </a:cubicBezTo>
                  <a:cubicBezTo>
                    <a:pt x="15688" y="2097"/>
                    <a:pt x="14357" y="4961"/>
                    <a:pt x="14357" y="4961"/>
                  </a:cubicBezTo>
                  <a:lnTo>
                    <a:pt x="6211" y="5565"/>
                  </a:lnTo>
                  <a:lnTo>
                    <a:pt x="0" y="12058"/>
                  </a:lnTo>
                  <a:lnTo>
                    <a:pt x="162" y="22907"/>
                  </a:lnTo>
                  <a:lnTo>
                    <a:pt x="1372" y="26254"/>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730;p30">
              <a:extLst>
                <a:ext uri="{FF2B5EF4-FFF2-40B4-BE49-F238E27FC236}">
                  <a16:creationId xmlns:a16="http://schemas.microsoft.com/office/drawing/2014/main" id="{63765C5C-13D3-1047-8C7E-6147FE670D79}"/>
                </a:ext>
              </a:extLst>
            </p:cNvPr>
            <p:cNvSpPr/>
            <p:nvPr/>
          </p:nvSpPr>
          <p:spPr>
            <a:xfrm>
              <a:off x="1694711" y="3127701"/>
              <a:ext cx="586843" cy="620462"/>
            </a:xfrm>
            <a:custGeom>
              <a:avLst/>
              <a:gdLst/>
              <a:ahLst/>
              <a:cxnLst/>
              <a:rect l="l" t="t" r="r" b="b"/>
              <a:pathLst>
                <a:path w="37588" h="39735" extrusionOk="0">
                  <a:moveTo>
                    <a:pt x="1" y="1"/>
                  </a:moveTo>
                  <a:lnTo>
                    <a:pt x="606" y="1453"/>
                  </a:lnTo>
                  <a:cubicBezTo>
                    <a:pt x="807" y="1695"/>
                    <a:pt x="969" y="1977"/>
                    <a:pt x="1130" y="2300"/>
                  </a:cubicBezTo>
                  <a:cubicBezTo>
                    <a:pt x="1251" y="2622"/>
                    <a:pt x="1453" y="2904"/>
                    <a:pt x="1654" y="3187"/>
                  </a:cubicBezTo>
                  <a:cubicBezTo>
                    <a:pt x="1856" y="3429"/>
                    <a:pt x="1977" y="3671"/>
                    <a:pt x="2058" y="3953"/>
                  </a:cubicBezTo>
                  <a:cubicBezTo>
                    <a:pt x="2058" y="3993"/>
                    <a:pt x="2017" y="4034"/>
                    <a:pt x="1977" y="4074"/>
                  </a:cubicBezTo>
                  <a:cubicBezTo>
                    <a:pt x="1896" y="4195"/>
                    <a:pt x="1856" y="4316"/>
                    <a:pt x="1816" y="4437"/>
                  </a:cubicBezTo>
                  <a:lnTo>
                    <a:pt x="1977" y="4840"/>
                  </a:lnTo>
                  <a:cubicBezTo>
                    <a:pt x="2259" y="5163"/>
                    <a:pt x="2421" y="5526"/>
                    <a:pt x="2461" y="5969"/>
                  </a:cubicBezTo>
                  <a:cubicBezTo>
                    <a:pt x="2501" y="6171"/>
                    <a:pt x="2542" y="6413"/>
                    <a:pt x="2622" y="6615"/>
                  </a:cubicBezTo>
                  <a:cubicBezTo>
                    <a:pt x="2784" y="7018"/>
                    <a:pt x="2985" y="7341"/>
                    <a:pt x="3268" y="7623"/>
                  </a:cubicBezTo>
                  <a:cubicBezTo>
                    <a:pt x="3469" y="7865"/>
                    <a:pt x="3630" y="8107"/>
                    <a:pt x="3751" y="8389"/>
                  </a:cubicBezTo>
                  <a:lnTo>
                    <a:pt x="3913" y="8833"/>
                  </a:lnTo>
                  <a:cubicBezTo>
                    <a:pt x="4316" y="10123"/>
                    <a:pt x="4840" y="11333"/>
                    <a:pt x="5526" y="12462"/>
                  </a:cubicBezTo>
                  <a:cubicBezTo>
                    <a:pt x="5607" y="12624"/>
                    <a:pt x="5607" y="12825"/>
                    <a:pt x="5566" y="13027"/>
                  </a:cubicBezTo>
                  <a:cubicBezTo>
                    <a:pt x="5082" y="13309"/>
                    <a:pt x="4760" y="13793"/>
                    <a:pt x="4598" y="14318"/>
                  </a:cubicBezTo>
                  <a:cubicBezTo>
                    <a:pt x="4558" y="14761"/>
                    <a:pt x="4679" y="15205"/>
                    <a:pt x="4961" y="15568"/>
                  </a:cubicBezTo>
                  <a:cubicBezTo>
                    <a:pt x="5203" y="16576"/>
                    <a:pt x="5607" y="17584"/>
                    <a:pt x="6252" y="18431"/>
                  </a:cubicBezTo>
                  <a:cubicBezTo>
                    <a:pt x="6736" y="19036"/>
                    <a:pt x="6937" y="19762"/>
                    <a:pt x="6857" y="20528"/>
                  </a:cubicBezTo>
                  <a:cubicBezTo>
                    <a:pt x="6857" y="20609"/>
                    <a:pt x="6857" y="20690"/>
                    <a:pt x="6816" y="20730"/>
                  </a:cubicBezTo>
                  <a:cubicBezTo>
                    <a:pt x="6736" y="21012"/>
                    <a:pt x="6736" y="21295"/>
                    <a:pt x="6736" y="21577"/>
                  </a:cubicBezTo>
                  <a:cubicBezTo>
                    <a:pt x="6776" y="22948"/>
                    <a:pt x="6494" y="23432"/>
                    <a:pt x="5365" y="24158"/>
                  </a:cubicBezTo>
                  <a:cubicBezTo>
                    <a:pt x="4598" y="24642"/>
                    <a:pt x="4598" y="24964"/>
                    <a:pt x="4598" y="25085"/>
                  </a:cubicBezTo>
                  <a:cubicBezTo>
                    <a:pt x="4598" y="25448"/>
                    <a:pt x="4437" y="25610"/>
                    <a:pt x="4114" y="25892"/>
                  </a:cubicBezTo>
                  <a:cubicBezTo>
                    <a:pt x="3953" y="26013"/>
                    <a:pt x="3832" y="26134"/>
                    <a:pt x="3711" y="26255"/>
                  </a:cubicBezTo>
                  <a:lnTo>
                    <a:pt x="3671" y="26295"/>
                  </a:lnTo>
                  <a:cubicBezTo>
                    <a:pt x="3469" y="26376"/>
                    <a:pt x="3348" y="26578"/>
                    <a:pt x="3348" y="26820"/>
                  </a:cubicBezTo>
                  <a:cubicBezTo>
                    <a:pt x="3348" y="27102"/>
                    <a:pt x="3308" y="27384"/>
                    <a:pt x="3187" y="27667"/>
                  </a:cubicBezTo>
                  <a:cubicBezTo>
                    <a:pt x="3066" y="27909"/>
                    <a:pt x="2985" y="28191"/>
                    <a:pt x="2985" y="28473"/>
                  </a:cubicBezTo>
                  <a:cubicBezTo>
                    <a:pt x="2945" y="29239"/>
                    <a:pt x="2824" y="30006"/>
                    <a:pt x="2542" y="30772"/>
                  </a:cubicBezTo>
                  <a:cubicBezTo>
                    <a:pt x="2340" y="31336"/>
                    <a:pt x="2179" y="31982"/>
                    <a:pt x="2098" y="32587"/>
                  </a:cubicBezTo>
                  <a:lnTo>
                    <a:pt x="2098" y="32667"/>
                  </a:lnTo>
                  <a:cubicBezTo>
                    <a:pt x="2098" y="32788"/>
                    <a:pt x="2058" y="32990"/>
                    <a:pt x="1977" y="33030"/>
                  </a:cubicBezTo>
                  <a:cubicBezTo>
                    <a:pt x="1453" y="33192"/>
                    <a:pt x="1170" y="33756"/>
                    <a:pt x="1412" y="34281"/>
                  </a:cubicBezTo>
                  <a:lnTo>
                    <a:pt x="1412" y="34442"/>
                  </a:lnTo>
                  <a:cubicBezTo>
                    <a:pt x="1453" y="34603"/>
                    <a:pt x="1493" y="34724"/>
                    <a:pt x="1533" y="34845"/>
                  </a:cubicBezTo>
                  <a:cubicBezTo>
                    <a:pt x="1574" y="35006"/>
                    <a:pt x="1614" y="35168"/>
                    <a:pt x="1614" y="35289"/>
                  </a:cubicBezTo>
                  <a:cubicBezTo>
                    <a:pt x="1170" y="35450"/>
                    <a:pt x="1009" y="35974"/>
                    <a:pt x="1291" y="36378"/>
                  </a:cubicBezTo>
                  <a:lnTo>
                    <a:pt x="1291" y="36418"/>
                  </a:lnTo>
                  <a:cubicBezTo>
                    <a:pt x="1533" y="36983"/>
                    <a:pt x="1533" y="37547"/>
                    <a:pt x="1372" y="38112"/>
                  </a:cubicBezTo>
                  <a:cubicBezTo>
                    <a:pt x="1291" y="38394"/>
                    <a:pt x="1291" y="38676"/>
                    <a:pt x="1332" y="38999"/>
                  </a:cubicBezTo>
                  <a:cubicBezTo>
                    <a:pt x="1462" y="37724"/>
                    <a:pt x="1885" y="37377"/>
                    <a:pt x="2684" y="37377"/>
                  </a:cubicBezTo>
                  <a:cubicBezTo>
                    <a:pt x="2871" y="37377"/>
                    <a:pt x="3079" y="37396"/>
                    <a:pt x="3308" y="37426"/>
                  </a:cubicBezTo>
                  <a:cubicBezTo>
                    <a:pt x="3356" y="37433"/>
                    <a:pt x="3401" y="37436"/>
                    <a:pt x="3444" y="37436"/>
                  </a:cubicBezTo>
                  <a:cubicBezTo>
                    <a:pt x="4256" y="37436"/>
                    <a:pt x="4221" y="36352"/>
                    <a:pt x="4845" y="36352"/>
                  </a:cubicBezTo>
                  <a:cubicBezTo>
                    <a:pt x="5022" y="36352"/>
                    <a:pt x="5251" y="36438"/>
                    <a:pt x="5566" y="36660"/>
                  </a:cubicBezTo>
                  <a:cubicBezTo>
                    <a:pt x="6912" y="37581"/>
                    <a:pt x="7884" y="38532"/>
                    <a:pt x="9521" y="38532"/>
                  </a:cubicBezTo>
                  <a:cubicBezTo>
                    <a:pt x="9749" y="38532"/>
                    <a:pt x="9989" y="38514"/>
                    <a:pt x="10244" y="38475"/>
                  </a:cubicBezTo>
                  <a:cubicBezTo>
                    <a:pt x="11820" y="38267"/>
                    <a:pt x="16002" y="37226"/>
                    <a:pt x="18497" y="37226"/>
                  </a:cubicBezTo>
                  <a:cubicBezTo>
                    <a:pt x="19387" y="37226"/>
                    <a:pt x="20062" y="37359"/>
                    <a:pt x="20327" y="37708"/>
                  </a:cubicBezTo>
                  <a:cubicBezTo>
                    <a:pt x="21375" y="39080"/>
                    <a:pt x="21537" y="39241"/>
                    <a:pt x="23351" y="39402"/>
                  </a:cubicBezTo>
                  <a:cubicBezTo>
                    <a:pt x="24612" y="39484"/>
                    <a:pt x="26821" y="39734"/>
                    <a:pt x="28677" y="39734"/>
                  </a:cubicBezTo>
                  <a:cubicBezTo>
                    <a:pt x="29553" y="39734"/>
                    <a:pt x="30351" y="39679"/>
                    <a:pt x="30933" y="39523"/>
                  </a:cubicBezTo>
                  <a:cubicBezTo>
                    <a:pt x="32748" y="39080"/>
                    <a:pt x="34119" y="38797"/>
                    <a:pt x="34119" y="38797"/>
                  </a:cubicBezTo>
                  <a:cubicBezTo>
                    <a:pt x="34119" y="38797"/>
                    <a:pt x="30167" y="36821"/>
                    <a:pt x="30167" y="35006"/>
                  </a:cubicBezTo>
                  <a:cubicBezTo>
                    <a:pt x="30167" y="33192"/>
                    <a:pt x="30490" y="25206"/>
                    <a:pt x="30490" y="25206"/>
                  </a:cubicBezTo>
                  <a:cubicBezTo>
                    <a:pt x="30490" y="25206"/>
                    <a:pt x="34402" y="25045"/>
                    <a:pt x="35006" y="24884"/>
                  </a:cubicBezTo>
                  <a:cubicBezTo>
                    <a:pt x="35652" y="24763"/>
                    <a:pt x="37588" y="21738"/>
                    <a:pt x="36378" y="18713"/>
                  </a:cubicBezTo>
                  <a:cubicBezTo>
                    <a:pt x="35168" y="15689"/>
                    <a:pt x="33192" y="5445"/>
                    <a:pt x="27183" y="2743"/>
                  </a:cubicBezTo>
                  <a:cubicBezTo>
                    <a:pt x="21133" y="1"/>
                    <a:pt x="2421" y="928"/>
                    <a:pt x="1"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731;p30">
              <a:extLst>
                <a:ext uri="{FF2B5EF4-FFF2-40B4-BE49-F238E27FC236}">
                  <a16:creationId xmlns:a16="http://schemas.microsoft.com/office/drawing/2014/main" id="{2815B1B6-11C0-2941-89CE-C521B4977403}"/>
                </a:ext>
              </a:extLst>
            </p:cNvPr>
            <p:cNvSpPr/>
            <p:nvPr/>
          </p:nvSpPr>
          <p:spPr>
            <a:xfrm>
              <a:off x="2425090" y="2958315"/>
              <a:ext cx="143573" cy="172999"/>
            </a:xfrm>
            <a:custGeom>
              <a:avLst/>
              <a:gdLst/>
              <a:ahLst/>
              <a:cxnLst/>
              <a:rect l="l" t="t" r="r" b="b"/>
              <a:pathLst>
                <a:path w="9196" h="11079" extrusionOk="0">
                  <a:moveTo>
                    <a:pt x="7219" y="0"/>
                  </a:moveTo>
                  <a:cubicBezTo>
                    <a:pt x="5727" y="0"/>
                    <a:pt x="1" y="1654"/>
                    <a:pt x="1" y="1654"/>
                  </a:cubicBezTo>
                  <a:lnTo>
                    <a:pt x="283" y="8429"/>
                  </a:lnTo>
                  <a:lnTo>
                    <a:pt x="3308" y="7824"/>
                  </a:lnTo>
                  <a:cubicBezTo>
                    <a:pt x="3590" y="8308"/>
                    <a:pt x="5566" y="11010"/>
                    <a:pt x="5566" y="11010"/>
                  </a:cubicBezTo>
                  <a:cubicBezTo>
                    <a:pt x="5566" y="11010"/>
                    <a:pt x="5684" y="11079"/>
                    <a:pt x="5874" y="11079"/>
                  </a:cubicBezTo>
                  <a:cubicBezTo>
                    <a:pt x="6168" y="11079"/>
                    <a:pt x="6633" y="10915"/>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732;p30">
              <a:extLst>
                <a:ext uri="{FF2B5EF4-FFF2-40B4-BE49-F238E27FC236}">
                  <a16:creationId xmlns:a16="http://schemas.microsoft.com/office/drawing/2014/main" id="{A5435548-9C7F-3C4D-965B-31EDB4BA632B}"/>
                </a:ext>
              </a:extLst>
            </p:cNvPr>
            <p:cNvSpPr/>
            <p:nvPr/>
          </p:nvSpPr>
          <p:spPr>
            <a:xfrm>
              <a:off x="2425090" y="2958315"/>
              <a:ext cx="143573" cy="178854"/>
            </a:xfrm>
            <a:custGeom>
              <a:avLst/>
              <a:gdLst/>
              <a:ahLst/>
              <a:cxnLst/>
              <a:rect l="l" t="t" r="r" b="b"/>
              <a:pathLst>
                <a:path w="9196" h="11454" fill="none" extrusionOk="0">
                  <a:moveTo>
                    <a:pt x="3308" y="7824"/>
                  </a:moveTo>
                  <a:cubicBezTo>
                    <a:pt x="3590" y="8308"/>
                    <a:pt x="5566" y="11010"/>
                    <a:pt x="5566" y="11010"/>
                  </a:cubicBezTo>
                  <a:cubicBezTo>
                    <a:pt x="5566" y="11010"/>
                    <a:pt x="6332" y="11454"/>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ubicBezTo>
                    <a:pt x="5727" y="0"/>
                    <a:pt x="1" y="1654"/>
                    <a:pt x="1" y="1654"/>
                  </a:cubicBezTo>
                  <a:lnTo>
                    <a:pt x="283" y="8429"/>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733;p30">
              <a:extLst>
                <a:ext uri="{FF2B5EF4-FFF2-40B4-BE49-F238E27FC236}">
                  <a16:creationId xmlns:a16="http://schemas.microsoft.com/office/drawing/2014/main" id="{9BF37208-6D83-BB4D-8A17-B5E7A4445E8D}"/>
                </a:ext>
              </a:extLst>
            </p:cNvPr>
            <p:cNvSpPr/>
            <p:nvPr/>
          </p:nvSpPr>
          <p:spPr>
            <a:xfrm>
              <a:off x="2427604" y="2946339"/>
              <a:ext cx="143573" cy="130042"/>
            </a:xfrm>
            <a:custGeom>
              <a:avLst/>
              <a:gdLst/>
              <a:ahLst/>
              <a:cxnLst/>
              <a:rect l="l" t="t" r="r" b="b"/>
              <a:pathLst>
                <a:path w="9196" h="8328" extrusionOk="0">
                  <a:moveTo>
                    <a:pt x="4961" y="1"/>
                  </a:moveTo>
                  <a:lnTo>
                    <a:pt x="1" y="4840"/>
                  </a:lnTo>
                  <a:cubicBezTo>
                    <a:pt x="1" y="4840"/>
                    <a:pt x="1775" y="8188"/>
                    <a:pt x="2542" y="8309"/>
                  </a:cubicBezTo>
                  <a:cubicBezTo>
                    <a:pt x="2602" y="8321"/>
                    <a:pt x="2659" y="8327"/>
                    <a:pt x="2714" y="8327"/>
                  </a:cubicBezTo>
                  <a:cubicBezTo>
                    <a:pt x="3352" y="8327"/>
                    <a:pt x="3603" y="7514"/>
                    <a:pt x="3752" y="7180"/>
                  </a:cubicBezTo>
                  <a:cubicBezTo>
                    <a:pt x="3795" y="7082"/>
                    <a:pt x="3879" y="7043"/>
                    <a:pt x="3996" y="7043"/>
                  </a:cubicBezTo>
                  <a:cubicBezTo>
                    <a:pt x="4317" y="7043"/>
                    <a:pt x="4887" y="7336"/>
                    <a:pt x="5566" y="7543"/>
                  </a:cubicBezTo>
                  <a:cubicBezTo>
                    <a:pt x="5849" y="7180"/>
                    <a:pt x="6091" y="6776"/>
                    <a:pt x="6292" y="6333"/>
                  </a:cubicBezTo>
                  <a:cubicBezTo>
                    <a:pt x="6358" y="6152"/>
                    <a:pt x="6471" y="6098"/>
                    <a:pt x="6704" y="6098"/>
                  </a:cubicBezTo>
                  <a:cubicBezTo>
                    <a:pt x="7043" y="6098"/>
                    <a:pt x="7637" y="6212"/>
                    <a:pt x="8712" y="6212"/>
                  </a:cubicBezTo>
                  <a:cubicBezTo>
                    <a:pt x="9196" y="6212"/>
                    <a:pt x="8591" y="4679"/>
                    <a:pt x="8591" y="4679"/>
                  </a:cubicBezTo>
                  <a:lnTo>
                    <a:pt x="7986" y="3187"/>
                  </a:lnTo>
                  <a:lnTo>
                    <a:pt x="7220" y="2138"/>
                  </a:lnTo>
                  <a:lnTo>
                    <a:pt x="496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734;p30">
              <a:extLst>
                <a:ext uri="{FF2B5EF4-FFF2-40B4-BE49-F238E27FC236}">
                  <a16:creationId xmlns:a16="http://schemas.microsoft.com/office/drawing/2014/main" id="{74D9E234-8AC8-DB4D-92EA-7E4D57B32F76}"/>
                </a:ext>
              </a:extLst>
            </p:cNvPr>
            <p:cNvSpPr/>
            <p:nvPr/>
          </p:nvSpPr>
          <p:spPr>
            <a:xfrm>
              <a:off x="2427604" y="2946339"/>
              <a:ext cx="143573" cy="132275"/>
            </a:xfrm>
            <a:custGeom>
              <a:avLst/>
              <a:gdLst/>
              <a:ahLst/>
              <a:cxnLst/>
              <a:rect l="l" t="t" r="r" b="b"/>
              <a:pathLst>
                <a:path w="9196" h="8471" fill="none" extrusionOk="0">
                  <a:moveTo>
                    <a:pt x="7220" y="2138"/>
                  </a:moveTo>
                  <a:lnTo>
                    <a:pt x="7986" y="3187"/>
                  </a:lnTo>
                  <a:lnTo>
                    <a:pt x="8591" y="4679"/>
                  </a:lnTo>
                  <a:cubicBezTo>
                    <a:pt x="8591" y="4679"/>
                    <a:pt x="9196" y="6212"/>
                    <a:pt x="8712" y="6212"/>
                  </a:cubicBezTo>
                  <a:cubicBezTo>
                    <a:pt x="6897" y="6212"/>
                    <a:pt x="6454" y="5889"/>
                    <a:pt x="6292" y="6333"/>
                  </a:cubicBezTo>
                  <a:cubicBezTo>
                    <a:pt x="6091" y="6776"/>
                    <a:pt x="5849" y="7180"/>
                    <a:pt x="5566" y="7543"/>
                  </a:cubicBezTo>
                  <a:cubicBezTo>
                    <a:pt x="4639" y="7260"/>
                    <a:pt x="3913" y="6817"/>
                    <a:pt x="3752" y="7180"/>
                  </a:cubicBezTo>
                  <a:cubicBezTo>
                    <a:pt x="3590" y="7543"/>
                    <a:pt x="3308" y="8470"/>
                    <a:pt x="2542" y="8309"/>
                  </a:cubicBezTo>
                  <a:cubicBezTo>
                    <a:pt x="1775" y="8188"/>
                    <a:pt x="1" y="4840"/>
                    <a:pt x="1" y="4840"/>
                  </a:cubicBezTo>
                  <a:lnTo>
                    <a:pt x="4961" y="1"/>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735;p30">
              <a:extLst>
                <a:ext uri="{FF2B5EF4-FFF2-40B4-BE49-F238E27FC236}">
                  <a16:creationId xmlns:a16="http://schemas.microsoft.com/office/drawing/2014/main" id="{DADF51C9-E9AA-804D-B4A1-1C62AEF10398}"/>
                </a:ext>
              </a:extLst>
            </p:cNvPr>
            <p:cNvSpPr/>
            <p:nvPr/>
          </p:nvSpPr>
          <p:spPr>
            <a:xfrm>
              <a:off x="2304828" y="2613844"/>
              <a:ext cx="542144" cy="389110"/>
            </a:xfrm>
            <a:custGeom>
              <a:avLst/>
              <a:gdLst/>
              <a:ahLst/>
              <a:cxnLst/>
              <a:rect l="l" t="t" r="r" b="b"/>
              <a:pathLst>
                <a:path w="34725" h="24919" extrusionOk="0">
                  <a:moveTo>
                    <a:pt x="22235" y="0"/>
                  </a:moveTo>
                  <a:cubicBezTo>
                    <a:pt x="17237" y="0"/>
                    <a:pt x="12096" y="1766"/>
                    <a:pt x="8470" y="2623"/>
                  </a:cubicBezTo>
                  <a:cubicBezTo>
                    <a:pt x="3308" y="3832"/>
                    <a:pt x="1" y="23271"/>
                    <a:pt x="1" y="23271"/>
                  </a:cubicBezTo>
                  <a:lnTo>
                    <a:pt x="9357" y="23876"/>
                  </a:lnTo>
                  <a:cubicBezTo>
                    <a:pt x="9801" y="24037"/>
                    <a:pt x="12059" y="24642"/>
                    <a:pt x="12503" y="24763"/>
                  </a:cubicBezTo>
                  <a:cubicBezTo>
                    <a:pt x="12779" y="24867"/>
                    <a:pt x="13071" y="24919"/>
                    <a:pt x="13361" y="24919"/>
                  </a:cubicBezTo>
                  <a:cubicBezTo>
                    <a:pt x="13748" y="24919"/>
                    <a:pt x="14133" y="24827"/>
                    <a:pt x="14479" y="24642"/>
                  </a:cubicBezTo>
                  <a:cubicBezTo>
                    <a:pt x="15164" y="24320"/>
                    <a:pt x="15890" y="24118"/>
                    <a:pt x="16576" y="24037"/>
                  </a:cubicBezTo>
                  <a:cubicBezTo>
                    <a:pt x="16576" y="24037"/>
                    <a:pt x="18552" y="23876"/>
                    <a:pt x="18996" y="23876"/>
                  </a:cubicBezTo>
                  <a:cubicBezTo>
                    <a:pt x="19480" y="23876"/>
                    <a:pt x="18996" y="22666"/>
                    <a:pt x="18996" y="22666"/>
                  </a:cubicBezTo>
                  <a:cubicBezTo>
                    <a:pt x="18996" y="22666"/>
                    <a:pt x="19318" y="21456"/>
                    <a:pt x="20044" y="21295"/>
                  </a:cubicBezTo>
                  <a:cubicBezTo>
                    <a:pt x="20685" y="21194"/>
                    <a:pt x="21862" y="20106"/>
                    <a:pt x="23550" y="20106"/>
                  </a:cubicBezTo>
                  <a:cubicBezTo>
                    <a:pt x="23881" y="20106"/>
                    <a:pt x="24232" y="20147"/>
                    <a:pt x="24601" y="20246"/>
                  </a:cubicBezTo>
                  <a:cubicBezTo>
                    <a:pt x="24699" y="20272"/>
                    <a:pt x="24803" y="20285"/>
                    <a:pt x="24914" y="20285"/>
                  </a:cubicBezTo>
                  <a:cubicBezTo>
                    <a:pt x="27380" y="20285"/>
                    <a:pt x="33030" y="14062"/>
                    <a:pt x="33030" y="11051"/>
                  </a:cubicBezTo>
                  <a:cubicBezTo>
                    <a:pt x="33030" y="7906"/>
                    <a:pt x="34724" y="3792"/>
                    <a:pt x="28231" y="1090"/>
                  </a:cubicBezTo>
                  <a:cubicBezTo>
                    <a:pt x="26335" y="301"/>
                    <a:pt x="24297" y="0"/>
                    <a:pt x="2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736;p30">
              <a:extLst>
                <a:ext uri="{FF2B5EF4-FFF2-40B4-BE49-F238E27FC236}">
                  <a16:creationId xmlns:a16="http://schemas.microsoft.com/office/drawing/2014/main" id="{836698E3-E4C9-3242-9CB1-BFB9C42A7E41}"/>
                </a:ext>
              </a:extLst>
            </p:cNvPr>
            <p:cNvSpPr/>
            <p:nvPr/>
          </p:nvSpPr>
          <p:spPr>
            <a:xfrm>
              <a:off x="2304828" y="2588673"/>
              <a:ext cx="542144" cy="415640"/>
            </a:xfrm>
            <a:custGeom>
              <a:avLst/>
              <a:gdLst/>
              <a:ahLst/>
              <a:cxnLst/>
              <a:rect l="l" t="t" r="r" b="b"/>
              <a:pathLst>
                <a:path w="34725" h="26618" fill="none" extrusionOk="0">
                  <a:moveTo>
                    <a:pt x="9357" y="25488"/>
                  </a:moveTo>
                  <a:cubicBezTo>
                    <a:pt x="9801" y="25649"/>
                    <a:pt x="12059" y="26254"/>
                    <a:pt x="12503" y="26375"/>
                  </a:cubicBezTo>
                  <a:cubicBezTo>
                    <a:pt x="13148" y="26617"/>
                    <a:pt x="13874" y="26577"/>
                    <a:pt x="14479" y="26254"/>
                  </a:cubicBezTo>
                  <a:cubicBezTo>
                    <a:pt x="15164" y="25932"/>
                    <a:pt x="15890" y="25730"/>
                    <a:pt x="16576" y="25649"/>
                  </a:cubicBezTo>
                  <a:cubicBezTo>
                    <a:pt x="16576" y="25649"/>
                    <a:pt x="18552" y="25488"/>
                    <a:pt x="18996" y="25488"/>
                  </a:cubicBezTo>
                  <a:cubicBezTo>
                    <a:pt x="19480" y="25488"/>
                    <a:pt x="18996" y="24278"/>
                    <a:pt x="18996" y="24278"/>
                  </a:cubicBezTo>
                  <a:cubicBezTo>
                    <a:pt x="18996" y="24278"/>
                    <a:pt x="19318" y="23068"/>
                    <a:pt x="20044" y="22907"/>
                  </a:cubicBezTo>
                  <a:cubicBezTo>
                    <a:pt x="20811" y="22786"/>
                    <a:pt x="22343" y="21253"/>
                    <a:pt x="24601" y="21858"/>
                  </a:cubicBezTo>
                  <a:cubicBezTo>
                    <a:pt x="26860" y="22463"/>
                    <a:pt x="33030" y="15809"/>
                    <a:pt x="33030" y="12663"/>
                  </a:cubicBezTo>
                  <a:cubicBezTo>
                    <a:pt x="33030" y="9518"/>
                    <a:pt x="34724" y="5404"/>
                    <a:pt x="28231" y="2702"/>
                  </a:cubicBezTo>
                  <a:cubicBezTo>
                    <a:pt x="21738" y="0"/>
                    <a:pt x="13592" y="3025"/>
                    <a:pt x="8470" y="4235"/>
                  </a:cubicBezTo>
                  <a:cubicBezTo>
                    <a:pt x="3308" y="5444"/>
                    <a:pt x="1" y="24883"/>
                    <a:pt x="1" y="24883"/>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737;p30">
              <a:extLst>
                <a:ext uri="{FF2B5EF4-FFF2-40B4-BE49-F238E27FC236}">
                  <a16:creationId xmlns:a16="http://schemas.microsoft.com/office/drawing/2014/main" id="{94121305-5369-424E-943A-00532BE60DA9}"/>
                </a:ext>
              </a:extLst>
            </p:cNvPr>
            <p:cNvSpPr/>
            <p:nvPr/>
          </p:nvSpPr>
          <p:spPr>
            <a:xfrm>
              <a:off x="1677085" y="2599791"/>
              <a:ext cx="908585" cy="941741"/>
            </a:xfrm>
            <a:custGeom>
              <a:avLst/>
              <a:gdLst/>
              <a:ahLst/>
              <a:cxnLst/>
              <a:rect l="l" t="t" r="r" b="b"/>
              <a:pathLst>
                <a:path w="58196" h="60310" extrusionOk="0">
                  <a:moveTo>
                    <a:pt x="36220" y="1"/>
                  </a:moveTo>
                  <a:cubicBezTo>
                    <a:pt x="35188" y="1"/>
                    <a:pt x="34162" y="112"/>
                    <a:pt x="33151" y="377"/>
                  </a:cubicBezTo>
                  <a:cubicBezTo>
                    <a:pt x="29320" y="1385"/>
                    <a:pt x="26416" y="4491"/>
                    <a:pt x="23109" y="6749"/>
                  </a:cubicBezTo>
                  <a:cubicBezTo>
                    <a:pt x="18512" y="9975"/>
                    <a:pt x="12987" y="11669"/>
                    <a:pt x="7502" y="12960"/>
                  </a:cubicBezTo>
                  <a:lnTo>
                    <a:pt x="7462" y="15097"/>
                  </a:lnTo>
                  <a:cubicBezTo>
                    <a:pt x="7462" y="15097"/>
                    <a:pt x="4921" y="15420"/>
                    <a:pt x="5808" y="16791"/>
                  </a:cubicBezTo>
                  <a:cubicBezTo>
                    <a:pt x="5808" y="16791"/>
                    <a:pt x="5929" y="18239"/>
                    <a:pt x="7318" y="18239"/>
                  </a:cubicBezTo>
                  <a:cubicBezTo>
                    <a:pt x="7535" y="18239"/>
                    <a:pt x="7783" y="18203"/>
                    <a:pt x="8066" y="18122"/>
                  </a:cubicBezTo>
                  <a:cubicBezTo>
                    <a:pt x="8066" y="18122"/>
                    <a:pt x="8703" y="17781"/>
                    <a:pt x="9234" y="17781"/>
                  </a:cubicBezTo>
                  <a:cubicBezTo>
                    <a:pt x="9703" y="17781"/>
                    <a:pt x="10089" y="18047"/>
                    <a:pt x="9881" y="19049"/>
                  </a:cubicBezTo>
                  <a:cubicBezTo>
                    <a:pt x="9801" y="19574"/>
                    <a:pt x="9518" y="20058"/>
                    <a:pt x="9115" y="20380"/>
                  </a:cubicBezTo>
                  <a:cubicBezTo>
                    <a:pt x="8228" y="21066"/>
                    <a:pt x="8026" y="21832"/>
                    <a:pt x="8954" y="22437"/>
                  </a:cubicBezTo>
                  <a:cubicBezTo>
                    <a:pt x="9236" y="22598"/>
                    <a:pt x="9478" y="22760"/>
                    <a:pt x="9720" y="22961"/>
                  </a:cubicBezTo>
                  <a:cubicBezTo>
                    <a:pt x="10002" y="23365"/>
                    <a:pt x="10123" y="23889"/>
                    <a:pt x="10002" y="24373"/>
                  </a:cubicBezTo>
                  <a:cubicBezTo>
                    <a:pt x="9801" y="25704"/>
                    <a:pt x="9317" y="26994"/>
                    <a:pt x="8591" y="28164"/>
                  </a:cubicBezTo>
                  <a:cubicBezTo>
                    <a:pt x="8218" y="28322"/>
                    <a:pt x="7830" y="28398"/>
                    <a:pt x="7448" y="28398"/>
                  </a:cubicBezTo>
                  <a:cubicBezTo>
                    <a:pt x="6462" y="28398"/>
                    <a:pt x="5513" y="27895"/>
                    <a:pt x="4961" y="26994"/>
                  </a:cubicBezTo>
                  <a:cubicBezTo>
                    <a:pt x="4775" y="28000"/>
                    <a:pt x="3901" y="28661"/>
                    <a:pt x="2942" y="28661"/>
                  </a:cubicBezTo>
                  <a:cubicBezTo>
                    <a:pt x="2863" y="28661"/>
                    <a:pt x="2783" y="28657"/>
                    <a:pt x="2703" y="28648"/>
                  </a:cubicBezTo>
                  <a:cubicBezTo>
                    <a:pt x="2017" y="28728"/>
                    <a:pt x="2057" y="29737"/>
                    <a:pt x="2420" y="30341"/>
                  </a:cubicBezTo>
                  <a:cubicBezTo>
                    <a:pt x="2743" y="30906"/>
                    <a:pt x="3146" y="31753"/>
                    <a:pt x="2622" y="32156"/>
                  </a:cubicBezTo>
                  <a:cubicBezTo>
                    <a:pt x="2422" y="32034"/>
                    <a:pt x="2200" y="31979"/>
                    <a:pt x="1975" y="31979"/>
                  </a:cubicBezTo>
                  <a:cubicBezTo>
                    <a:pt x="1386" y="31979"/>
                    <a:pt x="777" y="32357"/>
                    <a:pt x="485" y="32882"/>
                  </a:cubicBezTo>
                  <a:cubicBezTo>
                    <a:pt x="122" y="33689"/>
                    <a:pt x="1" y="34536"/>
                    <a:pt x="81" y="35342"/>
                  </a:cubicBezTo>
                  <a:cubicBezTo>
                    <a:pt x="81" y="36109"/>
                    <a:pt x="122" y="36875"/>
                    <a:pt x="122" y="37601"/>
                  </a:cubicBezTo>
                  <a:cubicBezTo>
                    <a:pt x="81" y="38407"/>
                    <a:pt x="243" y="39214"/>
                    <a:pt x="565" y="39980"/>
                  </a:cubicBezTo>
                  <a:cubicBezTo>
                    <a:pt x="892" y="40486"/>
                    <a:pt x="1482" y="40860"/>
                    <a:pt x="2061" y="40860"/>
                  </a:cubicBezTo>
                  <a:cubicBezTo>
                    <a:pt x="2267" y="40860"/>
                    <a:pt x="2472" y="40812"/>
                    <a:pt x="2662" y="40706"/>
                  </a:cubicBezTo>
                  <a:cubicBezTo>
                    <a:pt x="3025" y="40383"/>
                    <a:pt x="3348" y="39980"/>
                    <a:pt x="3590" y="39577"/>
                  </a:cubicBezTo>
                  <a:cubicBezTo>
                    <a:pt x="4517" y="38488"/>
                    <a:pt x="6131" y="38327"/>
                    <a:pt x="7542" y="38286"/>
                  </a:cubicBezTo>
                  <a:lnTo>
                    <a:pt x="12503" y="38125"/>
                  </a:lnTo>
                  <a:cubicBezTo>
                    <a:pt x="12690" y="38119"/>
                    <a:pt x="12881" y="38115"/>
                    <a:pt x="13074" y="38115"/>
                  </a:cubicBezTo>
                  <a:cubicBezTo>
                    <a:pt x="14213" y="38115"/>
                    <a:pt x="15414" y="38259"/>
                    <a:pt x="16173" y="39053"/>
                  </a:cubicBezTo>
                  <a:cubicBezTo>
                    <a:pt x="17544" y="40504"/>
                    <a:pt x="16858" y="43327"/>
                    <a:pt x="18471" y="44457"/>
                  </a:cubicBezTo>
                  <a:cubicBezTo>
                    <a:pt x="18990" y="44812"/>
                    <a:pt x="19620" y="44908"/>
                    <a:pt x="20261" y="44908"/>
                  </a:cubicBezTo>
                  <a:cubicBezTo>
                    <a:pt x="20566" y="44908"/>
                    <a:pt x="20874" y="44886"/>
                    <a:pt x="21173" y="44860"/>
                  </a:cubicBezTo>
                  <a:cubicBezTo>
                    <a:pt x="21243" y="44863"/>
                    <a:pt x="21313" y="44864"/>
                    <a:pt x="21382" y="44864"/>
                  </a:cubicBezTo>
                  <a:cubicBezTo>
                    <a:pt x="22275" y="44864"/>
                    <a:pt x="23130" y="44626"/>
                    <a:pt x="23916" y="44215"/>
                  </a:cubicBezTo>
                  <a:cubicBezTo>
                    <a:pt x="24722" y="43690"/>
                    <a:pt x="25247" y="42561"/>
                    <a:pt x="24763" y="41714"/>
                  </a:cubicBezTo>
                  <a:lnTo>
                    <a:pt x="27344" y="41674"/>
                  </a:lnTo>
                  <a:cubicBezTo>
                    <a:pt x="27384" y="42037"/>
                    <a:pt x="27424" y="42400"/>
                    <a:pt x="27465" y="42763"/>
                  </a:cubicBezTo>
                  <a:cubicBezTo>
                    <a:pt x="27440" y="42389"/>
                    <a:pt x="28017" y="42292"/>
                    <a:pt x="28518" y="42292"/>
                  </a:cubicBezTo>
                  <a:cubicBezTo>
                    <a:pt x="28827" y="42292"/>
                    <a:pt x="29107" y="42329"/>
                    <a:pt x="29199" y="42360"/>
                  </a:cubicBezTo>
                  <a:cubicBezTo>
                    <a:pt x="30207" y="42642"/>
                    <a:pt x="30570" y="43650"/>
                    <a:pt x="30893" y="44537"/>
                  </a:cubicBezTo>
                  <a:cubicBezTo>
                    <a:pt x="31457" y="46070"/>
                    <a:pt x="30368" y="48127"/>
                    <a:pt x="31336" y="49377"/>
                  </a:cubicBezTo>
                  <a:cubicBezTo>
                    <a:pt x="31538" y="49659"/>
                    <a:pt x="31820" y="49861"/>
                    <a:pt x="31982" y="50103"/>
                  </a:cubicBezTo>
                  <a:cubicBezTo>
                    <a:pt x="32264" y="50466"/>
                    <a:pt x="32345" y="50950"/>
                    <a:pt x="32264" y="51393"/>
                  </a:cubicBezTo>
                  <a:cubicBezTo>
                    <a:pt x="32103" y="51756"/>
                    <a:pt x="32022" y="52160"/>
                    <a:pt x="31941" y="52603"/>
                  </a:cubicBezTo>
                  <a:cubicBezTo>
                    <a:pt x="31861" y="54136"/>
                    <a:pt x="37547" y="53611"/>
                    <a:pt x="38797" y="53894"/>
                  </a:cubicBezTo>
                  <a:cubicBezTo>
                    <a:pt x="39039" y="53974"/>
                    <a:pt x="39281" y="54015"/>
                    <a:pt x="39563" y="54015"/>
                  </a:cubicBezTo>
                  <a:cubicBezTo>
                    <a:pt x="39664" y="53994"/>
                    <a:pt x="39765" y="53984"/>
                    <a:pt x="39871" y="53984"/>
                  </a:cubicBezTo>
                  <a:cubicBezTo>
                    <a:pt x="39977" y="53984"/>
                    <a:pt x="40088" y="53994"/>
                    <a:pt x="40209" y="54015"/>
                  </a:cubicBezTo>
                  <a:cubicBezTo>
                    <a:pt x="40451" y="54095"/>
                    <a:pt x="40693" y="54297"/>
                    <a:pt x="40814" y="54499"/>
                  </a:cubicBezTo>
                  <a:cubicBezTo>
                    <a:pt x="41652" y="55393"/>
                    <a:pt x="42821" y="55881"/>
                    <a:pt x="44009" y="55881"/>
                  </a:cubicBezTo>
                  <a:cubicBezTo>
                    <a:pt x="44535" y="55881"/>
                    <a:pt x="45065" y="55785"/>
                    <a:pt x="45573" y="55587"/>
                  </a:cubicBezTo>
                  <a:cubicBezTo>
                    <a:pt x="45621" y="55297"/>
                    <a:pt x="45902" y="55152"/>
                    <a:pt x="46197" y="55152"/>
                  </a:cubicBezTo>
                  <a:cubicBezTo>
                    <a:pt x="46394" y="55152"/>
                    <a:pt x="46597" y="55216"/>
                    <a:pt x="46742" y="55346"/>
                  </a:cubicBezTo>
                  <a:cubicBezTo>
                    <a:pt x="47065" y="55749"/>
                    <a:pt x="47226" y="56273"/>
                    <a:pt x="47105" y="56757"/>
                  </a:cubicBezTo>
                  <a:lnTo>
                    <a:pt x="49081" y="56797"/>
                  </a:lnTo>
                  <a:cubicBezTo>
                    <a:pt x="49121" y="57120"/>
                    <a:pt x="49202" y="57443"/>
                    <a:pt x="49283" y="57765"/>
                  </a:cubicBezTo>
                  <a:lnTo>
                    <a:pt x="50735" y="57967"/>
                  </a:lnTo>
                  <a:cubicBezTo>
                    <a:pt x="50461" y="59138"/>
                    <a:pt x="51360" y="60310"/>
                    <a:pt x="52589" y="60310"/>
                  </a:cubicBezTo>
                  <a:cubicBezTo>
                    <a:pt x="52629" y="60310"/>
                    <a:pt x="52670" y="60309"/>
                    <a:pt x="52711" y="60306"/>
                  </a:cubicBezTo>
                  <a:cubicBezTo>
                    <a:pt x="53396" y="59580"/>
                    <a:pt x="53679" y="58532"/>
                    <a:pt x="53437" y="57564"/>
                  </a:cubicBezTo>
                  <a:cubicBezTo>
                    <a:pt x="51783" y="57281"/>
                    <a:pt x="50573" y="55789"/>
                    <a:pt x="50210" y="54176"/>
                  </a:cubicBezTo>
                  <a:cubicBezTo>
                    <a:pt x="49807" y="52563"/>
                    <a:pt x="50049" y="50869"/>
                    <a:pt x="50291" y="49215"/>
                  </a:cubicBezTo>
                  <a:lnTo>
                    <a:pt x="50291" y="49215"/>
                  </a:lnTo>
                  <a:cubicBezTo>
                    <a:pt x="50261" y="49394"/>
                    <a:pt x="50136" y="49478"/>
                    <a:pt x="49978" y="49478"/>
                  </a:cubicBezTo>
                  <a:cubicBezTo>
                    <a:pt x="49495" y="49478"/>
                    <a:pt x="48705" y="48697"/>
                    <a:pt x="49404" y="47481"/>
                  </a:cubicBezTo>
                  <a:cubicBezTo>
                    <a:pt x="50160" y="46252"/>
                    <a:pt x="51778" y="45590"/>
                    <a:pt x="53239" y="45590"/>
                  </a:cubicBezTo>
                  <a:cubicBezTo>
                    <a:pt x="53647" y="45590"/>
                    <a:pt x="54043" y="45641"/>
                    <a:pt x="54405" y="45747"/>
                  </a:cubicBezTo>
                  <a:cubicBezTo>
                    <a:pt x="54670" y="45827"/>
                    <a:pt x="54988" y="45941"/>
                    <a:pt x="55278" y="45941"/>
                  </a:cubicBezTo>
                  <a:cubicBezTo>
                    <a:pt x="55428" y="45941"/>
                    <a:pt x="55571" y="45911"/>
                    <a:pt x="55695" y="45828"/>
                  </a:cubicBezTo>
                  <a:cubicBezTo>
                    <a:pt x="56421" y="45384"/>
                    <a:pt x="55897" y="44336"/>
                    <a:pt x="55413" y="43690"/>
                  </a:cubicBezTo>
                  <a:cubicBezTo>
                    <a:pt x="54042" y="41876"/>
                    <a:pt x="53517" y="39617"/>
                    <a:pt x="52953" y="37399"/>
                  </a:cubicBezTo>
                  <a:cubicBezTo>
                    <a:pt x="52509" y="35867"/>
                    <a:pt x="52267" y="34253"/>
                    <a:pt x="52227" y="32640"/>
                  </a:cubicBezTo>
                  <a:cubicBezTo>
                    <a:pt x="52227" y="31511"/>
                    <a:pt x="52428" y="30261"/>
                    <a:pt x="51824" y="29333"/>
                  </a:cubicBezTo>
                  <a:cubicBezTo>
                    <a:pt x="51541" y="28970"/>
                    <a:pt x="51178" y="28607"/>
                    <a:pt x="51219" y="28164"/>
                  </a:cubicBezTo>
                  <a:cubicBezTo>
                    <a:pt x="51259" y="27720"/>
                    <a:pt x="51783" y="27397"/>
                    <a:pt x="52146" y="27075"/>
                  </a:cubicBezTo>
                  <a:cubicBezTo>
                    <a:pt x="53800" y="25744"/>
                    <a:pt x="53316" y="23163"/>
                    <a:pt x="53800" y="21066"/>
                  </a:cubicBezTo>
                  <a:cubicBezTo>
                    <a:pt x="54122" y="19735"/>
                    <a:pt x="54969" y="18525"/>
                    <a:pt x="56098" y="17718"/>
                  </a:cubicBezTo>
                  <a:cubicBezTo>
                    <a:pt x="56986" y="17114"/>
                    <a:pt x="58196" y="16347"/>
                    <a:pt x="57873" y="15299"/>
                  </a:cubicBezTo>
                  <a:cubicBezTo>
                    <a:pt x="57752" y="14815"/>
                    <a:pt x="57228" y="14492"/>
                    <a:pt x="56905" y="14089"/>
                  </a:cubicBezTo>
                  <a:cubicBezTo>
                    <a:pt x="55856" y="12677"/>
                    <a:pt x="57066" y="10701"/>
                    <a:pt x="57026" y="8967"/>
                  </a:cubicBezTo>
                  <a:cubicBezTo>
                    <a:pt x="56905" y="7677"/>
                    <a:pt x="56219" y="6467"/>
                    <a:pt x="55171" y="5700"/>
                  </a:cubicBezTo>
                  <a:cubicBezTo>
                    <a:pt x="54122" y="4974"/>
                    <a:pt x="52953" y="4370"/>
                    <a:pt x="51743" y="3966"/>
                  </a:cubicBezTo>
                  <a:cubicBezTo>
                    <a:pt x="48839" y="2918"/>
                    <a:pt x="45935" y="1950"/>
                    <a:pt x="42951" y="1143"/>
                  </a:cubicBezTo>
                  <a:cubicBezTo>
                    <a:pt x="40763" y="534"/>
                    <a:pt x="38480" y="1"/>
                    <a:pt x="362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38;p30">
              <a:extLst>
                <a:ext uri="{FF2B5EF4-FFF2-40B4-BE49-F238E27FC236}">
                  <a16:creationId xmlns:a16="http://schemas.microsoft.com/office/drawing/2014/main" id="{F847E8CF-EC3A-1542-89E0-856F2F86EEC8}"/>
                </a:ext>
              </a:extLst>
            </p:cNvPr>
            <p:cNvSpPr/>
            <p:nvPr/>
          </p:nvSpPr>
          <p:spPr>
            <a:xfrm>
              <a:off x="1677085" y="2592452"/>
              <a:ext cx="908585" cy="950282"/>
            </a:xfrm>
            <a:custGeom>
              <a:avLst/>
              <a:gdLst/>
              <a:ahLst/>
              <a:cxnLst/>
              <a:rect l="l" t="t" r="r" b="b"/>
              <a:pathLst>
                <a:path w="58196" h="60857" fill="none" extrusionOk="0">
                  <a:moveTo>
                    <a:pt x="7462" y="15567"/>
                  </a:moveTo>
                  <a:cubicBezTo>
                    <a:pt x="7462" y="15567"/>
                    <a:pt x="4921" y="15890"/>
                    <a:pt x="5808" y="17261"/>
                  </a:cubicBezTo>
                  <a:cubicBezTo>
                    <a:pt x="5808" y="17261"/>
                    <a:pt x="5969" y="19197"/>
                    <a:pt x="8066" y="18592"/>
                  </a:cubicBezTo>
                  <a:cubicBezTo>
                    <a:pt x="8066" y="18592"/>
                    <a:pt x="10325" y="17382"/>
                    <a:pt x="9881" y="19519"/>
                  </a:cubicBezTo>
                  <a:cubicBezTo>
                    <a:pt x="9801" y="20044"/>
                    <a:pt x="9518" y="20528"/>
                    <a:pt x="9115" y="20850"/>
                  </a:cubicBezTo>
                  <a:cubicBezTo>
                    <a:pt x="8228" y="21536"/>
                    <a:pt x="8026" y="22302"/>
                    <a:pt x="8954" y="22907"/>
                  </a:cubicBezTo>
                  <a:cubicBezTo>
                    <a:pt x="9236" y="23068"/>
                    <a:pt x="9478" y="23230"/>
                    <a:pt x="9720" y="23431"/>
                  </a:cubicBezTo>
                  <a:cubicBezTo>
                    <a:pt x="10002" y="23835"/>
                    <a:pt x="10123" y="24359"/>
                    <a:pt x="10002" y="24843"/>
                  </a:cubicBezTo>
                  <a:cubicBezTo>
                    <a:pt x="9801" y="26174"/>
                    <a:pt x="9317" y="27464"/>
                    <a:pt x="8591" y="28634"/>
                  </a:cubicBezTo>
                  <a:cubicBezTo>
                    <a:pt x="7260" y="29198"/>
                    <a:pt x="5727" y="28714"/>
                    <a:pt x="4961" y="27464"/>
                  </a:cubicBezTo>
                  <a:cubicBezTo>
                    <a:pt x="4759" y="28553"/>
                    <a:pt x="3751" y="29239"/>
                    <a:pt x="2703" y="29118"/>
                  </a:cubicBezTo>
                  <a:cubicBezTo>
                    <a:pt x="2017" y="29198"/>
                    <a:pt x="2057" y="30207"/>
                    <a:pt x="2420" y="30811"/>
                  </a:cubicBezTo>
                  <a:cubicBezTo>
                    <a:pt x="2743" y="31376"/>
                    <a:pt x="3146" y="32223"/>
                    <a:pt x="2622" y="32626"/>
                  </a:cubicBezTo>
                  <a:cubicBezTo>
                    <a:pt x="1896" y="32183"/>
                    <a:pt x="888" y="32626"/>
                    <a:pt x="485" y="33352"/>
                  </a:cubicBezTo>
                  <a:cubicBezTo>
                    <a:pt x="122" y="34159"/>
                    <a:pt x="1" y="35006"/>
                    <a:pt x="81" y="35812"/>
                  </a:cubicBezTo>
                  <a:cubicBezTo>
                    <a:pt x="81" y="36579"/>
                    <a:pt x="122" y="37345"/>
                    <a:pt x="122" y="38071"/>
                  </a:cubicBezTo>
                  <a:cubicBezTo>
                    <a:pt x="81" y="38877"/>
                    <a:pt x="243" y="39684"/>
                    <a:pt x="565" y="40450"/>
                  </a:cubicBezTo>
                  <a:cubicBezTo>
                    <a:pt x="1009" y="41136"/>
                    <a:pt x="1936" y="41579"/>
                    <a:pt x="2662" y="41176"/>
                  </a:cubicBezTo>
                  <a:cubicBezTo>
                    <a:pt x="3025" y="40853"/>
                    <a:pt x="3348" y="40450"/>
                    <a:pt x="3590" y="40047"/>
                  </a:cubicBezTo>
                  <a:cubicBezTo>
                    <a:pt x="4517" y="38958"/>
                    <a:pt x="6131" y="38797"/>
                    <a:pt x="7542" y="38756"/>
                  </a:cubicBezTo>
                  <a:lnTo>
                    <a:pt x="12503" y="38595"/>
                  </a:lnTo>
                  <a:cubicBezTo>
                    <a:pt x="13793" y="38555"/>
                    <a:pt x="15285" y="38595"/>
                    <a:pt x="16173" y="39523"/>
                  </a:cubicBezTo>
                  <a:cubicBezTo>
                    <a:pt x="17544" y="40974"/>
                    <a:pt x="16858" y="43797"/>
                    <a:pt x="18471" y="44927"/>
                  </a:cubicBezTo>
                  <a:cubicBezTo>
                    <a:pt x="19238" y="45451"/>
                    <a:pt x="20246" y="45411"/>
                    <a:pt x="21173" y="45330"/>
                  </a:cubicBezTo>
                  <a:cubicBezTo>
                    <a:pt x="22141" y="45370"/>
                    <a:pt x="23069" y="45128"/>
                    <a:pt x="23916" y="44685"/>
                  </a:cubicBezTo>
                  <a:cubicBezTo>
                    <a:pt x="24722" y="44160"/>
                    <a:pt x="25247" y="43031"/>
                    <a:pt x="24763" y="42184"/>
                  </a:cubicBezTo>
                  <a:lnTo>
                    <a:pt x="27344" y="42144"/>
                  </a:lnTo>
                  <a:cubicBezTo>
                    <a:pt x="27384" y="42507"/>
                    <a:pt x="27424" y="42870"/>
                    <a:pt x="27465" y="43233"/>
                  </a:cubicBezTo>
                  <a:cubicBezTo>
                    <a:pt x="27424" y="42628"/>
                    <a:pt x="28957" y="42749"/>
                    <a:pt x="29199" y="42830"/>
                  </a:cubicBezTo>
                  <a:cubicBezTo>
                    <a:pt x="30207" y="43112"/>
                    <a:pt x="30570" y="44120"/>
                    <a:pt x="30893" y="45007"/>
                  </a:cubicBezTo>
                  <a:cubicBezTo>
                    <a:pt x="31457" y="46540"/>
                    <a:pt x="30368" y="48597"/>
                    <a:pt x="31336" y="49847"/>
                  </a:cubicBezTo>
                  <a:cubicBezTo>
                    <a:pt x="31538" y="50129"/>
                    <a:pt x="31820" y="50331"/>
                    <a:pt x="31982" y="50573"/>
                  </a:cubicBezTo>
                  <a:cubicBezTo>
                    <a:pt x="32264" y="50936"/>
                    <a:pt x="32345" y="51420"/>
                    <a:pt x="32264" y="51863"/>
                  </a:cubicBezTo>
                  <a:cubicBezTo>
                    <a:pt x="32103" y="52226"/>
                    <a:pt x="32022" y="52630"/>
                    <a:pt x="31941" y="53073"/>
                  </a:cubicBezTo>
                  <a:cubicBezTo>
                    <a:pt x="31861" y="54606"/>
                    <a:pt x="37547" y="54081"/>
                    <a:pt x="38797" y="54364"/>
                  </a:cubicBezTo>
                  <a:cubicBezTo>
                    <a:pt x="39039" y="54444"/>
                    <a:pt x="39281" y="54485"/>
                    <a:pt x="39563" y="54485"/>
                  </a:cubicBezTo>
                  <a:cubicBezTo>
                    <a:pt x="39765" y="54444"/>
                    <a:pt x="39967" y="54444"/>
                    <a:pt x="40209" y="54485"/>
                  </a:cubicBezTo>
                  <a:cubicBezTo>
                    <a:pt x="40451" y="54565"/>
                    <a:pt x="40693" y="54767"/>
                    <a:pt x="40814" y="54969"/>
                  </a:cubicBezTo>
                  <a:cubicBezTo>
                    <a:pt x="42024" y="56259"/>
                    <a:pt x="43919" y="56703"/>
                    <a:pt x="45573" y="56057"/>
                  </a:cubicBezTo>
                  <a:cubicBezTo>
                    <a:pt x="45653" y="55574"/>
                    <a:pt x="46379" y="55493"/>
                    <a:pt x="46742" y="55816"/>
                  </a:cubicBezTo>
                  <a:cubicBezTo>
                    <a:pt x="47065" y="56219"/>
                    <a:pt x="47226" y="56743"/>
                    <a:pt x="47105" y="57227"/>
                  </a:cubicBezTo>
                  <a:lnTo>
                    <a:pt x="49081" y="57267"/>
                  </a:lnTo>
                  <a:cubicBezTo>
                    <a:pt x="49121" y="57590"/>
                    <a:pt x="49202" y="57913"/>
                    <a:pt x="49283" y="58235"/>
                  </a:cubicBezTo>
                  <a:lnTo>
                    <a:pt x="50735" y="58437"/>
                  </a:lnTo>
                  <a:cubicBezTo>
                    <a:pt x="50452" y="59647"/>
                    <a:pt x="51420" y="60857"/>
                    <a:pt x="52711" y="60776"/>
                  </a:cubicBezTo>
                  <a:cubicBezTo>
                    <a:pt x="53396" y="60050"/>
                    <a:pt x="53679" y="59002"/>
                    <a:pt x="53437" y="58034"/>
                  </a:cubicBezTo>
                  <a:cubicBezTo>
                    <a:pt x="51783" y="57751"/>
                    <a:pt x="50573" y="56259"/>
                    <a:pt x="50210" y="54646"/>
                  </a:cubicBezTo>
                  <a:cubicBezTo>
                    <a:pt x="49807" y="53033"/>
                    <a:pt x="50049" y="51339"/>
                    <a:pt x="50291" y="49685"/>
                  </a:cubicBezTo>
                  <a:cubicBezTo>
                    <a:pt x="50170" y="50411"/>
                    <a:pt x="48476" y="49565"/>
                    <a:pt x="49404" y="47951"/>
                  </a:cubicBezTo>
                  <a:cubicBezTo>
                    <a:pt x="50372" y="46379"/>
                    <a:pt x="52751" y="45733"/>
                    <a:pt x="54405" y="46217"/>
                  </a:cubicBezTo>
                  <a:cubicBezTo>
                    <a:pt x="54808" y="46338"/>
                    <a:pt x="55332" y="46540"/>
                    <a:pt x="55695" y="46298"/>
                  </a:cubicBezTo>
                  <a:cubicBezTo>
                    <a:pt x="56421" y="45854"/>
                    <a:pt x="55897" y="44806"/>
                    <a:pt x="55413" y="44160"/>
                  </a:cubicBezTo>
                  <a:cubicBezTo>
                    <a:pt x="54042" y="42346"/>
                    <a:pt x="53517" y="40087"/>
                    <a:pt x="52953" y="37869"/>
                  </a:cubicBezTo>
                  <a:cubicBezTo>
                    <a:pt x="52509" y="36337"/>
                    <a:pt x="52267" y="34723"/>
                    <a:pt x="52227" y="33110"/>
                  </a:cubicBezTo>
                  <a:cubicBezTo>
                    <a:pt x="52227" y="31981"/>
                    <a:pt x="52428" y="30731"/>
                    <a:pt x="51824" y="29803"/>
                  </a:cubicBezTo>
                  <a:cubicBezTo>
                    <a:pt x="51541" y="29440"/>
                    <a:pt x="51178" y="29077"/>
                    <a:pt x="51219" y="28634"/>
                  </a:cubicBezTo>
                  <a:cubicBezTo>
                    <a:pt x="51259" y="28190"/>
                    <a:pt x="51783" y="27867"/>
                    <a:pt x="52146" y="27545"/>
                  </a:cubicBezTo>
                  <a:cubicBezTo>
                    <a:pt x="53800" y="26214"/>
                    <a:pt x="53316" y="23633"/>
                    <a:pt x="53800" y="21536"/>
                  </a:cubicBezTo>
                  <a:cubicBezTo>
                    <a:pt x="54122" y="20205"/>
                    <a:pt x="54969" y="18995"/>
                    <a:pt x="56098" y="18188"/>
                  </a:cubicBezTo>
                  <a:cubicBezTo>
                    <a:pt x="56986" y="17584"/>
                    <a:pt x="58196" y="16817"/>
                    <a:pt x="57873" y="15769"/>
                  </a:cubicBezTo>
                  <a:cubicBezTo>
                    <a:pt x="57752" y="15285"/>
                    <a:pt x="57228" y="14962"/>
                    <a:pt x="56905" y="14559"/>
                  </a:cubicBezTo>
                  <a:cubicBezTo>
                    <a:pt x="55856" y="13147"/>
                    <a:pt x="57066" y="11171"/>
                    <a:pt x="57026" y="9437"/>
                  </a:cubicBezTo>
                  <a:cubicBezTo>
                    <a:pt x="56905" y="8147"/>
                    <a:pt x="56219" y="6937"/>
                    <a:pt x="55171" y="6170"/>
                  </a:cubicBezTo>
                  <a:cubicBezTo>
                    <a:pt x="54122" y="5444"/>
                    <a:pt x="52953" y="4840"/>
                    <a:pt x="51743" y="4436"/>
                  </a:cubicBezTo>
                  <a:cubicBezTo>
                    <a:pt x="48839" y="3388"/>
                    <a:pt x="45935" y="2420"/>
                    <a:pt x="42951" y="1613"/>
                  </a:cubicBezTo>
                  <a:cubicBezTo>
                    <a:pt x="39765" y="726"/>
                    <a:pt x="36377" y="0"/>
                    <a:pt x="33151" y="847"/>
                  </a:cubicBezTo>
                  <a:cubicBezTo>
                    <a:pt x="29320" y="1855"/>
                    <a:pt x="26416" y="4961"/>
                    <a:pt x="23109" y="7219"/>
                  </a:cubicBezTo>
                  <a:cubicBezTo>
                    <a:pt x="18512" y="10445"/>
                    <a:pt x="12987" y="12139"/>
                    <a:pt x="7502" y="13430"/>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739;p30">
              <a:extLst>
                <a:ext uri="{FF2B5EF4-FFF2-40B4-BE49-F238E27FC236}">
                  <a16:creationId xmlns:a16="http://schemas.microsoft.com/office/drawing/2014/main" id="{B9C028E2-9892-6849-BC83-A88328DFC0F7}"/>
                </a:ext>
              </a:extLst>
            </p:cNvPr>
            <p:cNvSpPr/>
            <p:nvPr/>
          </p:nvSpPr>
          <p:spPr>
            <a:xfrm>
              <a:off x="1650013" y="2324819"/>
              <a:ext cx="817283" cy="529614"/>
            </a:xfrm>
            <a:custGeom>
              <a:avLst/>
              <a:gdLst/>
              <a:ahLst/>
              <a:cxnLst/>
              <a:rect l="l" t="t" r="r" b="b"/>
              <a:pathLst>
                <a:path w="52348" h="33917" extrusionOk="0">
                  <a:moveTo>
                    <a:pt x="14801" y="0"/>
                  </a:moveTo>
                  <a:lnTo>
                    <a:pt x="0" y="21859"/>
                  </a:lnTo>
                  <a:lnTo>
                    <a:pt x="16132" y="33917"/>
                  </a:lnTo>
                  <a:cubicBezTo>
                    <a:pt x="16737" y="33473"/>
                    <a:pt x="17181" y="32868"/>
                    <a:pt x="17342" y="32142"/>
                  </a:cubicBezTo>
                  <a:cubicBezTo>
                    <a:pt x="17544" y="31134"/>
                    <a:pt x="17786" y="30207"/>
                    <a:pt x="18108" y="29239"/>
                  </a:cubicBezTo>
                  <a:cubicBezTo>
                    <a:pt x="18471" y="29319"/>
                    <a:pt x="18844" y="29360"/>
                    <a:pt x="19222" y="29360"/>
                  </a:cubicBezTo>
                  <a:cubicBezTo>
                    <a:pt x="19600" y="29360"/>
                    <a:pt x="19984" y="29319"/>
                    <a:pt x="20367" y="29239"/>
                  </a:cubicBezTo>
                  <a:cubicBezTo>
                    <a:pt x="21011" y="29034"/>
                    <a:pt x="20953" y="28892"/>
                    <a:pt x="21276" y="28892"/>
                  </a:cubicBezTo>
                  <a:cubicBezTo>
                    <a:pt x="21397" y="28892"/>
                    <a:pt x="21572" y="28912"/>
                    <a:pt x="21859" y="28956"/>
                  </a:cubicBezTo>
                  <a:cubicBezTo>
                    <a:pt x="22556" y="29060"/>
                    <a:pt x="22988" y="29460"/>
                    <a:pt x="23252" y="29460"/>
                  </a:cubicBezTo>
                  <a:cubicBezTo>
                    <a:pt x="23400" y="29460"/>
                    <a:pt x="23495" y="29334"/>
                    <a:pt x="23553" y="28956"/>
                  </a:cubicBezTo>
                  <a:cubicBezTo>
                    <a:pt x="23674" y="27908"/>
                    <a:pt x="22786" y="27747"/>
                    <a:pt x="23553" y="26980"/>
                  </a:cubicBezTo>
                  <a:cubicBezTo>
                    <a:pt x="24279" y="26254"/>
                    <a:pt x="24884" y="25327"/>
                    <a:pt x="25650" y="25045"/>
                  </a:cubicBezTo>
                  <a:cubicBezTo>
                    <a:pt x="26179" y="24822"/>
                    <a:pt x="26189" y="24464"/>
                    <a:pt x="26450" y="24464"/>
                  </a:cubicBezTo>
                  <a:cubicBezTo>
                    <a:pt x="26567" y="24464"/>
                    <a:pt x="26735" y="24535"/>
                    <a:pt x="27021" y="24722"/>
                  </a:cubicBezTo>
                  <a:cubicBezTo>
                    <a:pt x="27908" y="25327"/>
                    <a:pt x="28513" y="25166"/>
                    <a:pt x="29118" y="26093"/>
                  </a:cubicBezTo>
                  <a:cubicBezTo>
                    <a:pt x="29590" y="26785"/>
                    <a:pt x="29866" y="27036"/>
                    <a:pt x="30270" y="27036"/>
                  </a:cubicBezTo>
                  <a:cubicBezTo>
                    <a:pt x="30384" y="27036"/>
                    <a:pt x="30509" y="27016"/>
                    <a:pt x="30651" y="26980"/>
                  </a:cubicBezTo>
                  <a:cubicBezTo>
                    <a:pt x="30752" y="26960"/>
                    <a:pt x="30850" y="26951"/>
                    <a:pt x="30944" y="26951"/>
                  </a:cubicBezTo>
                  <a:cubicBezTo>
                    <a:pt x="31410" y="26951"/>
                    <a:pt x="31801" y="27169"/>
                    <a:pt x="32304" y="27303"/>
                  </a:cubicBezTo>
                  <a:cubicBezTo>
                    <a:pt x="32949" y="27464"/>
                    <a:pt x="33595" y="27545"/>
                    <a:pt x="34240" y="27585"/>
                  </a:cubicBezTo>
                  <a:cubicBezTo>
                    <a:pt x="34681" y="27585"/>
                    <a:pt x="34954" y="25713"/>
                    <a:pt x="35578" y="25713"/>
                  </a:cubicBezTo>
                  <a:cubicBezTo>
                    <a:pt x="35639" y="25713"/>
                    <a:pt x="35704" y="25731"/>
                    <a:pt x="35772" y="25770"/>
                  </a:cubicBezTo>
                  <a:cubicBezTo>
                    <a:pt x="36213" y="26049"/>
                    <a:pt x="36800" y="26207"/>
                    <a:pt x="37304" y="26207"/>
                  </a:cubicBezTo>
                  <a:cubicBezTo>
                    <a:pt x="37676" y="26207"/>
                    <a:pt x="38004" y="26120"/>
                    <a:pt x="38192" y="25932"/>
                  </a:cubicBezTo>
                  <a:cubicBezTo>
                    <a:pt x="38595" y="25367"/>
                    <a:pt x="39281" y="24964"/>
                    <a:pt x="40007" y="24883"/>
                  </a:cubicBezTo>
                  <a:cubicBezTo>
                    <a:pt x="40083" y="24871"/>
                    <a:pt x="40160" y="24866"/>
                    <a:pt x="40236" y="24866"/>
                  </a:cubicBezTo>
                  <a:cubicBezTo>
                    <a:pt x="40968" y="24866"/>
                    <a:pt x="41690" y="25355"/>
                    <a:pt x="42306" y="25355"/>
                  </a:cubicBezTo>
                  <a:cubicBezTo>
                    <a:pt x="42506" y="25355"/>
                    <a:pt x="42696" y="25303"/>
                    <a:pt x="42870" y="25166"/>
                  </a:cubicBezTo>
                  <a:cubicBezTo>
                    <a:pt x="43460" y="24674"/>
                    <a:pt x="43172" y="23997"/>
                    <a:pt x="43949" y="23997"/>
                  </a:cubicBezTo>
                  <a:cubicBezTo>
                    <a:pt x="44129" y="23997"/>
                    <a:pt x="44366" y="24034"/>
                    <a:pt x="44685" y="24117"/>
                  </a:cubicBezTo>
                  <a:cubicBezTo>
                    <a:pt x="45892" y="24470"/>
                    <a:pt x="47249" y="25446"/>
                    <a:pt x="48051" y="25446"/>
                  </a:cubicBezTo>
                  <a:cubicBezTo>
                    <a:pt x="48348" y="25446"/>
                    <a:pt x="48569" y="25313"/>
                    <a:pt x="48678" y="24964"/>
                  </a:cubicBezTo>
                  <a:cubicBezTo>
                    <a:pt x="49041" y="23673"/>
                    <a:pt x="52348" y="16414"/>
                    <a:pt x="50855" y="14761"/>
                  </a:cubicBezTo>
                  <a:cubicBezTo>
                    <a:pt x="49363" y="13107"/>
                    <a:pt x="41055" y="3025"/>
                    <a:pt x="41055" y="3025"/>
                  </a:cubicBezTo>
                  <a:lnTo>
                    <a:pt x="1480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740;p30">
              <a:extLst>
                <a:ext uri="{FF2B5EF4-FFF2-40B4-BE49-F238E27FC236}">
                  <a16:creationId xmlns:a16="http://schemas.microsoft.com/office/drawing/2014/main" id="{EAA67DC9-46F1-FD45-AACF-D3962928A89C}"/>
                </a:ext>
              </a:extLst>
            </p:cNvPr>
            <p:cNvSpPr/>
            <p:nvPr/>
          </p:nvSpPr>
          <p:spPr>
            <a:xfrm>
              <a:off x="1650013" y="2324819"/>
              <a:ext cx="817283" cy="529614"/>
            </a:xfrm>
            <a:custGeom>
              <a:avLst/>
              <a:gdLst/>
              <a:ahLst/>
              <a:cxnLst/>
              <a:rect l="l" t="t" r="r" b="b"/>
              <a:pathLst>
                <a:path w="52348" h="33917" fill="none" extrusionOk="0">
                  <a:moveTo>
                    <a:pt x="16132" y="33917"/>
                  </a:moveTo>
                  <a:cubicBezTo>
                    <a:pt x="16737" y="33473"/>
                    <a:pt x="17181" y="32868"/>
                    <a:pt x="17342" y="32142"/>
                  </a:cubicBezTo>
                  <a:cubicBezTo>
                    <a:pt x="17544" y="31134"/>
                    <a:pt x="17786" y="30207"/>
                    <a:pt x="18108" y="29239"/>
                  </a:cubicBezTo>
                  <a:cubicBezTo>
                    <a:pt x="18834" y="29400"/>
                    <a:pt x="19600" y="29400"/>
                    <a:pt x="20367" y="29239"/>
                  </a:cubicBezTo>
                  <a:cubicBezTo>
                    <a:pt x="21254" y="28956"/>
                    <a:pt x="20810" y="28795"/>
                    <a:pt x="21859" y="28956"/>
                  </a:cubicBezTo>
                  <a:cubicBezTo>
                    <a:pt x="22948" y="29118"/>
                    <a:pt x="23391" y="30005"/>
                    <a:pt x="23553" y="28956"/>
                  </a:cubicBezTo>
                  <a:cubicBezTo>
                    <a:pt x="23674" y="27908"/>
                    <a:pt x="22786" y="27747"/>
                    <a:pt x="23553" y="26980"/>
                  </a:cubicBezTo>
                  <a:cubicBezTo>
                    <a:pt x="24279" y="26254"/>
                    <a:pt x="24884" y="25327"/>
                    <a:pt x="25650" y="25045"/>
                  </a:cubicBezTo>
                  <a:cubicBezTo>
                    <a:pt x="26416" y="24722"/>
                    <a:pt x="26093" y="24117"/>
                    <a:pt x="27021" y="24722"/>
                  </a:cubicBezTo>
                  <a:cubicBezTo>
                    <a:pt x="27908" y="25327"/>
                    <a:pt x="28513" y="25166"/>
                    <a:pt x="29118" y="26093"/>
                  </a:cubicBezTo>
                  <a:cubicBezTo>
                    <a:pt x="29723" y="26980"/>
                    <a:pt x="30005" y="27142"/>
                    <a:pt x="30651" y="26980"/>
                  </a:cubicBezTo>
                  <a:cubicBezTo>
                    <a:pt x="31256" y="26859"/>
                    <a:pt x="31699" y="27142"/>
                    <a:pt x="32304" y="27303"/>
                  </a:cubicBezTo>
                  <a:cubicBezTo>
                    <a:pt x="32949" y="27464"/>
                    <a:pt x="33595" y="27545"/>
                    <a:pt x="34240" y="27585"/>
                  </a:cubicBezTo>
                  <a:cubicBezTo>
                    <a:pt x="34724" y="27585"/>
                    <a:pt x="35006" y="25327"/>
                    <a:pt x="35772" y="25770"/>
                  </a:cubicBezTo>
                  <a:cubicBezTo>
                    <a:pt x="36539" y="26254"/>
                    <a:pt x="37749" y="26375"/>
                    <a:pt x="38192" y="25932"/>
                  </a:cubicBezTo>
                  <a:cubicBezTo>
                    <a:pt x="38595" y="25367"/>
                    <a:pt x="39281" y="24964"/>
                    <a:pt x="40007" y="24883"/>
                  </a:cubicBezTo>
                  <a:cubicBezTo>
                    <a:pt x="41055" y="24722"/>
                    <a:pt x="42104" y="25770"/>
                    <a:pt x="42870" y="25166"/>
                  </a:cubicBezTo>
                  <a:cubicBezTo>
                    <a:pt x="43596" y="24561"/>
                    <a:pt x="42991" y="23673"/>
                    <a:pt x="44685" y="24117"/>
                  </a:cubicBezTo>
                  <a:cubicBezTo>
                    <a:pt x="46339" y="24601"/>
                    <a:pt x="48274" y="26254"/>
                    <a:pt x="48678" y="24964"/>
                  </a:cubicBezTo>
                  <a:cubicBezTo>
                    <a:pt x="49041" y="23673"/>
                    <a:pt x="52348" y="16414"/>
                    <a:pt x="50855" y="14761"/>
                  </a:cubicBezTo>
                  <a:cubicBezTo>
                    <a:pt x="49363" y="13107"/>
                    <a:pt x="41055" y="3025"/>
                    <a:pt x="41055" y="3025"/>
                  </a:cubicBezTo>
                  <a:lnTo>
                    <a:pt x="14801" y="0"/>
                  </a:lnTo>
                  <a:lnTo>
                    <a:pt x="0" y="21859"/>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6741;p30">
              <a:extLst>
                <a:ext uri="{FF2B5EF4-FFF2-40B4-BE49-F238E27FC236}">
                  <a16:creationId xmlns:a16="http://schemas.microsoft.com/office/drawing/2014/main" id="{2018C310-C84B-AB41-86CB-DFC6A7779EC9}"/>
                </a:ext>
              </a:extLst>
            </p:cNvPr>
            <p:cNvSpPr/>
            <p:nvPr/>
          </p:nvSpPr>
          <p:spPr>
            <a:xfrm>
              <a:off x="921523" y="2332002"/>
              <a:ext cx="325536" cy="401118"/>
            </a:xfrm>
            <a:custGeom>
              <a:avLst/>
              <a:gdLst/>
              <a:ahLst/>
              <a:cxnLst/>
              <a:rect l="l" t="t" r="r" b="b"/>
              <a:pathLst>
                <a:path w="20851" h="25688" extrusionOk="0">
                  <a:moveTo>
                    <a:pt x="12345" y="0"/>
                  </a:moveTo>
                  <a:cubicBezTo>
                    <a:pt x="12063" y="0"/>
                    <a:pt x="11767" y="8"/>
                    <a:pt x="11454" y="24"/>
                  </a:cubicBezTo>
                  <a:cubicBezTo>
                    <a:pt x="3630" y="387"/>
                    <a:pt x="1" y="12929"/>
                    <a:pt x="1" y="12929"/>
                  </a:cubicBezTo>
                  <a:lnTo>
                    <a:pt x="1695" y="24625"/>
                  </a:lnTo>
                  <a:cubicBezTo>
                    <a:pt x="2299" y="24544"/>
                    <a:pt x="2904" y="24504"/>
                    <a:pt x="3509" y="24464"/>
                  </a:cubicBezTo>
                  <a:cubicBezTo>
                    <a:pt x="3993" y="24423"/>
                    <a:pt x="4477" y="24383"/>
                    <a:pt x="4921" y="24343"/>
                  </a:cubicBezTo>
                  <a:cubicBezTo>
                    <a:pt x="5071" y="24336"/>
                    <a:pt x="5222" y="24333"/>
                    <a:pt x="5372" y="24333"/>
                  </a:cubicBezTo>
                  <a:cubicBezTo>
                    <a:pt x="6148" y="24333"/>
                    <a:pt x="6920" y="24422"/>
                    <a:pt x="7663" y="24625"/>
                  </a:cubicBezTo>
                  <a:lnTo>
                    <a:pt x="8389" y="24786"/>
                  </a:lnTo>
                  <a:lnTo>
                    <a:pt x="8913" y="24867"/>
                  </a:lnTo>
                  <a:cubicBezTo>
                    <a:pt x="9438" y="24907"/>
                    <a:pt x="10002" y="25068"/>
                    <a:pt x="10446" y="25391"/>
                  </a:cubicBezTo>
                  <a:cubicBezTo>
                    <a:pt x="10672" y="25589"/>
                    <a:pt x="10937" y="25688"/>
                    <a:pt x="11214" y="25688"/>
                  </a:cubicBezTo>
                  <a:cubicBezTo>
                    <a:pt x="11333" y="25688"/>
                    <a:pt x="11454" y="25669"/>
                    <a:pt x="11575" y="25633"/>
                  </a:cubicBezTo>
                  <a:lnTo>
                    <a:pt x="11656" y="25633"/>
                  </a:lnTo>
                  <a:cubicBezTo>
                    <a:pt x="11978" y="25552"/>
                    <a:pt x="12261" y="25391"/>
                    <a:pt x="12503" y="25189"/>
                  </a:cubicBezTo>
                  <a:cubicBezTo>
                    <a:pt x="12664" y="25028"/>
                    <a:pt x="12866" y="24948"/>
                    <a:pt x="13108" y="24867"/>
                  </a:cubicBezTo>
                  <a:cubicBezTo>
                    <a:pt x="14116" y="24746"/>
                    <a:pt x="15084" y="24423"/>
                    <a:pt x="15971" y="23980"/>
                  </a:cubicBezTo>
                  <a:lnTo>
                    <a:pt x="16092" y="23899"/>
                  </a:lnTo>
                  <a:cubicBezTo>
                    <a:pt x="17017" y="23365"/>
                    <a:pt x="17942" y="22863"/>
                    <a:pt x="18978" y="22863"/>
                  </a:cubicBezTo>
                  <a:cubicBezTo>
                    <a:pt x="19117" y="22863"/>
                    <a:pt x="19257" y="22872"/>
                    <a:pt x="19399" y="22891"/>
                  </a:cubicBezTo>
                  <a:cubicBezTo>
                    <a:pt x="19484" y="22917"/>
                    <a:pt x="19569" y="22929"/>
                    <a:pt x="19652" y="22929"/>
                  </a:cubicBezTo>
                  <a:cubicBezTo>
                    <a:pt x="20080" y="22929"/>
                    <a:pt x="20454" y="22598"/>
                    <a:pt x="20488" y="22124"/>
                  </a:cubicBezTo>
                  <a:cubicBezTo>
                    <a:pt x="20528" y="22003"/>
                    <a:pt x="20609" y="21842"/>
                    <a:pt x="20649" y="21842"/>
                  </a:cubicBezTo>
                  <a:cubicBezTo>
                    <a:pt x="20690" y="21862"/>
                    <a:pt x="20720" y="21872"/>
                    <a:pt x="20750" y="21872"/>
                  </a:cubicBezTo>
                  <a:cubicBezTo>
                    <a:pt x="20780" y="21872"/>
                    <a:pt x="20811" y="21862"/>
                    <a:pt x="20851" y="21842"/>
                  </a:cubicBezTo>
                  <a:lnTo>
                    <a:pt x="20327" y="20552"/>
                  </a:lnTo>
                  <a:cubicBezTo>
                    <a:pt x="20327" y="20552"/>
                    <a:pt x="18310" y="19140"/>
                    <a:pt x="18915" y="17930"/>
                  </a:cubicBezTo>
                  <a:cubicBezTo>
                    <a:pt x="19520" y="16720"/>
                    <a:pt x="18512" y="16317"/>
                    <a:pt x="18915" y="15107"/>
                  </a:cubicBezTo>
                  <a:cubicBezTo>
                    <a:pt x="19318" y="13897"/>
                    <a:pt x="17907" y="13292"/>
                    <a:pt x="18713" y="12486"/>
                  </a:cubicBezTo>
                  <a:cubicBezTo>
                    <a:pt x="19520" y="11679"/>
                    <a:pt x="18512" y="10913"/>
                    <a:pt x="18512" y="9703"/>
                  </a:cubicBezTo>
                  <a:cubicBezTo>
                    <a:pt x="18512" y="8453"/>
                    <a:pt x="18229" y="7203"/>
                    <a:pt x="17705" y="6073"/>
                  </a:cubicBezTo>
                  <a:cubicBezTo>
                    <a:pt x="17124" y="4524"/>
                    <a:pt x="19147" y="0"/>
                    <a:pt x="12345"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6742;p30">
              <a:extLst>
                <a:ext uri="{FF2B5EF4-FFF2-40B4-BE49-F238E27FC236}">
                  <a16:creationId xmlns:a16="http://schemas.microsoft.com/office/drawing/2014/main" id="{2DC40B75-2D68-E64C-97C1-1F0B99A14C02}"/>
                </a:ext>
              </a:extLst>
            </p:cNvPr>
            <p:cNvSpPr/>
            <p:nvPr/>
          </p:nvSpPr>
          <p:spPr>
            <a:xfrm>
              <a:off x="667150" y="2435011"/>
              <a:ext cx="234250" cy="315454"/>
            </a:xfrm>
            <a:custGeom>
              <a:avLst/>
              <a:gdLst/>
              <a:ahLst/>
              <a:cxnLst/>
              <a:rect l="l" t="t" r="r" b="b"/>
              <a:pathLst>
                <a:path w="15004" h="20202" extrusionOk="0">
                  <a:moveTo>
                    <a:pt x="12583" y="1"/>
                  </a:moveTo>
                  <a:lnTo>
                    <a:pt x="4881" y="6655"/>
                  </a:lnTo>
                  <a:cubicBezTo>
                    <a:pt x="5042" y="7058"/>
                    <a:pt x="4840" y="7542"/>
                    <a:pt x="4397" y="7704"/>
                  </a:cubicBezTo>
                  <a:cubicBezTo>
                    <a:pt x="3671" y="8026"/>
                    <a:pt x="3509" y="8309"/>
                    <a:pt x="2904" y="9518"/>
                  </a:cubicBezTo>
                  <a:cubicBezTo>
                    <a:pt x="2380" y="10527"/>
                    <a:pt x="243" y="9397"/>
                    <a:pt x="1" y="11696"/>
                  </a:cubicBezTo>
                  <a:cubicBezTo>
                    <a:pt x="122" y="11817"/>
                    <a:pt x="243" y="11938"/>
                    <a:pt x="323" y="12059"/>
                  </a:cubicBezTo>
                  <a:cubicBezTo>
                    <a:pt x="848" y="12704"/>
                    <a:pt x="1493" y="13229"/>
                    <a:pt x="2259" y="13592"/>
                  </a:cubicBezTo>
                  <a:cubicBezTo>
                    <a:pt x="2259" y="14035"/>
                    <a:pt x="2542" y="14358"/>
                    <a:pt x="3187" y="14479"/>
                  </a:cubicBezTo>
                  <a:cubicBezTo>
                    <a:pt x="3590" y="14600"/>
                    <a:pt x="3953" y="14802"/>
                    <a:pt x="4235" y="15124"/>
                  </a:cubicBezTo>
                  <a:cubicBezTo>
                    <a:pt x="4356" y="15245"/>
                    <a:pt x="4477" y="15366"/>
                    <a:pt x="4598" y="15487"/>
                  </a:cubicBezTo>
                  <a:cubicBezTo>
                    <a:pt x="5002" y="15810"/>
                    <a:pt x="5365" y="16173"/>
                    <a:pt x="5687" y="16536"/>
                  </a:cubicBezTo>
                  <a:cubicBezTo>
                    <a:pt x="6090" y="17060"/>
                    <a:pt x="6574" y="17544"/>
                    <a:pt x="7139" y="17947"/>
                  </a:cubicBezTo>
                  <a:cubicBezTo>
                    <a:pt x="7986" y="18471"/>
                    <a:pt x="8873" y="18955"/>
                    <a:pt x="9760" y="19359"/>
                  </a:cubicBezTo>
                  <a:cubicBezTo>
                    <a:pt x="10285" y="19601"/>
                    <a:pt x="10769" y="19843"/>
                    <a:pt x="11293" y="20085"/>
                  </a:cubicBezTo>
                  <a:cubicBezTo>
                    <a:pt x="11464" y="20161"/>
                    <a:pt x="11663" y="20201"/>
                    <a:pt x="11862" y="20201"/>
                  </a:cubicBezTo>
                  <a:cubicBezTo>
                    <a:pt x="12086" y="20201"/>
                    <a:pt x="12311" y="20151"/>
                    <a:pt x="12503" y="20044"/>
                  </a:cubicBezTo>
                  <a:lnTo>
                    <a:pt x="13027" y="19802"/>
                  </a:lnTo>
                  <a:cubicBezTo>
                    <a:pt x="13592" y="19480"/>
                    <a:pt x="14156" y="19238"/>
                    <a:pt x="14761" y="19036"/>
                  </a:cubicBezTo>
                  <a:lnTo>
                    <a:pt x="14923" y="18996"/>
                  </a:lnTo>
                  <a:lnTo>
                    <a:pt x="15003" y="17060"/>
                  </a:lnTo>
                  <a:lnTo>
                    <a:pt x="12583"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6743;p30">
              <a:extLst>
                <a:ext uri="{FF2B5EF4-FFF2-40B4-BE49-F238E27FC236}">
                  <a16:creationId xmlns:a16="http://schemas.microsoft.com/office/drawing/2014/main" id="{EEC56EA5-8221-3149-B67B-8C0B3FB6FAF5}"/>
                </a:ext>
              </a:extLst>
            </p:cNvPr>
            <p:cNvSpPr/>
            <p:nvPr/>
          </p:nvSpPr>
          <p:spPr>
            <a:xfrm>
              <a:off x="773564" y="2362372"/>
              <a:ext cx="317980" cy="388189"/>
            </a:xfrm>
            <a:custGeom>
              <a:avLst/>
              <a:gdLst/>
              <a:ahLst/>
              <a:cxnLst/>
              <a:rect l="l" t="t" r="r" b="b"/>
              <a:pathLst>
                <a:path w="20367" h="24860" extrusionOk="0">
                  <a:moveTo>
                    <a:pt x="5898" y="1"/>
                  </a:moveTo>
                  <a:cubicBezTo>
                    <a:pt x="4382" y="1"/>
                    <a:pt x="3045" y="196"/>
                    <a:pt x="2138" y="580"/>
                  </a:cubicBezTo>
                  <a:cubicBezTo>
                    <a:pt x="0" y="1467"/>
                    <a:pt x="0" y="3282"/>
                    <a:pt x="0" y="3282"/>
                  </a:cubicBezTo>
                  <a:lnTo>
                    <a:pt x="2581" y="12840"/>
                  </a:lnTo>
                  <a:cubicBezTo>
                    <a:pt x="2743" y="13404"/>
                    <a:pt x="3509" y="13888"/>
                    <a:pt x="3348" y="15542"/>
                  </a:cubicBezTo>
                  <a:cubicBezTo>
                    <a:pt x="3186" y="17195"/>
                    <a:pt x="1533" y="18405"/>
                    <a:pt x="2743" y="18405"/>
                  </a:cubicBezTo>
                  <a:cubicBezTo>
                    <a:pt x="3348" y="18405"/>
                    <a:pt x="3721" y="18294"/>
                    <a:pt x="3998" y="18294"/>
                  </a:cubicBezTo>
                  <a:cubicBezTo>
                    <a:pt x="4275" y="18294"/>
                    <a:pt x="4457" y="18405"/>
                    <a:pt x="4679" y="18849"/>
                  </a:cubicBezTo>
                  <a:cubicBezTo>
                    <a:pt x="5163" y="19776"/>
                    <a:pt x="5606" y="19454"/>
                    <a:pt x="5163" y="21712"/>
                  </a:cubicBezTo>
                  <a:cubicBezTo>
                    <a:pt x="4961" y="22640"/>
                    <a:pt x="4638" y="23769"/>
                    <a:pt x="4558" y="24777"/>
                  </a:cubicBezTo>
                  <a:cubicBezTo>
                    <a:pt x="4716" y="24830"/>
                    <a:pt x="4882" y="24860"/>
                    <a:pt x="5049" y="24860"/>
                  </a:cubicBezTo>
                  <a:cubicBezTo>
                    <a:pt x="5265" y="24860"/>
                    <a:pt x="5482" y="24810"/>
                    <a:pt x="5687" y="24696"/>
                  </a:cubicBezTo>
                  <a:lnTo>
                    <a:pt x="6171" y="24454"/>
                  </a:lnTo>
                  <a:cubicBezTo>
                    <a:pt x="6735" y="24172"/>
                    <a:pt x="7340" y="23890"/>
                    <a:pt x="7945" y="23728"/>
                  </a:cubicBezTo>
                  <a:cubicBezTo>
                    <a:pt x="8308" y="23607"/>
                    <a:pt x="8671" y="23446"/>
                    <a:pt x="8994" y="23285"/>
                  </a:cubicBezTo>
                  <a:cubicBezTo>
                    <a:pt x="9357" y="23083"/>
                    <a:pt x="9760" y="22962"/>
                    <a:pt x="10163" y="22841"/>
                  </a:cubicBezTo>
                  <a:cubicBezTo>
                    <a:pt x="11091" y="22680"/>
                    <a:pt x="12059" y="22559"/>
                    <a:pt x="12986" y="22519"/>
                  </a:cubicBezTo>
                  <a:cubicBezTo>
                    <a:pt x="13470" y="22478"/>
                    <a:pt x="13954" y="22438"/>
                    <a:pt x="14398" y="22398"/>
                  </a:cubicBezTo>
                  <a:cubicBezTo>
                    <a:pt x="14548" y="22391"/>
                    <a:pt x="14699" y="22388"/>
                    <a:pt x="14849" y="22388"/>
                  </a:cubicBezTo>
                  <a:cubicBezTo>
                    <a:pt x="15625" y="22388"/>
                    <a:pt x="16397" y="22477"/>
                    <a:pt x="17140" y="22680"/>
                  </a:cubicBezTo>
                  <a:lnTo>
                    <a:pt x="17866" y="22841"/>
                  </a:lnTo>
                  <a:cubicBezTo>
                    <a:pt x="17987" y="22882"/>
                    <a:pt x="18148" y="22882"/>
                    <a:pt x="18269" y="22922"/>
                  </a:cubicBezTo>
                  <a:cubicBezTo>
                    <a:pt x="18350" y="22398"/>
                    <a:pt x="18431" y="21914"/>
                    <a:pt x="18431" y="21389"/>
                  </a:cubicBezTo>
                  <a:cubicBezTo>
                    <a:pt x="18431" y="20220"/>
                    <a:pt x="16898" y="19292"/>
                    <a:pt x="17382" y="18082"/>
                  </a:cubicBezTo>
                  <a:cubicBezTo>
                    <a:pt x="17826" y="16913"/>
                    <a:pt x="17221" y="15542"/>
                    <a:pt x="18431" y="14009"/>
                  </a:cubicBezTo>
                  <a:cubicBezTo>
                    <a:pt x="19641" y="12517"/>
                    <a:pt x="20367" y="12678"/>
                    <a:pt x="18592" y="8605"/>
                  </a:cubicBezTo>
                  <a:cubicBezTo>
                    <a:pt x="16777" y="4532"/>
                    <a:pt x="15850" y="2273"/>
                    <a:pt x="12220" y="1023"/>
                  </a:cubicBezTo>
                  <a:cubicBezTo>
                    <a:pt x="10183" y="337"/>
                    <a:pt x="7887" y="1"/>
                    <a:pt x="5898"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6744;p30">
              <a:extLst>
                <a:ext uri="{FF2B5EF4-FFF2-40B4-BE49-F238E27FC236}">
                  <a16:creationId xmlns:a16="http://schemas.microsoft.com/office/drawing/2014/main" id="{AB8E3870-FF70-DF46-AFAF-2EFDCCF890DE}"/>
                </a:ext>
              </a:extLst>
            </p:cNvPr>
            <p:cNvSpPr/>
            <p:nvPr/>
          </p:nvSpPr>
          <p:spPr>
            <a:xfrm>
              <a:off x="522345" y="2373927"/>
              <a:ext cx="263196" cy="249403"/>
            </a:xfrm>
            <a:custGeom>
              <a:avLst/>
              <a:gdLst/>
              <a:ahLst/>
              <a:cxnLst/>
              <a:rect l="l" t="t" r="r" b="b"/>
              <a:pathLst>
                <a:path w="16858" h="15972" extrusionOk="0">
                  <a:moveTo>
                    <a:pt x="11575" y="1"/>
                  </a:moveTo>
                  <a:lnTo>
                    <a:pt x="0" y="3348"/>
                  </a:lnTo>
                  <a:lnTo>
                    <a:pt x="40" y="3348"/>
                  </a:lnTo>
                  <a:cubicBezTo>
                    <a:pt x="202" y="3509"/>
                    <a:pt x="363" y="3671"/>
                    <a:pt x="403" y="3832"/>
                  </a:cubicBezTo>
                  <a:cubicBezTo>
                    <a:pt x="444" y="3993"/>
                    <a:pt x="524" y="4074"/>
                    <a:pt x="686" y="4114"/>
                  </a:cubicBezTo>
                  <a:cubicBezTo>
                    <a:pt x="720" y="4121"/>
                    <a:pt x="755" y="4125"/>
                    <a:pt x="789" y="4125"/>
                  </a:cubicBezTo>
                  <a:cubicBezTo>
                    <a:pt x="954" y="4125"/>
                    <a:pt x="1110" y="4046"/>
                    <a:pt x="1210" y="3913"/>
                  </a:cubicBezTo>
                  <a:lnTo>
                    <a:pt x="1250" y="3913"/>
                  </a:lnTo>
                  <a:cubicBezTo>
                    <a:pt x="1331" y="4155"/>
                    <a:pt x="1371" y="4437"/>
                    <a:pt x="1371" y="4719"/>
                  </a:cubicBezTo>
                  <a:cubicBezTo>
                    <a:pt x="1371" y="4840"/>
                    <a:pt x="1412" y="4961"/>
                    <a:pt x="1492" y="5002"/>
                  </a:cubicBezTo>
                  <a:lnTo>
                    <a:pt x="5364" y="7986"/>
                  </a:lnTo>
                  <a:cubicBezTo>
                    <a:pt x="5364" y="7986"/>
                    <a:pt x="5082" y="8228"/>
                    <a:pt x="4638" y="8591"/>
                  </a:cubicBezTo>
                  <a:cubicBezTo>
                    <a:pt x="4678" y="8672"/>
                    <a:pt x="4678" y="8752"/>
                    <a:pt x="4719" y="8833"/>
                  </a:cubicBezTo>
                  <a:lnTo>
                    <a:pt x="4840" y="9115"/>
                  </a:lnTo>
                  <a:cubicBezTo>
                    <a:pt x="4920" y="9317"/>
                    <a:pt x="4920" y="9559"/>
                    <a:pt x="4920" y="9801"/>
                  </a:cubicBezTo>
                  <a:cubicBezTo>
                    <a:pt x="4920" y="10083"/>
                    <a:pt x="4961" y="10365"/>
                    <a:pt x="5041" y="10607"/>
                  </a:cubicBezTo>
                  <a:cubicBezTo>
                    <a:pt x="4961" y="10648"/>
                    <a:pt x="4880" y="10728"/>
                    <a:pt x="4840" y="10809"/>
                  </a:cubicBezTo>
                  <a:cubicBezTo>
                    <a:pt x="4759" y="11011"/>
                    <a:pt x="4799" y="11253"/>
                    <a:pt x="4961" y="11414"/>
                  </a:cubicBezTo>
                  <a:cubicBezTo>
                    <a:pt x="5082" y="11495"/>
                    <a:pt x="5122" y="11575"/>
                    <a:pt x="4961" y="11979"/>
                  </a:cubicBezTo>
                  <a:lnTo>
                    <a:pt x="4638" y="12584"/>
                  </a:lnTo>
                  <a:lnTo>
                    <a:pt x="5324" y="12382"/>
                  </a:lnTo>
                  <a:cubicBezTo>
                    <a:pt x="5485" y="12301"/>
                    <a:pt x="5646" y="12261"/>
                    <a:pt x="5848" y="12221"/>
                  </a:cubicBezTo>
                  <a:lnTo>
                    <a:pt x="5848" y="12221"/>
                  </a:lnTo>
                  <a:cubicBezTo>
                    <a:pt x="5848" y="12342"/>
                    <a:pt x="5807" y="12463"/>
                    <a:pt x="5807" y="12543"/>
                  </a:cubicBezTo>
                  <a:cubicBezTo>
                    <a:pt x="5727" y="12705"/>
                    <a:pt x="5767" y="12866"/>
                    <a:pt x="5848" y="12987"/>
                  </a:cubicBezTo>
                  <a:cubicBezTo>
                    <a:pt x="5727" y="12987"/>
                    <a:pt x="5646" y="13027"/>
                    <a:pt x="5566" y="13067"/>
                  </a:cubicBezTo>
                  <a:lnTo>
                    <a:pt x="5324" y="13148"/>
                  </a:lnTo>
                  <a:lnTo>
                    <a:pt x="5404" y="13471"/>
                  </a:lnTo>
                  <a:cubicBezTo>
                    <a:pt x="5445" y="13672"/>
                    <a:pt x="5525" y="14076"/>
                    <a:pt x="5888" y="14116"/>
                  </a:cubicBezTo>
                  <a:cubicBezTo>
                    <a:pt x="6251" y="14156"/>
                    <a:pt x="6574" y="14277"/>
                    <a:pt x="6856" y="14479"/>
                  </a:cubicBezTo>
                  <a:cubicBezTo>
                    <a:pt x="7058" y="14600"/>
                    <a:pt x="7219" y="14721"/>
                    <a:pt x="7421" y="14802"/>
                  </a:cubicBezTo>
                  <a:lnTo>
                    <a:pt x="7945" y="15003"/>
                  </a:lnTo>
                  <a:cubicBezTo>
                    <a:pt x="8550" y="15165"/>
                    <a:pt x="9114" y="15487"/>
                    <a:pt x="9558" y="15971"/>
                  </a:cubicBezTo>
                  <a:cubicBezTo>
                    <a:pt x="11736" y="14963"/>
                    <a:pt x="16858" y="8147"/>
                    <a:pt x="16858" y="8147"/>
                  </a:cubicBezTo>
                  <a:lnTo>
                    <a:pt x="11575" y="1"/>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6745;p30">
              <a:extLst>
                <a:ext uri="{FF2B5EF4-FFF2-40B4-BE49-F238E27FC236}">
                  <a16:creationId xmlns:a16="http://schemas.microsoft.com/office/drawing/2014/main" id="{A20717CD-EE90-E840-9F02-80EA08D4AFF4}"/>
                </a:ext>
              </a:extLst>
            </p:cNvPr>
            <p:cNvSpPr/>
            <p:nvPr/>
          </p:nvSpPr>
          <p:spPr>
            <a:xfrm>
              <a:off x="455602" y="2136352"/>
              <a:ext cx="402974" cy="462220"/>
            </a:xfrm>
            <a:custGeom>
              <a:avLst/>
              <a:gdLst/>
              <a:ahLst/>
              <a:cxnLst/>
              <a:rect l="l" t="t" r="r" b="b"/>
              <a:pathLst>
                <a:path w="25811" h="29601" extrusionOk="0">
                  <a:moveTo>
                    <a:pt x="12962" y="0"/>
                  </a:moveTo>
                  <a:cubicBezTo>
                    <a:pt x="12466" y="0"/>
                    <a:pt x="11975" y="91"/>
                    <a:pt x="11494" y="294"/>
                  </a:cubicBezTo>
                  <a:cubicBezTo>
                    <a:pt x="8752" y="1423"/>
                    <a:pt x="4033" y="5497"/>
                    <a:pt x="565" y="8683"/>
                  </a:cubicBezTo>
                  <a:cubicBezTo>
                    <a:pt x="645" y="8884"/>
                    <a:pt x="686" y="9126"/>
                    <a:pt x="645" y="9328"/>
                  </a:cubicBezTo>
                  <a:lnTo>
                    <a:pt x="565" y="9610"/>
                  </a:lnTo>
                  <a:lnTo>
                    <a:pt x="887" y="9691"/>
                  </a:lnTo>
                  <a:cubicBezTo>
                    <a:pt x="887" y="9691"/>
                    <a:pt x="887" y="9731"/>
                    <a:pt x="887" y="9771"/>
                  </a:cubicBezTo>
                  <a:cubicBezTo>
                    <a:pt x="887" y="9892"/>
                    <a:pt x="887" y="10013"/>
                    <a:pt x="887" y="10134"/>
                  </a:cubicBezTo>
                  <a:cubicBezTo>
                    <a:pt x="766" y="10134"/>
                    <a:pt x="645" y="10175"/>
                    <a:pt x="524" y="10255"/>
                  </a:cubicBezTo>
                  <a:cubicBezTo>
                    <a:pt x="444" y="10336"/>
                    <a:pt x="403" y="10457"/>
                    <a:pt x="403" y="10538"/>
                  </a:cubicBezTo>
                  <a:cubicBezTo>
                    <a:pt x="363" y="10659"/>
                    <a:pt x="363" y="10739"/>
                    <a:pt x="323" y="10860"/>
                  </a:cubicBezTo>
                  <a:lnTo>
                    <a:pt x="323" y="10901"/>
                  </a:lnTo>
                  <a:cubicBezTo>
                    <a:pt x="363" y="11506"/>
                    <a:pt x="323" y="12070"/>
                    <a:pt x="283" y="12675"/>
                  </a:cubicBezTo>
                  <a:cubicBezTo>
                    <a:pt x="202" y="13159"/>
                    <a:pt x="0" y="14409"/>
                    <a:pt x="1250" y="14893"/>
                  </a:cubicBezTo>
                  <a:cubicBezTo>
                    <a:pt x="1250" y="14934"/>
                    <a:pt x="1250" y="14934"/>
                    <a:pt x="1250" y="14974"/>
                  </a:cubicBezTo>
                  <a:cubicBezTo>
                    <a:pt x="1250" y="15014"/>
                    <a:pt x="1250" y="15055"/>
                    <a:pt x="1250" y="15055"/>
                  </a:cubicBezTo>
                  <a:cubicBezTo>
                    <a:pt x="1250" y="15377"/>
                    <a:pt x="1371" y="15659"/>
                    <a:pt x="1613" y="15901"/>
                  </a:cubicBezTo>
                  <a:cubicBezTo>
                    <a:pt x="1452" y="15901"/>
                    <a:pt x="1331" y="15942"/>
                    <a:pt x="1210" y="16022"/>
                  </a:cubicBezTo>
                  <a:cubicBezTo>
                    <a:pt x="1049" y="16103"/>
                    <a:pt x="928" y="16264"/>
                    <a:pt x="887" y="16426"/>
                  </a:cubicBezTo>
                  <a:cubicBezTo>
                    <a:pt x="887" y="16547"/>
                    <a:pt x="887" y="16668"/>
                    <a:pt x="928" y="16748"/>
                  </a:cubicBezTo>
                  <a:cubicBezTo>
                    <a:pt x="766" y="16789"/>
                    <a:pt x="605" y="16990"/>
                    <a:pt x="645" y="17192"/>
                  </a:cubicBezTo>
                  <a:cubicBezTo>
                    <a:pt x="645" y="17434"/>
                    <a:pt x="686" y="17676"/>
                    <a:pt x="1129" y="17757"/>
                  </a:cubicBezTo>
                  <a:lnTo>
                    <a:pt x="1170" y="17757"/>
                  </a:lnTo>
                  <a:cubicBezTo>
                    <a:pt x="1210" y="17797"/>
                    <a:pt x="1250" y="17837"/>
                    <a:pt x="1331" y="17837"/>
                  </a:cubicBezTo>
                  <a:cubicBezTo>
                    <a:pt x="1291" y="18039"/>
                    <a:pt x="1371" y="18241"/>
                    <a:pt x="1533" y="18402"/>
                  </a:cubicBezTo>
                  <a:cubicBezTo>
                    <a:pt x="1679" y="18500"/>
                    <a:pt x="1841" y="18553"/>
                    <a:pt x="2008" y="18553"/>
                  </a:cubicBezTo>
                  <a:cubicBezTo>
                    <a:pt x="2117" y="18553"/>
                    <a:pt x="2228" y="18530"/>
                    <a:pt x="2339" y="18482"/>
                  </a:cubicBezTo>
                  <a:lnTo>
                    <a:pt x="2460" y="18482"/>
                  </a:lnTo>
                  <a:cubicBezTo>
                    <a:pt x="2622" y="18442"/>
                    <a:pt x="2823" y="18362"/>
                    <a:pt x="2944" y="18241"/>
                  </a:cubicBezTo>
                  <a:cubicBezTo>
                    <a:pt x="3065" y="18120"/>
                    <a:pt x="3186" y="18079"/>
                    <a:pt x="3348" y="18039"/>
                  </a:cubicBezTo>
                  <a:cubicBezTo>
                    <a:pt x="3509" y="18039"/>
                    <a:pt x="3670" y="17958"/>
                    <a:pt x="3751" y="17837"/>
                  </a:cubicBezTo>
                  <a:cubicBezTo>
                    <a:pt x="3831" y="18120"/>
                    <a:pt x="4033" y="18402"/>
                    <a:pt x="4315" y="18563"/>
                  </a:cubicBezTo>
                  <a:cubicBezTo>
                    <a:pt x="4477" y="18724"/>
                    <a:pt x="4638" y="18845"/>
                    <a:pt x="4678" y="19047"/>
                  </a:cubicBezTo>
                  <a:cubicBezTo>
                    <a:pt x="4719" y="19168"/>
                    <a:pt x="4840" y="19289"/>
                    <a:pt x="4961" y="19329"/>
                  </a:cubicBezTo>
                  <a:cubicBezTo>
                    <a:pt x="4995" y="19336"/>
                    <a:pt x="5030" y="19340"/>
                    <a:pt x="5064" y="19340"/>
                  </a:cubicBezTo>
                  <a:cubicBezTo>
                    <a:pt x="5229" y="19340"/>
                    <a:pt x="5385" y="19261"/>
                    <a:pt x="5485" y="19128"/>
                  </a:cubicBezTo>
                  <a:lnTo>
                    <a:pt x="5525" y="19087"/>
                  </a:lnTo>
                  <a:cubicBezTo>
                    <a:pt x="5606" y="19370"/>
                    <a:pt x="5646" y="19652"/>
                    <a:pt x="5646" y="19934"/>
                  </a:cubicBezTo>
                  <a:cubicBezTo>
                    <a:pt x="5646" y="20055"/>
                    <a:pt x="5687" y="20176"/>
                    <a:pt x="5767" y="20217"/>
                  </a:cubicBezTo>
                  <a:cubicBezTo>
                    <a:pt x="5929" y="20378"/>
                    <a:pt x="6050" y="20499"/>
                    <a:pt x="6130" y="20660"/>
                  </a:cubicBezTo>
                  <a:cubicBezTo>
                    <a:pt x="6372" y="21064"/>
                    <a:pt x="6695" y="21386"/>
                    <a:pt x="7098" y="21588"/>
                  </a:cubicBezTo>
                  <a:cubicBezTo>
                    <a:pt x="7380" y="21749"/>
                    <a:pt x="7622" y="21951"/>
                    <a:pt x="7864" y="22152"/>
                  </a:cubicBezTo>
                  <a:cubicBezTo>
                    <a:pt x="7945" y="22273"/>
                    <a:pt x="8066" y="22394"/>
                    <a:pt x="8187" y="22515"/>
                  </a:cubicBezTo>
                  <a:cubicBezTo>
                    <a:pt x="8066" y="22515"/>
                    <a:pt x="7945" y="22596"/>
                    <a:pt x="7864" y="22717"/>
                  </a:cubicBezTo>
                  <a:cubicBezTo>
                    <a:pt x="7784" y="22838"/>
                    <a:pt x="7743" y="22999"/>
                    <a:pt x="7824" y="23161"/>
                  </a:cubicBezTo>
                  <a:lnTo>
                    <a:pt x="7864" y="23443"/>
                  </a:lnTo>
                  <a:lnTo>
                    <a:pt x="8187" y="23362"/>
                  </a:lnTo>
                  <a:cubicBezTo>
                    <a:pt x="8277" y="23340"/>
                    <a:pt x="8354" y="23329"/>
                    <a:pt x="8422" y="23329"/>
                  </a:cubicBezTo>
                  <a:cubicBezTo>
                    <a:pt x="8719" y="23329"/>
                    <a:pt x="8829" y="23548"/>
                    <a:pt x="8994" y="24008"/>
                  </a:cubicBezTo>
                  <a:lnTo>
                    <a:pt x="9115" y="24290"/>
                  </a:lnTo>
                  <a:cubicBezTo>
                    <a:pt x="10728" y="23483"/>
                    <a:pt x="11494" y="24411"/>
                    <a:pt x="11938" y="23040"/>
                  </a:cubicBezTo>
                  <a:cubicBezTo>
                    <a:pt x="12381" y="21709"/>
                    <a:pt x="13147" y="21548"/>
                    <a:pt x="13591" y="21548"/>
                  </a:cubicBezTo>
                  <a:cubicBezTo>
                    <a:pt x="14236" y="21588"/>
                    <a:pt x="14882" y="21709"/>
                    <a:pt x="15567" y="21830"/>
                  </a:cubicBezTo>
                  <a:cubicBezTo>
                    <a:pt x="16172" y="22314"/>
                    <a:pt x="16656" y="22959"/>
                    <a:pt x="16898" y="23685"/>
                  </a:cubicBezTo>
                  <a:cubicBezTo>
                    <a:pt x="17221" y="24734"/>
                    <a:pt x="16132" y="26226"/>
                    <a:pt x="17059" y="26387"/>
                  </a:cubicBezTo>
                  <a:cubicBezTo>
                    <a:pt x="17260" y="26424"/>
                    <a:pt x="17439" y="26435"/>
                    <a:pt x="17607" y="26435"/>
                  </a:cubicBezTo>
                  <a:cubicBezTo>
                    <a:pt x="17907" y="26435"/>
                    <a:pt x="18174" y="26398"/>
                    <a:pt x="18482" y="26398"/>
                  </a:cubicBezTo>
                  <a:cubicBezTo>
                    <a:pt x="18763" y="26398"/>
                    <a:pt x="19077" y="26429"/>
                    <a:pt x="19479" y="26548"/>
                  </a:cubicBezTo>
                  <a:cubicBezTo>
                    <a:pt x="20528" y="26831"/>
                    <a:pt x="19600" y="29412"/>
                    <a:pt x="20689" y="29573"/>
                  </a:cubicBezTo>
                  <a:cubicBezTo>
                    <a:pt x="20811" y="29592"/>
                    <a:pt x="20908" y="29600"/>
                    <a:pt x="20986" y="29600"/>
                  </a:cubicBezTo>
                  <a:cubicBezTo>
                    <a:pt x="21584" y="29600"/>
                    <a:pt x="21093" y="29111"/>
                    <a:pt x="22020" y="28968"/>
                  </a:cubicBezTo>
                  <a:cubicBezTo>
                    <a:pt x="23109" y="28807"/>
                    <a:pt x="24157" y="28968"/>
                    <a:pt x="24157" y="27920"/>
                  </a:cubicBezTo>
                  <a:cubicBezTo>
                    <a:pt x="24157" y="26999"/>
                    <a:pt x="23318" y="26047"/>
                    <a:pt x="23850" y="26047"/>
                  </a:cubicBezTo>
                  <a:cubicBezTo>
                    <a:pt x="23924" y="26047"/>
                    <a:pt x="24025" y="26065"/>
                    <a:pt x="24157" y="26105"/>
                  </a:cubicBezTo>
                  <a:cubicBezTo>
                    <a:pt x="24374" y="26163"/>
                    <a:pt x="24525" y="26190"/>
                    <a:pt x="24630" y="26190"/>
                  </a:cubicBezTo>
                  <a:cubicBezTo>
                    <a:pt x="25034" y="26190"/>
                    <a:pt x="24755" y="25785"/>
                    <a:pt x="24883" y="25177"/>
                  </a:cubicBezTo>
                  <a:cubicBezTo>
                    <a:pt x="25004" y="24653"/>
                    <a:pt x="25045" y="24088"/>
                    <a:pt x="25045" y="23524"/>
                  </a:cubicBezTo>
                  <a:cubicBezTo>
                    <a:pt x="24883" y="21588"/>
                    <a:pt x="25811" y="19289"/>
                    <a:pt x="25811" y="18241"/>
                  </a:cubicBezTo>
                  <a:cubicBezTo>
                    <a:pt x="25811" y="17192"/>
                    <a:pt x="21899" y="6948"/>
                    <a:pt x="21899" y="6948"/>
                  </a:cubicBezTo>
                  <a:cubicBezTo>
                    <a:pt x="21899" y="6948"/>
                    <a:pt x="17288" y="0"/>
                    <a:pt x="1296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6746;p30">
              <a:extLst>
                <a:ext uri="{FF2B5EF4-FFF2-40B4-BE49-F238E27FC236}">
                  <a16:creationId xmlns:a16="http://schemas.microsoft.com/office/drawing/2014/main" id="{0515F8E1-6579-5845-8CD0-E171DCEF67BC}"/>
                </a:ext>
              </a:extLst>
            </p:cNvPr>
            <p:cNvSpPr/>
            <p:nvPr/>
          </p:nvSpPr>
          <p:spPr>
            <a:xfrm>
              <a:off x="455602" y="2290827"/>
              <a:ext cx="181979" cy="146734"/>
            </a:xfrm>
            <a:custGeom>
              <a:avLst/>
              <a:gdLst/>
              <a:ahLst/>
              <a:cxnLst/>
              <a:rect l="l" t="t" r="r" b="b"/>
              <a:pathLst>
                <a:path w="11656" h="9397" extrusionOk="0">
                  <a:moveTo>
                    <a:pt x="6122" y="1"/>
                  </a:moveTo>
                  <a:cubicBezTo>
                    <a:pt x="4464" y="1"/>
                    <a:pt x="2360" y="441"/>
                    <a:pt x="363" y="1008"/>
                  </a:cubicBezTo>
                  <a:cubicBezTo>
                    <a:pt x="363" y="1613"/>
                    <a:pt x="323" y="2177"/>
                    <a:pt x="283" y="2782"/>
                  </a:cubicBezTo>
                  <a:cubicBezTo>
                    <a:pt x="202" y="3266"/>
                    <a:pt x="0" y="4516"/>
                    <a:pt x="1250" y="5000"/>
                  </a:cubicBezTo>
                  <a:cubicBezTo>
                    <a:pt x="1250" y="5041"/>
                    <a:pt x="1250" y="5041"/>
                    <a:pt x="1250" y="5081"/>
                  </a:cubicBezTo>
                  <a:cubicBezTo>
                    <a:pt x="1250" y="5121"/>
                    <a:pt x="1250" y="5162"/>
                    <a:pt x="1250" y="5162"/>
                  </a:cubicBezTo>
                  <a:cubicBezTo>
                    <a:pt x="1250" y="5484"/>
                    <a:pt x="1371" y="5766"/>
                    <a:pt x="1613" y="6008"/>
                  </a:cubicBezTo>
                  <a:cubicBezTo>
                    <a:pt x="1452" y="6008"/>
                    <a:pt x="1331" y="6049"/>
                    <a:pt x="1210" y="6129"/>
                  </a:cubicBezTo>
                  <a:cubicBezTo>
                    <a:pt x="1049" y="6210"/>
                    <a:pt x="928" y="6371"/>
                    <a:pt x="887" y="6533"/>
                  </a:cubicBezTo>
                  <a:cubicBezTo>
                    <a:pt x="887" y="6654"/>
                    <a:pt x="887" y="6775"/>
                    <a:pt x="928" y="6855"/>
                  </a:cubicBezTo>
                  <a:cubicBezTo>
                    <a:pt x="766" y="6896"/>
                    <a:pt x="605" y="7097"/>
                    <a:pt x="645" y="7299"/>
                  </a:cubicBezTo>
                  <a:cubicBezTo>
                    <a:pt x="645" y="7541"/>
                    <a:pt x="686" y="7783"/>
                    <a:pt x="1129" y="7864"/>
                  </a:cubicBezTo>
                  <a:lnTo>
                    <a:pt x="1170" y="7864"/>
                  </a:lnTo>
                  <a:cubicBezTo>
                    <a:pt x="1210" y="7904"/>
                    <a:pt x="1250" y="7944"/>
                    <a:pt x="1331" y="7944"/>
                  </a:cubicBezTo>
                  <a:cubicBezTo>
                    <a:pt x="1291" y="8146"/>
                    <a:pt x="1371" y="8348"/>
                    <a:pt x="1533" y="8509"/>
                  </a:cubicBezTo>
                  <a:cubicBezTo>
                    <a:pt x="1679" y="8607"/>
                    <a:pt x="1841" y="8660"/>
                    <a:pt x="2008" y="8660"/>
                  </a:cubicBezTo>
                  <a:cubicBezTo>
                    <a:pt x="2117" y="8660"/>
                    <a:pt x="2228" y="8637"/>
                    <a:pt x="2339" y="8589"/>
                  </a:cubicBezTo>
                  <a:lnTo>
                    <a:pt x="2460" y="8589"/>
                  </a:lnTo>
                  <a:cubicBezTo>
                    <a:pt x="2622" y="8549"/>
                    <a:pt x="2823" y="8469"/>
                    <a:pt x="2944" y="8348"/>
                  </a:cubicBezTo>
                  <a:cubicBezTo>
                    <a:pt x="3065" y="8227"/>
                    <a:pt x="3186" y="8186"/>
                    <a:pt x="3348" y="8146"/>
                  </a:cubicBezTo>
                  <a:cubicBezTo>
                    <a:pt x="3509" y="8146"/>
                    <a:pt x="3670" y="8065"/>
                    <a:pt x="3751" y="7944"/>
                  </a:cubicBezTo>
                  <a:cubicBezTo>
                    <a:pt x="3831" y="8227"/>
                    <a:pt x="4033" y="8509"/>
                    <a:pt x="4315" y="8670"/>
                  </a:cubicBezTo>
                  <a:cubicBezTo>
                    <a:pt x="4477" y="8831"/>
                    <a:pt x="4638" y="8952"/>
                    <a:pt x="4678" y="9154"/>
                  </a:cubicBezTo>
                  <a:cubicBezTo>
                    <a:pt x="4719" y="9235"/>
                    <a:pt x="4759" y="9315"/>
                    <a:pt x="4840" y="9396"/>
                  </a:cubicBezTo>
                  <a:cubicBezTo>
                    <a:pt x="5203" y="8227"/>
                    <a:pt x="5606" y="7057"/>
                    <a:pt x="6050" y="6815"/>
                  </a:cubicBezTo>
                  <a:cubicBezTo>
                    <a:pt x="6937" y="6371"/>
                    <a:pt x="6816" y="6089"/>
                    <a:pt x="7703" y="6089"/>
                  </a:cubicBezTo>
                  <a:cubicBezTo>
                    <a:pt x="8590" y="6089"/>
                    <a:pt x="9357" y="5605"/>
                    <a:pt x="8913" y="5000"/>
                  </a:cubicBezTo>
                  <a:cubicBezTo>
                    <a:pt x="8469" y="4476"/>
                    <a:pt x="8550" y="3669"/>
                    <a:pt x="9074" y="3226"/>
                  </a:cubicBezTo>
                  <a:cubicBezTo>
                    <a:pt x="9518" y="2903"/>
                    <a:pt x="11655" y="2016"/>
                    <a:pt x="8187" y="362"/>
                  </a:cubicBezTo>
                  <a:cubicBezTo>
                    <a:pt x="7653" y="109"/>
                    <a:pt x="6942" y="1"/>
                    <a:pt x="6122"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6747;p30">
              <a:extLst>
                <a:ext uri="{FF2B5EF4-FFF2-40B4-BE49-F238E27FC236}">
                  <a16:creationId xmlns:a16="http://schemas.microsoft.com/office/drawing/2014/main" id="{FE2A197B-CDB9-0445-8A41-BB547A886C86}"/>
                </a:ext>
              </a:extLst>
            </p:cNvPr>
            <p:cNvSpPr/>
            <p:nvPr/>
          </p:nvSpPr>
          <p:spPr>
            <a:xfrm>
              <a:off x="439849" y="2060310"/>
              <a:ext cx="343803" cy="302837"/>
            </a:xfrm>
            <a:custGeom>
              <a:avLst/>
              <a:gdLst/>
              <a:ahLst/>
              <a:cxnLst/>
              <a:rect l="l" t="t" r="r" b="b"/>
              <a:pathLst>
                <a:path w="22021" h="19394" extrusionOk="0">
                  <a:moveTo>
                    <a:pt x="4155" y="4761"/>
                  </a:moveTo>
                  <a:lnTo>
                    <a:pt x="4195" y="4882"/>
                  </a:lnTo>
                  <a:lnTo>
                    <a:pt x="4074" y="4841"/>
                  </a:lnTo>
                  <a:cubicBezTo>
                    <a:pt x="4115" y="4801"/>
                    <a:pt x="4115" y="4761"/>
                    <a:pt x="4155" y="4761"/>
                  </a:cubicBezTo>
                  <a:close/>
                  <a:moveTo>
                    <a:pt x="5289" y="0"/>
                  </a:moveTo>
                  <a:cubicBezTo>
                    <a:pt x="5260" y="0"/>
                    <a:pt x="5232" y="1"/>
                    <a:pt x="5203" y="2"/>
                  </a:cubicBezTo>
                  <a:cubicBezTo>
                    <a:pt x="5284" y="486"/>
                    <a:pt x="5324" y="970"/>
                    <a:pt x="5284" y="1454"/>
                  </a:cubicBezTo>
                  <a:cubicBezTo>
                    <a:pt x="5082" y="1817"/>
                    <a:pt x="5002" y="2180"/>
                    <a:pt x="5002" y="2583"/>
                  </a:cubicBezTo>
                  <a:cubicBezTo>
                    <a:pt x="4881" y="2704"/>
                    <a:pt x="4840" y="2865"/>
                    <a:pt x="4881" y="3027"/>
                  </a:cubicBezTo>
                  <a:cubicBezTo>
                    <a:pt x="4598" y="3430"/>
                    <a:pt x="4397" y="3833"/>
                    <a:pt x="4236" y="4277"/>
                  </a:cubicBezTo>
                  <a:cubicBezTo>
                    <a:pt x="4155" y="4357"/>
                    <a:pt x="4074" y="4438"/>
                    <a:pt x="4074" y="4559"/>
                  </a:cubicBezTo>
                  <a:cubicBezTo>
                    <a:pt x="3994" y="4680"/>
                    <a:pt x="3953" y="4761"/>
                    <a:pt x="3913" y="4882"/>
                  </a:cubicBezTo>
                  <a:cubicBezTo>
                    <a:pt x="3792" y="5043"/>
                    <a:pt x="3711" y="5204"/>
                    <a:pt x="3671" y="5406"/>
                  </a:cubicBezTo>
                  <a:cubicBezTo>
                    <a:pt x="3550" y="5527"/>
                    <a:pt x="3510" y="5648"/>
                    <a:pt x="3510" y="5809"/>
                  </a:cubicBezTo>
                  <a:cubicBezTo>
                    <a:pt x="3429" y="5930"/>
                    <a:pt x="3389" y="6092"/>
                    <a:pt x="3389" y="6253"/>
                  </a:cubicBezTo>
                  <a:cubicBezTo>
                    <a:pt x="3227" y="6455"/>
                    <a:pt x="3147" y="6737"/>
                    <a:pt x="3106" y="6979"/>
                  </a:cubicBezTo>
                  <a:cubicBezTo>
                    <a:pt x="2985" y="8632"/>
                    <a:pt x="1977" y="10084"/>
                    <a:pt x="485" y="10770"/>
                  </a:cubicBezTo>
                  <a:lnTo>
                    <a:pt x="445" y="10770"/>
                  </a:lnTo>
                  <a:cubicBezTo>
                    <a:pt x="162" y="10810"/>
                    <a:pt x="1" y="11052"/>
                    <a:pt x="41" y="11334"/>
                  </a:cubicBezTo>
                  <a:cubicBezTo>
                    <a:pt x="41" y="11536"/>
                    <a:pt x="122" y="11697"/>
                    <a:pt x="243" y="11818"/>
                  </a:cubicBezTo>
                  <a:cubicBezTo>
                    <a:pt x="334" y="11909"/>
                    <a:pt x="447" y="11954"/>
                    <a:pt x="566" y="11954"/>
                  </a:cubicBezTo>
                  <a:cubicBezTo>
                    <a:pt x="606" y="11954"/>
                    <a:pt x="646" y="11949"/>
                    <a:pt x="687" y="11939"/>
                  </a:cubicBezTo>
                  <a:cubicBezTo>
                    <a:pt x="808" y="11939"/>
                    <a:pt x="848" y="11939"/>
                    <a:pt x="969" y="12262"/>
                  </a:cubicBezTo>
                  <a:cubicBezTo>
                    <a:pt x="1050" y="12504"/>
                    <a:pt x="1171" y="12786"/>
                    <a:pt x="1332" y="13028"/>
                  </a:cubicBezTo>
                  <a:cubicBezTo>
                    <a:pt x="1574" y="13351"/>
                    <a:pt x="1695" y="13794"/>
                    <a:pt x="1654" y="14198"/>
                  </a:cubicBezTo>
                  <a:lnTo>
                    <a:pt x="1574" y="14480"/>
                  </a:lnTo>
                  <a:lnTo>
                    <a:pt x="1896" y="14561"/>
                  </a:lnTo>
                  <a:cubicBezTo>
                    <a:pt x="1896" y="14561"/>
                    <a:pt x="1896" y="14601"/>
                    <a:pt x="1896" y="14641"/>
                  </a:cubicBezTo>
                  <a:cubicBezTo>
                    <a:pt x="1896" y="14762"/>
                    <a:pt x="1896" y="14883"/>
                    <a:pt x="1896" y="15004"/>
                  </a:cubicBezTo>
                  <a:cubicBezTo>
                    <a:pt x="1775" y="15004"/>
                    <a:pt x="1654" y="15045"/>
                    <a:pt x="1533" y="15125"/>
                  </a:cubicBezTo>
                  <a:cubicBezTo>
                    <a:pt x="1453" y="15206"/>
                    <a:pt x="1412" y="15327"/>
                    <a:pt x="1412" y="15408"/>
                  </a:cubicBezTo>
                  <a:cubicBezTo>
                    <a:pt x="1372" y="15529"/>
                    <a:pt x="1372" y="15609"/>
                    <a:pt x="1332" y="15730"/>
                  </a:cubicBezTo>
                  <a:lnTo>
                    <a:pt x="1332" y="15771"/>
                  </a:lnTo>
                  <a:cubicBezTo>
                    <a:pt x="1372" y="16376"/>
                    <a:pt x="1332" y="16940"/>
                    <a:pt x="1292" y="17545"/>
                  </a:cubicBezTo>
                  <a:cubicBezTo>
                    <a:pt x="1130" y="18069"/>
                    <a:pt x="1211" y="18594"/>
                    <a:pt x="1412" y="19078"/>
                  </a:cubicBezTo>
                  <a:lnTo>
                    <a:pt x="1493" y="19078"/>
                  </a:lnTo>
                  <a:cubicBezTo>
                    <a:pt x="2790" y="18925"/>
                    <a:pt x="4483" y="17979"/>
                    <a:pt x="5550" y="17979"/>
                  </a:cubicBezTo>
                  <a:cubicBezTo>
                    <a:pt x="5612" y="17979"/>
                    <a:pt x="5671" y="17982"/>
                    <a:pt x="5728" y="17989"/>
                  </a:cubicBezTo>
                  <a:cubicBezTo>
                    <a:pt x="5898" y="18015"/>
                    <a:pt x="6088" y="18025"/>
                    <a:pt x="6294" y="18025"/>
                  </a:cubicBezTo>
                  <a:cubicBezTo>
                    <a:pt x="7036" y="18025"/>
                    <a:pt x="7982" y="17892"/>
                    <a:pt x="8922" y="17892"/>
                  </a:cubicBezTo>
                  <a:cubicBezTo>
                    <a:pt x="9329" y="17892"/>
                    <a:pt x="9736" y="17917"/>
                    <a:pt x="10124" y="17989"/>
                  </a:cubicBezTo>
                  <a:cubicBezTo>
                    <a:pt x="10521" y="18075"/>
                    <a:pt x="10825" y="18095"/>
                    <a:pt x="11072" y="18095"/>
                  </a:cubicBezTo>
                  <a:cubicBezTo>
                    <a:pt x="11289" y="18095"/>
                    <a:pt x="11463" y="18079"/>
                    <a:pt x="11621" y="18079"/>
                  </a:cubicBezTo>
                  <a:cubicBezTo>
                    <a:pt x="11959" y="18079"/>
                    <a:pt x="12221" y="18150"/>
                    <a:pt x="12664" y="18594"/>
                  </a:cubicBezTo>
                  <a:cubicBezTo>
                    <a:pt x="13248" y="19177"/>
                    <a:pt x="13815" y="19394"/>
                    <a:pt x="14527" y="19394"/>
                  </a:cubicBezTo>
                  <a:cubicBezTo>
                    <a:pt x="14947" y="19394"/>
                    <a:pt x="15418" y="19318"/>
                    <a:pt x="15971" y="19199"/>
                  </a:cubicBezTo>
                  <a:cubicBezTo>
                    <a:pt x="17504" y="18916"/>
                    <a:pt x="17463" y="17666"/>
                    <a:pt x="17463" y="17666"/>
                  </a:cubicBezTo>
                  <a:lnTo>
                    <a:pt x="22021" y="12101"/>
                  </a:lnTo>
                  <a:cubicBezTo>
                    <a:pt x="22021" y="12101"/>
                    <a:pt x="17740" y="6209"/>
                    <a:pt x="16619" y="6209"/>
                  </a:cubicBezTo>
                  <a:cubicBezTo>
                    <a:pt x="16604" y="6209"/>
                    <a:pt x="16590" y="6211"/>
                    <a:pt x="16576" y="6213"/>
                  </a:cubicBezTo>
                  <a:cubicBezTo>
                    <a:pt x="16563" y="6215"/>
                    <a:pt x="16550" y="6216"/>
                    <a:pt x="16535" y="6216"/>
                  </a:cubicBezTo>
                  <a:cubicBezTo>
                    <a:pt x="15361" y="6216"/>
                    <a:pt x="8363" y="0"/>
                    <a:pt x="5289"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6748;p30">
              <a:extLst>
                <a:ext uri="{FF2B5EF4-FFF2-40B4-BE49-F238E27FC236}">
                  <a16:creationId xmlns:a16="http://schemas.microsoft.com/office/drawing/2014/main" id="{7766E8A7-4738-2D4C-8FC8-A698DA18EB61}"/>
                </a:ext>
              </a:extLst>
            </p:cNvPr>
            <p:cNvSpPr/>
            <p:nvPr/>
          </p:nvSpPr>
          <p:spPr>
            <a:xfrm>
              <a:off x="488342" y="1622355"/>
              <a:ext cx="716536" cy="678565"/>
            </a:xfrm>
            <a:custGeom>
              <a:avLst/>
              <a:gdLst/>
              <a:ahLst/>
              <a:cxnLst/>
              <a:rect l="l" t="t" r="r" b="b"/>
              <a:pathLst>
                <a:path w="45895" h="43456" extrusionOk="0">
                  <a:moveTo>
                    <a:pt x="1049" y="32849"/>
                  </a:moveTo>
                  <a:lnTo>
                    <a:pt x="1089" y="32970"/>
                  </a:lnTo>
                  <a:lnTo>
                    <a:pt x="968" y="32930"/>
                  </a:lnTo>
                  <a:cubicBezTo>
                    <a:pt x="1009" y="32889"/>
                    <a:pt x="1009" y="32849"/>
                    <a:pt x="1049" y="32849"/>
                  </a:cubicBezTo>
                  <a:close/>
                  <a:moveTo>
                    <a:pt x="28849" y="1"/>
                  </a:moveTo>
                  <a:cubicBezTo>
                    <a:pt x="27249" y="1"/>
                    <a:pt x="27549" y="2236"/>
                    <a:pt x="25690" y="3328"/>
                  </a:cubicBezTo>
                  <a:cubicBezTo>
                    <a:pt x="24812" y="3850"/>
                    <a:pt x="23938" y="4035"/>
                    <a:pt x="23042" y="4035"/>
                  </a:cubicBezTo>
                  <a:cubicBezTo>
                    <a:pt x="21305" y="4035"/>
                    <a:pt x="19484" y="3339"/>
                    <a:pt x="17382" y="3046"/>
                  </a:cubicBezTo>
                  <a:cubicBezTo>
                    <a:pt x="17308" y="3035"/>
                    <a:pt x="17230" y="3029"/>
                    <a:pt x="17147" y="3029"/>
                  </a:cubicBezTo>
                  <a:cubicBezTo>
                    <a:pt x="15430" y="3029"/>
                    <a:pt x="11909" y="5375"/>
                    <a:pt x="8792" y="7684"/>
                  </a:cubicBezTo>
                  <a:cubicBezTo>
                    <a:pt x="8671" y="8006"/>
                    <a:pt x="8590" y="8369"/>
                    <a:pt x="8590" y="8732"/>
                  </a:cubicBezTo>
                  <a:cubicBezTo>
                    <a:pt x="8590" y="9176"/>
                    <a:pt x="8308" y="9539"/>
                    <a:pt x="7905" y="9741"/>
                  </a:cubicBezTo>
                  <a:cubicBezTo>
                    <a:pt x="7421" y="10023"/>
                    <a:pt x="6977" y="10345"/>
                    <a:pt x="6574" y="10708"/>
                  </a:cubicBezTo>
                  <a:cubicBezTo>
                    <a:pt x="6251" y="11031"/>
                    <a:pt x="5929" y="11313"/>
                    <a:pt x="5525" y="11555"/>
                  </a:cubicBezTo>
                  <a:lnTo>
                    <a:pt x="5203" y="11838"/>
                  </a:lnTo>
                  <a:cubicBezTo>
                    <a:pt x="5001" y="11999"/>
                    <a:pt x="4880" y="12201"/>
                    <a:pt x="4840" y="12483"/>
                  </a:cubicBezTo>
                  <a:cubicBezTo>
                    <a:pt x="4759" y="12846"/>
                    <a:pt x="4598" y="13249"/>
                    <a:pt x="4356" y="13572"/>
                  </a:cubicBezTo>
                  <a:cubicBezTo>
                    <a:pt x="4154" y="13894"/>
                    <a:pt x="3953" y="14217"/>
                    <a:pt x="3832" y="14580"/>
                  </a:cubicBezTo>
                  <a:cubicBezTo>
                    <a:pt x="3670" y="14701"/>
                    <a:pt x="3549" y="14862"/>
                    <a:pt x="3509" y="15104"/>
                  </a:cubicBezTo>
                  <a:lnTo>
                    <a:pt x="3428" y="15225"/>
                  </a:lnTo>
                  <a:cubicBezTo>
                    <a:pt x="3307" y="15387"/>
                    <a:pt x="3186" y="15588"/>
                    <a:pt x="3065" y="15750"/>
                  </a:cubicBezTo>
                  <a:cubicBezTo>
                    <a:pt x="3025" y="15830"/>
                    <a:pt x="2985" y="15911"/>
                    <a:pt x="2944" y="15992"/>
                  </a:cubicBezTo>
                  <a:cubicBezTo>
                    <a:pt x="2944" y="16032"/>
                    <a:pt x="2944" y="16113"/>
                    <a:pt x="2944" y="16113"/>
                  </a:cubicBezTo>
                  <a:cubicBezTo>
                    <a:pt x="2914" y="16110"/>
                    <a:pt x="2883" y="16109"/>
                    <a:pt x="2853" y="16109"/>
                  </a:cubicBezTo>
                  <a:cubicBezTo>
                    <a:pt x="2405" y="16109"/>
                    <a:pt x="2007" y="16383"/>
                    <a:pt x="1855" y="16798"/>
                  </a:cubicBezTo>
                  <a:lnTo>
                    <a:pt x="1815" y="16879"/>
                  </a:lnTo>
                  <a:cubicBezTo>
                    <a:pt x="1331" y="17685"/>
                    <a:pt x="1009" y="18573"/>
                    <a:pt x="807" y="19500"/>
                  </a:cubicBezTo>
                  <a:cubicBezTo>
                    <a:pt x="726" y="19742"/>
                    <a:pt x="686" y="19984"/>
                    <a:pt x="605" y="20226"/>
                  </a:cubicBezTo>
                  <a:cubicBezTo>
                    <a:pt x="605" y="20266"/>
                    <a:pt x="565" y="20307"/>
                    <a:pt x="525" y="20387"/>
                  </a:cubicBezTo>
                  <a:cubicBezTo>
                    <a:pt x="404" y="20589"/>
                    <a:pt x="363" y="20831"/>
                    <a:pt x="444" y="21073"/>
                  </a:cubicBezTo>
                  <a:cubicBezTo>
                    <a:pt x="525" y="21234"/>
                    <a:pt x="646" y="21315"/>
                    <a:pt x="807" y="21355"/>
                  </a:cubicBezTo>
                  <a:cubicBezTo>
                    <a:pt x="850" y="21366"/>
                    <a:pt x="893" y="21371"/>
                    <a:pt x="937" y="21371"/>
                  </a:cubicBezTo>
                  <a:cubicBezTo>
                    <a:pt x="1055" y="21371"/>
                    <a:pt x="1173" y="21334"/>
                    <a:pt x="1291" y="21275"/>
                  </a:cubicBezTo>
                  <a:cubicBezTo>
                    <a:pt x="1291" y="21234"/>
                    <a:pt x="1331" y="21234"/>
                    <a:pt x="1372" y="21194"/>
                  </a:cubicBezTo>
                  <a:cubicBezTo>
                    <a:pt x="1412" y="21557"/>
                    <a:pt x="1573" y="22041"/>
                    <a:pt x="1936" y="22122"/>
                  </a:cubicBezTo>
                  <a:cubicBezTo>
                    <a:pt x="2097" y="22122"/>
                    <a:pt x="2138" y="22202"/>
                    <a:pt x="2218" y="22364"/>
                  </a:cubicBezTo>
                  <a:cubicBezTo>
                    <a:pt x="2218" y="22444"/>
                    <a:pt x="2259" y="22485"/>
                    <a:pt x="2299" y="22565"/>
                  </a:cubicBezTo>
                  <a:cubicBezTo>
                    <a:pt x="2339" y="22606"/>
                    <a:pt x="2299" y="22686"/>
                    <a:pt x="2339" y="22767"/>
                  </a:cubicBezTo>
                  <a:cubicBezTo>
                    <a:pt x="2380" y="22928"/>
                    <a:pt x="2380" y="23089"/>
                    <a:pt x="2380" y="23251"/>
                  </a:cubicBezTo>
                  <a:cubicBezTo>
                    <a:pt x="2380" y="23372"/>
                    <a:pt x="2299" y="23412"/>
                    <a:pt x="2138" y="23533"/>
                  </a:cubicBezTo>
                  <a:cubicBezTo>
                    <a:pt x="1936" y="23654"/>
                    <a:pt x="1775" y="23856"/>
                    <a:pt x="1734" y="24098"/>
                  </a:cubicBezTo>
                  <a:cubicBezTo>
                    <a:pt x="1613" y="24299"/>
                    <a:pt x="1573" y="24501"/>
                    <a:pt x="1613" y="24743"/>
                  </a:cubicBezTo>
                  <a:lnTo>
                    <a:pt x="1613" y="24904"/>
                  </a:lnTo>
                  <a:cubicBezTo>
                    <a:pt x="1251" y="25227"/>
                    <a:pt x="1210" y="25792"/>
                    <a:pt x="1533" y="26195"/>
                  </a:cubicBezTo>
                  <a:cubicBezTo>
                    <a:pt x="1613" y="26275"/>
                    <a:pt x="1694" y="26396"/>
                    <a:pt x="1734" y="26517"/>
                  </a:cubicBezTo>
                  <a:cubicBezTo>
                    <a:pt x="1815" y="26638"/>
                    <a:pt x="1896" y="26800"/>
                    <a:pt x="2017" y="26921"/>
                  </a:cubicBezTo>
                  <a:cubicBezTo>
                    <a:pt x="2017" y="27284"/>
                    <a:pt x="2057" y="27687"/>
                    <a:pt x="2097" y="28090"/>
                  </a:cubicBezTo>
                  <a:cubicBezTo>
                    <a:pt x="2178" y="28534"/>
                    <a:pt x="2178" y="29018"/>
                    <a:pt x="2138" y="29502"/>
                  </a:cubicBezTo>
                  <a:cubicBezTo>
                    <a:pt x="1976" y="29865"/>
                    <a:pt x="1896" y="30268"/>
                    <a:pt x="1855" y="30671"/>
                  </a:cubicBezTo>
                  <a:cubicBezTo>
                    <a:pt x="1775" y="30792"/>
                    <a:pt x="1734" y="30954"/>
                    <a:pt x="1734" y="31075"/>
                  </a:cubicBezTo>
                  <a:cubicBezTo>
                    <a:pt x="1492" y="31478"/>
                    <a:pt x="1251" y="31881"/>
                    <a:pt x="1130" y="32325"/>
                  </a:cubicBezTo>
                  <a:cubicBezTo>
                    <a:pt x="1009" y="32405"/>
                    <a:pt x="968" y="32526"/>
                    <a:pt x="928" y="32647"/>
                  </a:cubicBezTo>
                  <a:cubicBezTo>
                    <a:pt x="847" y="32728"/>
                    <a:pt x="807" y="32849"/>
                    <a:pt x="807" y="32970"/>
                  </a:cubicBezTo>
                  <a:cubicBezTo>
                    <a:pt x="686" y="33091"/>
                    <a:pt x="605" y="33252"/>
                    <a:pt x="565" y="33454"/>
                  </a:cubicBezTo>
                  <a:cubicBezTo>
                    <a:pt x="444" y="33575"/>
                    <a:pt x="404" y="33736"/>
                    <a:pt x="404" y="33898"/>
                  </a:cubicBezTo>
                  <a:cubicBezTo>
                    <a:pt x="283" y="33978"/>
                    <a:pt x="242" y="34140"/>
                    <a:pt x="283" y="34301"/>
                  </a:cubicBezTo>
                  <a:cubicBezTo>
                    <a:pt x="81" y="34543"/>
                    <a:pt x="0" y="34785"/>
                    <a:pt x="0" y="35067"/>
                  </a:cubicBezTo>
                  <a:cubicBezTo>
                    <a:pt x="0" y="35108"/>
                    <a:pt x="0" y="35148"/>
                    <a:pt x="0" y="35188"/>
                  </a:cubicBezTo>
                  <a:cubicBezTo>
                    <a:pt x="178" y="35122"/>
                    <a:pt x="356" y="35092"/>
                    <a:pt x="540" y="35092"/>
                  </a:cubicBezTo>
                  <a:cubicBezTo>
                    <a:pt x="690" y="35092"/>
                    <a:pt x="845" y="35112"/>
                    <a:pt x="1009" y="35148"/>
                  </a:cubicBezTo>
                  <a:cubicBezTo>
                    <a:pt x="1078" y="35183"/>
                    <a:pt x="1154" y="35198"/>
                    <a:pt x="1236" y="35198"/>
                  </a:cubicBezTo>
                  <a:cubicBezTo>
                    <a:pt x="1723" y="35198"/>
                    <a:pt x="2409" y="34641"/>
                    <a:pt x="3065" y="34261"/>
                  </a:cubicBezTo>
                  <a:cubicBezTo>
                    <a:pt x="3630" y="33938"/>
                    <a:pt x="4235" y="33736"/>
                    <a:pt x="4880" y="33656"/>
                  </a:cubicBezTo>
                  <a:cubicBezTo>
                    <a:pt x="5001" y="33623"/>
                    <a:pt x="5116" y="33611"/>
                    <a:pt x="5225" y="33611"/>
                  </a:cubicBezTo>
                  <a:cubicBezTo>
                    <a:pt x="5663" y="33611"/>
                    <a:pt x="6017" y="33817"/>
                    <a:pt x="6372" y="33817"/>
                  </a:cubicBezTo>
                  <a:cubicBezTo>
                    <a:pt x="6856" y="33817"/>
                    <a:pt x="7582" y="35309"/>
                    <a:pt x="9236" y="36801"/>
                  </a:cubicBezTo>
                  <a:cubicBezTo>
                    <a:pt x="10002" y="37406"/>
                    <a:pt x="10567" y="38213"/>
                    <a:pt x="10930" y="39100"/>
                  </a:cubicBezTo>
                  <a:cubicBezTo>
                    <a:pt x="11131" y="39705"/>
                    <a:pt x="11373" y="40310"/>
                    <a:pt x="11655" y="40915"/>
                  </a:cubicBezTo>
                  <a:lnTo>
                    <a:pt x="13470" y="40915"/>
                  </a:lnTo>
                  <a:lnTo>
                    <a:pt x="26739" y="43456"/>
                  </a:lnTo>
                  <a:lnTo>
                    <a:pt x="41297" y="34382"/>
                  </a:lnTo>
                  <a:cubicBezTo>
                    <a:pt x="41297" y="34382"/>
                    <a:pt x="42588" y="19782"/>
                    <a:pt x="44241" y="12241"/>
                  </a:cubicBezTo>
                  <a:cubicBezTo>
                    <a:pt x="45895" y="4699"/>
                    <a:pt x="36377" y="3933"/>
                    <a:pt x="31578" y="1070"/>
                  </a:cubicBezTo>
                  <a:cubicBezTo>
                    <a:pt x="30279" y="301"/>
                    <a:pt x="29437" y="1"/>
                    <a:pt x="28849"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6749;p30">
              <a:extLst>
                <a:ext uri="{FF2B5EF4-FFF2-40B4-BE49-F238E27FC236}">
                  <a16:creationId xmlns:a16="http://schemas.microsoft.com/office/drawing/2014/main" id="{86EAD5F9-6737-CF44-BFD8-2B49F43C73ED}"/>
                </a:ext>
              </a:extLst>
            </p:cNvPr>
            <p:cNvSpPr/>
            <p:nvPr/>
          </p:nvSpPr>
          <p:spPr>
            <a:xfrm>
              <a:off x="670304" y="1786400"/>
              <a:ext cx="824215" cy="676551"/>
            </a:xfrm>
            <a:custGeom>
              <a:avLst/>
              <a:gdLst/>
              <a:ahLst/>
              <a:cxnLst/>
              <a:rect l="l" t="t" r="r" b="b"/>
              <a:pathLst>
                <a:path w="52792" h="43327" extrusionOk="0">
                  <a:moveTo>
                    <a:pt x="23997" y="0"/>
                  </a:moveTo>
                  <a:cubicBezTo>
                    <a:pt x="22655" y="0"/>
                    <a:pt x="21285" y="86"/>
                    <a:pt x="19951" y="86"/>
                  </a:cubicBezTo>
                  <a:cubicBezTo>
                    <a:pt x="19780" y="86"/>
                    <a:pt x="19609" y="85"/>
                    <a:pt x="19439" y="81"/>
                  </a:cubicBezTo>
                  <a:lnTo>
                    <a:pt x="19157" y="24360"/>
                  </a:lnTo>
                  <a:lnTo>
                    <a:pt x="19923" y="25892"/>
                  </a:lnTo>
                  <a:lnTo>
                    <a:pt x="19318" y="27546"/>
                  </a:lnTo>
                  <a:lnTo>
                    <a:pt x="16898" y="28312"/>
                  </a:lnTo>
                  <a:cubicBezTo>
                    <a:pt x="16898" y="28312"/>
                    <a:pt x="9195" y="27989"/>
                    <a:pt x="8752" y="27828"/>
                  </a:cubicBezTo>
                  <a:cubicBezTo>
                    <a:pt x="8147" y="27737"/>
                    <a:pt x="7542" y="27692"/>
                    <a:pt x="6937" y="27692"/>
                  </a:cubicBezTo>
                  <a:cubicBezTo>
                    <a:pt x="6735" y="27692"/>
                    <a:pt x="6534" y="27697"/>
                    <a:pt x="6332" y="27707"/>
                  </a:cubicBezTo>
                  <a:lnTo>
                    <a:pt x="3751" y="27707"/>
                  </a:lnTo>
                  <a:cubicBezTo>
                    <a:pt x="2098" y="27707"/>
                    <a:pt x="2299" y="28513"/>
                    <a:pt x="1654" y="28876"/>
                  </a:cubicBezTo>
                  <a:cubicBezTo>
                    <a:pt x="283" y="29643"/>
                    <a:pt x="0" y="30409"/>
                    <a:pt x="0" y="30409"/>
                  </a:cubicBezTo>
                  <a:lnTo>
                    <a:pt x="283" y="31457"/>
                  </a:lnTo>
                  <a:lnTo>
                    <a:pt x="283" y="33111"/>
                  </a:lnTo>
                  <a:cubicBezTo>
                    <a:pt x="1210" y="33877"/>
                    <a:pt x="1977" y="33434"/>
                    <a:pt x="1977" y="34764"/>
                  </a:cubicBezTo>
                  <a:lnTo>
                    <a:pt x="1977" y="36741"/>
                  </a:lnTo>
                  <a:cubicBezTo>
                    <a:pt x="1977" y="36741"/>
                    <a:pt x="1372" y="37346"/>
                    <a:pt x="2098" y="37628"/>
                  </a:cubicBezTo>
                  <a:cubicBezTo>
                    <a:pt x="2544" y="37801"/>
                    <a:pt x="3021" y="37884"/>
                    <a:pt x="3500" y="37884"/>
                  </a:cubicBezTo>
                  <a:cubicBezTo>
                    <a:pt x="3800" y="37884"/>
                    <a:pt x="4101" y="37851"/>
                    <a:pt x="4396" y="37789"/>
                  </a:cubicBezTo>
                  <a:cubicBezTo>
                    <a:pt x="4679" y="37708"/>
                    <a:pt x="5001" y="37628"/>
                    <a:pt x="5284" y="37547"/>
                  </a:cubicBezTo>
                  <a:cubicBezTo>
                    <a:pt x="5617" y="37547"/>
                    <a:pt x="5934" y="37662"/>
                    <a:pt x="6225" y="37662"/>
                  </a:cubicBezTo>
                  <a:cubicBezTo>
                    <a:pt x="6391" y="37662"/>
                    <a:pt x="6548" y="37624"/>
                    <a:pt x="6695" y="37507"/>
                  </a:cubicBezTo>
                  <a:cubicBezTo>
                    <a:pt x="7079" y="37238"/>
                    <a:pt x="7207" y="36493"/>
                    <a:pt x="7637" y="36493"/>
                  </a:cubicBezTo>
                  <a:cubicBezTo>
                    <a:pt x="7658" y="36493"/>
                    <a:pt x="7680" y="36495"/>
                    <a:pt x="7703" y="36499"/>
                  </a:cubicBezTo>
                  <a:cubicBezTo>
                    <a:pt x="8066" y="36579"/>
                    <a:pt x="8147" y="37023"/>
                    <a:pt x="8228" y="37386"/>
                  </a:cubicBezTo>
                  <a:cubicBezTo>
                    <a:pt x="8429" y="38071"/>
                    <a:pt x="9074" y="38555"/>
                    <a:pt x="9518" y="39120"/>
                  </a:cubicBezTo>
                  <a:cubicBezTo>
                    <a:pt x="9962" y="39685"/>
                    <a:pt x="10204" y="40612"/>
                    <a:pt x="9639" y="41056"/>
                  </a:cubicBezTo>
                  <a:cubicBezTo>
                    <a:pt x="9679" y="41741"/>
                    <a:pt x="9921" y="42346"/>
                    <a:pt x="10365" y="42830"/>
                  </a:cubicBezTo>
                  <a:cubicBezTo>
                    <a:pt x="10597" y="43026"/>
                    <a:pt x="10899" y="43128"/>
                    <a:pt x="11186" y="43128"/>
                  </a:cubicBezTo>
                  <a:cubicBezTo>
                    <a:pt x="11548" y="43128"/>
                    <a:pt x="11883" y="42966"/>
                    <a:pt x="12018" y="42629"/>
                  </a:cubicBezTo>
                  <a:cubicBezTo>
                    <a:pt x="12348" y="43077"/>
                    <a:pt x="12876" y="43326"/>
                    <a:pt x="13424" y="43326"/>
                  </a:cubicBezTo>
                  <a:cubicBezTo>
                    <a:pt x="13614" y="43326"/>
                    <a:pt x="13807" y="43296"/>
                    <a:pt x="13995" y="43234"/>
                  </a:cubicBezTo>
                  <a:cubicBezTo>
                    <a:pt x="14680" y="42951"/>
                    <a:pt x="15325" y="42548"/>
                    <a:pt x="15809" y="42024"/>
                  </a:cubicBezTo>
                  <a:lnTo>
                    <a:pt x="15809" y="42024"/>
                  </a:lnTo>
                  <a:cubicBezTo>
                    <a:pt x="15688" y="42508"/>
                    <a:pt x="15971" y="42992"/>
                    <a:pt x="16455" y="43072"/>
                  </a:cubicBezTo>
                  <a:cubicBezTo>
                    <a:pt x="16551" y="43088"/>
                    <a:pt x="16648" y="43096"/>
                    <a:pt x="16744" y="43096"/>
                  </a:cubicBezTo>
                  <a:cubicBezTo>
                    <a:pt x="17127" y="43096"/>
                    <a:pt x="17495" y="42967"/>
                    <a:pt x="17786" y="42709"/>
                  </a:cubicBezTo>
                  <a:cubicBezTo>
                    <a:pt x="18995" y="41822"/>
                    <a:pt x="19560" y="40330"/>
                    <a:pt x="19278" y="38878"/>
                  </a:cubicBezTo>
                  <a:cubicBezTo>
                    <a:pt x="19963" y="38313"/>
                    <a:pt x="20488" y="38313"/>
                    <a:pt x="21335" y="38192"/>
                  </a:cubicBezTo>
                  <a:cubicBezTo>
                    <a:pt x="21576" y="37144"/>
                    <a:pt x="21778" y="36055"/>
                    <a:pt x="22020" y="35006"/>
                  </a:cubicBezTo>
                  <a:cubicBezTo>
                    <a:pt x="22060" y="34845"/>
                    <a:pt x="22101" y="34684"/>
                    <a:pt x="22181" y="34522"/>
                  </a:cubicBezTo>
                  <a:cubicBezTo>
                    <a:pt x="22365" y="34385"/>
                    <a:pt x="22587" y="34313"/>
                    <a:pt x="22804" y="34313"/>
                  </a:cubicBezTo>
                  <a:cubicBezTo>
                    <a:pt x="22969" y="34313"/>
                    <a:pt x="23131" y="34355"/>
                    <a:pt x="23270" y="34442"/>
                  </a:cubicBezTo>
                  <a:cubicBezTo>
                    <a:pt x="23633" y="34684"/>
                    <a:pt x="23996" y="34845"/>
                    <a:pt x="24359" y="34966"/>
                  </a:cubicBezTo>
                  <a:cubicBezTo>
                    <a:pt x="24399" y="34970"/>
                    <a:pt x="24437" y="34972"/>
                    <a:pt x="24476" y="34972"/>
                  </a:cubicBezTo>
                  <a:cubicBezTo>
                    <a:pt x="25183" y="34972"/>
                    <a:pt x="25709" y="34286"/>
                    <a:pt x="26053" y="33635"/>
                  </a:cubicBezTo>
                  <a:cubicBezTo>
                    <a:pt x="26416" y="32990"/>
                    <a:pt x="26860" y="32224"/>
                    <a:pt x="27626" y="32143"/>
                  </a:cubicBezTo>
                  <a:cubicBezTo>
                    <a:pt x="27707" y="32130"/>
                    <a:pt x="27787" y="32125"/>
                    <a:pt x="27868" y="32125"/>
                  </a:cubicBezTo>
                  <a:cubicBezTo>
                    <a:pt x="28029" y="32125"/>
                    <a:pt x="28190" y="32143"/>
                    <a:pt x="28352" y="32143"/>
                  </a:cubicBezTo>
                  <a:cubicBezTo>
                    <a:pt x="28957" y="32022"/>
                    <a:pt x="29037" y="31417"/>
                    <a:pt x="29521" y="31135"/>
                  </a:cubicBezTo>
                  <a:cubicBezTo>
                    <a:pt x="30409" y="30611"/>
                    <a:pt x="31376" y="30288"/>
                    <a:pt x="32385" y="30127"/>
                  </a:cubicBezTo>
                  <a:cubicBezTo>
                    <a:pt x="32965" y="30035"/>
                    <a:pt x="33549" y="29996"/>
                    <a:pt x="34137" y="29996"/>
                  </a:cubicBezTo>
                  <a:cubicBezTo>
                    <a:pt x="37658" y="29996"/>
                    <a:pt x="41290" y="31403"/>
                    <a:pt x="44696" y="31403"/>
                  </a:cubicBezTo>
                  <a:cubicBezTo>
                    <a:pt x="45981" y="31403"/>
                    <a:pt x="47234" y="31203"/>
                    <a:pt x="48436" y="30651"/>
                  </a:cubicBezTo>
                  <a:cubicBezTo>
                    <a:pt x="50613" y="29602"/>
                    <a:pt x="52146" y="27546"/>
                    <a:pt x="52509" y="25126"/>
                  </a:cubicBezTo>
                  <a:cubicBezTo>
                    <a:pt x="52791" y="23271"/>
                    <a:pt x="52348" y="21335"/>
                    <a:pt x="51662" y="19560"/>
                  </a:cubicBezTo>
                  <a:cubicBezTo>
                    <a:pt x="50775" y="17262"/>
                    <a:pt x="49646" y="15084"/>
                    <a:pt x="48395" y="12987"/>
                  </a:cubicBezTo>
                  <a:cubicBezTo>
                    <a:pt x="47145" y="10809"/>
                    <a:pt x="45734" y="8591"/>
                    <a:pt x="43798" y="6937"/>
                  </a:cubicBezTo>
                  <a:cubicBezTo>
                    <a:pt x="41297" y="4800"/>
                    <a:pt x="38071" y="3751"/>
                    <a:pt x="34925" y="2743"/>
                  </a:cubicBezTo>
                  <a:cubicBezTo>
                    <a:pt x="32102" y="1856"/>
                    <a:pt x="28916" y="323"/>
                    <a:pt x="25932" y="81"/>
                  </a:cubicBezTo>
                  <a:cubicBezTo>
                    <a:pt x="25299" y="21"/>
                    <a:pt x="24652" y="0"/>
                    <a:pt x="23997"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6750;p30">
              <a:extLst>
                <a:ext uri="{FF2B5EF4-FFF2-40B4-BE49-F238E27FC236}">
                  <a16:creationId xmlns:a16="http://schemas.microsoft.com/office/drawing/2014/main" id="{81BAC909-04AC-EF4B-9308-6A12A6C22C06}"/>
                </a:ext>
              </a:extLst>
            </p:cNvPr>
            <p:cNvSpPr/>
            <p:nvPr/>
          </p:nvSpPr>
          <p:spPr>
            <a:xfrm>
              <a:off x="872422" y="2159821"/>
              <a:ext cx="440756" cy="355819"/>
            </a:xfrm>
            <a:custGeom>
              <a:avLst/>
              <a:gdLst/>
              <a:ahLst/>
              <a:cxnLst/>
              <a:rect l="l" t="t" r="r" b="b"/>
              <a:pathLst>
                <a:path w="28231" h="22787" extrusionOk="0">
                  <a:moveTo>
                    <a:pt x="16696" y="1"/>
                  </a:moveTo>
                  <a:cubicBezTo>
                    <a:pt x="16696" y="41"/>
                    <a:pt x="16656" y="122"/>
                    <a:pt x="16656" y="203"/>
                  </a:cubicBezTo>
                  <a:cubicBezTo>
                    <a:pt x="15769" y="2663"/>
                    <a:pt x="14156" y="4598"/>
                    <a:pt x="12220" y="6292"/>
                  </a:cubicBezTo>
                  <a:cubicBezTo>
                    <a:pt x="12099" y="7301"/>
                    <a:pt x="11575" y="8188"/>
                    <a:pt x="10728" y="8752"/>
                  </a:cubicBezTo>
                  <a:cubicBezTo>
                    <a:pt x="9235" y="9841"/>
                    <a:pt x="7905" y="11091"/>
                    <a:pt x="6372" y="12100"/>
                  </a:cubicBezTo>
                  <a:cubicBezTo>
                    <a:pt x="5915" y="12377"/>
                    <a:pt x="5398" y="12516"/>
                    <a:pt x="4884" y="12516"/>
                  </a:cubicBezTo>
                  <a:cubicBezTo>
                    <a:pt x="4127" y="12516"/>
                    <a:pt x="3375" y="12216"/>
                    <a:pt x="2823" y="11616"/>
                  </a:cubicBezTo>
                  <a:cubicBezTo>
                    <a:pt x="2437" y="11820"/>
                    <a:pt x="2026" y="11922"/>
                    <a:pt x="1611" y="11922"/>
                  </a:cubicBezTo>
                  <a:cubicBezTo>
                    <a:pt x="1288" y="11922"/>
                    <a:pt x="963" y="11860"/>
                    <a:pt x="645" y="11737"/>
                  </a:cubicBezTo>
                  <a:lnTo>
                    <a:pt x="0" y="13108"/>
                  </a:lnTo>
                  <a:lnTo>
                    <a:pt x="5444" y="18714"/>
                  </a:lnTo>
                  <a:lnTo>
                    <a:pt x="5444" y="19762"/>
                  </a:lnTo>
                  <a:cubicBezTo>
                    <a:pt x="5444" y="19762"/>
                    <a:pt x="5982" y="19565"/>
                    <a:pt x="6341" y="19565"/>
                  </a:cubicBezTo>
                  <a:cubicBezTo>
                    <a:pt x="6520" y="19565"/>
                    <a:pt x="6654" y="19614"/>
                    <a:pt x="6654" y="19762"/>
                  </a:cubicBezTo>
                  <a:cubicBezTo>
                    <a:pt x="6654" y="20206"/>
                    <a:pt x="8147" y="21698"/>
                    <a:pt x="8147" y="21698"/>
                  </a:cubicBezTo>
                  <a:cubicBezTo>
                    <a:pt x="8483" y="21110"/>
                    <a:pt x="9110" y="20755"/>
                    <a:pt x="9746" y="20755"/>
                  </a:cubicBezTo>
                  <a:cubicBezTo>
                    <a:pt x="10026" y="20755"/>
                    <a:pt x="10307" y="20824"/>
                    <a:pt x="10566" y="20972"/>
                  </a:cubicBezTo>
                  <a:lnTo>
                    <a:pt x="12220" y="21577"/>
                  </a:lnTo>
                  <a:lnTo>
                    <a:pt x="12825" y="22787"/>
                  </a:lnTo>
                  <a:cubicBezTo>
                    <a:pt x="12825" y="22787"/>
                    <a:pt x="13430" y="20367"/>
                    <a:pt x="12986" y="19440"/>
                  </a:cubicBezTo>
                  <a:cubicBezTo>
                    <a:pt x="12542" y="18552"/>
                    <a:pt x="12381" y="17625"/>
                    <a:pt x="13147" y="17625"/>
                  </a:cubicBezTo>
                  <a:cubicBezTo>
                    <a:pt x="13265" y="17620"/>
                    <a:pt x="13382" y="17617"/>
                    <a:pt x="13499" y="17617"/>
                  </a:cubicBezTo>
                  <a:cubicBezTo>
                    <a:pt x="14300" y="17617"/>
                    <a:pt x="15075" y="17736"/>
                    <a:pt x="15849" y="17947"/>
                  </a:cubicBezTo>
                  <a:cubicBezTo>
                    <a:pt x="15955" y="17986"/>
                    <a:pt x="16088" y="18003"/>
                    <a:pt x="16242" y="18003"/>
                  </a:cubicBezTo>
                  <a:cubicBezTo>
                    <a:pt x="17210" y="18003"/>
                    <a:pt x="18996" y="17342"/>
                    <a:pt x="19761" y="17342"/>
                  </a:cubicBezTo>
                  <a:cubicBezTo>
                    <a:pt x="20689" y="17342"/>
                    <a:pt x="20850" y="17786"/>
                    <a:pt x="21737" y="17947"/>
                  </a:cubicBezTo>
                  <a:cubicBezTo>
                    <a:pt x="22345" y="18058"/>
                    <a:pt x="22687" y="18300"/>
                    <a:pt x="23089" y="18300"/>
                  </a:cubicBezTo>
                  <a:cubicBezTo>
                    <a:pt x="23274" y="18300"/>
                    <a:pt x="23472" y="18249"/>
                    <a:pt x="23714" y="18109"/>
                  </a:cubicBezTo>
                  <a:cubicBezTo>
                    <a:pt x="24439" y="17625"/>
                    <a:pt x="23714" y="16899"/>
                    <a:pt x="24762" y="16899"/>
                  </a:cubicBezTo>
                  <a:cubicBezTo>
                    <a:pt x="25528" y="16859"/>
                    <a:pt x="26254" y="16818"/>
                    <a:pt x="27021" y="16738"/>
                  </a:cubicBezTo>
                  <a:lnTo>
                    <a:pt x="28230" y="14479"/>
                  </a:lnTo>
                  <a:lnTo>
                    <a:pt x="26133" y="1654"/>
                  </a:lnTo>
                  <a:lnTo>
                    <a:pt x="16696"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6751;p30">
              <a:extLst>
                <a:ext uri="{FF2B5EF4-FFF2-40B4-BE49-F238E27FC236}">
                  <a16:creationId xmlns:a16="http://schemas.microsoft.com/office/drawing/2014/main" id="{9B4F6125-516A-B64C-9A8B-D79233109D14}"/>
                </a:ext>
              </a:extLst>
            </p:cNvPr>
            <p:cNvSpPr/>
            <p:nvPr/>
          </p:nvSpPr>
          <p:spPr>
            <a:xfrm>
              <a:off x="1424601" y="2240735"/>
              <a:ext cx="531434" cy="626115"/>
            </a:xfrm>
            <a:custGeom>
              <a:avLst/>
              <a:gdLst/>
              <a:ahLst/>
              <a:cxnLst/>
              <a:rect l="l" t="t" r="r" b="b"/>
              <a:pathLst>
                <a:path w="34039" h="40097" extrusionOk="0">
                  <a:moveTo>
                    <a:pt x="31002" y="0"/>
                  </a:moveTo>
                  <a:cubicBezTo>
                    <a:pt x="28364" y="0"/>
                    <a:pt x="24033" y="2036"/>
                    <a:pt x="22585" y="3248"/>
                  </a:cubicBezTo>
                  <a:cubicBezTo>
                    <a:pt x="20609" y="4901"/>
                    <a:pt x="8712" y="19097"/>
                    <a:pt x="8712" y="19097"/>
                  </a:cubicBezTo>
                  <a:lnTo>
                    <a:pt x="1" y="30793"/>
                  </a:lnTo>
                  <a:lnTo>
                    <a:pt x="202" y="31236"/>
                  </a:lnTo>
                  <a:cubicBezTo>
                    <a:pt x="444" y="32204"/>
                    <a:pt x="1211" y="32930"/>
                    <a:pt x="2219" y="33132"/>
                  </a:cubicBezTo>
                  <a:cubicBezTo>
                    <a:pt x="2461" y="33158"/>
                    <a:pt x="2703" y="33172"/>
                    <a:pt x="2945" y="33172"/>
                  </a:cubicBezTo>
                  <a:cubicBezTo>
                    <a:pt x="3429" y="33172"/>
                    <a:pt x="3913" y="33118"/>
                    <a:pt x="4397" y="33011"/>
                  </a:cubicBezTo>
                  <a:cubicBezTo>
                    <a:pt x="4880" y="32930"/>
                    <a:pt x="5324" y="32849"/>
                    <a:pt x="5808" y="32849"/>
                  </a:cubicBezTo>
                  <a:cubicBezTo>
                    <a:pt x="6131" y="32809"/>
                    <a:pt x="6453" y="32769"/>
                    <a:pt x="6776" y="32648"/>
                  </a:cubicBezTo>
                  <a:cubicBezTo>
                    <a:pt x="7058" y="32567"/>
                    <a:pt x="7381" y="32486"/>
                    <a:pt x="7663" y="32486"/>
                  </a:cubicBezTo>
                  <a:lnTo>
                    <a:pt x="7865" y="32486"/>
                  </a:lnTo>
                  <a:cubicBezTo>
                    <a:pt x="7946" y="32495"/>
                    <a:pt x="8026" y="32500"/>
                    <a:pt x="8103" y="32500"/>
                  </a:cubicBezTo>
                  <a:cubicBezTo>
                    <a:pt x="8371" y="32500"/>
                    <a:pt x="8614" y="32441"/>
                    <a:pt x="8833" y="32285"/>
                  </a:cubicBezTo>
                  <a:cubicBezTo>
                    <a:pt x="8913" y="32406"/>
                    <a:pt x="8994" y="32486"/>
                    <a:pt x="9115" y="32567"/>
                  </a:cubicBezTo>
                  <a:cubicBezTo>
                    <a:pt x="9236" y="32627"/>
                    <a:pt x="9367" y="32658"/>
                    <a:pt x="9498" y="32658"/>
                  </a:cubicBezTo>
                  <a:cubicBezTo>
                    <a:pt x="9629" y="32658"/>
                    <a:pt x="9760" y="32627"/>
                    <a:pt x="9881" y="32567"/>
                  </a:cubicBezTo>
                  <a:cubicBezTo>
                    <a:pt x="9922" y="32688"/>
                    <a:pt x="9962" y="32809"/>
                    <a:pt x="9962" y="32930"/>
                  </a:cubicBezTo>
                  <a:cubicBezTo>
                    <a:pt x="10002" y="33293"/>
                    <a:pt x="10204" y="33616"/>
                    <a:pt x="10527" y="33817"/>
                  </a:cubicBezTo>
                  <a:cubicBezTo>
                    <a:pt x="10930" y="34099"/>
                    <a:pt x="11373" y="34220"/>
                    <a:pt x="11857" y="34220"/>
                  </a:cubicBezTo>
                  <a:cubicBezTo>
                    <a:pt x="11817" y="34704"/>
                    <a:pt x="12019" y="35148"/>
                    <a:pt x="12382" y="35430"/>
                  </a:cubicBezTo>
                  <a:cubicBezTo>
                    <a:pt x="12704" y="35672"/>
                    <a:pt x="12866" y="36076"/>
                    <a:pt x="12745" y="36479"/>
                  </a:cubicBezTo>
                  <a:cubicBezTo>
                    <a:pt x="12583" y="37044"/>
                    <a:pt x="12503" y="37608"/>
                    <a:pt x="12462" y="38173"/>
                  </a:cubicBezTo>
                  <a:lnTo>
                    <a:pt x="13188" y="38092"/>
                  </a:lnTo>
                  <a:cubicBezTo>
                    <a:pt x="14197" y="38374"/>
                    <a:pt x="15205" y="38536"/>
                    <a:pt x="16213" y="38536"/>
                  </a:cubicBezTo>
                  <a:cubicBezTo>
                    <a:pt x="17302" y="38495"/>
                    <a:pt x="18350" y="38374"/>
                    <a:pt x="19399" y="38213"/>
                  </a:cubicBezTo>
                  <a:cubicBezTo>
                    <a:pt x="20327" y="38213"/>
                    <a:pt x="21214" y="38253"/>
                    <a:pt x="22101" y="38374"/>
                  </a:cubicBezTo>
                  <a:cubicBezTo>
                    <a:pt x="22565" y="38415"/>
                    <a:pt x="23018" y="38435"/>
                    <a:pt x="23472" y="38435"/>
                  </a:cubicBezTo>
                  <a:cubicBezTo>
                    <a:pt x="23926" y="38435"/>
                    <a:pt x="24380" y="38415"/>
                    <a:pt x="24843" y="38374"/>
                  </a:cubicBezTo>
                  <a:cubicBezTo>
                    <a:pt x="25186" y="38334"/>
                    <a:pt x="25539" y="38314"/>
                    <a:pt x="25892" y="38314"/>
                  </a:cubicBezTo>
                  <a:cubicBezTo>
                    <a:pt x="26245" y="38314"/>
                    <a:pt x="26598" y="38334"/>
                    <a:pt x="26941" y="38374"/>
                  </a:cubicBezTo>
                  <a:cubicBezTo>
                    <a:pt x="27868" y="38657"/>
                    <a:pt x="28796" y="39020"/>
                    <a:pt x="29643" y="39423"/>
                  </a:cubicBezTo>
                  <a:cubicBezTo>
                    <a:pt x="29643" y="39423"/>
                    <a:pt x="30286" y="40096"/>
                    <a:pt x="30627" y="40096"/>
                  </a:cubicBezTo>
                  <a:cubicBezTo>
                    <a:pt x="30686" y="40096"/>
                    <a:pt x="30736" y="40076"/>
                    <a:pt x="30772" y="40028"/>
                  </a:cubicBezTo>
                  <a:cubicBezTo>
                    <a:pt x="31014" y="39746"/>
                    <a:pt x="30731" y="36277"/>
                    <a:pt x="30731" y="36277"/>
                  </a:cubicBezTo>
                  <a:cubicBezTo>
                    <a:pt x="30731" y="36277"/>
                    <a:pt x="28312" y="35067"/>
                    <a:pt x="28150" y="34019"/>
                  </a:cubicBezTo>
                  <a:cubicBezTo>
                    <a:pt x="27989" y="32930"/>
                    <a:pt x="26941" y="31155"/>
                    <a:pt x="26941" y="31155"/>
                  </a:cubicBezTo>
                  <a:lnTo>
                    <a:pt x="26174" y="29341"/>
                  </a:lnTo>
                  <a:lnTo>
                    <a:pt x="26174" y="27647"/>
                  </a:lnTo>
                  <a:cubicBezTo>
                    <a:pt x="26820" y="26840"/>
                    <a:pt x="27344" y="25913"/>
                    <a:pt x="27707" y="24945"/>
                  </a:cubicBezTo>
                  <a:lnTo>
                    <a:pt x="29643" y="22525"/>
                  </a:lnTo>
                  <a:lnTo>
                    <a:pt x="33595" y="12725"/>
                  </a:lnTo>
                  <a:cubicBezTo>
                    <a:pt x="33595" y="12725"/>
                    <a:pt x="34038" y="3530"/>
                    <a:pt x="32990" y="949"/>
                  </a:cubicBezTo>
                  <a:cubicBezTo>
                    <a:pt x="32699" y="271"/>
                    <a:pt x="31963" y="0"/>
                    <a:pt x="3100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6752;p30">
              <a:extLst>
                <a:ext uri="{FF2B5EF4-FFF2-40B4-BE49-F238E27FC236}">
                  <a16:creationId xmlns:a16="http://schemas.microsoft.com/office/drawing/2014/main" id="{54A81CAE-D61E-E94F-8F95-CD20C3E85325}"/>
                </a:ext>
              </a:extLst>
            </p:cNvPr>
            <p:cNvSpPr/>
            <p:nvPr/>
          </p:nvSpPr>
          <p:spPr>
            <a:xfrm>
              <a:off x="1313160" y="2173687"/>
              <a:ext cx="532058" cy="584922"/>
            </a:xfrm>
            <a:custGeom>
              <a:avLst/>
              <a:gdLst/>
              <a:ahLst/>
              <a:cxnLst/>
              <a:rect l="l" t="t" r="r" b="b"/>
              <a:pathLst>
                <a:path w="34079" h="37459" extrusionOk="0">
                  <a:moveTo>
                    <a:pt x="7986" y="0"/>
                  </a:moveTo>
                  <a:lnTo>
                    <a:pt x="162" y="5566"/>
                  </a:lnTo>
                  <a:lnTo>
                    <a:pt x="2259" y="13430"/>
                  </a:lnTo>
                  <a:lnTo>
                    <a:pt x="2702" y="16132"/>
                  </a:lnTo>
                  <a:lnTo>
                    <a:pt x="3630" y="18108"/>
                  </a:lnTo>
                  <a:lnTo>
                    <a:pt x="2864" y="19600"/>
                  </a:lnTo>
                  <a:cubicBezTo>
                    <a:pt x="2702" y="20326"/>
                    <a:pt x="2340" y="20931"/>
                    <a:pt x="1815" y="21415"/>
                  </a:cubicBezTo>
                  <a:cubicBezTo>
                    <a:pt x="928" y="22786"/>
                    <a:pt x="283" y="23068"/>
                    <a:pt x="283" y="23068"/>
                  </a:cubicBezTo>
                  <a:cubicBezTo>
                    <a:pt x="0" y="24440"/>
                    <a:pt x="0" y="30449"/>
                    <a:pt x="0" y="31094"/>
                  </a:cubicBezTo>
                  <a:cubicBezTo>
                    <a:pt x="0" y="31175"/>
                    <a:pt x="41" y="31255"/>
                    <a:pt x="81" y="31296"/>
                  </a:cubicBezTo>
                  <a:cubicBezTo>
                    <a:pt x="779" y="31246"/>
                    <a:pt x="1477" y="31211"/>
                    <a:pt x="2175" y="31211"/>
                  </a:cubicBezTo>
                  <a:cubicBezTo>
                    <a:pt x="2606" y="31211"/>
                    <a:pt x="3037" y="31224"/>
                    <a:pt x="3469" y="31255"/>
                  </a:cubicBezTo>
                  <a:cubicBezTo>
                    <a:pt x="3514" y="31253"/>
                    <a:pt x="3560" y="31251"/>
                    <a:pt x="3605" y="31251"/>
                  </a:cubicBezTo>
                  <a:cubicBezTo>
                    <a:pt x="4280" y="31251"/>
                    <a:pt x="4911" y="31530"/>
                    <a:pt x="5364" y="32021"/>
                  </a:cubicBezTo>
                  <a:cubicBezTo>
                    <a:pt x="6251" y="33030"/>
                    <a:pt x="6937" y="34240"/>
                    <a:pt x="7340" y="35530"/>
                  </a:cubicBezTo>
                  <a:cubicBezTo>
                    <a:pt x="7582" y="36498"/>
                    <a:pt x="8349" y="37224"/>
                    <a:pt x="9357" y="37426"/>
                  </a:cubicBezTo>
                  <a:cubicBezTo>
                    <a:pt x="9559" y="37448"/>
                    <a:pt x="9762" y="37458"/>
                    <a:pt x="9965" y="37458"/>
                  </a:cubicBezTo>
                  <a:cubicBezTo>
                    <a:pt x="10488" y="37458"/>
                    <a:pt x="11011" y="37392"/>
                    <a:pt x="11535" y="37305"/>
                  </a:cubicBezTo>
                  <a:cubicBezTo>
                    <a:pt x="12018" y="37184"/>
                    <a:pt x="12462" y="37143"/>
                    <a:pt x="12946" y="37143"/>
                  </a:cubicBezTo>
                  <a:cubicBezTo>
                    <a:pt x="13269" y="37103"/>
                    <a:pt x="13591" y="37063"/>
                    <a:pt x="13914" y="36942"/>
                  </a:cubicBezTo>
                  <a:cubicBezTo>
                    <a:pt x="14196" y="36821"/>
                    <a:pt x="14519" y="36780"/>
                    <a:pt x="14801" y="36780"/>
                  </a:cubicBezTo>
                  <a:lnTo>
                    <a:pt x="15487" y="36780"/>
                  </a:lnTo>
                  <a:lnTo>
                    <a:pt x="15971" y="36579"/>
                  </a:lnTo>
                  <a:cubicBezTo>
                    <a:pt x="15971" y="36579"/>
                    <a:pt x="16576" y="34078"/>
                    <a:pt x="17503" y="33191"/>
                  </a:cubicBezTo>
                  <a:cubicBezTo>
                    <a:pt x="18431" y="32304"/>
                    <a:pt x="18269" y="30650"/>
                    <a:pt x="19762" y="30045"/>
                  </a:cubicBezTo>
                  <a:cubicBezTo>
                    <a:pt x="21254" y="29440"/>
                    <a:pt x="21576" y="28997"/>
                    <a:pt x="22020" y="28997"/>
                  </a:cubicBezTo>
                  <a:cubicBezTo>
                    <a:pt x="22464" y="28997"/>
                    <a:pt x="22464" y="29118"/>
                    <a:pt x="23069" y="29602"/>
                  </a:cubicBezTo>
                  <a:cubicBezTo>
                    <a:pt x="23069" y="29602"/>
                    <a:pt x="23680" y="30692"/>
                    <a:pt x="24234" y="30692"/>
                  </a:cubicBezTo>
                  <a:cubicBezTo>
                    <a:pt x="24362" y="30692"/>
                    <a:pt x="24487" y="30633"/>
                    <a:pt x="24601" y="30489"/>
                  </a:cubicBezTo>
                  <a:cubicBezTo>
                    <a:pt x="25206" y="29723"/>
                    <a:pt x="26255" y="28674"/>
                    <a:pt x="26416" y="27626"/>
                  </a:cubicBezTo>
                  <a:cubicBezTo>
                    <a:pt x="26577" y="26577"/>
                    <a:pt x="27626" y="24601"/>
                    <a:pt x="27626" y="24601"/>
                  </a:cubicBezTo>
                  <a:cubicBezTo>
                    <a:pt x="28110" y="24319"/>
                    <a:pt x="28594" y="23996"/>
                    <a:pt x="28957" y="23552"/>
                  </a:cubicBezTo>
                  <a:cubicBezTo>
                    <a:pt x="29400" y="22947"/>
                    <a:pt x="28957" y="21859"/>
                    <a:pt x="29562" y="21576"/>
                  </a:cubicBezTo>
                  <a:cubicBezTo>
                    <a:pt x="30167" y="21294"/>
                    <a:pt x="30489" y="19157"/>
                    <a:pt x="30489" y="19157"/>
                  </a:cubicBezTo>
                  <a:cubicBezTo>
                    <a:pt x="30489" y="19157"/>
                    <a:pt x="31094" y="18431"/>
                    <a:pt x="31820" y="17664"/>
                  </a:cubicBezTo>
                  <a:cubicBezTo>
                    <a:pt x="32586" y="16898"/>
                    <a:pt x="33191" y="16616"/>
                    <a:pt x="33635" y="15850"/>
                  </a:cubicBezTo>
                  <a:cubicBezTo>
                    <a:pt x="34079" y="15245"/>
                    <a:pt x="33998" y="14398"/>
                    <a:pt x="33474" y="13873"/>
                  </a:cubicBezTo>
                  <a:cubicBezTo>
                    <a:pt x="33030" y="13430"/>
                    <a:pt x="32304" y="13873"/>
                    <a:pt x="32304" y="12381"/>
                  </a:cubicBezTo>
                  <a:cubicBezTo>
                    <a:pt x="32304" y="10849"/>
                    <a:pt x="31376" y="7703"/>
                    <a:pt x="31376" y="6654"/>
                  </a:cubicBezTo>
                  <a:cubicBezTo>
                    <a:pt x="31376" y="5566"/>
                    <a:pt x="21738" y="444"/>
                    <a:pt x="21738" y="444"/>
                  </a:cubicBezTo>
                  <a:lnTo>
                    <a:pt x="7986"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6753;p30">
              <a:extLst>
                <a:ext uri="{FF2B5EF4-FFF2-40B4-BE49-F238E27FC236}">
                  <a16:creationId xmlns:a16="http://schemas.microsoft.com/office/drawing/2014/main" id="{0D2F60C5-162D-9B48-8312-D54264BDC504}"/>
                </a:ext>
              </a:extLst>
            </p:cNvPr>
            <p:cNvSpPr/>
            <p:nvPr/>
          </p:nvSpPr>
          <p:spPr>
            <a:xfrm>
              <a:off x="1202343" y="1759138"/>
              <a:ext cx="812880" cy="646071"/>
            </a:xfrm>
            <a:custGeom>
              <a:avLst/>
              <a:gdLst/>
              <a:ahLst/>
              <a:cxnLst/>
              <a:rect l="l" t="t" r="r" b="b"/>
              <a:pathLst>
                <a:path w="52066" h="41375" extrusionOk="0">
                  <a:moveTo>
                    <a:pt x="32816" y="1"/>
                  </a:moveTo>
                  <a:cubicBezTo>
                    <a:pt x="32645" y="1"/>
                    <a:pt x="32474" y="5"/>
                    <a:pt x="32304" y="13"/>
                  </a:cubicBezTo>
                  <a:cubicBezTo>
                    <a:pt x="22948" y="456"/>
                    <a:pt x="13148" y="15539"/>
                    <a:pt x="13148" y="15539"/>
                  </a:cubicBezTo>
                  <a:cubicBezTo>
                    <a:pt x="13148" y="15539"/>
                    <a:pt x="13430" y="20661"/>
                    <a:pt x="13430" y="21266"/>
                  </a:cubicBezTo>
                  <a:cubicBezTo>
                    <a:pt x="13430" y="21911"/>
                    <a:pt x="12986" y="25501"/>
                    <a:pt x="12382" y="26267"/>
                  </a:cubicBezTo>
                  <a:cubicBezTo>
                    <a:pt x="11777" y="27033"/>
                    <a:pt x="12664" y="27477"/>
                    <a:pt x="12059" y="28082"/>
                  </a:cubicBezTo>
                  <a:cubicBezTo>
                    <a:pt x="11454" y="28687"/>
                    <a:pt x="10889" y="30340"/>
                    <a:pt x="10728" y="30784"/>
                  </a:cubicBezTo>
                  <a:cubicBezTo>
                    <a:pt x="10588" y="31168"/>
                    <a:pt x="9664" y="31582"/>
                    <a:pt x="8346" y="31582"/>
                  </a:cubicBezTo>
                  <a:cubicBezTo>
                    <a:pt x="8141" y="31582"/>
                    <a:pt x="7926" y="31572"/>
                    <a:pt x="7703" y="31550"/>
                  </a:cubicBezTo>
                  <a:cubicBezTo>
                    <a:pt x="6614" y="31446"/>
                    <a:pt x="5792" y="31292"/>
                    <a:pt x="5139" y="31292"/>
                  </a:cubicBezTo>
                  <a:cubicBezTo>
                    <a:pt x="4778" y="31292"/>
                    <a:pt x="4468" y="31340"/>
                    <a:pt x="4195" y="31469"/>
                  </a:cubicBezTo>
                  <a:cubicBezTo>
                    <a:pt x="3791" y="31693"/>
                    <a:pt x="3189" y="31743"/>
                    <a:pt x="2553" y="31743"/>
                  </a:cubicBezTo>
                  <a:cubicBezTo>
                    <a:pt x="2045" y="31743"/>
                    <a:pt x="1515" y="31711"/>
                    <a:pt x="1049" y="31711"/>
                  </a:cubicBezTo>
                  <a:cubicBezTo>
                    <a:pt x="1" y="31711"/>
                    <a:pt x="1331" y="35301"/>
                    <a:pt x="1331" y="35301"/>
                  </a:cubicBezTo>
                  <a:cubicBezTo>
                    <a:pt x="1331" y="35301"/>
                    <a:pt x="2864" y="36228"/>
                    <a:pt x="2703" y="37277"/>
                  </a:cubicBezTo>
                  <a:cubicBezTo>
                    <a:pt x="2582" y="38245"/>
                    <a:pt x="4235" y="38769"/>
                    <a:pt x="4235" y="38769"/>
                  </a:cubicBezTo>
                  <a:cubicBezTo>
                    <a:pt x="4719" y="38809"/>
                    <a:pt x="5203" y="39011"/>
                    <a:pt x="5566" y="39374"/>
                  </a:cubicBezTo>
                  <a:cubicBezTo>
                    <a:pt x="6000" y="39808"/>
                    <a:pt x="6060" y="40553"/>
                    <a:pt x="6446" y="40553"/>
                  </a:cubicBezTo>
                  <a:cubicBezTo>
                    <a:pt x="6599" y="40553"/>
                    <a:pt x="6802" y="40437"/>
                    <a:pt x="7098" y="40140"/>
                  </a:cubicBezTo>
                  <a:cubicBezTo>
                    <a:pt x="7260" y="39918"/>
                    <a:pt x="7512" y="39807"/>
                    <a:pt x="7764" y="39807"/>
                  </a:cubicBezTo>
                  <a:cubicBezTo>
                    <a:pt x="8016" y="39807"/>
                    <a:pt x="8268" y="39918"/>
                    <a:pt x="8429" y="40140"/>
                  </a:cubicBezTo>
                  <a:cubicBezTo>
                    <a:pt x="8429" y="40140"/>
                    <a:pt x="9185" y="41374"/>
                    <a:pt x="9741" y="41374"/>
                  </a:cubicBezTo>
                  <a:cubicBezTo>
                    <a:pt x="9888" y="41374"/>
                    <a:pt x="10022" y="41288"/>
                    <a:pt x="10123" y="41068"/>
                  </a:cubicBezTo>
                  <a:cubicBezTo>
                    <a:pt x="10567" y="39979"/>
                    <a:pt x="9196" y="39696"/>
                    <a:pt x="11010" y="38487"/>
                  </a:cubicBezTo>
                  <a:cubicBezTo>
                    <a:pt x="12825" y="37277"/>
                    <a:pt x="11454" y="37720"/>
                    <a:pt x="12382" y="35785"/>
                  </a:cubicBezTo>
                  <a:cubicBezTo>
                    <a:pt x="12423" y="35694"/>
                    <a:pt x="12477" y="35659"/>
                    <a:pt x="12544" y="35659"/>
                  </a:cubicBezTo>
                  <a:cubicBezTo>
                    <a:pt x="12779" y="35659"/>
                    <a:pt x="13168" y="36087"/>
                    <a:pt x="13683" y="36087"/>
                  </a:cubicBezTo>
                  <a:cubicBezTo>
                    <a:pt x="13745" y="36087"/>
                    <a:pt x="13808" y="36081"/>
                    <a:pt x="13874" y="36067"/>
                  </a:cubicBezTo>
                  <a:cubicBezTo>
                    <a:pt x="14640" y="35906"/>
                    <a:pt x="14640" y="35623"/>
                    <a:pt x="15406" y="35301"/>
                  </a:cubicBezTo>
                  <a:cubicBezTo>
                    <a:pt x="15505" y="35262"/>
                    <a:pt x="15590" y="35246"/>
                    <a:pt x="15666" y="35246"/>
                  </a:cubicBezTo>
                  <a:cubicBezTo>
                    <a:pt x="16152" y="35246"/>
                    <a:pt x="16280" y="35927"/>
                    <a:pt x="17221" y="36067"/>
                  </a:cubicBezTo>
                  <a:cubicBezTo>
                    <a:pt x="18149" y="36148"/>
                    <a:pt x="18915" y="36833"/>
                    <a:pt x="19157" y="37720"/>
                  </a:cubicBezTo>
                  <a:cubicBezTo>
                    <a:pt x="19252" y="37993"/>
                    <a:pt x="19343" y="38095"/>
                    <a:pt x="19455" y="38095"/>
                  </a:cubicBezTo>
                  <a:cubicBezTo>
                    <a:pt x="19725" y="38095"/>
                    <a:pt x="20117" y="37505"/>
                    <a:pt x="20972" y="37277"/>
                  </a:cubicBezTo>
                  <a:cubicBezTo>
                    <a:pt x="21441" y="37167"/>
                    <a:pt x="21686" y="37076"/>
                    <a:pt x="21923" y="37076"/>
                  </a:cubicBezTo>
                  <a:cubicBezTo>
                    <a:pt x="22297" y="37076"/>
                    <a:pt x="22651" y="37303"/>
                    <a:pt x="23835" y="38043"/>
                  </a:cubicBezTo>
                  <a:cubicBezTo>
                    <a:pt x="24600" y="38511"/>
                    <a:pt x="25111" y="38684"/>
                    <a:pt x="25511" y="38684"/>
                  </a:cubicBezTo>
                  <a:cubicBezTo>
                    <a:pt x="26145" y="38684"/>
                    <a:pt x="26499" y="38252"/>
                    <a:pt x="27142" y="37882"/>
                  </a:cubicBezTo>
                  <a:cubicBezTo>
                    <a:pt x="28242" y="37332"/>
                    <a:pt x="29445" y="37067"/>
                    <a:pt x="30648" y="37067"/>
                  </a:cubicBezTo>
                  <a:cubicBezTo>
                    <a:pt x="30945" y="37067"/>
                    <a:pt x="31242" y="37083"/>
                    <a:pt x="31538" y="37115"/>
                  </a:cubicBezTo>
                  <a:cubicBezTo>
                    <a:pt x="33191" y="37277"/>
                    <a:pt x="33796" y="37882"/>
                    <a:pt x="34240" y="37882"/>
                  </a:cubicBezTo>
                  <a:cubicBezTo>
                    <a:pt x="34724" y="37882"/>
                    <a:pt x="36055" y="36954"/>
                    <a:pt x="37587" y="36389"/>
                  </a:cubicBezTo>
                  <a:cubicBezTo>
                    <a:pt x="39079" y="35785"/>
                    <a:pt x="39402" y="34857"/>
                    <a:pt x="39402" y="34857"/>
                  </a:cubicBezTo>
                  <a:lnTo>
                    <a:pt x="52065" y="21145"/>
                  </a:lnTo>
                  <a:cubicBezTo>
                    <a:pt x="52065" y="21145"/>
                    <a:pt x="51460" y="14208"/>
                    <a:pt x="51460" y="12837"/>
                  </a:cubicBezTo>
                  <a:cubicBezTo>
                    <a:pt x="51460" y="11491"/>
                    <a:pt x="41977" y="1"/>
                    <a:pt x="3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6754;p30">
              <a:extLst>
                <a:ext uri="{FF2B5EF4-FFF2-40B4-BE49-F238E27FC236}">
                  <a16:creationId xmlns:a16="http://schemas.microsoft.com/office/drawing/2014/main" id="{2D97FE1C-C45A-4442-AD7D-FA5C44FE6DF7}"/>
                </a:ext>
              </a:extLst>
            </p:cNvPr>
            <p:cNvSpPr/>
            <p:nvPr/>
          </p:nvSpPr>
          <p:spPr>
            <a:xfrm>
              <a:off x="1202343" y="1752408"/>
              <a:ext cx="812880" cy="664387"/>
            </a:xfrm>
            <a:custGeom>
              <a:avLst/>
              <a:gdLst/>
              <a:ahLst/>
              <a:cxnLst/>
              <a:rect l="l" t="t" r="r" b="b"/>
              <a:pathLst>
                <a:path w="52066" h="42548" fill="none" extrusionOk="0">
                  <a:moveTo>
                    <a:pt x="39402" y="35288"/>
                  </a:moveTo>
                  <a:cubicBezTo>
                    <a:pt x="39402" y="35288"/>
                    <a:pt x="39079" y="36216"/>
                    <a:pt x="37587" y="36820"/>
                  </a:cubicBezTo>
                  <a:cubicBezTo>
                    <a:pt x="36055" y="37385"/>
                    <a:pt x="34724" y="38313"/>
                    <a:pt x="34240" y="38313"/>
                  </a:cubicBezTo>
                  <a:cubicBezTo>
                    <a:pt x="33796" y="38313"/>
                    <a:pt x="33191" y="37708"/>
                    <a:pt x="31538" y="37546"/>
                  </a:cubicBezTo>
                  <a:cubicBezTo>
                    <a:pt x="30046" y="37385"/>
                    <a:pt x="28513" y="37627"/>
                    <a:pt x="27142" y="38313"/>
                  </a:cubicBezTo>
                  <a:cubicBezTo>
                    <a:pt x="26093" y="38918"/>
                    <a:pt x="25811" y="39684"/>
                    <a:pt x="23835" y="38474"/>
                  </a:cubicBezTo>
                  <a:cubicBezTo>
                    <a:pt x="21899" y="37264"/>
                    <a:pt x="22181" y="37425"/>
                    <a:pt x="20972" y="37708"/>
                  </a:cubicBezTo>
                  <a:cubicBezTo>
                    <a:pt x="19762" y="38030"/>
                    <a:pt x="19479" y="39079"/>
                    <a:pt x="19157" y="38151"/>
                  </a:cubicBezTo>
                  <a:cubicBezTo>
                    <a:pt x="18915" y="37264"/>
                    <a:pt x="18149" y="36579"/>
                    <a:pt x="17221" y="36498"/>
                  </a:cubicBezTo>
                  <a:cubicBezTo>
                    <a:pt x="16132" y="36337"/>
                    <a:pt x="16132" y="35449"/>
                    <a:pt x="15406" y="35732"/>
                  </a:cubicBezTo>
                  <a:cubicBezTo>
                    <a:pt x="14640" y="36054"/>
                    <a:pt x="14640" y="36337"/>
                    <a:pt x="13874" y="36498"/>
                  </a:cubicBezTo>
                  <a:cubicBezTo>
                    <a:pt x="13107" y="36659"/>
                    <a:pt x="12583" y="35772"/>
                    <a:pt x="12382" y="36216"/>
                  </a:cubicBezTo>
                  <a:cubicBezTo>
                    <a:pt x="11454" y="38151"/>
                    <a:pt x="12825" y="37708"/>
                    <a:pt x="11010" y="38918"/>
                  </a:cubicBezTo>
                  <a:cubicBezTo>
                    <a:pt x="9196" y="40127"/>
                    <a:pt x="10567" y="40410"/>
                    <a:pt x="10123" y="41499"/>
                  </a:cubicBezTo>
                  <a:cubicBezTo>
                    <a:pt x="9639" y="42547"/>
                    <a:pt x="8429" y="40571"/>
                    <a:pt x="8429" y="40571"/>
                  </a:cubicBezTo>
                  <a:cubicBezTo>
                    <a:pt x="8107" y="40127"/>
                    <a:pt x="7421" y="40127"/>
                    <a:pt x="7098" y="40571"/>
                  </a:cubicBezTo>
                  <a:cubicBezTo>
                    <a:pt x="6050" y="41620"/>
                    <a:pt x="6171" y="40410"/>
                    <a:pt x="5566" y="39805"/>
                  </a:cubicBezTo>
                  <a:cubicBezTo>
                    <a:pt x="5203" y="39442"/>
                    <a:pt x="4719" y="39240"/>
                    <a:pt x="4235" y="39200"/>
                  </a:cubicBezTo>
                  <a:cubicBezTo>
                    <a:pt x="4235" y="39200"/>
                    <a:pt x="2582" y="38676"/>
                    <a:pt x="2703" y="37708"/>
                  </a:cubicBezTo>
                  <a:cubicBezTo>
                    <a:pt x="2864" y="36659"/>
                    <a:pt x="1331" y="35732"/>
                    <a:pt x="1331" y="35732"/>
                  </a:cubicBezTo>
                  <a:cubicBezTo>
                    <a:pt x="1331" y="35732"/>
                    <a:pt x="1" y="32142"/>
                    <a:pt x="1049" y="32142"/>
                  </a:cubicBezTo>
                  <a:cubicBezTo>
                    <a:pt x="2098" y="32142"/>
                    <a:pt x="3469" y="32304"/>
                    <a:pt x="4195" y="31900"/>
                  </a:cubicBezTo>
                  <a:cubicBezTo>
                    <a:pt x="4961" y="31537"/>
                    <a:pt x="6010" y="31820"/>
                    <a:pt x="7703" y="31981"/>
                  </a:cubicBezTo>
                  <a:cubicBezTo>
                    <a:pt x="9357" y="32142"/>
                    <a:pt x="10567" y="31658"/>
                    <a:pt x="10728" y="31215"/>
                  </a:cubicBezTo>
                  <a:cubicBezTo>
                    <a:pt x="10889" y="30771"/>
                    <a:pt x="11454" y="29118"/>
                    <a:pt x="12059" y="28513"/>
                  </a:cubicBezTo>
                  <a:cubicBezTo>
                    <a:pt x="12664" y="27908"/>
                    <a:pt x="11777" y="27464"/>
                    <a:pt x="12382" y="26698"/>
                  </a:cubicBezTo>
                  <a:cubicBezTo>
                    <a:pt x="12986" y="25932"/>
                    <a:pt x="13430" y="22342"/>
                    <a:pt x="13430" y="21697"/>
                  </a:cubicBezTo>
                  <a:cubicBezTo>
                    <a:pt x="13430" y="21092"/>
                    <a:pt x="13148" y="15970"/>
                    <a:pt x="13148" y="15970"/>
                  </a:cubicBezTo>
                  <a:cubicBezTo>
                    <a:pt x="13148" y="15970"/>
                    <a:pt x="22948" y="887"/>
                    <a:pt x="32304" y="444"/>
                  </a:cubicBezTo>
                  <a:cubicBezTo>
                    <a:pt x="41620" y="0"/>
                    <a:pt x="51460" y="11897"/>
                    <a:pt x="51460" y="13268"/>
                  </a:cubicBezTo>
                  <a:cubicBezTo>
                    <a:pt x="51460" y="14639"/>
                    <a:pt x="52065" y="21576"/>
                    <a:pt x="52065" y="21576"/>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6755;p30">
              <a:extLst>
                <a:ext uri="{FF2B5EF4-FFF2-40B4-BE49-F238E27FC236}">
                  <a16:creationId xmlns:a16="http://schemas.microsoft.com/office/drawing/2014/main" id="{4EE228F4-30C7-5E40-812F-5B6BAB7F10EA}"/>
                </a:ext>
              </a:extLst>
            </p:cNvPr>
            <p:cNvSpPr/>
            <p:nvPr/>
          </p:nvSpPr>
          <p:spPr>
            <a:xfrm>
              <a:off x="1796083" y="1745475"/>
              <a:ext cx="527656" cy="857654"/>
            </a:xfrm>
            <a:custGeom>
              <a:avLst/>
              <a:gdLst/>
              <a:ahLst/>
              <a:cxnLst/>
              <a:rect l="l" t="t" r="r" b="b"/>
              <a:pathLst>
                <a:path w="33797" h="54925" extrusionOk="0">
                  <a:moveTo>
                    <a:pt x="7825" y="0"/>
                  </a:moveTo>
                  <a:lnTo>
                    <a:pt x="4840" y="9800"/>
                  </a:ln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744" y="38752"/>
                    <a:pt x="2364" y="39351"/>
                    <a:pt x="2814" y="39351"/>
                  </a:cubicBezTo>
                  <a:cubicBezTo>
                    <a:pt x="2939" y="39351"/>
                    <a:pt x="3050" y="39305"/>
                    <a:pt x="3147" y="39200"/>
                  </a:cubicBezTo>
                  <a:cubicBezTo>
                    <a:pt x="3534" y="38845"/>
                    <a:pt x="4077" y="37609"/>
                    <a:pt x="4838" y="37609"/>
                  </a:cubicBezTo>
                  <a:cubicBezTo>
                    <a:pt x="5027" y="37609"/>
                    <a:pt x="5229" y="37685"/>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4354" y="47804"/>
                    <a:pt x="4197" y="47810"/>
                    <a:pt x="4047" y="47810"/>
                  </a:cubicBezTo>
                  <a:cubicBezTo>
                    <a:pt x="2980" y="47810"/>
                    <a:pt x="2265" y="47501"/>
                    <a:pt x="1912" y="47501"/>
                  </a:cubicBezTo>
                  <a:cubicBezTo>
                    <a:pt x="1741" y="47501"/>
                    <a:pt x="1654" y="4757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5969" y="54913"/>
                    <a:pt x="6048" y="54924"/>
                    <a:pt x="6125" y="54924"/>
                  </a:cubicBezTo>
                  <a:cubicBezTo>
                    <a:pt x="6890" y="54924"/>
                    <a:pt x="7518" y="53823"/>
                    <a:pt x="8255" y="53823"/>
                  </a:cubicBezTo>
                  <a:cubicBezTo>
                    <a:pt x="8415" y="53823"/>
                    <a:pt x="8580" y="53875"/>
                    <a:pt x="8752" y="54001"/>
                  </a:cubicBezTo>
                  <a:cubicBezTo>
                    <a:pt x="9044" y="54156"/>
                    <a:pt x="9358" y="54230"/>
                    <a:pt x="9668" y="54230"/>
                  </a:cubicBezTo>
                  <a:cubicBezTo>
                    <a:pt x="10088" y="54230"/>
                    <a:pt x="10502" y="54095"/>
                    <a:pt x="10849" y="53840"/>
                  </a:cubicBezTo>
                  <a:cubicBezTo>
                    <a:pt x="11656" y="53598"/>
                    <a:pt x="12463" y="53436"/>
                    <a:pt x="13269" y="53396"/>
                  </a:cubicBezTo>
                  <a:cubicBezTo>
                    <a:pt x="14318" y="53396"/>
                    <a:pt x="15528" y="53396"/>
                    <a:pt x="15528" y="52630"/>
                  </a:cubicBezTo>
                  <a:cubicBezTo>
                    <a:pt x="15528" y="51897"/>
                    <a:pt x="14863" y="50646"/>
                    <a:pt x="15583" y="50646"/>
                  </a:cubicBezTo>
                  <a:cubicBezTo>
                    <a:pt x="15616" y="50646"/>
                    <a:pt x="15651" y="50649"/>
                    <a:pt x="15689" y="50654"/>
                  </a:cubicBezTo>
                  <a:cubicBezTo>
                    <a:pt x="16076" y="50721"/>
                    <a:pt x="16743" y="50788"/>
                    <a:pt x="17434" y="50788"/>
                  </a:cubicBezTo>
                  <a:cubicBezTo>
                    <a:pt x="18399" y="50788"/>
                    <a:pt x="19409" y="50657"/>
                    <a:pt x="19762" y="50210"/>
                  </a:cubicBezTo>
                  <a:cubicBezTo>
                    <a:pt x="20367" y="49444"/>
                    <a:pt x="22464" y="48395"/>
                    <a:pt x="22948" y="47064"/>
                  </a:cubicBezTo>
                  <a:cubicBezTo>
                    <a:pt x="23278" y="46043"/>
                    <a:pt x="23273" y="45783"/>
                    <a:pt x="23632" y="45783"/>
                  </a:cubicBezTo>
                  <a:cubicBezTo>
                    <a:pt x="23755" y="45783"/>
                    <a:pt x="23921" y="45813"/>
                    <a:pt x="24158" y="45855"/>
                  </a:cubicBezTo>
                  <a:cubicBezTo>
                    <a:pt x="24201" y="45860"/>
                    <a:pt x="24244" y="45863"/>
                    <a:pt x="24288" y="45863"/>
                  </a:cubicBezTo>
                  <a:cubicBezTo>
                    <a:pt x="25136" y="45863"/>
                    <a:pt x="26058" y="44782"/>
                    <a:pt x="28513" y="44322"/>
                  </a:cubicBezTo>
                  <a:cubicBezTo>
                    <a:pt x="31054" y="43878"/>
                    <a:pt x="33797" y="32869"/>
                    <a:pt x="33797" y="32869"/>
                  </a:cubicBezTo>
                  <a:lnTo>
                    <a:pt x="33353" y="9478"/>
                  </a:lnTo>
                  <a:lnTo>
                    <a:pt x="782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6756;p30">
              <a:extLst>
                <a:ext uri="{FF2B5EF4-FFF2-40B4-BE49-F238E27FC236}">
                  <a16:creationId xmlns:a16="http://schemas.microsoft.com/office/drawing/2014/main" id="{47D852ED-2A9C-0B47-8CC3-5945641CB409}"/>
                </a:ext>
              </a:extLst>
            </p:cNvPr>
            <p:cNvSpPr/>
            <p:nvPr/>
          </p:nvSpPr>
          <p:spPr>
            <a:xfrm>
              <a:off x="1796083" y="1745475"/>
              <a:ext cx="527656" cy="862120"/>
            </a:xfrm>
            <a:custGeom>
              <a:avLst/>
              <a:gdLst/>
              <a:ahLst/>
              <a:cxnLst/>
              <a:rect l="l" t="t" r="r" b="b"/>
              <a:pathLst>
                <a:path w="33797" h="55211" fill="none" extrusionOk="0">
                  <a:moveTo>
                    <a:pt x="4840" y="9800"/>
                  </a:move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937" y="38918"/>
                    <a:pt x="2703" y="39684"/>
                    <a:pt x="3147" y="39200"/>
                  </a:cubicBezTo>
                  <a:cubicBezTo>
                    <a:pt x="3630" y="38757"/>
                    <a:pt x="4356" y="36942"/>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2622" y="47952"/>
                    <a:pt x="1654" y="4706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6937" y="55211"/>
                    <a:pt x="7704" y="53235"/>
                    <a:pt x="8752" y="54001"/>
                  </a:cubicBezTo>
                  <a:cubicBezTo>
                    <a:pt x="9438" y="54364"/>
                    <a:pt x="10244" y="54283"/>
                    <a:pt x="10849" y="53840"/>
                  </a:cubicBezTo>
                  <a:cubicBezTo>
                    <a:pt x="11656" y="53598"/>
                    <a:pt x="12463" y="53436"/>
                    <a:pt x="13269" y="53396"/>
                  </a:cubicBezTo>
                  <a:cubicBezTo>
                    <a:pt x="14318" y="53396"/>
                    <a:pt x="15528" y="53396"/>
                    <a:pt x="15528" y="52630"/>
                  </a:cubicBezTo>
                  <a:cubicBezTo>
                    <a:pt x="15528" y="51864"/>
                    <a:pt x="14802" y="50533"/>
                    <a:pt x="15689" y="50654"/>
                  </a:cubicBezTo>
                  <a:cubicBezTo>
                    <a:pt x="16616" y="50815"/>
                    <a:pt x="19157" y="50976"/>
                    <a:pt x="19762" y="50210"/>
                  </a:cubicBezTo>
                  <a:cubicBezTo>
                    <a:pt x="20367" y="49444"/>
                    <a:pt x="22464" y="48395"/>
                    <a:pt x="22948" y="47064"/>
                  </a:cubicBezTo>
                  <a:cubicBezTo>
                    <a:pt x="23392" y="45693"/>
                    <a:pt x="23230" y="45693"/>
                    <a:pt x="24158" y="45855"/>
                  </a:cubicBezTo>
                  <a:cubicBezTo>
                    <a:pt x="25045" y="45976"/>
                    <a:pt x="25932" y="44806"/>
                    <a:pt x="28513" y="44322"/>
                  </a:cubicBezTo>
                  <a:cubicBezTo>
                    <a:pt x="31054" y="43878"/>
                    <a:pt x="33797" y="32869"/>
                    <a:pt x="33797" y="32869"/>
                  </a:cubicBezTo>
                  <a:lnTo>
                    <a:pt x="33353" y="9478"/>
                  </a:lnTo>
                  <a:lnTo>
                    <a:pt x="7825" y="0"/>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6757;p30">
              <a:extLst>
                <a:ext uri="{FF2B5EF4-FFF2-40B4-BE49-F238E27FC236}">
                  <a16:creationId xmlns:a16="http://schemas.microsoft.com/office/drawing/2014/main" id="{6466FAD9-C825-D345-ACA4-6440C32050F5}"/>
                </a:ext>
              </a:extLst>
            </p:cNvPr>
            <p:cNvSpPr/>
            <p:nvPr/>
          </p:nvSpPr>
          <p:spPr>
            <a:xfrm>
              <a:off x="2606428" y="2525060"/>
              <a:ext cx="581175" cy="636686"/>
            </a:xfrm>
            <a:custGeom>
              <a:avLst/>
              <a:gdLst/>
              <a:ahLst/>
              <a:cxnLst/>
              <a:rect l="l" t="t" r="r" b="b"/>
              <a:pathLst>
                <a:path w="37225" h="40774" extrusionOk="0">
                  <a:moveTo>
                    <a:pt x="10083" y="1"/>
                  </a:moveTo>
                  <a:lnTo>
                    <a:pt x="0" y="6615"/>
                  </a:lnTo>
                  <a:lnTo>
                    <a:pt x="5283" y="14479"/>
                  </a:lnTo>
                  <a:cubicBezTo>
                    <a:pt x="5283" y="14479"/>
                    <a:pt x="6300" y="13765"/>
                    <a:pt x="6655" y="13765"/>
                  </a:cubicBezTo>
                  <a:cubicBezTo>
                    <a:pt x="6730" y="13765"/>
                    <a:pt x="6776" y="13797"/>
                    <a:pt x="6776" y="13874"/>
                  </a:cubicBezTo>
                  <a:cubicBezTo>
                    <a:pt x="6776" y="14318"/>
                    <a:pt x="6655" y="15366"/>
                    <a:pt x="7098" y="15810"/>
                  </a:cubicBezTo>
                  <a:cubicBezTo>
                    <a:pt x="7542" y="16294"/>
                    <a:pt x="8147" y="16737"/>
                    <a:pt x="8147" y="17181"/>
                  </a:cubicBezTo>
                  <a:cubicBezTo>
                    <a:pt x="8147" y="17625"/>
                    <a:pt x="8752" y="17625"/>
                    <a:pt x="8913" y="18391"/>
                  </a:cubicBezTo>
                  <a:cubicBezTo>
                    <a:pt x="9074" y="19157"/>
                    <a:pt x="9962" y="20649"/>
                    <a:pt x="9357" y="21859"/>
                  </a:cubicBezTo>
                  <a:cubicBezTo>
                    <a:pt x="8873" y="22746"/>
                    <a:pt x="8308" y="23634"/>
                    <a:pt x="7703" y="24440"/>
                  </a:cubicBezTo>
                  <a:cubicBezTo>
                    <a:pt x="7703" y="24440"/>
                    <a:pt x="6493" y="25166"/>
                    <a:pt x="6332" y="25610"/>
                  </a:cubicBezTo>
                  <a:cubicBezTo>
                    <a:pt x="6211" y="26094"/>
                    <a:pt x="5606" y="26820"/>
                    <a:pt x="6211" y="26820"/>
                  </a:cubicBezTo>
                  <a:cubicBezTo>
                    <a:pt x="6503" y="26820"/>
                    <a:pt x="7246" y="26754"/>
                    <a:pt x="7851" y="26754"/>
                  </a:cubicBezTo>
                  <a:cubicBezTo>
                    <a:pt x="8498" y="26754"/>
                    <a:pt x="8987" y="26829"/>
                    <a:pt x="8590" y="27142"/>
                  </a:cubicBezTo>
                  <a:cubicBezTo>
                    <a:pt x="7865" y="27747"/>
                    <a:pt x="6050" y="27747"/>
                    <a:pt x="6211" y="28513"/>
                  </a:cubicBezTo>
                  <a:cubicBezTo>
                    <a:pt x="6292" y="29159"/>
                    <a:pt x="6655" y="29723"/>
                    <a:pt x="7260" y="30006"/>
                  </a:cubicBezTo>
                  <a:cubicBezTo>
                    <a:pt x="7703" y="30167"/>
                    <a:pt x="9195" y="30772"/>
                    <a:pt x="9800" y="31054"/>
                  </a:cubicBezTo>
                  <a:cubicBezTo>
                    <a:pt x="10405" y="31377"/>
                    <a:pt x="12220" y="33030"/>
                    <a:pt x="12986" y="33030"/>
                  </a:cubicBezTo>
                  <a:cubicBezTo>
                    <a:pt x="13712" y="33030"/>
                    <a:pt x="15527" y="34079"/>
                    <a:pt x="16293" y="34684"/>
                  </a:cubicBezTo>
                  <a:cubicBezTo>
                    <a:pt x="17060" y="35289"/>
                    <a:pt x="17826" y="35732"/>
                    <a:pt x="17665" y="36499"/>
                  </a:cubicBezTo>
                  <a:cubicBezTo>
                    <a:pt x="17503" y="37265"/>
                    <a:pt x="19762" y="39362"/>
                    <a:pt x="20810" y="40128"/>
                  </a:cubicBezTo>
                  <a:cubicBezTo>
                    <a:pt x="21173" y="40370"/>
                    <a:pt x="21536" y="40612"/>
                    <a:pt x="21939" y="40774"/>
                  </a:cubicBezTo>
                  <a:cubicBezTo>
                    <a:pt x="21980" y="40733"/>
                    <a:pt x="22060" y="40653"/>
                    <a:pt x="22101" y="40612"/>
                  </a:cubicBezTo>
                  <a:cubicBezTo>
                    <a:pt x="22383" y="40370"/>
                    <a:pt x="22585" y="40048"/>
                    <a:pt x="22706" y="39725"/>
                  </a:cubicBezTo>
                  <a:lnTo>
                    <a:pt x="22786" y="39604"/>
                  </a:lnTo>
                  <a:cubicBezTo>
                    <a:pt x="22988" y="39241"/>
                    <a:pt x="23149" y="38838"/>
                    <a:pt x="23311" y="38475"/>
                  </a:cubicBezTo>
                  <a:cubicBezTo>
                    <a:pt x="23472" y="38031"/>
                    <a:pt x="23633" y="37628"/>
                    <a:pt x="23875" y="37225"/>
                  </a:cubicBezTo>
                  <a:lnTo>
                    <a:pt x="23875" y="37184"/>
                  </a:lnTo>
                  <a:cubicBezTo>
                    <a:pt x="24319" y="36579"/>
                    <a:pt x="24561" y="35813"/>
                    <a:pt x="24561" y="35087"/>
                  </a:cubicBezTo>
                  <a:cubicBezTo>
                    <a:pt x="24561" y="34926"/>
                    <a:pt x="24722" y="34805"/>
                    <a:pt x="24924" y="34765"/>
                  </a:cubicBezTo>
                  <a:cubicBezTo>
                    <a:pt x="26093" y="34523"/>
                    <a:pt x="26376" y="34281"/>
                    <a:pt x="26577" y="33151"/>
                  </a:cubicBezTo>
                  <a:cubicBezTo>
                    <a:pt x="26577" y="33111"/>
                    <a:pt x="26577" y="33071"/>
                    <a:pt x="26577" y="33030"/>
                  </a:cubicBezTo>
                  <a:cubicBezTo>
                    <a:pt x="26688" y="33050"/>
                    <a:pt x="26791" y="33059"/>
                    <a:pt x="26888" y="33059"/>
                  </a:cubicBezTo>
                  <a:cubicBezTo>
                    <a:pt x="27600" y="33059"/>
                    <a:pt x="27947" y="32574"/>
                    <a:pt x="28231" y="32183"/>
                  </a:cubicBezTo>
                  <a:cubicBezTo>
                    <a:pt x="28311" y="32062"/>
                    <a:pt x="28392" y="31941"/>
                    <a:pt x="28513" y="31861"/>
                  </a:cubicBezTo>
                  <a:cubicBezTo>
                    <a:pt x="28836" y="31458"/>
                    <a:pt x="29118" y="31054"/>
                    <a:pt x="29360" y="30611"/>
                  </a:cubicBezTo>
                  <a:cubicBezTo>
                    <a:pt x="29521" y="30328"/>
                    <a:pt x="29642" y="30086"/>
                    <a:pt x="29844" y="29844"/>
                  </a:cubicBezTo>
                  <a:cubicBezTo>
                    <a:pt x="30207" y="29320"/>
                    <a:pt x="30650" y="28836"/>
                    <a:pt x="31094" y="28393"/>
                  </a:cubicBezTo>
                  <a:lnTo>
                    <a:pt x="31659" y="27868"/>
                  </a:lnTo>
                  <a:cubicBezTo>
                    <a:pt x="31941" y="27505"/>
                    <a:pt x="32264" y="27183"/>
                    <a:pt x="32586" y="26860"/>
                  </a:cubicBezTo>
                  <a:cubicBezTo>
                    <a:pt x="33474" y="25852"/>
                    <a:pt x="34441" y="24884"/>
                    <a:pt x="35409" y="23997"/>
                  </a:cubicBezTo>
                  <a:lnTo>
                    <a:pt x="35611" y="23835"/>
                  </a:lnTo>
                  <a:lnTo>
                    <a:pt x="36297" y="23230"/>
                  </a:lnTo>
                  <a:cubicBezTo>
                    <a:pt x="37022" y="19601"/>
                    <a:pt x="37224" y="14398"/>
                    <a:pt x="33796" y="11293"/>
                  </a:cubicBezTo>
                  <a:cubicBezTo>
                    <a:pt x="28029" y="6171"/>
                    <a:pt x="10083" y="1"/>
                    <a:pt x="10083"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6758;p30">
              <a:extLst>
                <a:ext uri="{FF2B5EF4-FFF2-40B4-BE49-F238E27FC236}">
                  <a16:creationId xmlns:a16="http://schemas.microsoft.com/office/drawing/2014/main" id="{1C69B237-C8E8-224C-927E-0340E3E8943B}"/>
                </a:ext>
              </a:extLst>
            </p:cNvPr>
            <p:cNvSpPr/>
            <p:nvPr/>
          </p:nvSpPr>
          <p:spPr>
            <a:xfrm>
              <a:off x="2496876" y="1967138"/>
              <a:ext cx="976577" cy="1050421"/>
            </a:xfrm>
            <a:custGeom>
              <a:avLst/>
              <a:gdLst/>
              <a:ahLst/>
              <a:cxnLst/>
              <a:rect l="l" t="t" r="r" b="b"/>
              <a:pathLst>
                <a:path w="62551" h="67270" extrusionOk="0">
                  <a:moveTo>
                    <a:pt x="20003" y="0"/>
                  </a:moveTo>
                  <a:lnTo>
                    <a:pt x="1613" y="19358"/>
                  </a:lnTo>
                  <a:lnTo>
                    <a:pt x="0" y="42426"/>
                  </a:lnTo>
                  <a:lnTo>
                    <a:pt x="17503" y="48355"/>
                  </a:lnTo>
                  <a:cubicBezTo>
                    <a:pt x="17987" y="49081"/>
                    <a:pt x="18793" y="49605"/>
                    <a:pt x="19681" y="49645"/>
                  </a:cubicBezTo>
                  <a:cubicBezTo>
                    <a:pt x="20549" y="49645"/>
                    <a:pt x="20777" y="49340"/>
                    <a:pt x="21171" y="49340"/>
                  </a:cubicBezTo>
                  <a:cubicBezTo>
                    <a:pt x="21417" y="49340"/>
                    <a:pt x="21728" y="49459"/>
                    <a:pt x="22302" y="49847"/>
                  </a:cubicBezTo>
                  <a:cubicBezTo>
                    <a:pt x="23835" y="50855"/>
                    <a:pt x="24641" y="52065"/>
                    <a:pt x="25246" y="52065"/>
                  </a:cubicBezTo>
                  <a:cubicBezTo>
                    <a:pt x="25772" y="52065"/>
                    <a:pt x="27030" y="52370"/>
                    <a:pt x="28224" y="52370"/>
                  </a:cubicBezTo>
                  <a:cubicBezTo>
                    <a:pt x="28403" y="52370"/>
                    <a:pt x="28581" y="52363"/>
                    <a:pt x="28755" y="52347"/>
                  </a:cubicBezTo>
                  <a:cubicBezTo>
                    <a:pt x="30064" y="52268"/>
                    <a:pt x="31023" y="49845"/>
                    <a:pt x="32590" y="49845"/>
                  </a:cubicBezTo>
                  <a:cubicBezTo>
                    <a:pt x="32616" y="49845"/>
                    <a:pt x="32641" y="49846"/>
                    <a:pt x="32667" y="49847"/>
                  </a:cubicBezTo>
                  <a:cubicBezTo>
                    <a:pt x="32667" y="49847"/>
                    <a:pt x="32384" y="50936"/>
                    <a:pt x="33675" y="50936"/>
                  </a:cubicBezTo>
                  <a:cubicBezTo>
                    <a:pt x="35006" y="50936"/>
                    <a:pt x="36094" y="50855"/>
                    <a:pt x="36095" y="50855"/>
                  </a:cubicBezTo>
                  <a:lnTo>
                    <a:pt x="36095" y="50855"/>
                  </a:lnTo>
                  <a:cubicBezTo>
                    <a:pt x="35570" y="51702"/>
                    <a:pt x="35006" y="52468"/>
                    <a:pt x="34401" y="53275"/>
                  </a:cubicBezTo>
                  <a:cubicBezTo>
                    <a:pt x="33998" y="53678"/>
                    <a:pt x="32788" y="54566"/>
                    <a:pt x="32868" y="54969"/>
                  </a:cubicBezTo>
                  <a:cubicBezTo>
                    <a:pt x="32989" y="55372"/>
                    <a:pt x="31376" y="66019"/>
                    <a:pt x="35812" y="67269"/>
                  </a:cubicBezTo>
                  <a:cubicBezTo>
                    <a:pt x="36014" y="66947"/>
                    <a:pt x="36216" y="66624"/>
                    <a:pt x="36417" y="66301"/>
                  </a:cubicBezTo>
                  <a:cubicBezTo>
                    <a:pt x="36538" y="66059"/>
                    <a:pt x="36700" y="65817"/>
                    <a:pt x="36861" y="65575"/>
                  </a:cubicBezTo>
                  <a:cubicBezTo>
                    <a:pt x="37264" y="65051"/>
                    <a:pt x="37667" y="64567"/>
                    <a:pt x="38151" y="64124"/>
                  </a:cubicBezTo>
                  <a:lnTo>
                    <a:pt x="38676" y="63559"/>
                  </a:lnTo>
                  <a:cubicBezTo>
                    <a:pt x="38998" y="63236"/>
                    <a:pt x="39321" y="62914"/>
                    <a:pt x="39603" y="62551"/>
                  </a:cubicBezTo>
                  <a:cubicBezTo>
                    <a:pt x="40531" y="61583"/>
                    <a:pt x="41458" y="60615"/>
                    <a:pt x="42467" y="59728"/>
                  </a:cubicBezTo>
                  <a:lnTo>
                    <a:pt x="42668" y="59566"/>
                  </a:lnTo>
                  <a:cubicBezTo>
                    <a:pt x="43596" y="58679"/>
                    <a:pt x="44644" y="57872"/>
                    <a:pt x="45774" y="57227"/>
                  </a:cubicBezTo>
                  <a:lnTo>
                    <a:pt x="46016" y="57106"/>
                  </a:lnTo>
                  <a:cubicBezTo>
                    <a:pt x="46863" y="56703"/>
                    <a:pt x="47669" y="56138"/>
                    <a:pt x="48355" y="55493"/>
                  </a:cubicBezTo>
                  <a:lnTo>
                    <a:pt x="49161" y="54686"/>
                  </a:lnTo>
                  <a:cubicBezTo>
                    <a:pt x="51178" y="52589"/>
                    <a:pt x="53194" y="50452"/>
                    <a:pt x="54686" y="47831"/>
                  </a:cubicBezTo>
                  <a:cubicBezTo>
                    <a:pt x="54848" y="47468"/>
                    <a:pt x="55090" y="47105"/>
                    <a:pt x="55291" y="46742"/>
                  </a:cubicBezTo>
                  <a:cubicBezTo>
                    <a:pt x="56058" y="45693"/>
                    <a:pt x="56582" y="44483"/>
                    <a:pt x="56904" y="43193"/>
                  </a:cubicBezTo>
                  <a:cubicBezTo>
                    <a:pt x="57106" y="42346"/>
                    <a:pt x="57509" y="41539"/>
                    <a:pt x="58114" y="40894"/>
                  </a:cubicBezTo>
                  <a:cubicBezTo>
                    <a:pt x="58356" y="40531"/>
                    <a:pt x="58518" y="40087"/>
                    <a:pt x="58598" y="39684"/>
                  </a:cubicBezTo>
                  <a:cubicBezTo>
                    <a:pt x="58679" y="39160"/>
                    <a:pt x="58881" y="38716"/>
                    <a:pt x="59244" y="38394"/>
                  </a:cubicBezTo>
                  <a:cubicBezTo>
                    <a:pt x="59687" y="37950"/>
                    <a:pt x="59969" y="37426"/>
                    <a:pt x="60131" y="36821"/>
                  </a:cubicBezTo>
                  <a:cubicBezTo>
                    <a:pt x="60252" y="36417"/>
                    <a:pt x="60453" y="35974"/>
                    <a:pt x="60695" y="35611"/>
                  </a:cubicBezTo>
                  <a:cubicBezTo>
                    <a:pt x="61260" y="34845"/>
                    <a:pt x="61260" y="33877"/>
                    <a:pt x="61260" y="32949"/>
                  </a:cubicBezTo>
                  <a:lnTo>
                    <a:pt x="61260" y="32143"/>
                  </a:lnTo>
                  <a:cubicBezTo>
                    <a:pt x="61260" y="31860"/>
                    <a:pt x="61300" y="31901"/>
                    <a:pt x="61502" y="31820"/>
                  </a:cubicBezTo>
                  <a:lnTo>
                    <a:pt x="61946" y="31820"/>
                  </a:lnTo>
                  <a:cubicBezTo>
                    <a:pt x="61986" y="31830"/>
                    <a:pt x="62024" y="31835"/>
                    <a:pt x="62060" y="31835"/>
                  </a:cubicBezTo>
                  <a:cubicBezTo>
                    <a:pt x="62167" y="31835"/>
                    <a:pt x="62258" y="31790"/>
                    <a:pt x="62349" y="31699"/>
                  </a:cubicBezTo>
                  <a:cubicBezTo>
                    <a:pt x="62470" y="31618"/>
                    <a:pt x="62510" y="31497"/>
                    <a:pt x="62510" y="31376"/>
                  </a:cubicBezTo>
                  <a:lnTo>
                    <a:pt x="62510" y="31336"/>
                  </a:lnTo>
                  <a:cubicBezTo>
                    <a:pt x="62551" y="31134"/>
                    <a:pt x="62510" y="30973"/>
                    <a:pt x="62430" y="30812"/>
                  </a:cubicBezTo>
                  <a:cubicBezTo>
                    <a:pt x="62309" y="30691"/>
                    <a:pt x="62147" y="30650"/>
                    <a:pt x="61986" y="30650"/>
                  </a:cubicBezTo>
                  <a:cubicBezTo>
                    <a:pt x="61946" y="30650"/>
                    <a:pt x="61905" y="30610"/>
                    <a:pt x="61905" y="30610"/>
                  </a:cubicBezTo>
                  <a:cubicBezTo>
                    <a:pt x="61865" y="30328"/>
                    <a:pt x="61825" y="30045"/>
                    <a:pt x="61744" y="29803"/>
                  </a:cubicBezTo>
                  <a:cubicBezTo>
                    <a:pt x="61583" y="29199"/>
                    <a:pt x="61583" y="28553"/>
                    <a:pt x="61744" y="27989"/>
                  </a:cubicBezTo>
                  <a:cubicBezTo>
                    <a:pt x="62026" y="27545"/>
                    <a:pt x="61946" y="26980"/>
                    <a:pt x="61542" y="26658"/>
                  </a:cubicBezTo>
                  <a:cubicBezTo>
                    <a:pt x="61244" y="26449"/>
                    <a:pt x="60903" y="26329"/>
                    <a:pt x="60549" y="26329"/>
                  </a:cubicBezTo>
                  <a:cubicBezTo>
                    <a:pt x="60424" y="26329"/>
                    <a:pt x="60298" y="26344"/>
                    <a:pt x="60171" y="26375"/>
                  </a:cubicBezTo>
                  <a:cubicBezTo>
                    <a:pt x="59647" y="26456"/>
                    <a:pt x="59244" y="26779"/>
                    <a:pt x="59002" y="27222"/>
                  </a:cubicBezTo>
                  <a:cubicBezTo>
                    <a:pt x="58921" y="27263"/>
                    <a:pt x="58881" y="27303"/>
                    <a:pt x="58840" y="27343"/>
                  </a:cubicBezTo>
                  <a:cubicBezTo>
                    <a:pt x="58397" y="27545"/>
                    <a:pt x="57913" y="27747"/>
                    <a:pt x="57429" y="27827"/>
                  </a:cubicBezTo>
                  <a:cubicBezTo>
                    <a:pt x="56904" y="27948"/>
                    <a:pt x="56420" y="28110"/>
                    <a:pt x="55937" y="28352"/>
                  </a:cubicBezTo>
                  <a:cubicBezTo>
                    <a:pt x="55626" y="28507"/>
                    <a:pt x="55266" y="28579"/>
                    <a:pt x="54910" y="28579"/>
                  </a:cubicBezTo>
                  <a:cubicBezTo>
                    <a:pt x="54710" y="28579"/>
                    <a:pt x="54512" y="28556"/>
                    <a:pt x="54323" y="28513"/>
                  </a:cubicBezTo>
                  <a:cubicBezTo>
                    <a:pt x="54225" y="28496"/>
                    <a:pt x="54124" y="28488"/>
                    <a:pt x="54024" y="28488"/>
                  </a:cubicBezTo>
                  <a:cubicBezTo>
                    <a:pt x="53632" y="28488"/>
                    <a:pt x="53241" y="28611"/>
                    <a:pt x="52952" y="28836"/>
                  </a:cubicBezTo>
                  <a:cubicBezTo>
                    <a:pt x="52535" y="29057"/>
                    <a:pt x="52207" y="29158"/>
                    <a:pt x="51924" y="29158"/>
                  </a:cubicBezTo>
                  <a:cubicBezTo>
                    <a:pt x="51741" y="29158"/>
                    <a:pt x="51577" y="29116"/>
                    <a:pt x="51420" y="29037"/>
                  </a:cubicBezTo>
                  <a:cubicBezTo>
                    <a:pt x="51274" y="28946"/>
                    <a:pt x="51121" y="28905"/>
                    <a:pt x="50970" y="28905"/>
                  </a:cubicBezTo>
                  <a:cubicBezTo>
                    <a:pt x="50786" y="28905"/>
                    <a:pt x="50607" y="28967"/>
                    <a:pt x="50452" y="29078"/>
                  </a:cubicBezTo>
                  <a:cubicBezTo>
                    <a:pt x="50210" y="29199"/>
                    <a:pt x="50008" y="29360"/>
                    <a:pt x="49807" y="29521"/>
                  </a:cubicBezTo>
                  <a:cubicBezTo>
                    <a:pt x="49444" y="29763"/>
                    <a:pt x="49081" y="30005"/>
                    <a:pt x="48718" y="30207"/>
                  </a:cubicBezTo>
                  <a:cubicBezTo>
                    <a:pt x="48472" y="30343"/>
                    <a:pt x="48282" y="30443"/>
                    <a:pt x="48072" y="30443"/>
                  </a:cubicBezTo>
                  <a:cubicBezTo>
                    <a:pt x="47972" y="30443"/>
                    <a:pt x="47867" y="30420"/>
                    <a:pt x="47750" y="30368"/>
                  </a:cubicBezTo>
                  <a:cubicBezTo>
                    <a:pt x="47392" y="30164"/>
                    <a:pt x="47002" y="30056"/>
                    <a:pt x="46611" y="30056"/>
                  </a:cubicBezTo>
                  <a:cubicBezTo>
                    <a:pt x="46384" y="30056"/>
                    <a:pt x="46157" y="30092"/>
                    <a:pt x="45935" y="30166"/>
                  </a:cubicBezTo>
                  <a:cubicBezTo>
                    <a:pt x="45532" y="30368"/>
                    <a:pt x="45088" y="30610"/>
                    <a:pt x="44725" y="30892"/>
                  </a:cubicBezTo>
                  <a:lnTo>
                    <a:pt x="44604" y="30933"/>
                  </a:lnTo>
                  <a:cubicBezTo>
                    <a:pt x="44155" y="31312"/>
                    <a:pt x="43589" y="31515"/>
                    <a:pt x="43005" y="31515"/>
                  </a:cubicBezTo>
                  <a:cubicBezTo>
                    <a:pt x="42907" y="31515"/>
                    <a:pt x="42808" y="31509"/>
                    <a:pt x="42709" y="31497"/>
                  </a:cubicBezTo>
                  <a:cubicBezTo>
                    <a:pt x="41741" y="31296"/>
                    <a:pt x="40894" y="30650"/>
                    <a:pt x="40410" y="29763"/>
                  </a:cubicBezTo>
                  <a:cubicBezTo>
                    <a:pt x="40370" y="29642"/>
                    <a:pt x="40289" y="29561"/>
                    <a:pt x="40249" y="29440"/>
                  </a:cubicBezTo>
                  <a:cubicBezTo>
                    <a:pt x="40007" y="28916"/>
                    <a:pt x="39603" y="28473"/>
                    <a:pt x="39039" y="28231"/>
                  </a:cubicBezTo>
                  <a:cubicBezTo>
                    <a:pt x="38958" y="28190"/>
                    <a:pt x="38837" y="28150"/>
                    <a:pt x="38716" y="28150"/>
                  </a:cubicBezTo>
                  <a:cubicBezTo>
                    <a:pt x="38837" y="28029"/>
                    <a:pt x="38958" y="27948"/>
                    <a:pt x="39119" y="27908"/>
                  </a:cubicBezTo>
                  <a:cubicBezTo>
                    <a:pt x="39523" y="27827"/>
                    <a:pt x="39805" y="27464"/>
                    <a:pt x="39765" y="27061"/>
                  </a:cubicBezTo>
                  <a:cubicBezTo>
                    <a:pt x="39765" y="26133"/>
                    <a:pt x="38676" y="24359"/>
                    <a:pt x="37829" y="23996"/>
                  </a:cubicBezTo>
                  <a:cubicBezTo>
                    <a:pt x="37748" y="23956"/>
                    <a:pt x="37708" y="23956"/>
                    <a:pt x="37667" y="23915"/>
                  </a:cubicBezTo>
                  <a:cubicBezTo>
                    <a:pt x="37063" y="23875"/>
                    <a:pt x="36538" y="23472"/>
                    <a:pt x="36377" y="22867"/>
                  </a:cubicBezTo>
                  <a:cubicBezTo>
                    <a:pt x="36296" y="22706"/>
                    <a:pt x="36135" y="22504"/>
                    <a:pt x="35974" y="22383"/>
                  </a:cubicBezTo>
                  <a:cubicBezTo>
                    <a:pt x="35933" y="22343"/>
                    <a:pt x="35893" y="22262"/>
                    <a:pt x="35853" y="22222"/>
                  </a:cubicBezTo>
                  <a:cubicBezTo>
                    <a:pt x="35570" y="21899"/>
                    <a:pt x="35248" y="21657"/>
                    <a:pt x="34844" y="21496"/>
                  </a:cubicBezTo>
                  <a:cubicBezTo>
                    <a:pt x="34481" y="21294"/>
                    <a:pt x="34119" y="21012"/>
                    <a:pt x="33917" y="20649"/>
                  </a:cubicBezTo>
                  <a:cubicBezTo>
                    <a:pt x="33635" y="20165"/>
                    <a:pt x="33272" y="19520"/>
                    <a:pt x="32546" y="19358"/>
                  </a:cubicBezTo>
                  <a:cubicBezTo>
                    <a:pt x="32142" y="19278"/>
                    <a:pt x="31739" y="19076"/>
                    <a:pt x="31416" y="18834"/>
                  </a:cubicBezTo>
                  <a:cubicBezTo>
                    <a:pt x="31134" y="18632"/>
                    <a:pt x="30852" y="18471"/>
                    <a:pt x="30529" y="18350"/>
                  </a:cubicBezTo>
                  <a:cubicBezTo>
                    <a:pt x="30529" y="18350"/>
                    <a:pt x="30529" y="18350"/>
                    <a:pt x="30449" y="18229"/>
                  </a:cubicBezTo>
                  <a:cubicBezTo>
                    <a:pt x="30449" y="18189"/>
                    <a:pt x="30408" y="18148"/>
                    <a:pt x="30408" y="18108"/>
                  </a:cubicBezTo>
                  <a:cubicBezTo>
                    <a:pt x="30137" y="17633"/>
                    <a:pt x="29608" y="17214"/>
                    <a:pt x="29086" y="17214"/>
                  </a:cubicBezTo>
                  <a:cubicBezTo>
                    <a:pt x="28988" y="17214"/>
                    <a:pt x="28891" y="17229"/>
                    <a:pt x="28795" y="17261"/>
                  </a:cubicBezTo>
                  <a:cubicBezTo>
                    <a:pt x="28741" y="17283"/>
                    <a:pt x="28684" y="17293"/>
                    <a:pt x="28628" y="17293"/>
                  </a:cubicBezTo>
                  <a:cubicBezTo>
                    <a:pt x="28475" y="17293"/>
                    <a:pt x="28330" y="17218"/>
                    <a:pt x="28271" y="17100"/>
                  </a:cubicBezTo>
                  <a:cubicBezTo>
                    <a:pt x="28150" y="16737"/>
                    <a:pt x="27988" y="16414"/>
                    <a:pt x="27747" y="16132"/>
                  </a:cubicBezTo>
                  <a:cubicBezTo>
                    <a:pt x="27545" y="15930"/>
                    <a:pt x="27384" y="15648"/>
                    <a:pt x="27343" y="15325"/>
                  </a:cubicBezTo>
                  <a:cubicBezTo>
                    <a:pt x="27182" y="14398"/>
                    <a:pt x="26940" y="13430"/>
                    <a:pt x="26537" y="12543"/>
                  </a:cubicBezTo>
                  <a:lnTo>
                    <a:pt x="26537" y="12502"/>
                  </a:lnTo>
                  <a:cubicBezTo>
                    <a:pt x="26093" y="11252"/>
                    <a:pt x="25528" y="10042"/>
                    <a:pt x="24278" y="9357"/>
                  </a:cubicBezTo>
                  <a:lnTo>
                    <a:pt x="24198" y="9276"/>
                  </a:lnTo>
                  <a:cubicBezTo>
                    <a:pt x="23915" y="9195"/>
                    <a:pt x="23714" y="8994"/>
                    <a:pt x="23593" y="8752"/>
                  </a:cubicBezTo>
                  <a:cubicBezTo>
                    <a:pt x="23310" y="8227"/>
                    <a:pt x="22826" y="7905"/>
                    <a:pt x="22262" y="7784"/>
                  </a:cubicBezTo>
                  <a:cubicBezTo>
                    <a:pt x="21939" y="7703"/>
                    <a:pt x="21858" y="7582"/>
                    <a:pt x="21778" y="7421"/>
                  </a:cubicBezTo>
                  <a:cubicBezTo>
                    <a:pt x="21697" y="7219"/>
                    <a:pt x="21657" y="7098"/>
                    <a:pt x="21616" y="6977"/>
                  </a:cubicBezTo>
                  <a:cubicBezTo>
                    <a:pt x="21415" y="6534"/>
                    <a:pt x="21294" y="6050"/>
                    <a:pt x="21213" y="5566"/>
                  </a:cubicBezTo>
                  <a:cubicBezTo>
                    <a:pt x="21173" y="5041"/>
                    <a:pt x="21092" y="4477"/>
                    <a:pt x="21012" y="3993"/>
                  </a:cubicBezTo>
                  <a:cubicBezTo>
                    <a:pt x="20810" y="3106"/>
                    <a:pt x="20770" y="2259"/>
                    <a:pt x="20770" y="1371"/>
                  </a:cubicBezTo>
                  <a:cubicBezTo>
                    <a:pt x="20810" y="1129"/>
                    <a:pt x="20689" y="928"/>
                    <a:pt x="20568" y="766"/>
                  </a:cubicBezTo>
                  <a:cubicBezTo>
                    <a:pt x="20326" y="525"/>
                    <a:pt x="20165" y="283"/>
                    <a:pt x="20003"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6759;p30">
              <a:extLst>
                <a:ext uri="{FF2B5EF4-FFF2-40B4-BE49-F238E27FC236}">
                  <a16:creationId xmlns:a16="http://schemas.microsoft.com/office/drawing/2014/main" id="{C36A3C4A-3FD4-6B46-B168-C2390608BF32}"/>
                </a:ext>
              </a:extLst>
            </p:cNvPr>
            <p:cNvSpPr/>
            <p:nvPr/>
          </p:nvSpPr>
          <p:spPr>
            <a:xfrm>
              <a:off x="2165050" y="1809588"/>
              <a:ext cx="726621" cy="962961"/>
            </a:xfrm>
            <a:custGeom>
              <a:avLst/>
              <a:gdLst/>
              <a:ahLst/>
              <a:cxnLst/>
              <a:rect l="l" t="t" r="r" b="b"/>
              <a:pathLst>
                <a:path w="46541" h="61669" extrusionOk="0">
                  <a:moveTo>
                    <a:pt x="25721" y="0"/>
                  </a:moveTo>
                  <a:cubicBezTo>
                    <a:pt x="18395" y="0"/>
                    <a:pt x="11153" y="1942"/>
                    <a:pt x="4760" y="5694"/>
                  </a:cubicBezTo>
                  <a:lnTo>
                    <a:pt x="5284" y="15212"/>
                  </a:lnTo>
                  <a:cubicBezTo>
                    <a:pt x="5405" y="19366"/>
                    <a:pt x="6050" y="23842"/>
                    <a:pt x="5485" y="27956"/>
                  </a:cubicBezTo>
                  <a:cubicBezTo>
                    <a:pt x="5090" y="27652"/>
                    <a:pt x="4625" y="27508"/>
                    <a:pt x="4160" y="27508"/>
                  </a:cubicBezTo>
                  <a:cubicBezTo>
                    <a:pt x="4010" y="27508"/>
                    <a:pt x="3859" y="27523"/>
                    <a:pt x="3711" y="27553"/>
                  </a:cubicBezTo>
                  <a:cubicBezTo>
                    <a:pt x="3106" y="27714"/>
                    <a:pt x="2783" y="28601"/>
                    <a:pt x="3267" y="28964"/>
                  </a:cubicBezTo>
                  <a:cubicBezTo>
                    <a:pt x="2420" y="29529"/>
                    <a:pt x="1735" y="30255"/>
                    <a:pt x="1251" y="31142"/>
                  </a:cubicBezTo>
                  <a:cubicBezTo>
                    <a:pt x="1130" y="31263"/>
                    <a:pt x="1090" y="31424"/>
                    <a:pt x="1130" y="31586"/>
                  </a:cubicBezTo>
                  <a:cubicBezTo>
                    <a:pt x="1170" y="31868"/>
                    <a:pt x="1493" y="32070"/>
                    <a:pt x="1412" y="32312"/>
                  </a:cubicBezTo>
                  <a:cubicBezTo>
                    <a:pt x="1372" y="32554"/>
                    <a:pt x="928" y="32594"/>
                    <a:pt x="727" y="32796"/>
                  </a:cubicBezTo>
                  <a:cubicBezTo>
                    <a:pt x="243" y="33199"/>
                    <a:pt x="888" y="33925"/>
                    <a:pt x="767" y="34530"/>
                  </a:cubicBezTo>
                  <a:cubicBezTo>
                    <a:pt x="686" y="34852"/>
                    <a:pt x="404" y="35094"/>
                    <a:pt x="202" y="35377"/>
                  </a:cubicBezTo>
                  <a:cubicBezTo>
                    <a:pt x="1" y="35659"/>
                    <a:pt x="1" y="36183"/>
                    <a:pt x="323" y="36264"/>
                  </a:cubicBezTo>
                  <a:cubicBezTo>
                    <a:pt x="350" y="36268"/>
                    <a:pt x="377" y="36270"/>
                    <a:pt x="403" y="36270"/>
                  </a:cubicBezTo>
                  <a:cubicBezTo>
                    <a:pt x="610" y="36270"/>
                    <a:pt x="789" y="36143"/>
                    <a:pt x="969" y="36143"/>
                  </a:cubicBezTo>
                  <a:cubicBezTo>
                    <a:pt x="1372" y="36143"/>
                    <a:pt x="1574" y="36586"/>
                    <a:pt x="1614" y="36949"/>
                  </a:cubicBezTo>
                  <a:cubicBezTo>
                    <a:pt x="1574" y="37312"/>
                    <a:pt x="1574" y="37675"/>
                    <a:pt x="1654" y="38038"/>
                  </a:cubicBezTo>
                  <a:cubicBezTo>
                    <a:pt x="1775" y="38442"/>
                    <a:pt x="2138" y="38684"/>
                    <a:pt x="2380" y="39006"/>
                  </a:cubicBezTo>
                  <a:cubicBezTo>
                    <a:pt x="2582" y="39248"/>
                    <a:pt x="2703" y="39530"/>
                    <a:pt x="2824" y="39813"/>
                  </a:cubicBezTo>
                  <a:lnTo>
                    <a:pt x="3308" y="41144"/>
                  </a:lnTo>
                  <a:cubicBezTo>
                    <a:pt x="3993" y="42676"/>
                    <a:pt x="4437" y="44249"/>
                    <a:pt x="4719" y="45902"/>
                  </a:cubicBezTo>
                  <a:cubicBezTo>
                    <a:pt x="4679" y="46346"/>
                    <a:pt x="4880" y="46830"/>
                    <a:pt x="5203" y="47193"/>
                  </a:cubicBezTo>
                  <a:cubicBezTo>
                    <a:pt x="5526" y="47395"/>
                    <a:pt x="5969" y="47354"/>
                    <a:pt x="6373" y="47516"/>
                  </a:cubicBezTo>
                  <a:cubicBezTo>
                    <a:pt x="6736" y="47677"/>
                    <a:pt x="6978" y="48242"/>
                    <a:pt x="6615" y="48403"/>
                  </a:cubicBezTo>
                  <a:cubicBezTo>
                    <a:pt x="8470" y="48967"/>
                    <a:pt x="10002" y="50339"/>
                    <a:pt x="10769" y="52113"/>
                  </a:cubicBezTo>
                  <a:cubicBezTo>
                    <a:pt x="10849" y="52436"/>
                    <a:pt x="11011" y="52718"/>
                    <a:pt x="11252" y="53000"/>
                  </a:cubicBezTo>
                  <a:cubicBezTo>
                    <a:pt x="11736" y="53484"/>
                    <a:pt x="12664" y="53363"/>
                    <a:pt x="13108" y="53888"/>
                  </a:cubicBezTo>
                  <a:cubicBezTo>
                    <a:pt x="13269" y="54089"/>
                    <a:pt x="13350" y="54291"/>
                    <a:pt x="13430" y="54533"/>
                  </a:cubicBezTo>
                  <a:cubicBezTo>
                    <a:pt x="13955" y="55783"/>
                    <a:pt x="14721" y="56953"/>
                    <a:pt x="15648" y="57961"/>
                  </a:cubicBezTo>
                  <a:cubicBezTo>
                    <a:pt x="15971" y="58405"/>
                    <a:pt x="16374" y="58808"/>
                    <a:pt x="16858" y="59090"/>
                  </a:cubicBezTo>
                  <a:cubicBezTo>
                    <a:pt x="17409" y="59382"/>
                    <a:pt x="18013" y="59517"/>
                    <a:pt x="18605" y="59517"/>
                  </a:cubicBezTo>
                  <a:cubicBezTo>
                    <a:pt x="18750" y="59517"/>
                    <a:pt x="18894" y="59509"/>
                    <a:pt x="19036" y="59493"/>
                  </a:cubicBezTo>
                  <a:cubicBezTo>
                    <a:pt x="20044" y="59453"/>
                    <a:pt x="21052" y="59332"/>
                    <a:pt x="22020" y="59090"/>
                  </a:cubicBezTo>
                  <a:cubicBezTo>
                    <a:pt x="23429" y="60751"/>
                    <a:pt x="25451" y="61669"/>
                    <a:pt x="27596" y="61669"/>
                  </a:cubicBezTo>
                  <a:cubicBezTo>
                    <a:pt x="27847" y="61669"/>
                    <a:pt x="28099" y="61656"/>
                    <a:pt x="28352" y="61631"/>
                  </a:cubicBezTo>
                  <a:cubicBezTo>
                    <a:pt x="29215" y="61531"/>
                    <a:pt x="30106" y="61268"/>
                    <a:pt x="30979" y="61268"/>
                  </a:cubicBezTo>
                  <a:cubicBezTo>
                    <a:pt x="31166" y="61268"/>
                    <a:pt x="31353" y="61280"/>
                    <a:pt x="31538" y="61308"/>
                  </a:cubicBezTo>
                  <a:cubicBezTo>
                    <a:pt x="31941" y="61429"/>
                    <a:pt x="32345" y="61470"/>
                    <a:pt x="32788" y="61470"/>
                  </a:cubicBezTo>
                  <a:cubicBezTo>
                    <a:pt x="33151" y="61349"/>
                    <a:pt x="33474" y="61187"/>
                    <a:pt x="33796" y="60905"/>
                  </a:cubicBezTo>
                  <a:cubicBezTo>
                    <a:pt x="35127" y="59937"/>
                    <a:pt x="36619" y="59211"/>
                    <a:pt x="38233" y="58727"/>
                  </a:cubicBezTo>
                  <a:cubicBezTo>
                    <a:pt x="38636" y="58646"/>
                    <a:pt x="39039" y="58485"/>
                    <a:pt x="39362" y="58243"/>
                  </a:cubicBezTo>
                  <a:cubicBezTo>
                    <a:pt x="39725" y="58001"/>
                    <a:pt x="39886" y="57517"/>
                    <a:pt x="39765" y="57114"/>
                  </a:cubicBezTo>
                  <a:cubicBezTo>
                    <a:pt x="39362" y="56106"/>
                    <a:pt x="37426" y="56791"/>
                    <a:pt x="37023" y="55783"/>
                  </a:cubicBezTo>
                  <a:cubicBezTo>
                    <a:pt x="36821" y="55219"/>
                    <a:pt x="37386" y="54614"/>
                    <a:pt x="37305" y="53968"/>
                  </a:cubicBezTo>
                  <a:cubicBezTo>
                    <a:pt x="37265" y="53363"/>
                    <a:pt x="36619" y="52960"/>
                    <a:pt x="36015" y="52758"/>
                  </a:cubicBezTo>
                  <a:cubicBezTo>
                    <a:pt x="35410" y="52557"/>
                    <a:pt x="34724" y="52436"/>
                    <a:pt x="34361" y="51912"/>
                  </a:cubicBezTo>
                  <a:cubicBezTo>
                    <a:pt x="34200" y="51629"/>
                    <a:pt x="34079" y="51347"/>
                    <a:pt x="33958" y="51105"/>
                  </a:cubicBezTo>
                  <a:cubicBezTo>
                    <a:pt x="33586" y="50361"/>
                    <a:pt x="32837" y="49926"/>
                    <a:pt x="32027" y="49926"/>
                  </a:cubicBezTo>
                  <a:cubicBezTo>
                    <a:pt x="31958" y="49926"/>
                    <a:pt x="31889" y="49929"/>
                    <a:pt x="31820" y="49935"/>
                  </a:cubicBezTo>
                  <a:cubicBezTo>
                    <a:pt x="31457" y="49169"/>
                    <a:pt x="31861" y="48282"/>
                    <a:pt x="32667" y="48040"/>
                  </a:cubicBezTo>
                  <a:cubicBezTo>
                    <a:pt x="32816" y="48010"/>
                    <a:pt x="32965" y="48002"/>
                    <a:pt x="33112" y="48002"/>
                  </a:cubicBezTo>
                  <a:cubicBezTo>
                    <a:pt x="33273" y="48002"/>
                    <a:pt x="33431" y="48012"/>
                    <a:pt x="33584" y="48012"/>
                  </a:cubicBezTo>
                  <a:cubicBezTo>
                    <a:pt x="33670" y="48012"/>
                    <a:pt x="33755" y="48009"/>
                    <a:pt x="33837" y="48000"/>
                  </a:cubicBezTo>
                  <a:cubicBezTo>
                    <a:pt x="34603" y="47798"/>
                    <a:pt x="35006" y="46951"/>
                    <a:pt x="35006" y="46185"/>
                  </a:cubicBezTo>
                  <a:cubicBezTo>
                    <a:pt x="34926" y="45378"/>
                    <a:pt x="34805" y="44612"/>
                    <a:pt x="34643" y="43886"/>
                  </a:cubicBezTo>
                  <a:cubicBezTo>
                    <a:pt x="34522" y="43120"/>
                    <a:pt x="34684" y="42233"/>
                    <a:pt x="35289" y="41749"/>
                  </a:cubicBezTo>
                  <a:cubicBezTo>
                    <a:pt x="35853" y="41386"/>
                    <a:pt x="36619" y="41386"/>
                    <a:pt x="36982" y="40821"/>
                  </a:cubicBezTo>
                  <a:cubicBezTo>
                    <a:pt x="37144" y="40619"/>
                    <a:pt x="37224" y="40377"/>
                    <a:pt x="37265" y="40135"/>
                  </a:cubicBezTo>
                  <a:cubicBezTo>
                    <a:pt x="37466" y="39127"/>
                    <a:pt x="37668" y="38119"/>
                    <a:pt x="37870" y="37151"/>
                  </a:cubicBezTo>
                  <a:cubicBezTo>
                    <a:pt x="38112" y="35982"/>
                    <a:pt x="39080" y="35457"/>
                    <a:pt x="39967" y="34691"/>
                  </a:cubicBezTo>
                  <a:cubicBezTo>
                    <a:pt x="40128" y="34570"/>
                    <a:pt x="40289" y="34409"/>
                    <a:pt x="40410" y="34247"/>
                  </a:cubicBezTo>
                  <a:cubicBezTo>
                    <a:pt x="41661" y="32594"/>
                    <a:pt x="40733" y="30295"/>
                    <a:pt x="40935" y="28238"/>
                  </a:cubicBezTo>
                  <a:cubicBezTo>
                    <a:pt x="41015" y="27633"/>
                    <a:pt x="41177" y="27069"/>
                    <a:pt x="41338" y="26504"/>
                  </a:cubicBezTo>
                  <a:lnTo>
                    <a:pt x="42064" y="24004"/>
                  </a:lnTo>
                  <a:cubicBezTo>
                    <a:pt x="42145" y="23600"/>
                    <a:pt x="42266" y="23238"/>
                    <a:pt x="42508" y="22915"/>
                  </a:cubicBezTo>
                  <a:cubicBezTo>
                    <a:pt x="42911" y="22471"/>
                    <a:pt x="43435" y="22108"/>
                    <a:pt x="44000" y="21907"/>
                  </a:cubicBezTo>
                  <a:cubicBezTo>
                    <a:pt x="44927" y="21544"/>
                    <a:pt x="45815" y="20979"/>
                    <a:pt x="46540" y="20294"/>
                  </a:cubicBezTo>
                  <a:cubicBezTo>
                    <a:pt x="46258" y="19931"/>
                    <a:pt x="45895" y="19648"/>
                    <a:pt x="45492" y="19447"/>
                  </a:cubicBezTo>
                  <a:lnTo>
                    <a:pt x="45411" y="19366"/>
                  </a:lnTo>
                  <a:cubicBezTo>
                    <a:pt x="45169" y="19285"/>
                    <a:pt x="44927" y="19084"/>
                    <a:pt x="44806" y="18842"/>
                  </a:cubicBezTo>
                  <a:cubicBezTo>
                    <a:pt x="44524" y="18317"/>
                    <a:pt x="44040" y="17995"/>
                    <a:pt x="43516" y="17874"/>
                  </a:cubicBezTo>
                  <a:cubicBezTo>
                    <a:pt x="43193" y="17793"/>
                    <a:pt x="43072" y="17672"/>
                    <a:pt x="42991" y="17511"/>
                  </a:cubicBezTo>
                  <a:cubicBezTo>
                    <a:pt x="42911" y="17309"/>
                    <a:pt x="42911" y="17188"/>
                    <a:pt x="42830" y="17067"/>
                  </a:cubicBezTo>
                  <a:cubicBezTo>
                    <a:pt x="42629" y="16624"/>
                    <a:pt x="42508" y="16140"/>
                    <a:pt x="42427" y="15656"/>
                  </a:cubicBezTo>
                  <a:cubicBezTo>
                    <a:pt x="42387" y="15131"/>
                    <a:pt x="42306" y="14567"/>
                    <a:pt x="42225" y="14083"/>
                  </a:cubicBezTo>
                  <a:cubicBezTo>
                    <a:pt x="42064" y="13196"/>
                    <a:pt x="41983" y="12349"/>
                    <a:pt x="42024" y="11461"/>
                  </a:cubicBezTo>
                  <a:cubicBezTo>
                    <a:pt x="42024" y="11219"/>
                    <a:pt x="41943" y="11018"/>
                    <a:pt x="41782" y="10856"/>
                  </a:cubicBezTo>
                  <a:cubicBezTo>
                    <a:pt x="41338" y="10252"/>
                    <a:pt x="40854" y="9647"/>
                    <a:pt x="40935" y="8880"/>
                  </a:cubicBezTo>
                  <a:cubicBezTo>
                    <a:pt x="40975" y="8558"/>
                    <a:pt x="40814" y="8235"/>
                    <a:pt x="40491" y="8074"/>
                  </a:cubicBezTo>
                  <a:cubicBezTo>
                    <a:pt x="40128" y="7872"/>
                    <a:pt x="39805" y="7630"/>
                    <a:pt x="39523" y="7348"/>
                  </a:cubicBezTo>
                  <a:cubicBezTo>
                    <a:pt x="39080" y="6904"/>
                    <a:pt x="38515" y="6541"/>
                    <a:pt x="37910" y="6380"/>
                  </a:cubicBezTo>
                  <a:cubicBezTo>
                    <a:pt x="37910" y="6380"/>
                    <a:pt x="37910" y="6340"/>
                    <a:pt x="37870" y="6340"/>
                  </a:cubicBezTo>
                  <a:cubicBezTo>
                    <a:pt x="37870" y="6299"/>
                    <a:pt x="37789" y="6219"/>
                    <a:pt x="37749" y="6178"/>
                  </a:cubicBezTo>
                  <a:cubicBezTo>
                    <a:pt x="37466" y="5896"/>
                    <a:pt x="37265" y="5533"/>
                    <a:pt x="37144" y="5170"/>
                  </a:cubicBezTo>
                  <a:cubicBezTo>
                    <a:pt x="37063" y="5009"/>
                    <a:pt x="37023" y="4847"/>
                    <a:pt x="36942" y="4686"/>
                  </a:cubicBezTo>
                  <a:lnTo>
                    <a:pt x="36942" y="4565"/>
                  </a:lnTo>
                  <a:lnTo>
                    <a:pt x="36942" y="4081"/>
                  </a:lnTo>
                  <a:cubicBezTo>
                    <a:pt x="37031" y="4148"/>
                    <a:pt x="37132" y="4178"/>
                    <a:pt x="37238" y="4178"/>
                  </a:cubicBezTo>
                  <a:cubicBezTo>
                    <a:pt x="37325" y="4178"/>
                    <a:pt x="37416" y="4158"/>
                    <a:pt x="37507" y="4122"/>
                  </a:cubicBezTo>
                  <a:cubicBezTo>
                    <a:pt x="37708" y="4001"/>
                    <a:pt x="37870" y="3759"/>
                    <a:pt x="37587" y="3315"/>
                  </a:cubicBezTo>
                  <a:lnTo>
                    <a:pt x="37587" y="3275"/>
                  </a:lnTo>
                  <a:cubicBezTo>
                    <a:pt x="37507" y="3073"/>
                    <a:pt x="37386" y="2912"/>
                    <a:pt x="37224" y="2831"/>
                  </a:cubicBezTo>
                  <a:cubicBezTo>
                    <a:pt x="36579" y="2428"/>
                    <a:pt x="36015" y="1903"/>
                    <a:pt x="35652" y="1258"/>
                  </a:cubicBezTo>
                  <a:cubicBezTo>
                    <a:pt x="34845" y="1016"/>
                    <a:pt x="34079" y="855"/>
                    <a:pt x="33272" y="694"/>
                  </a:cubicBezTo>
                  <a:cubicBezTo>
                    <a:pt x="30766" y="229"/>
                    <a:pt x="28238" y="0"/>
                    <a:pt x="25721" y="0"/>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6760;p30">
              <a:extLst>
                <a:ext uri="{FF2B5EF4-FFF2-40B4-BE49-F238E27FC236}">
                  <a16:creationId xmlns:a16="http://schemas.microsoft.com/office/drawing/2014/main" id="{9E32642C-918B-DC4E-B234-362B00A63A88}"/>
                </a:ext>
              </a:extLst>
            </p:cNvPr>
            <p:cNvSpPr/>
            <p:nvPr/>
          </p:nvSpPr>
          <p:spPr>
            <a:xfrm>
              <a:off x="2111531" y="1468536"/>
              <a:ext cx="644765" cy="499883"/>
            </a:xfrm>
            <a:custGeom>
              <a:avLst/>
              <a:gdLst/>
              <a:ahLst/>
              <a:cxnLst/>
              <a:rect l="l" t="t" r="r" b="b"/>
              <a:pathLst>
                <a:path w="41298" h="32013" extrusionOk="0">
                  <a:moveTo>
                    <a:pt x="3088" y="1"/>
                  </a:moveTo>
                  <a:cubicBezTo>
                    <a:pt x="2477" y="1"/>
                    <a:pt x="1869" y="98"/>
                    <a:pt x="1291" y="274"/>
                  </a:cubicBezTo>
                  <a:cubicBezTo>
                    <a:pt x="888" y="395"/>
                    <a:pt x="485" y="556"/>
                    <a:pt x="41" y="718"/>
                  </a:cubicBezTo>
                  <a:lnTo>
                    <a:pt x="1" y="839"/>
                  </a:lnTo>
                  <a:lnTo>
                    <a:pt x="10849" y="31408"/>
                  </a:lnTo>
                  <a:lnTo>
                    <a:pt x="33595" y="31206"/>
                  </a:lnTo>
                  <a:lnTo>
                    <a:pt x="36176" y="32013"/>
                  </a:lnTo>
                  <a:lnTo>
                    <a:pt x="36781" y="30400"/>
                  </a:lnTo>
                  <a:cubicBezTo>
                    <a:pt x="38394" y="28988"/>
                    <a:pt x="39201" y="28383"/>
                    <a:pt x="39201" y="28383"/>
                  </a:cubicBezTo>
                  <a:lnTo>
                    <a:pt x="40693" y="27335"/>
                  </a:lnTo>
                  <a:cubicBezTo>
                    <a:pt x="40652" y="27254"/>
                    <a:pt x="40572" y="27133"/>
                    <a:pt x="40572" y="27052"/>
                  </a:cubicBezTo>
                  <a:cubicBezTo>
                    <a:pt x="40531" y="26931"/>
                    <a:pt x="40410" y="26730"/>
                    <a:pt x="40330" y="26528"/>
                  </a:cubicBezTo>
                  <a:lnTo>
                    <a:pt x="40330" y="26407"/>
                  </a:lnTo>
                  <a:lnTo>
                    <a:pt x="40330" y="25923"/>
                  </a:lnTo>
                  <a:cubicBezTo>
                    <a:pt x="40419" y="25990"/>
                    <a:pt x="40532" y="26020"/>
                    <a:pt x="40643" y="26020"/>
                  </a:cubicBezTo>
                  <a:cubicBezTo>
                    <a:pt x="40733" y="26020"/>
                    <a:pt x="40822" y="26000"/>
                    <a:pt x="40894" y="25964"/>
                  </a:cubicBezTo>
                  <a:cubicBezTo>
                    <a:pt x="41096" y="25843"/>
                    <a:pt x="41298" y="25601"/>
                    <a:pt x="41015" y="25157"/>
                  </a:cubicBezTo>
                  <a:lnTo>
                    <a:pt x="41015" y="25117"/>
                  </a:lnTo>
                  <a:cubicBezTo>
                    <a:pt x="40935" y="24915"/>
                    <a:pt x="40773" y="24754"/>
                    <a:pt x="40612" y="24673"/>
                  </a:cubicBezTo>
                  <a:cubicBezTo>
                    <a:pt x="39886" y="24229"/>
                    <a:pt x="39281" y="23624"/>
                    <a:pt x="38918" y="22858"/>
                  </a:cubicBezTo>
                  <a:cubicBezTo>
                    <a:pt x="38838" y="22737"/>
                    <a:pt x="38797" y="22616"/>
                    <a:pt x="38717" y="22455"/>
                  </a:cubicBezTo>
                  <a:cubicBezTo>
                    <a:pt x="38555" y="21971"/>
                    <a:pt x="38273" y="21527"/>
                    <a:pt x="37870" y="21205"/>
                  </a:cubicBezTo>
                  <a:cubicBezTo>
                    <a:pt x="37547" y="20317"/>
                    <a:pt x="37023" y="19511"/>
                    <a:pt x="36378" y="18825"/>
                  </a:cubicBezTo>
                  <a:lnTo>
                    <a:pt x="36257" y="18664"/>
                  </a:lnTo>
                  <a:cubicBezTo>
                    <a:pt x="36136" y="18382"/>
                    <a:pt x="36015" y="18099"/>
                    <a:pt x="35853" y="17817"/>
                  </a:cubicBezTo>
                  <a:cubicBezTo>
                    <a:pt x="35571" y="17373"/>
                    <a:pt x="35410" y="16889"/>
                    <a:pt x="35289" y="16365"/>
                  </a:cubicBezTo>
                  <a:cubicBezTo>
                    <a:pt x="35248" y="16002"/>
                    <a:pt x="35047" y="15639"/>
                    <a:pt x="34764" y="15397"/>
                  </a:cubicBezTo>
                  <a:cubicBezTo>
                    <a:pt x="34724" y="15357"/>
                    <a:pt x="34684" y="15317"/>
                    <a:pt x="34684" y="15317"/>
                  </a:cubicBezTo>
                  <a:cubicBezTo>
                    <a:pt x="34684" y="15276"/>
                    <a:pt x="34684" y="15236"/>
                    <a:pt x="34724" y="15196"/>
                  </a:cubicBezTo>
                  <a:lnTo>
                    <a:pt x="34724" y="15155"/>
                  </a:lnTo>
                  <a:cubicBezTo>
                    <a:pt x="34805" y="14954"/>
                    <a:pt x="34845" y="14712"/>
                    <a:pt x="34764" y="14550"/>
                  </a:cubicBezTo>
                  <a:lnTo>
                    <a:pt x="34764" y="14550"/>
                  </a:lnTo>
                  <a:cubicBezTo>
                    <a:pt x="34946" y="14651"/>
                    <a:pt x="35137" y="14702"/>
                    <a:pt x="35334" y="14702"/>
                  </a:cubicBezTo>
                  <a:cubicBezTo>
                    <a:pt x="35531" y="14702"/>
                    <a:pt x="35732" y="14651"/>
                    <a:pt x="35934" y="14550"/>
                  </a:cubicBezTo>
                  <a:cubicBezTo>
                    <a:pt x="36297" y="14308"/>
                    <a:pt x="36458" y="13865"/>
                    <a:pt x="36378" y="13462"/>
                  </a:cubicBezTo>
                  <a:cubicBezTo>
                    <a:pt x="36418" y="12534"/>
                    <a:pt x="36539" y="11606"/>
                    <a:pt x="36861" y="10719"/>
                  </a:cubicBezTo>
                  <a:lnTo>
                    <a:pt x="36942" y="10396"/>
                  </a:lnTo>
                  <a:cubicBezTo>
                    <a:pt x="37345" y="9066"/>
                    <a:pt x="37063" y="7856"/>
                    <a:pt x="36136" y="6606"/>
                  </a:cubicBezTo>
                  <a:cubicBezTo>
                    <a:pt x="35974" y="5839"/>
                    <a:pt x="35652" y="5113"/>
                    <a:pt x="35208" y="4468"/>
                  </a:cubicBezTo>
                  <a:cubicBezTo>
                    <a:pt x="35208" y="4307"/>
                    <a:pt x="35168" y="4145"/>
                    <a:pt x="35047" y="4025"/>
                  </a:cubicBezTo>
                  <a:cubicBezTo>
                    <a:pt x="34926" y="3904"/>
                    <a:pt x="34764" y="3863"/>
                    <a:pt x="34603" y="3863"/>
                  </a:cubicBezTo>
                  <a:lnTo>
                    <a:pt x="34522" y="3863"/>
                  </a:lnTo>
                  <a:cubicBezTo>
                    <a:pt x="34240" y="3863"/>
                    <a:pt x="33998" y="3944"/>
                    <a:pt x="33756" y="4065"/>
                  </a:cubicBezTo>
                  <a:cubicBezTo>
                    <a:pt x="33541" y="4233"/>
                    <a:pt x="33282" y="4329"/>
                    <a:pt x="33015" y="4329"/>
                  </a:cubicBezTo>
                  <a:cubicBezTo>
                    <a:pt x="32832" y="4329"/>
                    <a:pt x="32646" y="4284"/>
                    <a:pt x="32466" y="4186"/>
                  </a:cubicBezTo>
                  <a:cubicBezTo>
                    <a:pt x="32297" y="4068"/>
                    <a:pt x="32100" y="4013"/>
                    <a:pt x="31902" y="4013"/>
                  </a:cubicBezTo>
                  <a:cubicBezTo>
                    <a:pt x="31626" y="4013"/>
                    <a:pt x="31346" y="4119"/>
                    <a:pt x="31135" y="4307"/>
                  </a:cubicBezTo>
                  <a:cubicBezTo>
                    <a:pt x="31054" y="4347"/>
                    <a:pt x="30973" y="4428"/>
                    <a:pt x="30893" y="4508"/>
                  </a:cubicBezTo>
                  <a:cubicBezTo>
                    <a:pt x="30772" y="4629"/>
                    <a:pt x="30691" y="4710"/>
                    <a:pt x="30651" y="4710"/>
                  </a:cubicBezTo>
                  <a:cubicBezTo>
                    <a:pt x="30409" y="4387"/>
                    <a:pt x="30086" y="4145"/>
                    <a:pt x="29723" y="4025"/>
                  </a:cubicBezTo>
                  <a:cubicBezTo>
                    <a:pt x="29441" y="3904"/>
                    <a:pt x="29159" y="3742"/>
                    <a:pt x="28997" y="3500"/>
                  </a:cubicBezTo>
                  <a:cubicBezTo>
                    <a:pt x="28917" y="3379"/>
                    <a:pt x="28796" y="3339"/>
                    <a:pt x="28634" y="3339"/>
                  </a:cubicBezTo>
                  <a:cubicBezTo>
                    <a:pt x="28591" y="3328"/>
                    <a:pt x="28545" y="3323"/>
                    <a:pt x="28498" y="3323"/>
                  </a:cubicBezTo>
                  <a:cubicBezTo>
                    <a:pt x="28371" y="3323"/>
                    <a:pt x="28239" y="3361"/>
                    <a:pt x="28150" y="3420"/>
                  </a:cubicBezTo>
                  <a:cubicBezTo>
                    <a:pt x="28041" y="3529"/>
                    <a:pt x="27948" y="3572"/>
                    <a:pt x="27846" y="3572"/>
                  </a:cubicBezTo>
                  <a:cubicBezTo>
                    <a:pt x="27722" y="3572"/>
                    <a:pt x="27583" y="3508"/>
                    <a:pt x="27384" y="3420"/>
                  </a:cubicBezTo>
                  <a:cubicBezTo>
                    <a:pt x="27263" y="3379"/>
                    <a:pt x="27183" y="3339"/>
                    <a:pt x="27062" y="3299"/>
                  </a:cubicBezTo>
                  <a:cubicBezTo>
                    <a:pt x="26884" y="3232"/>
                    <a:pt x="26706" y="3202"/>
                    <a:pt x="26529" y="3202"/>
                  </a:cubicBezTo>
                  <a:cubicBezTo>
                    <a:pt x="26384" y="3202"/>
                    <a:pt x="26239" y="3222"/>
                    <a:pt x="26094" y="3258"/>
                  </a:cubicBezTo>
                  <a:cubicBezTo>
                    <a:pt x="24924" y="3581"/>
                    <a:pt x="23835" y="4105"/>
                    <a:pt x="22827" y="4791"/>
                  </a:cubicBezTo>
                  <a:cubicBezTo>
                    <a:pt x="22746" y="4871"/>
                    <a:pt x="22666" y="4952"/>
                    <a:pt x="22585" y="5033"/>
                  </a:cubicBezTo>
                  <a:cubicBezTo>
                    <a:pt x="22236" y="5318"/>
                    <a:pt x="21912" y="5579"/>
                    <a:pt x="21515" y="5579"/>
                  </a:cubicBezTo>
                  <a:cubicBezTo>
                    <a:pt x="21407" y="5579"/>
                    <a:pt x="21294" y="5560"/>
                    <a:pt x="21173" y="5517"/>
                  </a:cubicBezTo>
                  <a:cubicBezTo>
                    <a:pt x="20804" y="5147"/>
                    <a:pt x="20333" y="4947"/>
                    <a:pt x="19823" y="4947"/>
                  </a:cubicBezTo>
                  <a:cubicBezTo>
                    <a:pt x="19776" y="4947"/>
                    <a:pt x="19729" y="4949"/>
                    <a:pt x="19681" y="4952"/>
                  </a:cubicBezTo>
                  <a:lnTo>
                    <a:pt x="19238" y="4952"/>
                  </a:lnTo>
                  <a:cubicBezTo>
                    <a:pt x="19194" y="4963"/>
                    <a:pt x="19148" y="4968"/>
                    <a:pt x="19101" y="4968"/>
                  </a:cubicBezTo>
                  <a:cubicBezTo>
                    <a:pt x="18971" y="4968"/>
                    <a:pt x="18831" y="4930"/>
                    <a:pt x="18713" y="4871"/>
                  </a:cubicBezTo>
                  <a:cubicBezTo>
                    <a:pt x="18431" y="4710"/>
                    <a:pt x="18108" y="4589"/>
                    <a:pt x="17786" y="4549"/>
                  </a:cubicBezTo>
                  <a:cubicBezTo>
                    <a:pt x="17504" y="4468"/>
                    <a:pt x="17262" y="4387"/>
                    <a:pt x="17020" y="4266"/>
                  </a:cubicBezTo>
                  <a:cubicBezTo>
                    <a:pt x="16334" y="3944"/>
                    <a:pt x="15648" y="3783"/>
                    <a:pt x="14922" y="3783"/>
                  </a:cubicBezTo>
                  <a:cubicBezTo>
                    <a:pt x="14640" y="3783"/>
                    <a:pt x="14318" y="3742"/>
                    <a:pt x="14076" y="3742"/>
                  </a:cubicBezTo>
                  <a:cubicBezTo>
                    <a:pt x="13746" y="3626"/>
                    <a:pt x="13416" y="3565"/>
                    <a:pt x="13091" y="3565"/>
                  </a:cubicBezTo>
                  <a:cubicBezTo>
                    <a:pt x="12740" y="3565"/>
                    <a:pt x="12394" y="3636"/>
                    <a:pt x="12059" y="3783"/>
                  </a:cubicBezTo>
                  <a:cubicBezTo>
                    <a:pt x="11931" y="3830"/>
                    <a:pt x="11848" y="3859"/>
                    <a:pt x="11789" y="3859"/>
                  </a:cubicBezTo>
                  <a:cubicBezTo>
                    <a:pt x="11698" y="3859"/>
                    <a:pt x="11664" y="3792"/>
                    <a:pt x="11615" y="3621"/>
                  </a:cubicBezTo>
                  <a:cubicBezTo>
                    <a:pt x="11225" y="2690"/>
                    <a:pt x="10924" y="2408"/>
                    <a:pt x="10279" y="2408"/>
                  </a:cubicBezTo>
                  <a:cubicBezTo>
                    <a:pt x="10058" y="2408"/>
                    <a:pt x="9797" y="2441"/>
                    <a:pt x="9478" y="2492"/>
                  </a:cubicBezTo>
                  <a:cubicBezTo>
                    <a:pt x="9367" y="2540"/>
                    <a:pt x="9243" y="2562"/>
                    <a:pt x="9116" y="2562"/>
                  </a:cubicBezTo>
                  <a:cubicBezTo>
                    <a:pt x="8922" y="2562"/>
                    <a:pt x="8721" y="2509"/>
                    <a:pt x="8550" y="2411"/>
                  </a:cubicBezTo>
                  <a:cubicBezTo>
                    <a:pt x="8188" y="2121"/>
                    <a:pt x="7760" y="1962"/>
                    <a:pt x="7297" y="1962"/>
                  </a:cubicBezTo>
                  <a:cubicBezTo>
                    <a:pt x="7244" y="1962"/>
                    <a:pt x="7192" y="1964"/>
                    <a:pt x="7139" y="1968"/>
                  </a:cubicBezTo>
                  <a:cubicBezTo>
                    <a:pt x="6695" y="1968"/>
                    <a:pt x="6494" y="1806"/>
                    <a:pt x="6494" y="1403"/>
                  </a:cubicBezTo>
                  <a:cubicBezTo>
                    <a:pt x="6494" y="1363"/>
                    <a:pt x="6494" y="1363"/>
                    <a:pt x="6494" y="1322"/>
                  </a:cubicBezTo>
                  <a:cubicBezTo>
                    <a:pt x="6494" y="1161"/>
                    <a:pt x="6494" y="758"/>
                    <a:pt x="6050" y="677"/>
                  </a:cubicBezTo>
                  <a:cubicBezTo>
                    <a:pt x="5727" y="637"/>
                    <a:pt x="5445" y="516"/>
                    <a:pt x="5163" y="395"/>
                  </a:cubicBezTo>
                  <a:cubicBezTo>
                    <a:pt x="4840" y="274"/>
                    <a:pt x="4518" y="153"/>
                    <a:pt x="4195" y="113"/>
                  </a:cubicBezTo>
                  <a:cubicBezTo>
                    <a:pt x="3830" y="36"/>
                    <a:pt x="3458" y="1"/>
                    <a:pt x="3088"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6761;p30">
              <a:extLst>
                <a:ext uri="{FF2B5EF4-FFF2-40B4-BE49-F238E27FC236}">
                  <a16:creationId xmlns:a16="http://schemas.microsoft.com/office/drawing/2014/main" id="{162BB25D-1C38-524C-B4ED-B360544BDC95}"/>
                </a:ext>
              </a:extLst>
            </p:cNvPr>
            <p:cNvSpPr/>
            <p:nvPr/>
          </p:nvSpPr>
          <p:spPr>
            <a:xfrm>
              <a:off x="1516527" y="1262550"/>
              <a:ext cx="346316" cy="450821"/>
            </a:xfrm>
            <a:custGeom>
              <a:avLst/>
              <a:gdLst/>
              <a:ahLst/>
              <a:cxnLst/>
              <a:rect l="l" t="t" r="r" b="b"/>
              <a:pathLst>
                <a:path w="22182" h="28871" extrusionOk="0">
                  <a:moveTo>
                    <a:pt x="11013" y="1"/>
                  </a:moveTo>
                  <a:cubicBezTo>
                    <a:pt x="10463" y="1"/>
                    <a:pt x="9891" y="124"/>
                    <a:pt x="9357" y="480"/>
                  </a:cubicBezTo>
                  <a:cubicBezTo>
                    <a:pt x="8873" y="803"/>
                    <a:pt x="8268" y="964"/>
                    <a:pt x="7663" y="964"/>
                  </a:cubicBezTo>
                  <a:cubicBezTo>
                    <a:pt x="7300" y="964"/>
                    <a:pt x="6937" y="1004"/>
                    <a:pt x="6574" y="1085"/>
                  </a:cubicBezTo>
                  <a:cubicBezTo>
                    <a:pt x="6534" y="1004"/>
                    <a:pt x="6453" y="924"/>
                    <a:pt x="6332" y="883"/>
                  </a:cubicBezTo>
                  <a:cubicBezTo>
                    <a:pt x="6171" y="722"/>
                    <a:pt x="5929" y="601"/>
                    <a:pt x="5727" y="561"/>
                  </a:cubicBezTo>
                  <a:cubicBezTo>
                    <a:pt x="5647" y="561"/>
                    <a:pt x="5566" y="520"/>
                    <a:pt x="5485" y="480"/>
                  </a:cubicBezTo>
                  <a:cubicBezTo>
                    <a:pt x="5330" y="413"/>
                    <a:pt x="5175" y="383"/>
                    <a:pt x="5019" y="383"/>
                  </a:cubicBezTo>
                  <a:cubicBezTo>
                    <a:pt x="4892" y="383"/>
                    <a:pt x="4765" y="403"/>
                    <a:pt x="4639" y="440"/>
                  </a:cubicBezTo>
                  <a:cubicBezTo>
                    <a:pt x="4477" y="520"/>
                    <a:pt x="4397" y="641"/>
                    <a:pt x="4356" y="762"/>
                  </a:cubicBezTo>
                  <a:cubicBezTo>
                    <a:pt x="4356" y="803"/>
                    <a:pt x="4356" y="803"/>
                    <a:pt x="4316" y="843"/>
                  </a:cubicBezTo>
                  <a:lnTo>
                    <a:pt x="4235" y="803"/>
                  </a:lnTo>
                  <a:lnTo>
                    <a:pt x="4155" y="803"/>
                  </a:lnTo>
                  <a:cubicBezTo>
                    <a:pt x="4074" y="803"/>
                    <a:pt x="3993" y="803"/>
                    <a:pt x="3872" y="762"/>
                  </a:cubicBezTo>
                  <a:cubicBezTo>
                    <a:pt x="3792" y="762"/>
                    <a:pt x="3711" y="762"/>
                    <a:pt x="3630" y="722"/>
                  </a:cubicBezTo>
                  <a:cubicBezTo>
                    <a:pt x="3488" y="436"/>
                    <a:pt x="3203" y="272"/>
                    <a:pt x="2906" y="272"/>
                  </a:cubicBezTo>
                  <a:cubicBezTo>
                    <a:pt x="2784" y="272"/>
                    <a:pt x="2659" y="300"/>
                    <a:pt x="2541" y="359"/>
                  </a:cubicBezTo>
                  <a:lnTo>
                    <a:pt x="2501" y="278"/>
                  </a:lnTo>
                  <a:lnTo>
                    <a:pt x="2380" y="319"/>
                  </a:lnTo>
                  <a:cubicBezTo>
                    <a:pt x="1493" y="4311"/>
                    <a:pt x="1" y="18265"/>
                    <a:pt x="1" y="18265"/>
                  </a:cubicBezTo>
                  <a:cubicBezTo>
                    <a:pt x="1" y="18265"/>
                    <a:pt x="2547" y="28870"/>
                    <a:pt x="6430" y="28870"/>
                  </a:cubicBezTo>
                  <a:cubicBezTo>
                    <a:pt x="6890" y="28870"/>
                    <a:pt x="7369" y="28721"/>
                    <a:pt x="7865" y="28388"/>
                  </a:cubicBezTo>
                  <a:cubicBezTo>
                    <a:pt x="12503" y="25282"/>
                    <a:pt x="19843" y="24355"/>
                    <a:pt x="21214" y="19435"/>
                  </a:cubicBezTo>
                  <a:cubicBezTo>
                    <a:pt x="21657" y="17499"/>
                    <a:pt x="22020" y="15523"/>
                    <a:pt x="22182" y="13506"/>
                  </a:cubicBezTo>
                  <a:cubicBezTo>
                    <a:pt x="21940" y="13426"/>
                    <a:pt x="21698" y="13345"/>
                    <a:pt x="21456" y="13345"/>
                  </a:cubicBezTo>
                  <a:cubicBezTo>
                    <a:pt x="21173" y="13305"/>
                    <a:pt x="20932" y="13264"/>
                    <a:pt x="20649" y="13184"/>
                  </a:cubicBezTo>
                  <a:cubicBezTo>
                    <a:pt x="20344" y="13053"/>
                    <a:pt x="20002" y="12981"/>
                    <a:pt x="19658" y="12981"/>
                  </a:cubicBezTo>
                  <a:cubicBezTo>
                    <a:pt x="19366" y="12981"/>
                    <a:pt x="19072" y="13032"/>
                    <a:pt x="18794" y="13143"/>
                  </a:cubicBezTo>
                  <a:cubicBezTo>
                    <a:pt x="18583" y="13214"/>
                    <a:pt x="18363" y="13250"/>
                    <a:pt x="18144" y="13250"/>
                  </a:cubicBezTo>
                  <a:cubicBezTo>
                    <a:pt x="17736" y="13250"/>
                    <a:pt x="17335" y="13124"/>
                    <a:pt x="17020" y="12861"/>
                  </a:cubicBezTo>
                  <a:cubicBezTo>
                    <a:pt x="16576" y="12579"/>
                    <a:pt x="16132" y="12377"/>
                    <a:pt x="15608" y="12256"/>
                  </a:cubicBezTo>
                  <a:lnTo>
                    <a:pt x="15406" y="12216"/>
                  </a:lnTo>
                  <a:cubicBezTo>
                    <a:pt x="15003" y="12175"/>
                    <a:pt x="14681" y="12095"/>
                    <a:pt x="14640" y="11893"/>
                  </a:cubicBezTo>
                  <a:cubicBezTo>
                    <a:pt x="14600" y="11691"/>
                    <a:pt x="14560" y="11449"/>
                    <a:pt x="14479" y="11248"/>
                  </a:cubicBezTo>
                  <a:cubicBezTo>
                    <a:pt x="14398" y="11046"/>
                    <a:pt x="14358" y="10804"/>
                    <a:pt x="14318" y="10603"/>
                  </a:cubicBezTo>
                  <a:cubicBezTo>
                    <a:pt x="14358" y="10199"/>
                    <a:pt x="13995" y="9877"/>
                    <a:pt x="13592" y="9877"/>
                  </a:cubicBezTo>
                  <a:lnTo>
                    <a:pt x="13511" y="9877"/>
                  </a:lnTo>
                  <a:cubicBezTo>
                    <a:pt x="13469" y="9867"/>
                    <a:pt x="13428" y="9863"/>
                    <a:pt x="13387" y="9863"/>
                  </a:cubicBezTo>
                  <a:cubicBezTo>
                    <a:pt x="13077" y="9863"/>
                    <a:pt x="12821" y="10125"/>
                    <a:pt x="12785" y="10482"/>
                  </a:cubicBezTo>
                  <a:cubicBezTo>
                    <a:pt x="12785" y="10482"/>
                    <a:pt x="12785" y="10522"/>
                    <a:pt x="12745" y="10522"/>
                  </a:cubicBezTo>
                  <a:cubicBezTo>
                    <a:pt x="12704" y="10562"/>
                    <a:pt x="12664" y="10562"/>
                    <a:pt x="12624" y="10562"/>
                  </a:cubicBezTo>
                  <a:cubicBezTo>
                    <a:pt x="12341" y="10522"/>
                    <a:pt x="12140" y="10320"/>
                    <a:pt x="11898" y="9877"/>
                  </a:cubicBezTo>
                  <a:cubicBezTo>
                    <a:pt x="11898" y="9796"/>
                    <a:pt x="11777" y="9594"/>
                    <a:pt x="12180" y="9433"/>
                  </a:cubicBezTo>
                  <a:cubicBezTo>
                    <a:pt x="13067" y="9030"/>
                    <a:pt x="13834" y="8425"/>
                    <a:pt x="14398" y="7659"/>
                  </a:cubicBezTo>
                  <a:cubicBezTo>
                    <a:pt x="14761" y="7134"/>
                    <a:pt x="14922" y="6529"/>
                    <a:pt x="14801" y="5924"/>
                  </a:cubicBezTo>
                  <a:cubicBezTo>
                    <a:pt x="14761" y="5279"/>
                    <a:pt x="14358" y="4714"/>
                    <a:pt x="13793" y="4473"/>
                  </a:cubicBezTo>
                  <a:cubicBezTo>
                    <a:pt x="13632" y="4352"/>
                    <a:pt x="13551" y="4190"/>
                    <a:pt x="13551" y="4029"/>
                  </a:cubicBezTo>
                  <a:cubicBezTo>
                    <a:pt x="13511" y="3908"/>
                    <a:pt x="13511" y="3787"/>
                    <a:pt x="13592" y="3706"/>
                  </a:cubicBezTo>
                  <a:cubicBezTo>
                    <a:pt x="13995" y="3505"/>
                    <a:pt x="14358" y="3222"/>
                    <a:pt x="14640" y="2859"/>
                  </a:cubicBezTo>
                  <a:cubicBezTo>
                    <a:pt x="14761" y="2738"/>
                    <a:pt x="14842" y="2617"/>
                    <a:pt x="14963" y="2496"/>
                  </a:cubicBezTo>
                  <a:cubicBezTo>
                    <a:pt x="15285" y="2254"/>
                    <a:pt x="15447" y="1770"/>
                    <a:pt x="15285" y="1367"/>
                  </a:cubicBezTo>
                  <a:cubicBezTo>
                    <a:pt x="15164" y="1045"/>
                    <a:pt x="14882" y="843"/>
                    <a:pt x="14560" y="803"/>
                  </a:cubicBezTo>
                  <a:cubicBezTo>
                    <a:pt x="14479" y="762"/>
                    <a:pt x="14398" y="762"/>
                    <a:pt x="14318" y="682"/>
                  </a:cubicBezTo>
                  <a:cubicBezTo>
                    <a:pt x="14237" y="601"/>
                    <a:pt x="14126" y="561"/>
                    <a:pt x="14015" y="561"/>
                  </a:cubicBezTo>
                  <a:cubicBezTo>
                    <a:pt x="13904" y="561"/>
                    <a:pt x="13793" y="601"/>
                    <a:pt x="13713" y="682"/>
                  </a:cubicBezTo>
                  <a:cubicBezTo>
                    <a:pt x="13511" y="843"/>
                    <a:pt x="13511" y="1125"/>
                    <a:pt x="13672" y="1327"/>
                  </a:cubicBezTo>
                  <a:cubicBezTo>
                    <a:pt x="13471" y="1327"/>
                    <a:pt x="13309" y="1407"/>
                    <a:pt x="13148" y="1488"/>
                  </a:cubicBezTo>
                  <a:lnTo>
                    <a:pt x="13108" y="1327"/>
                  </a:lnTo>
                  <a:cubicBezTo>
                    <a:pt x="13067" y="1246"/>
                    <a:pt x="13067" y="1166"/>
                    <a:pt x="13067" y="1045"/>
                  </a:cubicBezTo>
                  <a:lnTo>
                    <a:pt x="13067" y="1004"/>
                  </a:lnTo>
                  <a:cubicBezTo>
                    <a:pt x="13108" y="682"/>
                    <a:pt x="12906" y="319"/>
                    <a:pt x="12583" y="278"/>
                  </a:cubicBezTo>
                  <a:cubicBezTo>
                    <a:pt x="12131" y="134"/>
                    <a:pt x="11584" y="1"/>
                    <a:pt x="11013"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6762;p30">
              <a:extLst>
                <a:ext uri="{FF2B5EF4-FFF2-40B4-BE49-F238E27FC236}">
                  <a16:creationId xmlns:a16="http://schemas.microsoft.com/office/drawing/2014/main" id="{0E23322B-55DA-EE41-963F-5593D735C8DE}"/>
                </a:ext>
              </a:extLst>
            </p:cNvPr>
            <p:cNvSpPr/>
            <p:nvPr/>
          </p:nvSpPr>
          <p:spPr>
            <a:xfrm>
              <a:off x="1566908" y="1452656"/>
              <a:ext cx="727246" cy="615902"/>
            </a:xfrm>
            <a:custGeom>
              <a:avLst/>
              <a:gdLst/>
              <a:ahLst/>
              <a:cxnLst/>
              <a:rect l="l" t="t" r="r" b="b"/>
              <a:pathLst>
                <a:path w="46581" h="39443" extrusionOk="0">
                  <a:moveTo>
                    <a:pt x="11494" y="0"/>
                  </a:moveTo>
                  <a:cubicBezTo>
                    <a:pt x="11252" y="646"/>
                    <a:pt x="11252" y="1654"/>
                    <a:pt x="10647" y="2218"/>
                  </a:cubicBezTo>
                  <a:cubicBezTo>
                    <a:pt x="10082" y="2823"/>
                    <a:pt x="9437" y="3348"/>
                    <a:pt x="8751" y="3832"/>
                  </a:cubicBezTo>
                  <a:cubicBezTo>
                    <a:pt x="8147" y="4154"/>
                    <a:pt x="8469" y="4154"/>
                    <a:pt x="7663" y="4235"/>
                  </a:cubicBezTo>
                  <a:cubicBezTo>
                    <a:pt x="6856" y="4356"/>
                    <a:pt x="7945" y="5445"/>
                    <a:pt x="7945" y="5767"/>
                  </a:cubicBezTo>
                  <a:cubicBezTo>
                    <a:pt x="7864" y="6211"/>
                    <a:pt x="7784" y="6695"/>
                    <a:pt x="7663" y="7139"/>
                  </a:cubicBezTo>
                  <a:cubicBezTo>
                    <a:pt x="7663" y="7139"/>
                    <a:pt x="5727" y="8792"/>
                    <a:pt x="5202" y="8792"/>
                  </a:cubicBezTo>
                  <a:lnTo>
                    <a:pt x="0" y="19963"/>
                  </a:lnTo>
                  <a:lnTo>
                    <a:pt x="3710" y="26698"/>
                  </a:lnTo>
                  <a:cubicBezTo>
                    <a:pt x="3710" y="26698"/>
                    <a:pt x="10647" y="28069"/>
                    <a:pt x="10768" y="28190"/>
                  </a:cubicBezTo>
                  <a:cubicBezTo>
                    <a:pt x="10849" y="28311"/>
                    <a:pt x="14277" y="28715"/>
                    <a:pt x="14277" y="28715"/>
                  </a:cubicBezTo>
                  <a:lnTo>
                    <a:pt x="16172" y="29400"/>
                  </a:lnTo>
                  <a:lnTo>
                    <a:pt x="17584" y="30086"/>
                  </a:lnTo>
                  <a:lnTo>
                    <a:pt x="21939" y="28069"/>
                  </a:lnTo>
                  <a:lnTo>
                    <a:pt x="43838" y="39442"/>
                  </a:lnTo>
                  <a:cubicBezTo>
                    <a:pt x="43999" y="38918"/>
                    <a:pt x="44120" y="38394"/>
                    <a:pt x="44160" y="37829"/>
                  </a:cubicBezTo>
                  <a:cubicBezTo>
                    <a:pt x="44160" y="37625"/>
                    <a:pt x="44376" y="37553"/>
                    <a:pt x="44678" y="37553"/>
                  </a:cubicBezTo>
                  <a:cubicBezTo>
                    <a:pt x="45389" y="37553"/>
                    <a:pt x="46580" y="37950"/>
                    <a:pt x="46580" y="37950"/>
                  </a:cubicBezTo>
                  <a:lnTo>
                    <a:pt x="46459" y="33715"/>
                  </a:lnTo>
                  <a:cubicBezTo>
                    <a:pt x="46459" y="33715"/>
                    <a:pt x="46137" y="20125"/>
                    <a:pt x="46137" y="19842"/>
                  </a:cubicBezTo>
                  <a:cubicBezTo>
                    <a:pt x="46137" y="19560"/>
                    <a:pt x="45532" y="10002"/>
                    <a:pt x="45532" y="10002"/>
                  </a:cubicBezTo>
                  <a:cubicBezTo>
                    <a:pt x="45532" y="10002"/>
                    <a:pt x="44241" y="8590"/>
                    <a:pt x="45330" y="7784"/>
                  </a:cubicBezTo>
                  <a:cubicBezTo>
                    <a:pt x="46419" y="6977"/>
                    <a:pt x="45733" y="6574"/>
                    <a:pt x="45532" y="6171"/>
                  </a:cubicBezTo>
                  <a:cubicBezTo>
                    <a:pt x="45330" y="5767"/>
                    <a:pt x="46056" y="4235"/>
                    <a:pt x="46056" y="4235"/>
                  </a:cubicBezTo>
                  <a:lnTo>
                    <a:pt x="45653" y="3469"/>
                  </a:lnTo>
                  <a:cubicBezTo>
                    <a:pt x="45451" y="3428"/>
                    <a:pt x="45239" y="3408"/>
                    <a:pt x="45022" y="3408"/>
                  </a:cubicBezTo>
                  <a:cubicBezTo>
                    <a:pt x="44806" y="3408"/>
                    <a:pt x="44584" y="3428"/>
                    <a:pt x="44362" y="3469"/>
                  </a:cubicBezTo>
                  <a:cubicBezTo>
                    <a:pt x="44251" y="3516"/>
                    <a:pt x="44127" y="3539"/>
                    <a:pt x="44003" y="3539"/>
                  </a:cubicBezTo>
                  <a:cubicBezTo>
                    <a:pt x="43812" y="3539"/>
                    <a:pt x="43621" y="3486"/>
                    <a:pt x="43475" y="3388"/>
                  </a:cubicBezTo>
                  <a:cubicBezTo>
                    <a:pt x="43112" y="3098"/>
                    <a:pt x="42652" y="2938"/>
                    <a:pt x="42182" y="2938"/>
                  </a:cubicBezTo>
                  <a:cubicBezTo>
                    <a:pt x="42129" y="2938"/>
                    <a:pt x="42076" y="2940"/>
                    <a:pt x="42023" y="2944"/>
                  </a:cubicBezTo>
                  <a:cubicBezTo>
                    <a:pt x="41579" y="2944"/>
                    <a:pt x="41418" y="2783"/>
                    <a:pt x="41378" y="2380"/>
                  </a:cubicBezTo>
                  <a:cubicBezTo>
                    <a:pt x="41378" y="2339"/>
                    <a:pt x="41378" y="2339"/>
                    <a:pt x="41378" y="2299"/>
                  </a:cubicBezTo>
                  <a:cubicBezTo>
                    <a:pt x="41378" y="2138"/>
                    <a:pt x="41378" y="1735"/>
                    <a:pt x="40934" y="1654"/>
                  </a:cubicBezTo>
                  <a:cubicBezTo>
                    <a:pt x="40611" y="1614"/>
                    <a:pt x="40329" y="1493"/>
                    <a:pt x="40047" y="1372"/>
                  </a:cubicBezTo>
                  <a:cubicBezTo>
                    <a:pt x="39724" y="1251"/>
                    <a:pt x="39402" y="1130"/>
                    <a:pt x="39079" y="1089"/>
                  </a:cubicBezTo>
                  <a:cubicBezTo>
                    <a:pt x="38714" y="1013"/>
                    <a:pt x="38342" y="977"/>
                    <a:pt x="37972" y="977"/>
                  </a:cubicBezTo>
                  <a:cubicBezTo>
                    <a:pt x="37361" y="977"/>
                    <a:pt x="36753" y="1075"/>
                    <a:pt x="36175" y="1251"/>
                  </a:cubicBezTo>
                  <a:cubicBezTo>
                    <a:pt x="35167" y="1533"/>
                    <a:pt x="34199" y="1976"/>
                    <a:pt x="33352" y="2581"/>
                  </a:cubicBezTo>
                  <a:cubicBezTo>
                    <a:pt x="32263" y="3348"/>
                    <a:pt x="31941" y="4800"/>
                    <a:pt x="32626" y="5929"/>
                  </a:cubicBezTo>
                  <a:cubicBezTo>
                    <a:pt x="32989" y="6453"/>
                    <a:pt x="32868" y="6776"/>
                    <a:pt x="32465" y="7219"/>
                  </a:cubicBezTo>
                  <a:cubicBezTo>
                    <a:pt x="31788" y="8065"/>
                    <a:pt x="31271" y="8462"/>
                    <a:pt x="30722" y="8462"/>
                  </a:cubicBezTo>
                  <a:cubicBezTo>
                    <a:pt x="30355" y="8462"/>
                    <a:pt x="29973" y="8285"/>
                    <a:pt x="29521" y="7945"/>
                  </a:cubicBezTo>
                  <a:lnTo>
                    <a:pt x="29481" y="7905"/>
                  </a:lnTo>
                  <a:cubicBezTo>
                    <a:pt x="28956" y="7461"/>
                    <a:pt x="28432" y="7139"/>
                    <a:pt x="27827" y="6816"/>
                  </a:cubicBezTo>
                  <a:cubicBezTo>
                    <a:pt x="26658" y="6211"/>
                    <a:pt x="25407" y="5848"/>
                    <a:pt x="24077" y="5767"/>
                  </a:cubicBezTo>
                  <a:cubicBezTo>
                    <a:pt x="22463" y="5727"/>
                    <a:pt x="21778" y="5122"/>
                    <a:pt x="21576" y="3469"/>
                  </a:cubicBezTo>
                  <a:cubicBezTo>
                    <a:pt x="21497" y="3075"/>
                    <a:pt x="21380" y="2257"/>
                    <a:pt x="20435" y="2257"/>
                  </a:cubicBezTo>
                  <a:cubicBezTo>
                    <a:pt x="20412" y="2257"/>
                    <a:pt x="20390" y="2258"/>
                    <a:pt x="20366" y="2259"/>
                  </a:cubicBezTo>
                  <a:cubicBezTo>
                    <a:pt x="20205" y="2259"/>
                    <a:pt x="20044" y="2218"/>
                    <a:pt x="19882" y="2178"/>
                  </a:cubicBezTo>
                  <a:lnTo>
                    <a:pt x="19560" y="2057"/>
                  </a:lnTo>
                  <a:cubicBezTo>
                    <a:pt x="19277" y="1976"/>
                    <a:pt x="18995" y="1856"/>
                    <a:pt x="18753" y="1654"/>
                  </a:cubicBezTo>
                  <a:cubicBezTo>
                    <a:pt x="18350" y="1372"/>
                    <a:pt x="17906" y="1210"/>
                    <a:pt x="17422" y="1130"/>
                  </a:cubicBezTo>
                  <a:cubicBezTo>
                    <a:pt x="17140" y="1130"/>
                    <a:pt x="16898" y="1049"/>
                    <a:pt x="16656" y="968"/>
                  </a:cubicBezTo>
                  <a:cubicBezTo>
                    <a:pt x="16361" y="842"/>
                    <a:pt x="16055" y="781"/>
                    <a:pt x="15749" y="781"/>
                  </a:cubicBezTo>
                  <a:cubicBezTo>
                    <a:pt x="15470" y="781"/>
                    <a:pt x="15191" y="832"/>
                    <a:pt x="14922" y="928"/>
                  </a:cubicBezTo>
                  <a:cubicBezTo>
                    <a:pt x="14730" y="1017"/>
                    <a:pt x="14543" y="1062"/>
                    <a:pt x="14350" y="1062"/>
                  </a:cubicBezTo>
                  <a:cubicBezTo>
                    <a:pt x="14016" y="1062"/>
                    <a:pt x="13662" y="927"/>
                    <a:pt x="13228" y="646"/>
                  </a:cubicBezTo>
                  <a:cubicBezTo>
                    <a:pt x="12825" y="363"/>
                    <a:pt x="12381" y="202"/>
                    <a:pt x="11897" y="81"/>
                  </a:cubicBezTo>
                  <a:lnTo>
                    <a:pt x="11695" y="41"/>
                  </a:lnTo>
                  <a:lnTo>
                    <a:pt x="11494"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6763;p30">
              <a:extLst>
                <a:ext uri="{FF2B5EF4-FFF2-40B4-BE49-F238E27FC236}">
                  <a16:creationId xmlns:a16="http://schemas.microsoft.com/office/drawing/2014/main" id="{923A11F3-98E6-9749-9FE5-A2CF19336F84}"/>
                </a:ext>
              </a:extLst>
            </p:cNvPr>
            <p:cNvSpPr/>
            <p:nvPr/>
          </p:nvSpPr>
          <p:spPr>
            <a:xfrm>
              <a:off x="868644" y="1266891"/>
              <a:ext cx="869538" cy="811746"/>
            </a:xfrm>
            <a:custGeom>
              <a:avLst/>
              <a:gdLst/>
              <a:ahLst/>
              <a:cxnLst/>
              <a:rect l="l" t="t" r="r" b="b"/>
              <a:pathLst>
                <a:path w="55695" h="51985" extrusionOk="0">
                  <a:moveTo>
                    <a:pt x="44160" y="0"/>
                  </a:moveTo>
                  <a:lnTo>
                    <a:pt x="43838" y="242"/>
                  </a:lnTo>
                  <a:lnTo>
                    <a:pt x="43757" y="283"/>
                  </a:lnTo>
                  <a:cubicBezTo>
                    <a:pt x="43636" y="363"/>
                    <a:pt x="43515" y="444"/>
                    <a:pt x="43475" y="605"/>
                  </a:cubicBezTo>
                  <a:cubicBezTo>
                    <a:pt x="43314" y="605"/>
                    <a:pt x="43193" y="646"/>
                    <a:pt x="43072" y="646"/>
                  </a:cubicBezTo>
                  <a:cubicBezTo>
                    <a:pt x="42894" y="705"/>
                    <a:pt x="42717" y="742"/>
                    <a:pt x="42556" y="742"/>
                  </a:cubicBezTo>
                  <a:cubicBezTo>
                    <a:pt x="42497" y="742"/>
                    <a:pt x="42440" y="737"/>
                    <a:pt x="42386" y="726"/>
                  </a:cubicBezTo>
                  <a:cubicBezTo>
                    <a:pt x="42357" y="722"/>
                    <a:pt x="42328" y="720"/>
                    <a:pt x="42300" y="720"/>
                  </a:cubicBezTo>
                  <a:cubicBezTo>
                    <a:pt x="42048" y="720"/>
                    <a:pt x="41813" y="876"/>
                    <a:pt x="41741" y="1129"/>
                  </a:cubicBezTo>
                  <a:lnTo>
                    <a:pt x="41499" y="1129"/>
                  </a:lnTo>
                  <a:cubicBezTo>
                    <a:pt x="41458" y="968"/>
                    <a:pt x="41378" y="888"/>
                    <a:pt x="41297" y="807"/>
                  </a:cubicBezTo>
                  <a:cubicBezTo>
                    <a:pt x="41216" y="726"/>
                    <a:pt x="41095" y="646"/>
                    <a:pt x="40974" y="646"/>
                  </a:cubicBezTo>
                  <a:cubicBezTo>
                    <a:pt x="40894" y="525"/>
                    <a:pt x="40732" y="484"/>
                    <a:pt x="40571" y="484"/>
                  </a:cubicBezTo>
                  <a:cubicBezTo>
                    <a:pt x="39868" y="316"/>
                    <a:pt x="39165" y="245"/>
                    <a:pt x="38462" y="245"/>
                  </a:cubicBezTo>
                  <a:cubicBezTo>
                    <a:pt x="38157" y="245"/>
                    <a:pt x="37852" y="258"/>
                    <a:pt x="37546" y="283"/>
                  </a:cubicBezTo>
                  <a:cubicBezTo>
                    <a:pt x="37466" y="283"/>
                    <a:pt x="37385" y="363"/>
                    <a:pt x="37345" y="404"/>
                  </a:cubicBezTo>
                  <a:cubicBezTo>
                    <a:pt x="37172" y="490"/>
                    <a:pt x="36987" y="530"/>
                    <a:pt x="36804" y="530"/>
                  </a:cubicBezTo>
                  <a:cubicBezTo>
                    <a:pt x="36645" y="530"/>
                    <a:pt x="36486" y="500"/>
                    <a:pt x="36337" y="444"/>
                  </a:cubicBezTo>
                  <a:cubicBezTo>
                    <a:pt x="36192" y="378"/>
                    <a:pt x="36039" y="347"/>
                    <a:pt x="35889" y="347"/>
                  </a:cubicBezTo>
                  <a:cubicBezTo>
                    <a:pt x="35577" y="347"/>
                    <a:pt x="35277" y="481"/>
                    <a:pt x="35086" y="726"/>
                  </a:cubicBezTo>
                  <a:lnTo>
                    <a:pt x="35046" y="807"/>
                  </a:lnTo>
                  <a:lnTo>
                    <a:pt x="34965" y="847"/>
                  </a:lnTo>
                  <a:lnTo>
                    <a:pt x="34885" y="847"/>
                  </a:lnTo>
                  <a:cubicBezTo>
                    <a:pt x="34582" y="807"/>
                    <a:pt x="34270" y="787"/>
                    <a:pt x="33952" y="787"/>
                  </a:cubicBezTo>
                  <a:cubicBezTo>
                    <a:pt x="33635" y="787"/>
                    <a:pt x="33312" y="807"/>
                    <a:pt x="32989" y="847"/>
                  </a:cubicBezTo>
                  <a:cubicBezTo>
                    <a:pt x="32729" y="894"/>
                    <a:pt x="32456" y="914"/>
                    <a:pt x="32184" y="914"/>
                  </a:cubicBezTo>
                  <a:cubicBezTo>
                    <a:pt x="31993" y="914"/>
                    <a:pt x="31802" y="904"/>
                    <a:pt x="31618" y="888"/>
                  </a:cubicBezTo>
                  <a:lnTo>
                    <a:pt x="31537" y="888"/>
                  </a:lnTo>
                  <a:cubicBezTo>
                    <a:pt x="31443" y="861"/>
                    <a:pt x="31354" y="847"/>
                    <a:pt x="31267" y="847"/>
                  </a:cubicBezTo>
                  <a:cubicBezTo>
                    <a:pt x="31094" y="847"/>
                    <a:pt x="30932" y="901"/>
                    <a:pt x="30771" y="1009"/>
                  </a:cubicBezTo>
                  <a:cubicBezTo>
                    <a:pt x="30650" y="1009"/>
                    <a:pt x="30529" y="1089"/>
                    <a:pt x="30449" y="1170"/>
                  </a:cubicBezTo>
                  <a:lnTo>
                    <a:pt x="30287" y="1210"/>
                  </a:lnTo>
                  <a:cubicBezTo>
                    <a:pt x="30045" y="1210"/>
                    <a:pt x="29844" y="1291"/>
                    <a:pt x="29682" y="1452"/>
                  </a:cubicBezTo>
                  <a:lnTo>
                    <a:pt x="29521" y="1452"/>
                  </a:lnTo>
                  <a:cubicBezTo>
                    <a:pt x="29360" y="1492"/>
                    <a:pt x="29158" y="1573"/>
                    <a:pt x="29037" y="1654"/>
                  </a:cubicBezTo>
                  <a:cubicBezTo>
                    <a:pt x="28916" y="1694"/>
                    <a:pt x="28835" y="1734"/>
                    <a:pt x="28755" y="1775"/>
                  </a:cubicBezTo>
                  <a:cubicBezTo>
                    <a:pt x="28593" y="1815"/>
                    <a:pt x="28472" y="1936"/>
                    <a:pt x="28351" y="2057"/>
                  </a:cubicBezTo>
                  <a:cubicBezTo>
                    <a:pt x="28230" y="2138"/>
                    <a:pt x="28150" y="2299"/>
                    <a:pt x="28109" y="2460"/>
                  </a:cubicBezTo>
                  <a:lnTo>
                    <a:pt x="28069" y="2501"/>
                  </a:lnTo>
                  <a:cubicBezTo>
                    <a:pt x="28029" y="2541"/>
                    <a:pt x="27948" y="2581"/>
                    <a:pt x="27867" y="2622"/>
                  </a:cubicBezTo>
                  <a:cubicBezTo>
                    <a:pt x="27706" y="2420"/>
                    <a:pt x="27505" y="2339"/>
                    <a:pt x="27263" y="2299"/>
                  </a:cubicBezTo>
                  <a:cubicBezTo>
                    <a:pt x="26980" y="2339"/>
                    <a:pt x="26738" y="2460"/>
                    <a:pt x="26577" y="2702"/>
                  </a:cubicBezTo>
                  <a:cubicBezTo>
                    <a:pt x="26537" y="2743"/>
                    <a:pt x="26416" y="2743"/>
                    <a:pt x="26295" y="2743"/>
                  </a:cubicBezTo>
                  <a:lnTo>
                    <a:pt x="26012" y="2743"/>
                  </a:lnTo>
                  <a:cubicBezTo>
                    <a:pt x="25952" y="2725"/>
                    <a:pt x="25892" y="2717"/>
                    <a:pt x="25832" y="2717"/>
                  </a:cubicBezTo>
                  <a:cubicBezTo>
                    <a:pt x="25613" y="2717"/>
                    <a:pt x="25405" y="2826"/>
                    <a:pt x="25246" y="2985"/>
                  </a:cubicBezTo>
                  <a:cubicBezTo>
                    <a:pt x="25085" y="3025"/>
                    <a:pt x="24964" y="3106"/>
                    <a:pt x="24883" y="3267"/>
                  </a:cubicBezTo>
                  <a:cubicBezTo>
                    <a:pt x="24722" y="3348"/>
                    <a:pt x="24641" y="3469"/>
                    <a:pt x="24601" y="3630"/>
                  </a:cubicBezTo>
                  <a:lnTo>
                    <a:pt x="24560" y="3711"/>
                  </a:lnTo>
                  <a:lnTo>
                    <a:pt x="24560" y="3751"/>
                  </a:lnTo>
                  <a:cubicBezTo>
                    <a:pt x="24480" y="3791"/>
                    <a:pt x="24440" y="3791"/>
                    <a:pt x="24399" y="3791"/>
                  </a:cubicBezTo>
                  <a:cubicBezTo>
                    <a:pt x="24157" y="3791"/>
                    <a:pt x="23956" y="3872"/>
                    <a:pt x="23794" y="4074"/>
                  </a:cubicBezTo>
                  <a:cubicBezTo>
                    <a:pt x="23673" y="4074"/>
                    <a:pt x="23552" y="4154"/>
                    <a:pt x="23472" y="4235"/>
                  </a:cubicBezTo>
                  <a:cubicBezTo>
                    <a:pt x="23364" y="4266"/>
                    <a:pt x="23256" y="4279"/>
                    <a:pt x="23150" y="4279"/>
                  </a:cubicBezTo>
                  <a:cubicBezTo>
                    <a:pt x="22980" y="4279"/>
                    <a:pt x="22815" y="4244"/>
                    <a:pt x="22665" y="4195"/>
                  </a:cubicBezTo>
                  <a:cubicBezTo>
                    <a:pt x="22423" y="4154"/>
                    <a:pt x="22181" y="4114"/>
                    <a:pt x="21979" y="4114"/>
                  </a:cubicBezTo>
                  <a:cubicBezTo>
                    <a:pt x="21904" y="4119"/>
                    <a:pt x="21836" y="4121"/>
                    <a:pt x="21774" y="4121"/>
                  </a:cubicBezTo>
                  <a:cubicBezTo>
                    <a:pt x="21307" y="4121"/>
                    <a:pt x="21204" y="3977"/>
                    <a:pt x="21133" y="3549"/>
                  </a:cubicBezTo>
                  <a:cubicBezTo>
                    <a:pt x="21092" y="3307"/>
                    <a:pt x="20931" y="3146"/>
                    <a:pt x="20689" y="3106"/>
                  </a:cubicBezTo>
                  <a:cubicBezTo>
                    <a:pt x="20487" y="3106"/>
                    <a:pt x="20286" y="3227"/>
                    <a:pt x="20205" y="3428"/>
                  </a:cubicBezTo>
                  <a:cubicBezTo>
                    <a:pt x="20124" y="3549"/>
                    <a:pt x="20044" y="3590"/>
                    <a:pt x="19802" y="3670"/>
                  </a:cubicBezTo>
                  <a:cubicBezTo>
                    <a:pt x="19721" y="3670"/>
                    <a:pt x="19640" y="3711"/>
                    <a:pt x="19560" y="3751"/>
                  </a:cubicBezTo>
                  <a:cubicBezTo>
                    <a:pt x="19359" y="3617"/>
                    <a:pt x="19131" y="3539"/>
                    <a:pt x="18898" y="3539"/>
                  </a:cubicBezTo>
                  <a:cubicBezTo>
                    <a:pt x="18850" y="3539"/>
                    <a:pt x="18802" y="3542"/>
                    <a:pt x="18753" y="3549"/>
                  </a:cubicBezTo>
                  <a:lnTo>
                    <a:pt x="17947" y="3549"/>
                  </a:lnTo>
                  <a:cubicBezTo>
                    <a:pt x="17815" y="3559"/>
                    <a:pt x="17687" y="3564"/>
                    <a:pt x="17560" y="3564"/>
                  </a:cubicBezTo>
                  <a:cubicBezTo>
                    <a:pt x="17178" y="3564"/>
                    <a:pt x="16807" y="3519"/>
                    <a:pt x="16414" y="3428"/>
                  </a:cubicBezTo>
                  <a:lnTo>
                    <a:pt x="16212" y="3146"/>
                  </a:lnTo>
                  <a:cubicBezTo>
                    <a:pt x="15970" y="2904"/>
                    <a:pt x="15769" y="2662"/>
                    <a:pt x="15567" y="2380"/>
                  </a:cubicBezTo>
                  <a:cubicBezTo>
                    <a:pt x="15527" y="2259"/>
                    <a:pt x="15527" y="2178"/>
                    <a:pt x="15527" y="2097"/>
                  </a:cubicBezTo>
                  <a:cubicBezTo>
                    <a:pt x="15567" y="1734"/>
                    <a:pt x="15365" y="1412"/>
                    <a:pt x="15003" y="1291"/>
                  </a:cubicBezTo>
                  <a:cubicBezTo>
                    <a:pt x="14910" y="1260"/>
                    <a:pt x="14812" y="1247"/>
                    <a:pt x="14712" y="1247"/>
                  </a:cubicBezTo>
                  <a:cubicBezTo>
                    <a:pt x="14551" y="1247"/>
                    <a:pt x="14386" y="1281"/>
                    <a:pt x="14236" y="1331"/>
                  </a:cubicBezTo>
                  <a:cubicBezTo>
                    <a:pt x="14122" y="1360"/>
                    <a:pt x="14008" y="1388"/>
                    <a:pt x="13894" y="1388"/>
                  </a:cubicBezTo>
                  <a:cubicBezTo>
                    <a:pt x="13847" y="1388"/>
                    <a:pt x="13800" y="1383"/>
                    <a:pt x="13752" y="1371"/>
                  </a:cubicBezTo>
                  <a:cubicBezTo>
                    <a:pt x="13716" y="1366"/>
                    <a:pt x="13681" y="1364"/>
                    <a:pt x="13647" y="1364"/>
                  </a:cubicBezTo>
                  <a:cubicBezTo>
                    <a:pt x="13411" y="1364"/>
                    <a:pt x="13218" y="1483"/>
                    <a:pt x="13147" y="1694"/>
                  </a:cubicBezTo>
                  <a:cubicBezTo>
                    <a:pt x="12825" y="2339"/>
                    <a:pt x="12502" y="2944"/>
                    <a:pt x="12139" y="3549"/>
                  </a:cubicBezTo>
                  <a:cubicBezTo>
                    <a:pt x="11817" y="4033"/>
                    <a:pt x="11534" y="4477"/>
                    <a:pt x="11292" y="5001"/>
                  </a:cubicBezTo>
                  <a:cubicBezTo>
                    <a:pt x="10849" y="5283"/>
                    <a:pt x="10526" y="5727"/>
                    <a:pt x="10324" y="6211"/>
                  </a:cubicBezTo>
                  <a:cubicBezTo>
                    <a:pt x="10244" y="6251"/>
                    <a:pt x="10203" y="6292"/>
                    <a:pt x="10123" y="6372"/>
                  </a:cubicBezTo>
                  <a:cubicBezTo>
                    <a:pt x="9921" y="6453"/>
                    <a:pt x="9760" y="6614"/>
                    <a:pt x="9598" y="6776"/>
                  </a:cubicBezTo>
                  <a:cubicBezTo>
                    <a:pt x="9316" y="6816"/>
                    <a:pt x="8993" y="6937"/>
                    <a:pt x="8711" y="7098"/>
                  </a:cubicBezTo>
                  <a:cubicBezTo>
                    <a:pt x="8590" y="7179"/>
                    <a:pt x="8429" y="7219"/>
                    <a:pt x="8308" y="7300"/>
                  </a:cubicBezTo>
                  <a:cubicBezTo>
                    <a:pt x="7985" y="7421"/>
                    <a:pt x="7663" y="7501"/>
                    <a:pt x="7340" y="7582"/>
                  </a:cubicBezTo>
                  <a:cubicBezTo>
                    <a:pt x="6332" y="7864"/>
                    <a:pt x="5324" y="8106"/>
                    <a:pt x="4557" y="9034"/>
                  </a:cubicBezTo>
                  <a:cubicBezTo>
                    <a:pt x="4396" y="9236"/>
                    <a:pt x="4194" y="9397"/>
                    <a:pt x="3993" y="9518"/>
                  </a:cubicBezTo>
                  <a:cubicBezTo>
                    <a:pt x="3509" y="9720"/>
                    <a:pt x="3146" y="10123"/>
                    <a:pt x="2984" y="10607"/>
                  </a:cubicBezTo>
                  <a:lnTo>
                    <a:pt x="2904" y="10808"/>
                  </a:lnTo>
                  <a:cubicBezTo>
                    <a:pt x="2863" y="11091"/>
                    <a:pt x="2742" y="11333"/>
                    <a:pt x="2662" y="11615"/>
                  </a:cubicBezTo>
                  <a:lnTo>
                    <a:pt x="1654" y="12623"/>
                  </a:lnTo>
                  <a:cubicBezTo>
                    <a:pt x="1089" y="13148"/>
                    <a:pt x="766" y="13833"/>
                    <a:pt x="726" y="14559"/>
                  </a:cubicBezTo>
                  <a:cubicBezTo>
                    <a:pt x="686" y="14761"/>
                    <a:pt x="645" y="14962"/>
                    <a:pt x="605" y="15124"/>
                  </a:cubicBezTo>
                  <a:lnTo>
                    <a:pt x="605" y="15204"/>
                  </a:lnTo>
                  <a:cubicBezTo>
                    <a:pt x="403" y="15648"/>
                    <a:pt x="444" y="16172"/>
                    <a:pt x="686" y="16576"/>
                  </a:cubicBezTo>
                  <a:cubicBezTo>
                    <a:pt x="887" y="16777"/>
                    <a:pt x="887" y="17059"/>
                    <a:pt x="686" y="17261"/>
                  </a:cubicBezTo>
                  <a:cubicBezTo>
                    <a:pt x="484" y="17543"/>
                    <a:pt x="282" y="17785"/>
                    <a:pt x="81" y="18068"/>
                  </a:cubicBezTo>
                  <a:lnTo>
                    <a:pt x="0" y="18148"/>
                  </a:lnTo>
                  <a:lnTo>
                    <a:pt x="1936" y="26093"/>
                  </a:lnTo>
                  <a:cubicBezTo>
                    <a:pt x="2218" y="26214"/>
                    <a:pt x="25044" y="44322"/>
                    <a:pt x="25246" y="44725"/>
                  </a:cubicBezTo>
                  <a:cubicBezTo>
                    <a:pt x="25448" y="45129"/>
                    <a:pt x="26254" y="45008"/>
                    <a:pt x="26254" y="45532"/>
                  </a:cubicBezTo>
                  <a:cubicBezTo>
                    <a:pt x="26254" y="46016"/>
                    <a:pt x="26859" y="47306"/>
                    <a:pt x="27585" y="47548"/>
                  </a:cubicBezTo>
                  <a:cubicBezTo>
                    <a:pt x="27948" y="47589"/>
                    <a:pt x="28230" y="47952"/>
                    <a:pt x="28190" y="48315"/>
                  </a:cubicBezTo>
                  <a:lnTo>
                    <a:pt x="29400" y="48557"/>
                  </a:lnTo>
                  <a:cubicBezTo>
                    <a:pt x="29400" y="48557"/>
                    <a:pt x="30126" y="49484"/>
                    <a:pt x="30691" y="49565"/>
                  </a:cubicBezTo>
                  <a:cubicBezTo>
                    <a:pt x="31094" y="49605"/>
                    <a:pt x="31416" y="49807"/>
                    <a:pt x="31618" y="50170"/>
                  </a:cubicBezTo>
                  <a:cubicBezTo>
                    <a:pt x="31618" y="50170"/>
                    <a:pt x="31215" y="51984"/>
                    <a:pt x="31618" y="51984"/>
                  </a:cubicBezTo>
                  <a:cubicBezTo>
                    <a:pt x="32021" y="51984"/>
                    <a:pt x="39240" y="51017"/>
                    <a:pt x="39240" y="51017"/>
                  </a:cubicBezTo>
                  <a:cubicBezTo>
                    <a:pt x="39240" y="51017"/>
                    <a:pt x="46621" y="44806"/>
                    <a:pt x="48919" y="43798"/>
                  </a:cubicBezTo>
                  <a:cubicBezTo>
                    <a:pt x="51218" y="42789"/>
                    <a:pt x="55493" y="40087"/>
                    <a:pt x="55493" y="40087"/>
                  </a:cubicBezTo>
                  <a:lnTo>
                    <a:pt x="55695" y="38273"/>
                  </a:lnTo>
                  <a:cubicBezTo>
                    <a:pt x="55695" y="38273"/>
                    <a:pt x="54565" y="36861"/>
                    <a:pt x="54162" y="36861"/>
                  </a:cubicBezTo>
                  <a:cubicBezTo>
                    <a:pt x="53759" y="36861"/>
                    <a:pt x="52146" y="36780"/>
                    <a:pt x="52146" y="36780"/>
                  </a:cubicBezTo>
                  <a:cubicBezTo>
                    <a:pt x="52146" y="36780"/>
                    <a:pt x="50936" y="35450"/>
                    <a:pt x="50936" y="35046"/>
                  </a:cubicBezTo>
                  <a:cubicBezTo>
                    <a:pt x="50855" y="34441"/>
                    <a:pt x="50774" y="33836"/>
                    <a:pt x="50653" y="33231"/>
                  </a:cubicBezTo>
                  <a:lnTo>
                    <a:pt x="49242" y="31941"/>
                  </a:lnTo>
                  <a:cubicBezTo>
                    <a:pt x="49242" y="31941"/>
                    <a:pt x="50532" y="31054"/>
                    <a:pt x="50653" y="30731"/>
                  </a:cubicBezTo>
                  <a:cubicBezTo>
                    <a:pt x="50694" y="30207"/>
                    <a:pt x="50694" y="29642"/>
                    <a:pt x="50653" y="29118"/>
                  </a:cubicBezTo>
                  <a:lnTo>
                    <a:pt x="51339" y="27021"/>
                  </a:lnTo>
                  <a:lnTo>
                    <a:pt x="50936" y="24682"/>
                  </a:lnTo>
                  <a:lnTo>
                    <a:pt x="50532" y="20971"/>
                  </a:lnTo>
                  <a:cubicBezTo>
                    <a:pt x="50532" y="20044"/>
                    <a:pt x="49726" y="14922"/>
                    <a:pt x="49726" y="14922"/>
                  </a:cubicBezTo>
                  <a:lnTo>
                    <a:pt x="48113" y="13309"/>
                  </a:lnTo>
                  <a:cubicBezTo>
                    <a:pt x="48234" y="12502"/>
                    <a:pt x="47508" y="12341"/>
                    <a:pt x="47427" y="12099"/>
                  </a:cubicBezTo>
                  <a:cubicBezTo>
                    <a:pt x="47306" y="11817"/>
                    <a:pt x="46500" y="10687"/>
                    <a:pt x="46500" y="10405"/>
                  </a:cubicBezTo>
                  <a:cubicBezTo>
                    <a:pt x="46500" y="10123"/>
                    <a:pt x="46217" y="9195"/>
                    <a:pt x="46621" y="8913"/>
                  </a:cubicBezTo>
                  <a:cubicBezTo>
                    <a:pt x="47024" y="8590"/>
                    <a:pt x="48435" y="7098"/>
                    <a:pt x="48435" y="7098"/>
                  </a:cubicBezTo>
                  <a:cubicBezTo>
                    <a:pt x="48839" y="6171"/>
                    <a:pt x="48839" y="3791"/>
                    <a:pt x="48839" y="3791"/>
                  </a:cubicBezTo>
                  <a:cubicBezTo>
                    <a:pt x="48839" y="3791"/>
                    <a:pt x="48839" y="2460"/>
                    <a:pt x="49242" y="2057"/>
                  </a:cubicBezTo>
                  <a:cubicBezTo>
                    <a:pt x="49686" y="1533"/>
                    <a:pt x="50129" y="968"/>
                    <a:pt x="50452" y="363"/>
                  </a:cubicBezTo>
                  <a:lnTo>
                    <a:pt x="50452" y="363"/>
                  </a:lnTo>
                  <a:cubicBezTo>
                    <a:pt x="50008" y="565"/>
                    <a:pt x="49565" y="686"/>
                    <a:pt x="49040" y="686"/>
                  </a:cubicBezTo>
                  <a:cubicBezTo>
                    <a:pt x="48718" y="686"/>
                    <a:pt x="48355" y="767"/>
                    <a:pt x="48032" y="807"/>
                  </a:cubicBezTo>
                  <a:cubicBezTo>
                    <a:pt x="47951" y="726"/>
                    <a:pt x="47871" y="646"/>
                    <a:pt x="47790" y="605"/>
                  </a:cubicBezTo>
                  <a:cubicBezTo>
                    <a:pt x="47629" y="444"/>
                    <a:pt x="47427" y="363"/>
                    <a:pt x="47185" y="323"/>
                  </a:cubicBezTo>
                  <a:cubicBezTo>
                    <a:pt x="47104" y="283"/>
                    <a:pt x="47024" y="242"/>
                    <a:pt x="46983" y="242"/>
                  </a:cubicBezTo>
                  <a:cubicBezTo>
                    <a:pt x="46801" y="164"/>
                    <a:pt x="46619" y="120"/>
                    <a:pt x="46447" y="120"/>
                  </a:cubicBezTo>
                  <a:cubicBezTo>
                    <a:pt x="46353" y="120"/>
                    <a:pt x="46263" y="133"/>
                    <a:pt x="46177" y="162"/>
                  </a:cubicBezTo>
                  <a:cubicBezTo>
                    <a:pt x="46056" y="242"/>
                    <a:pt x="45935" y="363"/>
                    <a:pt x="45895" y="525"/>
                  </a:cubicBezTo>
                  <a:cubicBezTo>
                    <a:pt x="45895" y="525"/>
                    <a:pt x="45895" y="565"/>
                    <a:pt x="45895" y="565"/>
                  </a:cubicBezTo>
                  <a:lnTo>
                    <a:pt x="45733" y="565"/>
                  </a:lnTo>
                  <a:cubicBezTo>
                    <a:pt x="45653" y="565"/>
                    <a:pt x="45572" y="525"/>
                    <a:pt x="45491" y="484"/>
                  </a:cubicBezTo>
                  <a:lnTo>
                    <a:pt x="45249" y="484"/>
                  </a:lnTo>
                  <a:cubicBezTo>
                    <a:pt x="45131" y="189"/>
                    <a:pt x="44840" y="2"/>
                    <a:pt x="44535" y="2"/>
                  </a:cubicBezTo>
                  <a:cubicBezTo>
                    <a:pt x="44423" y="2"/>
                    <a:pt x="44309" y="27"/>
                    <a:pt x="44201" y="81"/>
                  </a:cubicBezTo>
                  <a:lnTo>
                    <a:pt x="44160"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6764;p30">
              <a:extLst>
                <a:ext uri="{FF2B5EF4-FFF2-40B4-BE49-F238E27FC236}">
                  <a16:creationId xmlns:a16="http://schemas.microsoft.com/office/drawing/2014/main" id="{EC3F0C06-87F6-1241-B16D-CAEA052C0CB0}"/>
                </a:ext>
              </a:extLst>
            </p:cNvPr>
            <p:cNvSpPr/>
            <p:nvPr/>
          </p:nvSpPr>
          <p:spPr>
            <a:xfrm>
              <a:off x="502814" y="1286346"/>
              <a:ext cx="741734" cy="651942"/>
            </a:xfrm>
            <a:custGeom>
              <a:avLst/>
              <a:gdLst/>
              <a:ahLst/>
              <a:cxnLst/>
              <a:rect l="l" t="t" r="r" b="b"/>
              <a:pathLst>
                <a:path w="47509" h="41751" extrusionOk="0">
                  <a:moveTo>
                    <a:pt x="38144" y="1"/>
                  </a:moveTo>
                  <a:cubicBezTo>
                    <a:pt x="37983" y="1"/>
                    <a:pt x="37818" y="35"/>
                    <a:pt x="37668" y="85"/>
                  </a:cubicBezTo>
                  <a:cubicBezTo>
                    <a:pt x="37554" y="114"/>
                    <a:pt x="37440" y="142"/>
                    <a:pt x="37326" y="142"/>
                  </a:cubicBezTo>
                  <a:cubicBezTo>
                    <a:pt x="37279" y="142"/>
                    <a:pt x="37232" y="137"/>
                    <a:pt x="37184" y="125"/>
                  </a:cubicBezTo>
                  <a:cubicBezTo>
                    <a:pt x="37148" y="120"/>
                    <a:pt x="37113" y="118"/>
                    <a:pt x="37079" y="118"/>
                  </a:cubicBezTo>
                  <a:cubicBezTo>
                    <a:pt x="36843" y="118"/>
                    <a:pt x="36650" y="237"/>
                    <a:pt x="36579" y="448"/>
                  </a:cubicBezTo>
                  <a:cubicBezTo>
                    <a:pt x="36257" y="1093"/>
                    <a:pt x="35934" y="1698"/>
                    <a:pt x="35571" y="2303"/>
                  </a:cubicBezTo>
                  <a:cubicBezTo>
                    <a:pt x="35249" y="2787"/>
                    <a:pt x="34966" y="3231"/>
                    <a:pt x="34724" y="3755"/>
                  </a:cubicBezTo>
                  <a:cubicBezTo>
                    <a:pt x="34281" y="4037"/>
                    <a:pt x="33958" y="4481"/>
                    <a:pt x="33756" y="4965"/>
                  </a:cubicBezTo>
                  <a:cubicBezTo>
                    <a:pt x="33676" y="5005"/>
                    <a:pt x="33635" y="5046"/>
                    <a:pt x="33555" y="5126"/>
                  </a:cubicBezTo>
                  <a:cubicBezTo>
                    <a:pt x="33353" y="5207"/>
                    <a:pt x="33192" y="5368"/>
                    <a:pt x="33030" y="5530"/>
                  </a:cubicBezTo>
                  <a:cubicBezTo>
                    <a:pt x="32748" y="5570"/>
                    <a:pt x="32425" y="5691"/>
                    <a:pt x="32143" y="5852"/>
                  </a:cubicBezTo>
                  <a:cubicBezTo>
                    <a:pt x="32022" y="5933"/>
                    <a:pt x="31861" y="5973"/>
                    <a:pt x="31740" y="6054"/>
                  </a:cubicBezTo>
                  <a:cubicBezTo>
                    <a:pt x="31417" y="6175"/>
                    <a:pt x="31095" y="6255"/>
                    <a:pt x="30772" y="6336"/>
                  </a:cubicBezTo>
                  <a:cubicBezTo>
                    <a:pt x="29764" y="6618"/>
                    <a:pt x="28756" y="6860"/>
                    <a:pt x="27989" y="7788"/>
                  </a:cubicBezTo>
                  <a:cubicBezTo>
                    <a:pt x="27828" y="7990"/>
                    <a:pt x="27626" y="8151"/>
                    <a:pt x="27425" y="8272"/>
                  </a:cubicBezTo>
                  <a:cubicBezTo>
                    <a:pt x="26941" y="8474"/>
                    <a:pt x="26578" y="8877"/>
                    <a:pt x="26416" y="9361"/>
                  </a:cubicBezTo>
                  <a:lnTo>
                    <a:pt x="26336" y="9562"/>
                  </a:lnTo>
                  <a:cubicBezTo>
                    <a:pt x="26295" y="9845"/>
                    <a:pt x="26174" y="10087"/>
                    <a:pt x="26094" y="10369"/>
                  </a:cubicBezTo>
                  <a:lnTo>
                    <a:pt x="25086" y="11377"/>
                  </a:lnTo>
                  <a:cubicBezTo>
                    <a:pt x="24521" y="11902"/>
                    <a:pt x="24198" y="12587"/>
                    <a:pt x="24158" y="13313"/>
                  </a:cubicBezTo>
                  <a:cubicBezTo>
                    <a:pt x="24118" y="13515"/>
                    <a:pt x="24077" y="13716"/>
                    <a:pt x="24037" y="13878"/>
                  </a:cubicBezTo>
                  <a:lnTo>
                    <a:pt x="24037" y="13958"/>
                  </a:lnTo>
                  <a:cubicBezTo>
                    <a:pt x="23835" y="14402"/>
                    <a:pt x="23876" y="14926"/>
                    <a:pt x="24118" y="15330"/>
                  </a:cubicBezTo>
                  <a:cubicBezTo>
                    <a:pt x="24319" y="15531"/>
                    <a:pt x="24319" y="15813"/>
                    <a:pt x="24118" y="16015"/>
                  </a:cubicBezTo>
                  <a:cubicBezTo>
                    <a:pt x="23916" y="16297"/>
                    <a:pt x="23714" y="16539"/>
                    <a:pt x="23513" y="16822"/>
                  </a:cubicBezTo>
                  <a:cubicBezTo>
                    <a:pt x="22666" y="17830"/>
                    <a:pt x="21900" y="18838"/>
                    <a:pt x="20690" y="19322"/>
                  </a:cubicBezTo>
                  <a:lnTo>
                    <a:pt x="20448" y="19403"/>
                  </a:lnTo>
                  <a:cubicBezTo>
                    <a:pt x="20085" y="19524"/>
                    <a:pt x="19762" y="19685"/>
                    <a:pt x="19520" y="19927"/>
                  </a:cubicBezTo>
                  <a:cubicBezTo>
                    <a:pt x="18512" y="20855"/>
                    <a:pt x="17221" y="21419"/>
                    <a:pt x="15850" y="21460"/>
                  </a:cubicBezTo>
                  <a:lnTo>
                    <a:pt x="15487" y="21460"/>
                  </a:lnTo>
                  <a:cubicBezTo>
                    <a:pt x="15375" y="21451"/>
                    <a:pt x="15255" y="21442"/>
                    <a:pt x="15130" y="21442"/>
                  </a:cubicBezTo>
                  <a:cubicBezTo>
                    <a:pt x="14672" y="21442"/>
                    <a:pt x="14168" y="21559"/>
                    <a:pt x="13914" y="22226"/>
                  </a:cubicBezTo>
                  <a:lnTo>
                    <a:pt x="13672" y="22468"/>
                  </a:lnTo>
                  <a:cubicBezTo>
                    <a:pt x="13027" y="23274"/>
                    <a:pt x="12503" y="24162"/>
                    <a:pt x="12059" y="25130"/>
                  </a:cubicBezTo>
                  <a:lnTo>
                    <a:pt x="11737" y="25291"/>
                  </a:lnTo>
                  <a:cubicBezTo>
                    <a:pt x="11414" y="25452"/>
                    <a:pt x="11051" y="25613"/>
                    <a:pt x="10728" y="25734"/>
                  </a:cubicBezTo>
                  <a:lnTo>
                    <a:pt x="10527" y="25815"/>
                  </a:lnTo>
                  <a:cubicBezTo>
                    <a:pt x="9962" y="25976"/>
                    <a:pt x="9277" y="26218"/>
                    <a:pt x="9115" y="27106"/>
                  </a:cubicBezTo>
                  <a:cubicBezTo>
                    <a:pt x="9075" y="27146"/>
                    <a:pt x="9075" y="27227"/>
                    <a:pt x="8994" y="27267"/>
                  </a:cubicBezTo>
                  <a:cubicBezTo>
                    <a:pt x="8954" y="27348"/>
                    <a:pt x="8873" y="27428"/>
                    <a:pt x="8833" y="27509"/>
                  </a:cubicBezTo>
                  <a:cubicBezTo>
                    <a:pt x="8712" y="27751"/>
                    <a:pt x="8591" y="27953"/>
                    <a:pt x="8430" y="28195"/>
                  </a:cubicBezTo>
                  <a:cubicBezTo>
                    <a:pt x="7946" y="28759"/>
                    <a:pt x="7704" y="29485"/>
                    <a:pt x="7623" y="30211"/>
                  </a:cubicBezTo>
                  <a:cubicBezTo>
                    <a:pt x="7623" y="30655"/>
                    <a:pt x="7341" y="31058"/>
                    <a:pt x="6978" y="31219"/>
                  </a:cubicBezTo>
                  <a:cubicBezTo>
                    <a:pt x="6494" y="31502"/>
                    <a:pt x="6050" y="31824"/>
                    <a:pt x="5647" y="32227"/>
                  </a:cubicBezTo>
                  <a:cubicBezTo>
                    <a:pt x="5324" y="32510"/>
                    <a:pt x="4961" y="32792"/>
                    <a:pt x="4558" y="33034"/>
                  </a:cubicBezTo>
                  <a:lnTo>
                    <a:pt x="4276" y="33357"/>
                  </a:lnTo>
                  <a:cubicBezTo>
                    <a:pt x="4074" y="33478"/>
                    <a:pt x="3913" y="33720"/>
                    <a:pt x="3913" y="33962"/>
                  </a:cubicBezTo>
                  <a:cubicBezTo>
                    <a:pt x="3832" y="34365"/>
                    <a:pt x="3631" y="34728"/>
                    <a:pt x="3389" y="35050"/>
                  </a:cubicBezTo>
                  <a:cubicBezTo>
                    <a:pt x="3187" y="35373"/>
                    <a:pt x="3026" y="35736"/>
                    <a:pt x="2905" y="36059"/>
                  </a:cubicBezTo>
                  <a:cubicBezTo>
                    <a:pt x="2703" y="36180"/>
                    <a:pt x="2582" y="36381"/>
                    <a:pt x="2582" y="36583"/>
                  </a:cubicBezTo>
                  <a:lnTo>
                    <a:pt x="2461" y="36704"/>
                  </a:lnTo>
                  <a:cubicBezTo>
                    <a:pt x="2340" y="36906"/>
                    <a:pt x="2219" y="37067"/>
                    <a:pt x="2138" y="37269"/>
                  </a:cubicBezTo>
                  <a:cubicBezTo>
                    <a:pt x="2058" y="37309"/>
                    <a:pt x="2058" y="37430"/>
                    <a:pt x="2017" y="37511"/>
                  </a:cubicBezTo>
                  <a:cubicBezTo>
                    <a:pt x="2017" y="37551"/>
                    <a:pt x="1977" y="37591"/>
                    <a:pt x="2017" y="37591"/>
                  </a:cubicBezTo>
                  <a:lnTo>
                    <a:pt x="1977" y="37591"/>
                  </a:lnTo>
                  <a:cubicBezTo>
                    <a:pt x="1493" y="37591"/>
                    <a:pt x="1090" y="37874"/>
                    <a:pt x="888" y="38317"/>
                  </a:cubicBezTo>
                  <a:lnTo>
                    <a:pt x="848" y="38357"/>
                  </a:lnTo>
                  <a:cubicBezTo>
                    <a:pt x="485" y="39003"/>
                    <a:pt x="203" y="39729"/>
                    <a:pt x="1" y="40455"/>
                  </a:cubicBezTo>
                  <a:cubicBezTo>
                    <a:pt x="686" y="40737"/>
                    <a:pt x="1412" y="40898"/>
                    <a:pt x="2179" y="40979"/>
                  </a:cubicBezTo>
                  <a:cubicBezTo>
                    <a:pt x="4356" y="41342"/>
                    <a:pt x="6575" y="41584"/>
                    <a:pt x="8752" y="41705"/>
                  </a:cubicBezTo>
                  <a:cubicBezTo>
                    <a:pt x="8934" y="41735"/>
                    <a:pt x="9113" y="41750"/>
                    <a:pt x="9289" y="41750"/>
                  </a:cubicBezTo>
                  <a:cubicBezTo>
                    <a:pt x="9816" y="41750"/>
                    <a:pt x="10315" y="41614"/>
                    <a:pt x="10769" y="41342"/>
                  </a:cubicBezTo>
                  <a:cubicBezTo>
                    <a:pt x="11454" y="40818"/>
                    <a:pt x="11575" y="39930"/>
                    <a:pt x="11656" y="39124"/>
                  </a:cubicBezTo>
                  <a:cubicBezTo>
                    <a:pt x="11777" y="37874"/>
                    <a:pt x="11898" y="36623"/>
                    <a:pt x="12059" y="35373"/>
                  </a:cubicBezTo>
                  <a:cubicBezTo>
                    <a:pt x="13068" y="35091"/>
                    <a:pt x="14156" y="34929"/>
                    <a:pt x="15245" y="34929"/>
                  </a:cubicBezTo>
                  <a:cubicBezTo>
                    <a:pt x="15326" y="34929"/>
                    <a:pt x="15286" y="31784"/>
                    <a:pt x="15326" y="31542"/>
                  </a:cubicBezTo>
                  <a:cubicBezTo>
                    <a:pt x="15528" y="30211"/>
                    <a:pt x="16213" y="28840"/>
                    <a:pt x="16576" y="27509"/>
                  </a:cubicBezTo>
                  <a:cubicBezTo>
                    <a:pt x="18251" y="28011"/>
                    <a:pt x="20004" y="28263"/>
                    <a:pt x="21753" y="28263"/>
                  </a:cubicBezTo>
                  <a:cubicBezTo>
                    <a:pt x="22531" y="28263"/>
                    <a:pt x="23308" y="28213"/>
                    <a:pt x="24077" y="28114"/>
                  </a:cubicBezTo>
                  <a:cubicBezTo>
                    <a:pt x="24360" y="28074"/>
                    <a:pt x="24602" y="27993"/>
                    <a:pt x="24844" y="27872"/>
                  </a:cubicBezTo>
                  <a:cubicBezTo>
                    <a:pt x="25086" y="27711"/>
                    <a:pt x="25287" y="27428"/>
                    <a:pt x="25408" y="27146"/>
                  </a:cubicBezTo>
                  <a:cubicBezTo>
                    <a:pt x="25973" y="25976"/>
                    <a:pt x="25973" y="24605"/>
                    <a:pt x="26134" y="23274"/>
                  </a:cubicBezTo>
                  <a:cubicBezTo>
                    <a:pt x="26295" y="21944"/>
                    <a:pt x="26699" y="20572"/>
                    <a:pt x="27707" y="19725"/>
                  </a:cubicBezTo>
                  <a:cubicBezTo>
                    <a:pt x="28957" y="18717"/>
                    <a:pt x="31538" y="18153"/>
                    <a:pt x="33071" y="18153"/>
                  </a:cubicBezTo>
                  <a:cubicBezTo>
                    <a:pt x="33455" y="18153"/>
                    <a:pt x="33762" y="18194"/>
                    <a:pt x="34046" y="18194"/>
                  </a:cubicBezTo>
                  <a:cubicBezTo>
                    <a:pt x="34447" y="18194"/>
                    <a:pt x="34799" y="18111"/>
                    <a:pt x="35249" y="17709"/>
                  </a:cubicBezTo>
                  <a:cubicBezTo>
                    <a:pt x="35934" y="17064"/>
                    <a:pt x="36055" y="15894"/>
                    <a:pt x="36983" y="15531"/>
                  </a:cubicBezTo>
                  <a:cubicBezTo>
                    <a:pt x="37198" y="15432"/>
                    <a:pt x="37434" y="15407"/>
                    <a:pt x="37676" y="15407"/>
                  </a:cubicBezTo>
                  <a:cubicBezTo>
                    <a:pt x="37912" y="15407"/>
                    <a:pt x="38155" y="15431"/>
                    <a:pt x="38390" y="15431"/>
                  </a:cubicBezTo>
                  <a:cubicBezTo>
                    <a:pt x="38501" y="15431"/>
                    <a:pt x="38610" y="15425"/>
                    <a:pt x="38717" y="15410"/>
                  </a:cubicBezTo>
                  <a:cubicBezTo>
                    <a:pt x="39322" y="15330"/>
                    <a:pt x="39927" y="14684"/>
                    <a:pt x="39604" y="14200"/>
                  </a:cubicBezTo>
                  <a:cubicBezTo>
                    <a:pt x="39322" y="13837"/>
                    <a:pt x="39806" y="13394"/>
                    <a:pt x="40249" y="13353"/>
                  </a:cubicBezTo>
                  <a:cubicBezTo>
                    <a:pt x="40693" y="13273"/>
                    <a:pt x="41217" y="13273"/>
                    <a:pt x="41459" y="12910"/>
                  </a:cubicBezTo>
                  <a:cubicBezTo>
                    <a:pt x="41621" y="12708"/>
                    <a:pt x="41621" y="12426"/>
                    <a:pt x="41741" y="12224"/>
                  </a:cubicBezTo>
                  <a:cubicBezTo>
                    <a:pt x="41876" y="11972"/>
                    <a:pt x="42108" y="11881"/>
                    <a:pt x="42378" y="11881"/>
                  </a:cubicBezTo>
                  <a:cubicBezTo>
                    <a:pt x="42754" y="11881"/>
                    <a:pt x="43203" y="12060"/>
                    <a:pt x="43556" y="12224"/>
                  </a:cubicBezTo>
                  <a:cubicBezTo>
                    <a:pt x="44430" y="12603"/>
                    <a:pt x="45367" y="12792"/>
                    <a:pt x="46321" y="12792"/>
                  </a:cubicBezTo>
                  <a:cubicBezTo>
                    <a:pt x="46689" y="12792"/>
                    <a:pt x="47058" y="12764"/>
                    <a:pt x="47428" y="12708"/>
                  </a:cubicBezTo>
                  <a:cubicBezTo>
                    <a:pt x="47509" y="12103"/>
                    <a:pt x="47428" y="11498"/>
                    <a:pt x="47186" y="10934"/>
                  </a:cubicBezTo>
                  <a:cubicBezTo>
                    <a:pt x="46258" y="8917"/>
                    <a:pt x="46137" y="6860"/>
                    <a:pt x="45895" y="4683"/>
                  </a:cubicBezTo>
                  <a:cubicBezTo>
                    <a:pt x="45815" y="4118"/>
                    <a:pt x="45895" y="3110"/>
                    <a:pt x="45331" y="2868"/>
                  </a:cubicBezTo>
                  <a:cubicBezTo>
                    <a:pt x="45265" y="2873"/>
                    <a:pt x="45205" y="2875"/>
                    <a:pt x="45151" y="2875"/>
                  </a:cubicBezTo>
                  <a:cubicBezTo>
                    <a:pt x="44739" y="2875"/>
                    <a:pt x="44636" y="2731"/>
                    <a:pt x="44565" y="2303"/>
                  </a:cubicBezTo>
                  <a:cubicBezTo>
                    <a:pt x="44524" y="2061"/>
                    <a:pt x="44363" y="1900"/>
                    <a:pt x="44121" y="1860"/>
                  </a:cubicBezTo>
                  <a:cubicBezTo>
                    <a:pt x="43919" y="1860"/>
                    <a:pt x="43718" y="1981"/>
                    <a:pt x="43637" y="2182"/>
                  </a:cubicBezTo>
                  <a:cubicBezTo>
                    <a:pt x="43556" y="2303"/>
                    <a:pt x="43476" y="2344"/>
                    <a:pt x="43234" y="2424"/>
                  </a:cubicBezTo>
                  <a:cubicBezTo>
                    <a:pt x="43153" y="2424"/>
                    <a:pt x="43072" y="2465"/>
                    <a:pt x="42992" y="2505"/>
                  </a:cubicBezTo>
                  <a:cubicBezTo>
                    <a:pt x="42791" y="2371"/>
                    <a:pt x="42563" y="2293"/>
                    <a:pt x="42330" y="2293"/>
                  </a:cubicBezTo>
                  <a:cubicBezTo>
                    <a:pt x="42282" y="2293"/>
                    <a:pt x="42234" y="2296"/>
                    <a:pt x="42185" y="2303"/>
                  </a:cubicBezTo>
                  <a:lnTo>
                    <a:pt x="41379" y="2303"/>
                  </a:lnTo>
                  <a:cubicBezTo>
                    <a:pt x="41247" y="2313"/>
                    <a:pt x="41119" y="2318"/>
                    <a:pt x="40992" y="2318"/>
                  </a:cubicBezTo>
                  <a:cubicBezTo>
                    <a:pt x="40610" y="2318"/>
                    <a:pt x="40239" y="2273"/>
                    <a:pt x="39846" y="2182"/>
                  </a:cubicBezTo>
                  <a:lnTo>
                    <a:pt x="39644" y="1900"/>
                  </a:lnTo>
                  <a:cubicBezTo>
                    <a:pt x="39402" y="1658"/>
                    <a:pt x="39201" y="1416"/>
                    <a:pt x="38999" y="1134"/>
                  </a:cubicBezTo>
                  <a:cubicBezTo>
                    <a:pt x="38959" y="1013"/>
                    <a:pt x="38959" y="932"/>
                    <a:pt x="38959" y="851"/>
                  </a:cubicBezTo>
                  <a:cubicBezTo>
                    <a:pt x="38999" y="488"/>
                    <a:pt x="38797" y="166"/>
                    <a:pt x="38435" y="45"/>
                  </a:cubicBezTo>
                  <a:cubicBezTo>
                    <a:pt x="38342" y="14"/>
                    <a:pt x="38244" y="1"/>
                    <a:pt x="38144" y="1"/>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6765;p30">
              <a:extLst>
                <a:ext uri="{FF2B5EF4-FFF2-40B4-BE49-F238E27FC236}">
                  <a16:creationId xmlns:a16="http://schemas.microsoft.com/office/drawing/2014/main" id="{1973AF1B-2275-1B47-8FFF-95837F6BB276}"/>
                </a:ext>
              </a:extLst>
            </p:cNvPr>
            <p:cNvSpPr/>
            <p:nvPr/>
          </p:nvSpPr>
          <p:spPr>
            <a:xfrm>
              <a:off x="890673" y="1543970"/>
              <a:ext cx="51022" cy="51654"/>
            </a:xfrm>
            <a:custGeom>
              <a:avLst/>
              <a:gdLst/>
              <a:ahLst/>
              <a:cxnLst/>
              <a:rect l="l" t="t" r="r" b="b"/>
              <a:pathLst>
                <a:path w="3268" h="3308" extrusionOk="0">
                  <a:moveTo>
                    <a:pt x="1452" y="0"/>
                  </a:moveTo>
                  <a:lnTo>
                    <a:pt x="1089" y="323"/>
                  </a:lnTo>
                  <a:lnTo>
                    <a:pt x="1936" y="2017"/>
                  </a:lnTo>
                  <a:lnTo>
                    <a:pt x="1936" y="2017"/>
                  </a:lnTo>
                  <a:lnTo>
                    <a:pt x="323" y="1008"/>
                  </a:lnTo>
                  <a:lnTo>
                    <a:pt x="1" y="1291"/>
                  </a:lnTo>
                  <a:lnTo>
                    <a:pt x="1493" y="3307"/>
                  </a:lnTo>
                  <a:lnTo>
                    <a:pt x="1735" y="3105"/>
                  </a:lnTo>
                  <a:lnTo>
                    <a:pt x="1049" y="2218"/>
                  </a:lnTo>
                  <a:cubicBezTo>
                    <a:pt x="848" y="1896"/>
                    <a:pt x="606" y="1613"/>
                    <a:pt x="404" y="1412"/>
                  </a:cubicBezTo>
                  <a:lnTo>
                    <a:pt x="404" y="1412"/>
                  </a:lnTo>
                  <a:lnTo>
                    <a:pt x="2057" y="2420"/>
                  </a:lnTo>
                  <a:lnTo>
                    <a:pt x="2299" y="2218"/>
                  </a:lnTo>
                  <a:lnTo>
                    <a:pt x="1493" y="444"/>
                  </a:lnTo>
                  <a:lnTo>
                    <a:pt x="1493" y="444"/>
                  </a:lnTo>
                  <a:cubicBezTo>
                    <a:pt x="1654" y="645"/>
                    <a:pt x="1896" y="887"/>
                    <a:pt x="2219" y="1170"/>
                  </a:cubicBezTo>
                  <a:lnTo>
                    <a:pt x="3025" y="1976"/>
                  </a:lnTo>
                  <a:lnTo>
                    <a:pt x="3267" y="1734"/>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6766;p30">
              <a:extLst>
                <a:ext uri="{FF2B5EF4-FFF2-40B4-BE49-F238E27FC236}">
                  <a16:creationId xmlns:a16="http://schemas.microsoft.com/office/drawing/2014/main" id="{3F7AA4FB-720B-5247-A21D-757E45F53EFC}"/>
                </a:ext>
              </a:extLst>
            </p:cNvPr>
            <p:cNvSpPr/>
            <p:nvPr/>
          </p:nvSpPr>
          <p:spPr>
            <a:xfrm>
              <a:off x="926566" y="1522547"/>
              <a:ext cx="37798" cy="38678"/>
            </a:xfrm>
            <a:custGeom>
              <a:avLst/>
              <a:gdLst/>
              <a:ahLst/>
              <a:cxnLst/>
              <a:rect l="l" t="t" r="r" b="b"/>
              <a:pathLst>
                <a:path w="2421" h="2477" extrusionOk="0">
                  <a:moveTo>
                    <a:pt x="962" y="305"/>
                  </a:moveTo>
                  <a:cubicBezTo>
                    <a:pt x="1197" y="305"/>
                    <a:pt x="1458" y="465"/>
                    <a:pt x="1735" y="767"/>
                  </a:cubicBezTo>
                  <a:cubicBezTo>
                    <a:pt x="2178" y="1291"/>
                    <a:pt x="2218" y="1695"/>
                    <a:pt x="1896" y="1977"/>
                  </a:cubicBezTo>
                  <a:cubicBezTo>
                    <a:pt x="1773" y="2100"/>
                    <a:pt x="1626" y="2153"/>
                    <a:pt x="1473" y="2153"/>
                  </a:cubicBezTo>
                  <a:cubicBezTo>
                    <a:pt x="1426" y="2153"/>
                    <a:pt x="1379" y="2148"/>
                    <a:pt x="1331" y="2138"/>
                  </a:cubicBezTo>
                  <a:cubicBezTo>
                    <a:pt x="1130" y="2098"/>
                    <a:pt x="928" y="1937"/>
                    <a:pt x="726" y="1695"/>
                  </a:cubicBezTo>
                  <a:cubicBezTo>
                    <a:pt x="484" y="1412"/>
                    <a:pt x="363" y="1211"/>
                    <a:pt x="323" y="1009"/>
                  </a:cubicBezTo>
                  <a:cubicBezTo>
                    <a:pt x="323" y="807"/>
                    <a:pt x="404" y="606"/>
                    <a:pt x="565" y="485"/>
                  </a:cubicBezTo>
                  <a:cubicBezTo>
                    <a:pt x="686" y="363"/>
                    <a:pt x="819" y="305"/>
                    <a:pt x="962" y="305"/>
                  </a:cubicBezTo>
                  <a:close/>
                  <a:moveTo>
                    <a:pt x="888" y="1"/>
                  </a:moveTo>
                  <a:cubicBezTo>
                    <a:pt x="686" y="41"/>
                    <a:pt x="525" y="122"/>
                    <a:pt x="363" y="283"/>
                  </a:cubicBezTo>
                  <a:cubicBezTo>
                    <a:pt x="202" y="404"/>
                    <a:pt x="121" y="566"/>
                    <a:pt x="41" y="727"/>
                  </a:cubicBezTo>
                  <a:cubicBezTo>
                    <a:pt x="0" y="928"/>
                    <a:pt x="0" y="1130"/>
                    <a:pt x="81" y="1332"/>
                  </a:cubicBezTo>
                  <a:cubicBezTo>
                    <a:pt x="121" y="1533"/>
                    <a:pt x="242" y="1735"/>
                    <a:pt x="444" y="1937"/>
                  </a:cubicBezTo>
                  <a:cubicBezTo>
                    <a:pt x="605" y="2138"/>
                    <a:pt x="807" y="2300"/>
                    <a:pt x="1009" y="2380"/>
                  </a:cubicBezTo>
                  <a:cubicBezTo>
                    <a:pt x="1127" y="2439"/>
                    <a:pt x="1266" y="2477"/>
                    <a:pt x="1412" y="2477"/>
                  </a:cubicBezTo>
                  <a:cubicBezTo>
                    <a:pt x="1465" y="2477"/>
                    <a:pt x="1519" y="2472"/>
                    <a:pt x="1573" y="2461"/>
                  </a:cubicBezTo>
                  <a:cubicBezTo>
                    <a:pt x="1735" y="2421"/>
                    <a:pt x="1896" y="2340"/>
                    <a:pt x="2057" y="2219"/>
                  </a:cubicBezTo>
                  <a:cubicBezTo>
                    <a:pt x="2218" y="2058"/>
                    <a:pt x="2339" y="1896"/>
                    <a:pt x="2380" y="1735"/>
                  </a:cubicBezTo>
                  <a:cubicBezTo>
                    <a:pt x="2420" y="1533"/>
                    <a:pt x="2420" y="1332"/>
                    <a:pt x="2380" y="1130"/>
                  </a:cubicBezTo>
                  <a:cubicBezTo>
                    <a:pt x="2299" y="928"/>
                    <a:pt x="2178" y="727"/>
                    <a:pt x="2017" y="525"/>
                  </a:cubicBezTo>
                  <a:cubicBezTo>
                    <a:pt x="1815" y="324"/>
                    <a:pt x="1654" y="203"/>
                    <a:pt x="1452" y="82"/>
                  </a:cubicBezTo>
                  <a:cubicBezTo>
                    <a:pt x="1251" y="1"/>
                    <a:pt x="1049" y="1"/>
                    <a:pt x="8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6767;p30">
              <a:extLst>
                <a:ext uri="{FF2B5EF4-FFF2-40B4-BE49-F238E27FC236}">
                  <a16:creationId xmlns:a16="http://schemas.microsoft.com/office/drawing/2014/main" id="{47E22EAF-FCB3-884C-A726-F2DC1345E127}"/>
                </a:ext>
              </a:extLst>
            </p:cNvPr>
            <p:cNvSpPr/>
            <p:nvPr/>
          </p:nvSpPr>
          <p:spPr>
            <a:xfrm>
              <a:off x="951749" y="1498469"/>
              <a:ext cx="45979" cy="41099"/>
            </a:xfrm>
            <a:custGeom>
              <a:avLst/>
              <a:gdLst/>
              <a:ahLst/>
              <a:cxnLst/>
              <a:rect l="l" t="t" r="r" b="b"/>
              <a:pathLst>
                <a:path w="2945" h="2632" extrusionOk="0">
                  <a:moveTo>
                    <a:pt x="1049" y="333"/>
                  </a:moveTo>
                  <a:cubicBezTo>
                    <a:pt x="1170" y="333"/>
                    <a:pt x="1291" y="373"/>
                    <a:pt x="1372" y="494"/>
                  </a:cubicBezTo>
                  <a:cubicBezTo>
                    <a:pt x="1493" y="615"/>
                    <a:pt x="1533" y="736"/>
                    <a:pt x="1533" y="857"/>
                  </a:cubicBezTo>
                  <a:cubicBezTo>
                    <a:pt x="1493" y="978"/>
                    <a:pt x="1412" y="1059"/>
                    <a:pt x="1291" y="1180"/>
                  </a:cubicBezTo>
                  <a:lnTo>
                    <a:pt x="1009" y="1422"/>
                  </a:lnTo>
                  <a:lnTo>
                    <a:pt x="444" y="736"/>
                  </a:lnTo>
                  <a:lnTo>
                    <a:pt x="646" y="535"/>
                  </a:lnTo>
                  <a:cubicBezTo>
                    <a:pt x="807" y="414"/>
                    <a:pt x="968" y="333"/>
                    <a:pt x="1049" y="333"/>
                  </a:cubicBezTo>
                  <a:close/>
                  <a:moveTo>
                    <a:pt x="1227" y="0"/>
                  </a:moveTo>
                  <a:cubicBezTo>
                    <a:pt x="1196" y="0"/>
                    <a:pt x="1163" y="4"/>
                    <a:pt x="1130" y="10"/>
                  </a:cubicBezTo>
                  <a:cubicBezTo>
                    <a:pt x="928" y="10"/>
                    <a:pt x="726" y="131"/>
                    <a:pt x="484" y="333"/>
                  </a:cubicBezTo>
                  <a:lnTo>
                    <a:pt x="1" y="777"/>
                  </a:lnTo>
                  <a:lnTo>
                    <a:pt x="1654" y="2632"/>
                  </a:lnTo>
                  <a:lnTo>
                    <a:pt x="1896" y="2430"/>
                  </a:lnTo>
                  <a:lnTo>
                    <a:pt x="1210" y="1624"/>
                  </a:lnTo>
                  <a:lnTo>
                    <a:pt x="1493" y="1382"/>
                  </a:lnTo>
                  <a:lnTo>
                    <a:pt x="2622" y="1785"/>
                  </a:lnTo>
                  <a:lnTo>
                    <a:pt x="2945" y="1503"/>
                  </a:lnTo>
                  <a:lnTo>
                    <a:pt x="1694" y="1099"/>
                  </a:lnTo>
                  <a:cubicBezTo>
                    <a:pt x="1815" y="938"/>
                    <a:pt x="1856" y="777"/>
                    <a:pt x="1856" y="656"/>
                  </a:cubicBezTo>
                  <a:cubicBezTo>
                    <a:pt x="1856" y="494"/>
                    <a:pt x="1775" y="373"/>
                    <a:pt x="1654" y="252"/>
                  </a:cubicBezTo>
                  <a:cubicBezTo>
                    <a:pt x="1520" y="84"/>
                    <a:pt x="1385" y="0"/>
                    <a:pt x="12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6768;p30">
              <a:extLst>
                <a:ext uri="{FF2B5EF4-FFF2-40B4-BE49-F238E27FC236}">
                  <a16:creationId xmlns:a16="http://schemas.microsoft.com/office/drawing/2014/main" id="{5CDD6AE1-26C4-1A46-8921-ADEBD30A0A0E}"/>
                </a:ext>
              </a:extLst>
            </p:cNvPr>
            <p:cNvSpPr/>
            <p:nvPr/>
          </p:nvSpPr>
          <p:spPr>
            <a:xfrm>
              <a:off x="981334" y="1474454"/>
              <a:ext cx="37798" cy="38663"/>
            </a:xfrm>
            <a:custGeom>
              <a:avLst/>
              <a:gdLst/>
              <a:ahLst/>
              <a:cxnLst/>
              <a:rect l="l" t="t" r="r" b="b"/>
              <a:pathLst>
                <a:path w="2421" h="2476" extrusionOk="0">
                  <a:moveTo>
                    <a:pt x="949" y="299"/>
                  </a:moveTo>
                  <a:cubicBezTo>
                    <a:pt x="1195" y="299"/>
                    <a:pt x="1457" y="454"/>
                    <a:pt x="1735" y="782"/>
                  </a:cubicBezTo>
                  <a:cubicBezTo>
                    <a:pt x="2179" y="1266"/>
                    <a:pt x="2219" y="1669"/>
                    <a:pt x="1856" y="1992"/>
                  </a:cubicBezTo>
                  <a:cubicBezTo>
                    <a:pt x="1723" y="2092"/>
                    <a:pt x="1591" y="2164"/>
                    <a:pt x="1435" y="2164"/>
                  </a:cubicBezTo>
                  <a:cubicBezTo>
                    <a:pt x="1402" y="2164"/>
                    <a:pt x="1368" y="2160"/>
                    <a:pt x="1332" y="2153"/>
                  </a:cubicBezTo>
                  <a:cubicBezTo>
                    <a:pt x="1130" y="2113"/>
                    <a:pt x="929" y="1952"/>
                    <a:pt x="687" y="1710"/>
                  </a:cubicBezTo>
                  <a:cubicBezTo>
                    <a:pt x="485" y="1427"/>
                    <a:pt x="364" y="1185"/>
                    <a:pt x="324" y="984"/>
                  </a:cubicBezTo>
                  <a:cubicBezTo>
                    <a:pt x="324" y="782"/>
                    <a:pt x="364" y="621"/>
                    <a:pt x="525" y="460"/>
                  </a:cubicBezTo>
                  <a:cubicBezTo>
                    <a:pt x="661" y="354"/>
                    <a:pt x="802" y="299"/>
                    <a:pt x="949" y="299"/>
                  </a:cubicBezTo>
                  <a:close/>
                  <a:moveTo>
                    <a:pt x="1026" y="0"/>
                  </a:moveTo>
                  <a:cubicBezTo>
                    <a:pt x="978" y="0"/>
                    <a:pt x="931" y="5"/>
                    <a:pt x="888" y="16"/>
                  </a:cubicBezTo>
                  <a:cubicBezTo>
                    <a:pt x="687" y="56"/>
                    <a:pt x="525" y="137"/>
                    <a:pt x="364" y="258"/>
                  </a:cubicBezTo>
                  <a:cubicBezTo>
                    <a:pt x="203" y="419"/>
                    <a:pt x="82" y="580"/>
                    <a:pt x="41" y="742"/>
                  </a:cubicBezTo>
                  <a:cubicBezTo>
                    <a:pt x="1" y="943"/>
                    <a:pt x="1" y="1105"/>
                    <a:pt x="82" y="1306"/>
                  </a:cubicBezTo>
                  <a:cubicBezTo>
                    <a:pt x="122" y="1548"/>
                    <a:pt x="243" y="1750"/>
                    <a:pt x="404" y="1952"/>
                  </a:cubicBezTo>
                  <a:cubicBezTo>
                    <a:pt x="606" y="2153"/>
                    <a:pt x="808" y="2274"/>
                    <a:pt x="969" y="2355"/>
                  </a:cubicBezTo>
                  <a:cubicBezTo>
                    <a:pt x="1171" y="2476"/>
                    <a:pt x="1372" y="2476"/>
                    <a:pt x="1533" y="2476"/>
                  </a:cubicBezTo>
                  <a:cubicBezTo>
                    <a:pt x="1735" y="2436"/>
                    <a:pt x="1896" y="2355"/>
                    <a:pt x="2058" y="2194"/>
                  </a:cubicBezTo>
                  <a:cubicBezTo>
                    <a:pt x="2219" y="2073"/>
                    <a:pt x="2340" y="1911"/>
                    <a:pt x="2380" y="1710"/>
                  </a:cubicBezTo>
                  <a:cubicBezTo>
                    <a:pt x="2421" y="1548"/>
                    <a:pt x="2421" y="1347"/>
                    <a:pt x="2340" y="1145"/>
                  </a:cubicBezTo>
                  <a:cubicBezTo>
                    <a:pt x="2300" y="943"/>
                    <a:pt x="2179" y="742"/>
                    <a:pt x="2017" y="540"/>
                  </a:cubicBezTo>
                  <a:cubicBezTo>
                    <a:pt x="1816" y="339"/>
                    <a:pt x="1614" y="177"/>
                    <a:pt x="1453" y="97"/>
                  </a:cubicBezTo>
                  <a:cubicBezTo>
                    <a:pt x="1305" y="37"/>
                    <a:pt x="1158" y="0"/>
                    <a:pt x="10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769;p30">
              <a:extLst>
                <a:ext uri="{FF2B5EF4-FFF2-40B4-BE49-F238E27FC236}">
                  <a16:creationId xmlns:a16="http://schemas.microsoft.com/office/drawing/2014/main" id="{472CA091-6D8A-B74D-AB2A-A4A26AF440E4}"/>
                </a:ext>
              </a:extLst>
            </p:cNvPr>
            <p:cNvSpPr/>
            <p:nvPr/>
          </p:nvSpPr>
          <p:spPr>
            <a:xfrm>
              <a:off x="1010311" y="1448878"/>
              <a:ext cx="37782" cy="38429"/>
            </a:xfrm>
            <a:custGeom>
              <a:avLst/>
              <a:gdLst/>
              <a:ahLst/>
              <a:cxnLst/>
              <a:rect l="l" t="t" r="r" b="b"/>
              <a:pathLst>
                <a:path w="2420" h="2461" extrusionOk="0">
                  <a:moveTo>
                    <a:pt x="1049" y="0"/>
                  </a:moveTo>
                  <a:cubicBezTo>
                    <a:pt x="928" y="0"/>
                    <a:pt x="807" y="0"/>
                    <a:pt x="686" y="41"/>
                  </a:cubicBezTo>
                  <a:cubicBezTo>
                    <a:pt x="605" y="81"/>
                    <a:pt x="484" y="162"/>
                    <a:pt x="363" y="283"/>
                  </a:cubicBezTo>
                  <a:cubicBezTo>
                    <a:pt x="242" y="404"/>
                    <a:pt x="121" y="525"/>
                    <a:pt x="81" y="726"/>
                  </a:cubicBezTo>
                  <a:cubicBezTo>
                    <a:pt x="0" y="888"/>
                    <a:pt x="40" y="1089"/>
                    <a:pt x="81" y="1291"/>
                  </a:cubicBezTo>
                  <a:cubicBezTo>
                    <a:pt x="161" y="1493"/>
                    <a:pt x="242" y="1694"/>
                    <a:pt x="444" y="1896"/>
                  </a:cubicBezTo>
                  <a:cubicBezTo>
                    <a:pt x="605" y="2098"/>
                    <a:pt x="807" y="2259"/>
                    <a:pt x="1008" y="2339"/>
                  </a:cubicBezTo>
                  <a:cubicBezTo>
                    <a:pt x="1210" y="2420"/>
                    <a:pt x="1371" y="2460"/>
                    <a:pt x="1573" y="2460"/>
                  </a:cubicBezTo>
                  <a:cubicBezTo>
                    <a:pt x="1775" y="2420"/>
                    <a:pt x="1936" y="2339"/>
                    <a:pt x="2057" y="2178"/>
                  </a:cubicBezTo>
                  <a:cubicBezTo>
                    <a:pt x="2178" y="2098"/>
                    <a:pt x="2299" y="1977"/>
                    <a:pt x="2339" y="1856"/>
                  </a:cubicBezTo>
                  <a:cubicBezTo>
                    <a:pt x="2380" y="1735"/>
                    <a:pt x="2420" y="1614"/>
                    <a:pt x="2420" y="1533"/>
                  </a:cubicBezTo>
                  <a:lnTo>
                    <a:pt x="2138" y="1452"/>
                  </a:lnTo>
                  <a:cubicBezTo>
                    <a:pt x="2138" y="1573"/>
                    <a:pt x="2097" y="1654"/>
                    <a:pt x="2057" y="1735"/>
                  </a:cubicBezTo>
                  <a:cubicBezTo>
                    <a:pt x="2017" y="1815"/>
                    <a:pt x="1976" y="1896"/>
                    <a:pt x="1896" y="1977"/>
                  </a:cubicBezTo>
                  <a:cubicBezTo>
                    <a:pt x="1775" y="2067"/>
                    <a:pt x="1654" y="2113"/>
                    <a:pt x="1516" y="2113"/>
                  </a:cubicBezTo>
                  <a:cubicBezTo>
                    <a:pt x="1470" y="2113"/>
                    <a:pt x="1422" y="2108"/>
                    <a:pt x="1371" y="2098"/>
                  </a:cubicBezTo>
                  <a:cubicBezTo>
                    <a:pt x="1170" y="2057"/>
                    <a:pt x="928" y="1936"/>
                    <a:pt x="726" y="1654"/>
                  </a:cubicBezTo>
                  <a:cubicBezTo>
                    <a:pt x="484" y="1412"/>
                    <a:pt x="363" y="1170"/>
                    <a:pt x="363" y="968"/>
                  </a:cubicBezTo>
                  <a:cubicBezTo>
                    <a:pt x="323" y="767"/>
                    <a:pt x="403" y="605"/>
                    <a:pt x="565" y="444"/>
                  </a:cubicBezTo>
                  <a:cubicBezTo>
                    <a:pt x="686" y="363"/>
                    <a:pt x="847" y="283"/>
                    <a:pt x="1049" y="283"/>
                  </a:cubicBezTo>
                  <a:lnTo>
                    <a:pt x="10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770;p30">
              <a:extLst>
                <a:ext uri="{FF2B5EF4-FFF2-40B4-BE49-F238E27FC236}">
                  <a16:creationId xmlns:a16="http://schemas.microsoft.com/office/drawing/2014/main" id="{CDDABEA2-C628-8D4E-8E48-2B57AD747003}"/>
                </a:ext>
              </a:extLst>
            </p:cNvPr>
            <p:cNvSpPr/>
            <p:nvPr/>
          </p:nvSpPr>
          <p:spPr>
            <a:xfrm>
              <a:off x="1032964" y="1429359"/>
              <a:ext cx="37173" cy="38429"/>
            </a:xfrm>
            <a:custGeom>
              <a:avLst/>
              <a:gdLst/>
              <a:ahLst/>
              <a:cxnLst/>
              <a:rect l="l" t="t" r="r" b="b"/>
              <a:pathLst>
                <a:path w="2381" h="2461" extrusionOk="0">
                  <a:moveTo>
                    <a:pt x="1009" y="0"/>
                  </a:moveTo>
                  <a:cubicBezTo>
                    <a:pt x="888" y="0"/>
                    <a:pt x="767" y="41"/>
                    <a:pt x="646" y="81"/>
                  </a:cubicBezTo>
                  <a:cubicBezTo>
                    <a:pt x="566" y="121"/>
                    <a:pt x="445" y="162"/>
                    <a:pt x="324" y="282"/>
                  </a:cubicBezTo>
                  <a:cubicBezTo>
                    <a:pt x="203" y="403"/>
                    <a:pt x="82" y="565"/>
                    <a:pt x="41" y="726"/>
                  </a:cubicBezTo>
                  <a:cubicBezTo>
                    <a:pt x="1" y="887"/>
                    <a:pt x="1" y="1089"/>
                    <a:pt x="41" y="1291"/>
                  </a:cubicBezTo>
                  <a:cubicBezTo>
                    <a:pt x="122" y="1492"/>
                    <a:pt x="243" y="1694"/>
                    <a:pt x="404" y="1936"/>
                  </a:cubicBezTo>
                  <a:cubicBezTo>
                    <a:pt x="566" y="2138"/>
                    <a:pt x="767" y="2259"/>
                    <a:pt x="969" y="2339"/>
                  </a:cubicBezTo>
                  <a:cubicBezTo>
                    <a:pt x="1171" y="2460"/>
                    <a:pt x="1332" y="2460"/>
                    <a:pt x="1533" y="2460"/>
                  </a:cubicBezTo>
                  <a:cubicBezTo>
                    <a:pt x="1735" y="2420"/>
                    <a:pt x="1896" y="2339"/>
                    <a:pt x="2058" y="2218"/>
                  </a:cubicBezTo>
                  <a:cubicBezTo>
                    <a:pt x="2138" y="2097"/>
                    <a:pt x="2259" y="1976"/>
                    <a:pt x="2300" y="1855"/>
                  </a:cubicBezTo>
                  <a:cubicBezTo>
                    <a:pt x="2340" y="1734"/>
                    <a:pt x="2380" y="1613"/>
                    <a:pt x="2380" y="1533"/>
                  </a:cubicBezTo>
                  <a:lnTo>
                    <a:pt x="2138" y="1452"/>
                  </a:lnTo>
                  <a:cubicBezTo>
                    <a:pt x="2098" y="1573"/>
                    <a:pt x="2058" y="1654"/>
                    <a:pt x="2017" y="1734"/>
                  </a:cubicBezTo>
                  <a:cubicBezTo>
                    <a:pt x="1977" y="1815"/>
                    <a:pt x="1937" y="1896"/>
                    <a:pt x="1856" y="1976"/>
                  </a:cubicBezTo>
                  <a:cubicBezTo>
                    <a:pt x="1723" y="2076"/>
                    <a:pt x="1591" y="2148"/>
                    <a:pt x="1435" y="2148"/>
                  </a:cubicBezTo>
                  <a:cubicBezTo>
                    <a:pt x="1402" y="2148"/>
                    <a:pt x="1368" y="2145"/>
                    <a:pt x="1332" y="2138"/>
                  </a:cubicBezTo>
                  <a:cubicBezTo>
                    <a:pt x="1130" y="2097"/>
                    <a:pt x="888" y="1936"/>
                    <a:pt x="687" y="1694"/>
                  </a:cubicBezTo>
                  <a:cubicBezTo>
                    <a:pt x="445" y="1412"/>
                    <a:pt x="324" y="1170"/>
                    <a:pt x="324" y="968"/>
                  </a:cubicBezTo>
                  <a:cubicBezTo>
                    <a:pt x="324" y="766"/>
                    <a:pt x="364" y="605"/>
                    <a:pt x="525" y="484"/>
                  </a:cubicBezTo>
                  <a:cubicBezTo>
                    <a:pt x="646" y="363"/>
                    <a:pt x="808" y="282"/>
                    <a:pt x="1009" y="282"/>
                  </a:cubicBez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771;p30">
              <a:extLst>
                <a:ext uri="{FF2B5EF4-FFF2-40B4-BE49-F238E27FC236}">
                  <a16:creationId xmlns:a16="http://schemas.microsoft.com/office/drawing/2014/main" id="{49293B05-F258-CE42-B539-943A6B239E84}"/>
                </a:ext>
              </a:extLst>
            </p:cNvPr>
            <p:cNvSpPr/>
            <p:nvPr/>
          </p:nvSpPr>
          <p:spPr>
            <a:xfrm>
              <a:off x="1056274" y="1408327"/>
              <a:ext cx="37782" cy="38678"/>
            </a:xfrm>
            <a:custGeom>
              <a:avLst/>
              <a:gdLst/>
              <a:ahLst/>
              <a:cxnLst/>
              <a:rect l="l" t="t" r="r" b="b"/>
              <a:pathLst>
                <a:path w="2420" h="2477" extrusionOk="0">
                  <a:moveTo>
                    <a:pt x="961" y="320"/>
                  </a:moveTo>
                  <a:cubicBezTo>
                    <a:pt x="1197" y="320"/>
                    <a:pt x="1458" y="481"/>
                    <a:pt x="1734" y="783"/>
                  </a:cubicBezTo>
                  <a:cubicBezTo>
                    <a:pt x="2178" y="1307"/>
                    <a:pt x="2218" y="1710"/>
                    <a:pt x="1896" y="1992"/>
                  </a:cubicBezTo>
                  <a:cubicBezTo>
                    <a:pt x="1772" y="2116"/>
                    <a:pt x="1626" y="2168"/>
                    <a:pt x="1473" y="2168"/>
                  </a:cubicBezTo>
                  <a:cubicBezTo>
                    <a:pt x="1426" y="2168"/>
                    <a:pt x="1379" y="2163"/>
                    <a:pt x="1331" y="2154"/>
                  </a:cubicBezTo>
                  <a:cubicBezTo>
                    <a:pt x="1129" y="2113"/>
                    <a:pt x="928" y="1952"/>
                    <a:pt x="726" y="1710"/>
                  </a:cubicBezTo>
                  <a:cubicBezTo>
                    <a:pt x="484" y="1428"/>
                    <a:pt x="363" y="1186"/>
                    <a:pt x="323" y="984"/>
                  </a:cubicBezTo>
                  <a:cubicBezTo>
                    <a:pt x="323" y="783"/>
                    <a:pt x="403" y="621"/>
                    <a:pt x="565" y="500"/>
                  </a:cubicBezTo>
                  <a:cubicBezTo>
                    <a:pt x="686" y="379"/>
                    <a:pt x="819" y="320"/>
                    <a:pt x="961" y="320"/>
                  </a:cubicBezTo>
                  <a:close/>
                  <a:moveTo>
                    <a:pt x="1025" y="1"/>
                  </a:moveTo>
                  <a:cubicBezTo>
                    <a:pt x="977" y="1"/>
                    <a:pt x="931" y="6"/>
                    <a:pt x="887" y="16"/>
                  </a:cubicBezTo>
                  <a:cubicBezTo>
                    <a:pt x="686" y="57"/>
                    <a:pt x="524" y="137"/>
                    <a:pt x="363" y="258"/>
                  </a:cubicBezTo>
                  <a:cubicBezTo>
                    <a:pt x="202" y="420"/>
                    <a:pt x="121" y="581"/>
                    <a:pt x="40" y="742"/>
                  </a:cubicBezTo>
                  <a:cubicBezTo>
                    <a:pt x="0" y="944"/>
                    <a:pt x="0" y="1105"/>
                    <a:pt x="81" y="1347"/>
                  </a:cubicBezTo>
                  <a:cubicBezTo>
                    <a:pt x="121" y="1549"/>
                    <a:pt x="242" y="1750"/>
                    <a:pt x="444" y="1952"/>
                  </a:cubicBezTo>
                  <a:cubicBezTo>
                    <a:pt x="605" y="2154"/>
                    <a:pt x="807" y="2275"/>
                    <a:pt x="1008" y="2355"/>
                  </a:cubicBezTo>
                  <a:cubicBezTo>
                    <a:pt x="1170" y="2476"/>
                    <a:pt x="1371" y="2476"/>
                    <a:pt x="1573" y="2476"/>
                  </a:cubicBezTo>
                  <a:cubicBezTo>
                    <a:pt x="1734" y="2436"/>
                    <a:pt x="1896" y="2355"/>
                    <a:pt x="2057" y="2194"/>
                  </a:cubicBezTo>
                  <a:cubicBezTo>
                    <a:pt x="2218" y="2073"/>
                    <a:pt x="2339" y="1912"/>
                    <a:pt x="2380" y="1710"/>
                  </a:cubicBezTo>
                  <a:cubicBezTo>
                    <a:pt x="2420" y="1549"/>
                    <a:pt x="2420" y="1347"/>
                    <a:pt x="2380" y="1146"/>
                  </a:cubicBezTo>
                  <a:cubicBezTo>
                    <a:pt x="2299" y="944"/>
                    <a:pt x="2178" y="742"/>
                    <a:pt x="2017" y="541"/>
                  </a:cubicBezTo>
                  <a:cubicBezTo>
                    <a:pt x="1815" y="339"/>
                    <a:pt x="1654" y="178"/>
                    <a:pt x="1452" y="97"/>
                  </a:cubicBezTo>
                  <a:cubicBezTo>
                    <a:pt x="1304" y="38"/>
                    <a:pt x="1157" y="1"/>
                    <a:pt x="10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772;p30">
              <a:extLst>
                <a:ext uri="{FF2B5EF4-FFF2-40B4-BE49-F238E27FC236}">
                  <a16:creationId xmlns:a16="http://schemas.microsoft.com/office/drawing/2014/main" id="{4BA82187-0B2B-EC49-A6C8-4E4EEE49DAFF}"/>
                </a:ext>
              </a:extLst>
            </p:cNvPr>
            <p:cNvSpPr/>
            <p:nvPr/>
          </p:nvSpPr>
          <p:spPr>
            <a:xfrm>
              <a:off x="1225012" y="1660454"/>
              <a:ext cx="31490" cy="39069"/>
            </a:xfrm>
            <a:custGeom>
              <a:avLst/>
              <a:gdLst/>
              <a:ahLst/>
              <a:cxnLst/>
              <a:rect l="l" t="t" r="r" b="b"/>
              <a:pathLst>
                <a:path w="2017" h="2502" extrusionOk="0">
                  <a:moveTo>
                    <a:pt x="1009" y="324"/>
                  </a:moveTo>
                  <a:lnTo>
                    <a:pt x="1372" y="1614"/>
                  </a:lnTo>
                  <a:lnTo>
                    <a:pt x="605" y="1614"/>
                  </a:lnTo>
                  <a:lnTo>
                    <a:pt x="1009" y="324"/>
                  </a:lnTo>
                  <a:close/>
                  <a:moveTo>
                    <a:pt x="767" y="1"/>
                  </a:moveTo>
                  <a:lnTo>
                    <a:pt x="0" y="2501"/>
                  </a:lnTo>
                  <a:lnTo>
                    <a:pt x="323" y="2501"/>
                  </a:lnTo>
                  <a:lnTo>
                    <a:pt x="525" y="1896"/>
                  </a:lnTo>
                  <a:lnTo>
                    <a:pt x="1452" y="189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6773;p30">
              <a:extLst>
                <a:ext uri="{FF2B5EF4-FFF2-40B4-BE49-F238E27FC236}">
                  <a16:creationId xmlns:a16="http://schemas.microsoft.com/office/drawing/2014/main" id="{13AD2DF4-4E1E-7C47-AFC0-EDB2B22B82F4}"/>
                </a:ext>
              </a:extLst>
            </p:cNvPr>
            <p:cNvSpPr/>
            <p:nvPr/>
          </p:nvSpPr>
          <p:spPr>
            <a:xfrm>
              <a:off x="1262794" y="1660454"/>
              <a:ext cx="21420" cy="39069"/>
            </a:xfrm>
            <a:custGeom>
              <a:avLst/>
              <a:gdLst/>
              <a:ahLst/>
              <a:cxnLst/>
              <a:rect l="l" t="t" r="r" b="b"/>
              <a:pathLst>
                <a:path w="1372" h="2502" extrusionOk="0">
                  <a:moveTo>
                    <a:pt x="0" y="1"/>
                  </a:moveTo>
                  <a:lnTo>
                    <a:pt x="0" y="2501"/>
                  </a:lnTo>
                  <a:lnTo>
                    <a:pt x="1331" y="2501"/>
                  </a:lnTo>
                  <a:lnTo>
                    <a:pt x="1371" y="2219"/>
                  </a:lnTo>
                  <a:lnTo>
                    <a:pt x="323" y="2219"/>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774;p30">
              <a:extLst>
                <a:ext uri="{FF2B5EF4-FFF2-40B4-BE49-F238E27FC236}">
                  <a16:creationId xmlns:a16="http://schemas.microsoft.com/office/drawing/2014/main" id="{89D530AF-ADA5-6B45-8980-9739FB7BF0E5}"/>
                </a:ext>
              </a:extLst>
            </p:cNvPr>
            <p:cNvSpPr/>
            <p:nvPr/>
          </p:nvSpPr>
          <p:spPr>
            <a:xfrm>
              <a:off x="1285448" y="1659829"/>
              <a:ext cx="28992" cy="40318"/>
            </a:xfrm>
            <a:custGeom>
              <a:avLst/>
              <a:gdLst/>
              <a:ahLst/>
              <a:cxnLst/>
              <a:rect l="l" t="t" r="r" b="b"/>
              <a:pathLst>
                <a:path w="1857" h="2582" extrusionOk="0">
                  <a:moveTo>
                    <a:pt x="1090" y="1"/>
                  </a:moveTo>
                  <a:cubicBezTo>
                    <a:pt x="888" y="1"/>
                    <a:pt x="727" y="81"/>
                    <a:pt x="566" y="162"/>
                  </a:cubicBezTo>
                  <a:cubicBezTo>
                    <a:pt x="364" y="283"/>
                    <a:pt x="243" y="404"/>
                    <a:pt x="162" y="606"/>
                  </a:cubicBezTo>
                  <a:cubicBezTo>
                    <a:pt x="41" y="807"/>
                    <a:pt x="1" y="1049"/>
                    <a:pt x="1" y="1291"/>
                  </a:cubicBezTo>
                  <a:cubicBezTo>
                    <a:pt x="1" y="1735"/>
                    <a:pt x="82" y="2057"/>
                    <a:pt x="283" y="2259"/>
                  </a:cubicBezTo>
                  <a:cubicBezTo>
                    <a:pt x="485" y="2501"/>
                    <a:pt x="727" y="2582"/>
                    <a:pt x="1049" y="2582"/>
                  </a:cubicBezTo>
                  <a:cubicBezTo>
                    <a:pt x="1332" y="2582"/>
                    <a:pt x="1614" y="2541"/>
                    <a:pt x="1856" y="2380"/>
                  </a:cubicBezTo>
                  <a:lnTo>
                    <a:pt x="1856" y="1170"/>
                  </a:lnTo>
                  <a:lnTo>
                    <a:pt x="1049" y="1170"/>
                  </a:lnTo>
                  <a:lnTo>
                    <a:pt x="1090" y="1452"/>
                  </a:lnTo>
                  <a:lnTo>
                    <a:pt x="1533" y="1452"/>
                  </a:lnTo>
                  <a:lnTo>
                    <a:pt x="1533" y="2219"/>
                  </a:lnTo>
                  <a:cubicBezTo>
                    <a:pt x="1412" y="2259"/>
                    <a:pt x="1251" y="2299"/>
                    <a:pt x="1049" y="2299"/>
                  </a:cubicBezTo>
                  <a:cubicBezTo>
                    <a:pt x="848" y="2299"/>
                    <a:pt x="646" y="2219"/>
                    <a:pt x="525" y="2057"/>
                  </a:cubicBezTo>
                  <a:cubicBezTo>
                    <a:pt x="445" y="1896"/>
                    <a:pt x="364" y="1654"/>
                    <a:pt x="364" y="1291"/>
                  </a:cubicBezTo>
                  <a:cubicBezTo>
                    <a:pt x="364" y="1090"/>
                    <a:pt x="404" y="888"/>
                    <a:pt x="485" y="727"/>
                  </a:cubicBezTo>
                  <a:cubicBezTo>
                    <a:pt x="525" y="565"/>
                    <a:pt x="646" y="485"/>
                    <a:pt x="727" y="404"/>
                  </a:cubicBezTo>
                  <a:cubicBezTo>
                    <a:pt x="848" y="323"/>
                    <a:pt x="969" y="283"/>
                    <a:pt x="1090" y="283"/>
                  </a:cubicBezTo>
                  <a:cubicBezTo>
                    <a:pt x="1211" y="283"/>
                    <a:pt x="1291" y="323"/>
                    <a:pt x="1372" y="364"/>
                  </a:cubicBezTo>
                  <a:cubicBezTo>
                    <a:pt x="1453" y="364"/>
                    <a:pt x="1533" y="444"/>
                    <a:pt x="1654" y="485"/>
                  </a:cubicBezTo>
                  <a:lnTo>
                    <a:pt x="1856" y="283"/>
                  </a:lnTo>
                  <a:cubicBezTo>
                    <a:pt x="1735" y="20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775;p30">
              <a:extLst>
                <a:ext uri="{FF2B5EF4-FFF2-40B4-BE49-F238E27FC236}">
                  <a16:creationId xmlns:a16="http://schemas.microsoft.com/office/drawing/2014/main" id="{955EC846-F312-F345-8CAE-1B6E1912370D}"/>
                </a:ext>
              </a:extLst>
            </p:cNvPr>
            <p:cNvSpPr/>
            <p:nvPr/>
          </p:nvSpPr>
          <p:spPr>
            <a:xfrm>
              <a:off x="1323870" y="1660454"/>
              <a:ext cx="21420" cy="39069"/>
            </a:xfrm>
            <a:custGeom>
              <a:avLst/>
              <a:gdLst/>
              <a:ahLst/>
              <a:cxnLst/>
              <a:rect l="l" t="t" r="r" b="b"/>
              <a:pathLst>
                <a:path w="1372" h="2502" extrusionOk="0">
                  <a:moveTo>
                    <a:pt x="0" y="1"/>
                  </a:moveTo>
                  <a:lnTo>
                    <a:pt x="0" y="2501"/>
                  </a:lnTo>
                  <a:lnTo>
                    <a:pt x="1371" y="2501"/>
                  </a:lnTo>
                  <a:lnTo>
                    <a:pt x="1371" y="2219"/>
                  </a:lnTo>
                  <a:lnTo>
                    <a:pt x="323" y="2219"/>
                  </a:lnTo>
                  <a:lnTo>
                    <a:pt x="323" y="1372"/>
                  </a:lnTo>
                  <a:lnTo>
                    <a:pt x="1170" y="1372"/>
                  </a:lnTo>
                  <a:lnTo>
                    <a:pt x="1170" y="1090"/>
                  </a:lnTo>
                  <a:lnTo>
                    <a:pt x="323" y="1090"/>
                  </a:lnTo>
                  <a:lnTo>
                    <a:pt x="323" y="283"/>
                  </a:lnTo>
                  <a:lnTo>
                    <a:pt x="1291" y="283"/>
                  </a:lnTo>
                  <a:lnTo>
                    <a:pt x="133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776;p30">
              <a:extLst>
                <a:ext uri="{FF2B5EF4-FFF2-40B4-BE49-F238E27FC236}">
                  <a16:creationId xmlns:a16="http://schemas.microsoft.com/office/drawing/2014/main" id="{417F8831-3E3C-E543-A9CE-FD6BDE768F8B}"/>
                </a:ext>
              </a:extLst>
            </p:cNvPr>
            <p:cNvSpPr/>
            <p:nvPr/>
          </p:nvSpPr>
          <p:spPr>
            <a:xfrm>
              <a:off x="1354080" y="1660454"/>
              <a:ext cx="27088" cy="39069"/>
            </a:xfrm>
            <a:custGeom>
              <a:avLst/>
              <a:gdLst/>
              <a:ahLst/>
              <a:cxnLst/>
              <a:rect l="l" t="t" r="r" b="b"/>
              <a:pathLst>
                <a:path w="1735" h="2502" extrusionOk="0">
                  <a:moveTo>
                    <a:pt x="646" y="283"/>
                  </a:moveTo>
                  <a:cubicBezTo>
                    <a:pt x="848" y="283"/>
                    <a:pt x="1009" y="324"/>
                    <a:pt x="1090" y="404"/>
                  </a:cubicBezTo>
                  <a:cubicBezTo>
                    <a:pt x="1170" y="445"/>
                    <a:pt x="1251" y="566"/>
                    <a:pt x="1251" y="727"/>
                  </a:cubicBezTo>
                  <a:cubicBezTo>
                    <a:pt x="1251" y="888"/>
                    <a:pt x="1170" y="1009"/>
                    <a:pt x="1090" y="1090"/>
                  </a:cubicBezTo>
                  <a:cubicBezTo>
                    <a:pt x="1009" y="1171"/>
                    <a:pt x="888" y="1171"/>
                    <a:pt x="686" y="1171"/>
                  </a:cubicBezTo>
                  <a:lnTo>
                    <a:pt x="323" y="1171"/>
                  </a:lnTo>
                  <a:lnTo>
                    <a:pt x="323" y="283"/>
                  </a:lnTo>
                  <a:close/>
                  <a:moveTo>
                    <a:pt x="1" y="1"/>
                  </a:moveTo>
                  <a:lnTo>
                    <a:pt x="1" y="2501"/>
                  </a:lnTo>
                  <a:lnTo>
                    <a:pt x="323" y="2501"/>
                  </a:lnTo>
                  <a:lnTo>
                    <a:pt x="323" y="1453"/>
                  </a:lnTo>
                  <a:lnTo>
                    <a:pt x="727" y="1453"/>
                  </a:lnTo>
                  <a:lnTo>
                    <a:pt x="1332" y="2501"/>
                  </a:lnTo>
                  <a:lnTo>
                    <a:pt x="1735" y="2501"/>
                  </a:lnTo>
                  <a:lnTo>
                    <a:pt x="1049" y="1412"/>
                  </a:lnTo>
                  <a:cubicBezTo>
                    <a:pt x="1251" y="1332"/>
                    <a:pt x="1372" y="1251"/>
                    <a:pt x="1453" y="1130"/>
                  </a:cubicBezTo>
                  <a:cubicBezTo>
                    <a:pt x="1574" y="1050"/>
                    <a:pt x="1614" y="888"/>
                    <a:pt x="1614" y="727"/>
                  </a:cubicBezTo>
                  <a:cubicBezTo>
                    <a:pt x="1614" y="485"/>
                    <a:pt x="1533" y="324"/>
                    <a:pt x="1372" y="203"/>
                  </a:cubicBezTo>
                  <a:cubicBezTo>
                    <a:pt x="1211" y="82"/>
                    <a:pt x="969"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6777;p30">
              <a:extLst>
                <a:ext uri="{FF2B5EF4-FFF2-40B4-BE49-F238E27FC236}">
                  <a16:creationId xmlns:a16="http://schemas.microsoft.com/office/drawing/2014/main" id="{00F50DA4-228D-494E-BC00-B46CBBCDE656}"/>
                </a:ext>
              </a:extLst>
            </p:cNvPr>
            <p:cNvSpPr/>
            <p:nvPr/>
          </p:nvSpPr>
          <p:spPr>
            <a:xfrm>
              <a:off x="1388084" y="1660454"/>
              <a:ext cx="5683" cy="39069"/>
            </a:xfrm>
            <a:custGeom>
              <a:avLst/>
              <a:gdLst/>
              <a:ahLst/>
              <a:cxnLst/>
              <a:rect l="l" t="t" r="r" b="b"/>
              <a:pathLst>
                <a:path w="364" h="2502" extrusionOk="0">
                  <a:moveTo>
                    <a:pt x="1" y="1"/>
                  </a:moveTo>
                  <a:lnTo>
                    <a:pt x="1" y="2501"/>
                  </a:lnTo>
                  <a:lnTo>
                    <a:pt x="364" y="250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6778;p30">
              <a:extLst>
                <a:ext uri="{FF2B5EF4-FFF2-40B4-BE49-F238E27FC236}">
                  <a16:creationId xmlns:a16="http://schemas.microsoft.com/office/drawing/2014/main" id="{B979B380-8A26-624C-9CF3-A84F4A13204A}"/>
                </a:ext>
              </a:extLst>
            </p:cNvPr>
            <p:cNvSpPr/>
            <p:nvPr/>
          </p:nvSpPr>
          <p:spPr>
            <a:xfrm>
              <a:off x="1399418" y="1660454"/>
              <a:ext cx="32131" cy="39069"/>
            </a:xfrm>
            <a:custGeom>
              <a:avLst/>
              <a:gdLst/>
              <a:ahLst/>
              <a:cxnLst/>
              <a:rect l="l" t="t" r="r" b="b"/>
              <a:pathLst>
                <a:path w="2058" h="2502" extrusionOk="0">
                  <a:moveTo>
                    <a:pt x="1009" y="324"/>
                  </a:moveTo>
                  <a:lnTo>
                    <a:pt x="1412" y="1614"/>
                  </a:lnTo>
                  <a:lnTo>
                    <a:pt x="646" y="1614"/>
                  </a:lnTo>
                  <a:lnTo>
                    <a:pt x="1009" y="324"/>
                  </a:lnTo>
                  <a:close/>
                  <a:moveTo>
                    <a:pt x="807" y="1"/>
                  </a:moveTo>
                  <a:lnTo>
                    <a:pt x="1" y="2501"/>
                  </a:lnTo>
                  <a:lnTo>
                    <a:pt x="363" y="2501"/>
                  </a:lnTo>
                  <a:lnTo>
                    <a:pt x="565" y="1896"/>
                  </a:lnTo>
                  <a:lnTo>
                    <a:pt x="1493" y="1896"/>
                  </a:lnTo>
                  <a:lnTo>
                    <a:pt x="1694" y="2501"/>
                  </a:lnTo>
                  <a:lnTo>
                    <a:pt x="205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779;p30">
              <a:extLst>
                <a:ext uri="{FF2B5EF4-FFF2-40B4-BE49-F238E27FC236}">
                  <a16:creationId xmlns:a16="http://schemas.microsoft.com/office/drawing/2014/main" id="{F365ACC5-1D31-3043-95DC-2CE697BEC2FC}"/>
                </a:ext>
              </a:extLst>
            </p:cNvPr>
            <p:cNvSpPr/>
            <p:nvPr/>
          </p:nvSpPr>
          <p:spPr>
            <a:xfrm>
              <a:off x="1444117" y="2485399"/>
              <a:ext cx="27728" cy="38429"/>
            </a:xfrm>
            <a:custGeom>
              <a:avLst/>
              <a:gdLst/>
              <a:ahLst/>
              <a:cxnLst/>
              <a:rect l="l" t="t" r="r" b="b"/>
              <a:pathLst>
                <a:path w="1776" h="2461" extrusionOk="0">
                  <a:moveTo>
                    <a:pt x="1" y="0"/>
                  </a:moveTo>
                  <a:lnTo>
                    <a:pt x="1" y="2460"/>
                  </a:lnTo>
                  <a:lnTo>
                    <a:pt x="324" y="2460"/>
                  </a:lnTo>
                  <a:lnTo>
                    <a:pt x="324" y="1331"/>
                  </a:lnTo>
                  <a:cubicBezTo>
                    <a:pt x="324" y="1129"/>
                    <a:pt x="324" y="968"/>
                    <a:pt x="324" y="807"/>
                  </a:cubicBezTo>
                  <a:cubicBezTo>
                    <a:pt x="324" y="686"/>
                    <a:pt x="324" y="524"/>
                    <a:pt x="283" y="363"/>
                  </a:cubicBezTo>
                  <a:lnTo>
                    <a:pt x="283" y="363"/>
                  </a:lnTo>
                  <a:lnTo>
                    <a:pt x="1291" y="2460"/>
                  </a:lnTo>
                  <a:lnTo>
                    <a:pt x="1775" y="2460"/>
                  </a:lnTo>
                  <a:lnTo>
                    <a:pt x="1775" y="0"/>
                  </a:lnTo>
                  <a:lnTo>
                    <a:pt x="1453" y="0"/>
                  </a:lnTo>
                  <a:lnTo>
                    <a:pt x="1453" y="1331"/>
                  </a:lnTo>
                  <a:cubicBezTo>
                    <a:pt x="1453" y="1492"/>
                    <a:pt x="1453" y="1613"/>
                    <a:pt x="1453" y="1775"/>
                  </a:cubicBezTo>
                  <a:cubicBezTo>
                    <a:pt x="1493" y="1936"/>
                    <a:pt x="1493" y="2057"/>
                    <a:pt x="1493" y="2097"/>
                  </a:cubicBezTo>
                  <a:lnTo>
                    <a:pt x="4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780;p30">
              <a:extLst>
                <a:ext uri="{FF2B5EF4-FFF2-40B4-BE49-F238E27FC236}">
                  <a16:creationId xmlns:a16="http://schemas.microsoft.com/office/drawing/2014/main" id="{49E1E6EE-3EF7-0144-95E1-3D42CF34FC7B}"/>
                </a:ext>
              </a:extLst>
            </p:cNvPr>
            <p:cNvSpPr/>
            <p:nvPr/>
          </p:nvSpPr>
          <p:spPr>
            <a:xfrm>
              <a:off x="1483163" y="2485399"/>
              <a:ext cx="5043" cy="38429"/>
            </a:xfrm>
            <a:custGeom>
              <a:avLst/>
              <a:gdLst/>
              <a:ahLst/>
              <a:cxnLst/>
              <a:rect l="l" t="t" r="r" b="b"/>
              <a:pathLst>
                <a:path w="323" h="2461" extrusionOk="0">
                  <a:moveTo>
                    <a:pt x="0" y="0"/>
                  </a:moveTo>
                  <a:lnTo>
                    <a:pt x="0" y="2460"/>
                  </a:lnTo>
                  <a:lnTo>
                    <a:pt x="323" y="2460"/>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781;p30">
              <a:extLst>
                <a:ext uri="{FF2B5EF4-FFF2-40B4-BE49-F238E27FC236}">
                  <a16:creationId xmlns:a16="http://schemas.microsoft.com/office/drawing/2014/main" id="{B91526D9-16BA-F840-AF4F-2ABF39327D0C}"/>
                </a:ext>
              </a:extLst>
            </p:cNvPr>
            <p:cNvSpPr/>
            <p:nvPr/>
          </p:nvSpPr>
          <p:spPr>
            <a:xfrm>
              <a:off x="1497012" y="2484134"/>
              <a:ext cx="28977" cy="40318"/>
            </a:xfrm>
            <a:custGeom>
              <a:avLst/>
              <a:gdLst/>
              <a:ahLst/>
              <a:cxnLst/>
              <a:rect l="l" t="t" r="r" b="b"/>
              <a:pathLst>
                <a:path w="1856" h="2582" extrusionOk="0">
                  <a:moveTo>
                    <a:pt x="1089" y="0"/>
                  </a:moveTo>
                  <a:cubicBezTo>
                    <a:pt x="888" y="0"/>
                    <a:pt x="726" y="81"/>
                    <a:pt x="565" y="162"/>
                  </a:cubicBezTo>
                  <a:cubicBezTo>
                    <a:pt x="404" y="283"/>
                    <a:pt x="242" y="404"/>
                    <a:pt x="162" y="605"/>
                  </a:cubicBezTo>
                  <a:cubicBezTo>
                    <a:pt x="41" y="807"/>
                    <a:pt x="1" y="1049"/>
                    <a:pt x="1" y="1291"/>
                  </a:cubicBezTo>
                  <a:cubicBezTo>
                    <a:pt x="1" y="1735"/>
                    <a:pt x="121" y="2057"/>
                    <a:pt x="283" y="2259"/>
                  </a:cubicBezTo>
                  <a:cubicBezTo>
                    <a:pt x="484" y="2501"/>
                    <a:pt x="726" y="2581"/>
                    <a:pt x="1049" y="2581"/>
                  </a:cubicBezTo>
                  <a:cubicBezTo>
                    <a:pt x="1331" y="2581"/>
                    <a:pt x="1614" y="2541"/>
                    <a:pt x="1856" y="2380"/>
                  </a:cubicBezTo>
                  <a:lnTo>
                    <a:pt x="1856" y="1170"/>
                  </a:lnTo>
                  <a:lnTo>
                    <a:pt x="1049" y="1170"/>
                  </a:lnTo>
                  <a:lnTo>
                    <a:pt x="1089" y="1452"/>
                  </a:lnTo>
                  <a:lnTo>
                    <a:pt x="1533" y="1452"/>
                  </a:lnTo>
                  <a:lnTo>
                    <a:pt x="1533" y="2219"/>
                  </a:lnTo>
                  <a:cubicBezTo>
                    <a:pt x="1412" y="2299"/>
                    <a:pt x="1251" y="2299"/>
                    <a:pt x="1049" y="2299"/>
                  </a:cubicBezTo>
                  <a:cubicBezTo>
                    <a:pt x="847" y="2299"/>
                    <a:pt x="646" y="2219"/>
                    <a:pt x="565" y="2057"/>
                  </a:cubicBezTo>
                  <a:cubicBezTo>
                    <a:pt x="444" y="1896"/>
                    <a:pt x="363" y="1654"/>
                    <a:pt x="363" y="1291"/>
                  </a:cubicBezTo>
                  <a:cubicBezTo>
                    <a:pt x="363" y="1089"/>
                    <a:pt x="404" y="888"/>
                    <a:pt x="484" y="726"/>
                  </a:cubicBezTo>
                  <a:cubicBezTo>
                    <a:pt x="565" y="565"/>
                    <a:pt x="646" y="484"/>
                    <a:pt x="726" y="404"/>
                  </a:cubicBezTo>
                  <a:cubicBezTo>
                    <a:pt x="847" y="323"/>
                    <a:pt x="968" y="283"/>
                    <a:pt x="1089" y="283"/>
                  </a:cubicBezTo>
                  <a:cubicBezTo>
                    <a:pt x="1210" y="283"/>
                    <a:pt x="1291" y="323"/>
                    <a:pt x="1372" y="363"/>
                  </a:cubicBezTo>
                  <a:cubicBezTo>
                    <a:pt x="1452" y="363"/>
                    <a:pt x="1533" y="444"/>
                    <a:pt x="1654" y="484"/>
                  </a:cubicBezTo>
                  <a:lnTo>
                    <a:pt x="1856" y="283"/>
                  </a:lnTo>
                  <a:cubicBezTo>
                    <a:pt x="1735" y="202"/>
                    <a:pt x="1614" y="121"/>
                    <a:pt x="1493" y="81"/>
                  </a:cubicBezTo>
                  <a:cubicBezTo>
                    <a:pt x="1372" y="41"/>
                    <a:pt x="1251"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782;p30">
              <a:extLst>
                <a:ext uri="{FF2B5EF4-FFF2-40B4-BE49-F238E27FC236}">
                  <a16:creationId xmlns:a16="http://schemas.microsoft.com/office/drawing/2014/main" id="{1AB0D917-9A2E-864B-A2D9-D8D1B2A637AE}"/>
                </a:ext>
              </a:extLst>
            </p:cNvPr>
            <p:cNvSpPr/>
            <p:nvPr/>
          </p:nvSpPr>
          <p:spPr>
            <a:xfrm>
              <a:off x="1535418" y="2485399"/>
              <a:ext cx="21420" cy="38429"/>
            </a:xfrm>
            <a:custGeom>
              <a:avLst/>
              <a:gdLst/>
              <a:ahLst/>
              <a:cxnLst/>
              <a:rect l="l" t="t" r="r" b="b"/>
              <a:pathLst>
                <a:path w="1372" h="2461" extrusionOk="0">
                  <a:moveTo>
                    <a:pt x="1" y="0"/>
                  </a:moveTo>
                  <a:lnTo>
                    <a:pt x="1" y="2460"/>
                  </a:lnTo>
                  <a:lnTo>
                    <a:pt x="1372" y="2460"/>
                  </a:lnTo>
                  <a:lnTo>
                    <a:pt x="1372" y="2218"/>
                  </a:lnTo>
                  <a:lnTo>
                    <a:pt x="323" y="2218"/>
                  </a:lnTo>
                  <a:lnTo>
                    <a:pt x="323" y="1331"/>
                  </a:lnTo>
                  <a:lnTo>
                    <a:pt x="1170" y="1331"/>
                  </a:lnTo>
                  <a:lnTo>
                    <a:pt x="1170" y="1089"/>
                  </a:lnTo>
                  <a:lnTo>
                    <a:pt x="323" y="1089"/>
                  </a:lnTo>
                  <a:lnTo>
                    <a:pt x="323" y="242"/>
                  </a:lnTo>
                  <a:lnTo>
                    <a:pt x="1291" y="242"/>
                  </a:lnTo>
                  <a:lnTo>
                    <a:pt x="133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783;p30">
              <a:extLst>
                <a:ext uri="{FF2B5EF4-FFF2-40B4-BE49-F238E27FC236}">
                  <a16:creationId xmlns:a16="http://schemas.microsoft.com/office/drawing/2014/main" id="{23635D7B-34C5-0747-A6DF-0E0C7D442527}"/>
                </a:ext>
              </a:extLst>
            </p:cNvPr>
            <p:cNvSpPr/>
            <p:nvPr/>
          </p:nvSpPr>
          <p:spPr>
            <a:xfrm>
              <a:off x="1565644" y="2485399"/>
              <a:ext cx="27088" cy="38429"/>
            </a:xfrm>
            <a:custGeom>
              <a:avLst/>
              <a:gdLst/>
              <a:ahLst/>
              <a:cxnLst/>
              <a:rect l="l" t="t" r="r" b="b"/>
              <a:pathLst>
                <a:path w="1735" h="2461" extrusionOk="0">
                  <a:moveTo>
                    <a:pt x="646" y="242"/>
                  </a:moveTo>
                  <a:cubicBezTo>
                    <a:pt x="847" y="242"/>
                    <a:pt x="1009" y="282"/>
                    <a:pt x="1089" y="363"/>
                  </a:cubicBezTo>
                  <a:cubicBezTo>
                    <a:pt x="1170" y="403"/>
                    <a:pt x="1251" y="524"/>
                    <a:pt x="1251" y="686"/>
                  </a:cubicBezTo>
                  <a:cubicBezTo>
                    <a:pt x="1251" y="847"/>
                    <a:pt x="1210" y="968"/>
                    <a:pt x="1089" y="1049"/>
                  </a:cubicBezTo>
                  <a:cubicBezTo>
                    <a:pt x="1009" y="1129"/>
                    <a:pt x="888" y="1170"/>
                    <a:pt x="686" y="1170"/>
                  </a:cubicBezTo>
                  <a:lnTo>
                    <a:pt x="323" y="1170"/>
                  </a:lnTo>
                  <a:lnTo>
                    <a:pt x="323" y="242"/>
                  </a:lnTo>
                  <a:close/>
                  <a:moveTo>
                    <a:pt x="0" y="0"/>
                  </a:moveTo>
                  <a:lnTo>
                    <a:pt x="0" y="2460"/>
                  </a:lnTo>
                  <a:lnTo>
                    <a:pt x="323" y="2460"/>
                  </a:lnTo>
                  <a:lnTo>
                    <a:pt x="323" y="1412"/>
                  </a:lnTo>
                  <a:lnTo>
                    <a:pt x="726" y="1412"/>
                  </a:lnTo>
                  <a:lnTo>
                    <a:pt x="1331" y="2460"/>
                  </a:lnTo>
                  <a:lnTo>
                    <a:pt x="1735" y="2460"/>
                  </a:lnTo>
                  <a:lnTo>
                    <a:pt x="1049" y="1371"/>
                  </a:lnTo>
                  <a:cubicBezTo>
                    <a:pt x="1251" y="1291"/>
                    <a:pt x="1372" y="1210"/>
                    <a:pt x="1452" y="1129"/>
                  </a:cubicBezTo>
                  <a:cubicBezTo>
                    <a:pt x="1573" y="1008"/>
                    <a:pt x="1614" y="847"/>
                    <a:pt x="1614" y="686"/>
                  </a:cubicBezTo>
                  <a:cubicBezTo>
                    <a:pt x="1614" y="444"/>
                    <a:pt x="1533" y="282"/>
                    <a:pt x="1372" y="161"/>
                  </a:cubicBezTo>
                  <a:cubicBezTo>
                    <a:pt x="1210" y="40"/>
                    <a:pt x="968" y="0"/>
                    <a:pt x="6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784;p30">
              <a:extLst>
                <a:ext uri="{FF2B5EF4-FFF2-40B4-BE49-F238E27FC236}">
                  <a16:creationId xmlns:a16="http://schemas.microsoft.com/office/drawing/2014/main" id="{BF141A97-2AFA-1045-A8F0-2BB72DBB4CC5}"/>
                </a:ext>
              </a:extLst>
            </p:cNvPr>
            <p:cNvSpPr/>
            <p:nvPr/>
          </p:nvSpPr>
          <p:spPr>
            <a:xfrm>
              <a:off x="1599647" y="2485399"/>
              <a:ext cx="5683" cy="38429"/>
            </a:xfrm>
            <a:custGeom>
              <a:avLst/>
              <a:gdLst/>
              <a:ahLst/>
              <a:cxnLst/>
              <a:rect l="l" t="t" r="r" b="b"/>
              <a:pathLst>
                <a:path w="364" h="2461" extrusionOk="0">
                  <a:moveTo>
                    <a:pt x="0" y="0"/>
                  </a:moveTo>
                  <a:lnTo>
                    <a:pt x="0" y="2460"/>
                  </a:lnTo>
                  <a:lnTo>
                    <a:pt x="363" y="2460"/>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785;p30">
              <a:extLst>
                <a:ext uri="{FF2B5EF4-FFF2-40B4-BE49-F238E27FC236}">
                  <a16:creationId xmlns:a16="http://schemas.microsoft.com/office/drawing/2014/main" id="{708810FD-22B8-754B-95D2-EBF06EDDA747}"/>
                </a:ext>
              </a:extLst>
            </p:cNvPr>
            <p:cNvSpPr/>
            <p:nvPr/>
          </p:nvSpPr>
          <p:spPr>
            <a:xfrm>
              <a:off x="1610982" y="2485399"/>
              <a:ext cx="32115" cy="38429"/>
            </a:xfrm>
            <a:custGeom>
              <a:avLst/>
              <a:gdLst/>
              <a:ahLst/>
              <a:cxnLst/>
              <a:rect l="l" t="t" r="r" b="b"/>
              <a:pathLst>
                <a:path w="2057" h="2461" extrusionOk="0">
                  <a:moveTo>
                    <a:pt x="1008" y="282"/>
                  </a:moveTo>
                  <a:lnTo>
                    <a:pt x="1412" y="1573"/>
                  </a:lnTo>
                  <a:lnTo>
                    <a:pt x="645" y="1573"/>
                  </a:lnTo>
                  <a:lnTo>
                    <a:pt x="1008" y="282"/>
                  </a:lnTo>
                  <a:close/>
                  <a:moveTo>
                    <a:pt x="807" y="0"/>
                  </a:moveTo>
                  <a:lnTo>
                    <a:pt x="0" y="2460"/>
                  </a:lnTo>
                  <a:lnTo>
                    <a:pt x="363" y="2460"/>
                  </a:lnTo>
                  <a:lnTo>
                    <a:pt x="565" y="1855"/>
                  </a:lnTo>
                  <a:lnTo>
                    <a:pt x="1492" y="1855"/>
                  </a:lnTo>
                  <a:lnTo>
                    <a:pt x="1694" y="2460"/>
                  </a:lnTo>
                  <a:lnTo>
                    <a:pt x="2057" y="246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6786;p30">
              <a:extLst>
                <a:ext uri="{FF2B5EF4-FFF2-40B4-BE49-F238E27FC236}">
                  <a16:creationId xmlns:a16="http://schemas.microsoft.com/office/drawing/2014/main" id="{51445A38-1953-B04F-83C7-FCA79339A677}"/>
                </a:ext>
              </a:extLst>
            </p:cNvPr>
            <p:cNvSpPr/>
            <p:nvPr/>
          </p:nvSpPr>
          <p:spPr>
            <a:xfrm>
              <a:off x="2080056" y="2951382"/>
              <a:ext cx="27088" cy="39069"/>
            </a:xfrm>
            <a:custGeom>
              <a:avLst/>
              <a:gdLst/>
              <a:ahLst/>
              <a:cxnLst/>
              <a:rect l="l" t="t" r="r" b="b"/>
              <a:pathLst>
                <a:path w="1735" h="2502" extrusionOk="0">
                  <a:moveTo>
                    <a:pt x="646" y="283"/>
                  </a:moveTo>
                  <a:cubicBezTo>
                    <a:pt x="847" y="283"/>
                    <a:pt x="1008" y="323"/>
                    <a:pt x="1089" y="364"/>
                  </a:cubicBezTo>
                  <a:cubicBezTo>
                    <a:pt x="1210" y="444"/>
                    <a:pt x="1250" y="565"/>
                    <a:pt x="1250" y="727"/>
                  </a:cubicBezTo>
                  <a:cubicBezTo>
                    <a:pt x="1250" y="888"/>
                    <a:pt x="1210" y="1009"/>
                    <a:pt x="1089" y="1090"/>
                  </a:cubicBezTo>
                  <a:cubicBezTo>
                    <a:pt x="1008" y="1130"/>
                    <a:pt x="887" y="1170"/>
                    <a:pt x="686" y="1170"/>
                  </a:cubicBezTo>
                  <a:lnTo>
                    <a:pt x="363" y="1170"/>
                  </a:lnTo>
                  <a:lnTo>
                    <a:pt x="363" y="283"/>
                  </a:lnTo>
                  <a:close/>
                  <a:moveTo>
                    <a:pt x="0" y="1"/>
                  </a:moveTo>
                  <a:lnTo>
                    <a:pt x="0" y="2501"/>
                  </a:lnTo>
                  <a:lnTo>
                    <a:pt x="363" y="2501"/>
                  </a:lnTo>
                  <a:lnTo>
                    <a:pt x="363" y="1452"/>
                  </a:lnTo>
                  <a:lnTo>
                    <a:pt x="726" y="1452"/>
                  </a:lnTo>
                  <a:lnTo>
                    <a:pt x="1331" y="2501"/>
                  </a:lnTo>
                  <a:lnTo>
                    <a:pt x="1734" y="2501"/>
                  </a:lnTo>
                  <a:lnTo>
                    <a:pt x="1049" y="1372"/>
                  </a:lnTo>
                  <a:cubicBezTo>
                    <a:pt x="1250" y="1331"/>
                    <a:pt x="1371" y="1251"/>
                    <a:pt x="1452" y="1130"/>
                  </a:cubicBezTo>
                  <a:cubicBezTo>
                    <a:pt x="1573" y="1009"/>
                    <a:pt x="1613" y="888"/>
                    <a:pt x="1613" y="727"/>
                  </a:cubicBezTo>
                  <a:cubicBezTo>
                    <a:pt x="1613" y="485"/>
                    <a:pt x="1533" y="283"/>
                    <a:pt x="1371" y="202"/>
                  </a:cubicBezTo>
                  <a:cubicBezTo>
                    <a:pt x="1210" y="8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787;p30">
              <a:extLst>
                <a:ext uri="{FF2B5EF4-FFF2-40B4-BE49-F238E27FC236}">
                  <a16:creationId xmlns:a16="http://schemas.microsoft.com/office/drawing/2014/main" id="{A0A02ACC-CA9F-F84C-A92E-F6EC73D489E2}"/>
                </a:ext>
              </a:extLst>
            </p:cNvPr>
            <p:cNvSpPr/>
            <p:nvPr/>
          </p:nvSpPr>
          <p:spPr>
            <a:xfrm>
              <a:off x="2114060" y="2951382"/>
              <a:ext cx="22045" cy="39069"/>
            </a:xfrm>
            <a:custGeom>
              <a:avLst/>
              <a:gdLst/>
              <a:ahLst/>
              <a:cxnLst/>
              <a:rect l="l" t="t" r="r" b="b"/>
              <a:pathLst>
                <a:path w="1412" h="2502" extrusionOk="0">
                  <a:moveTo>
                    <a:pt x="0" y="1"/>
                  </a:moveTo>
                  <a:lnTo>
                    <a:pt x="0" y="2501"/>
                  </a:lnTo>
                  <a:lnTo>
                    <a:pt x="1412" y="2501"/>
                  </a:lnTo>
                  <a:lnTo>
                    <a:pt x="1412" y="2219"/>
                  </a:lnTo>
                  <a:lnTo>
                    <a:pt x="363" y="2219"/>
                  </a:lnTo>
                  <a:lnTo>
                    <a:pt x="363" y="1372"/>
                  </a:lnTo>
                  <a:lnTo>
                    <a:pt x="1210" y="1372"/>
                  </a:lnTo>
                  <a:lnTo>
                    <a:pt x="1210" y="1090"/>
                  </a:lnTo>
                  <a:lnTo>
                    <a:pt x="363" y="1090"/>
                  </a:lnTo>
                  <a:lnTo>
                    <a:pt x="363" y="283"/>
                  </a:lnTo>
                  <a:lnTo>
                    <a:pt x="1331" y="283"/>
                  </a:lnTo>
                  <a:lnTo>
                    <a:pt x="13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788;p30">
              <a:extLst>
                <a:ext uri="{FF2B5EF4-FFF2-40B4-BE49-F238E27FC236}">
                  <a16:creationId xmlns:a16="http://schemas.microsoft.com/office/drawing/2014/main" id="{7E556DAA-1993-F247-85AA-C24AB3981023}"/>
                </a:ext>
              </a:extLst>
            </p:cNvPr>
            <p:cNvSpPr/>
            <p:nvPr/>
          </p:nvSpPr>
          <p:spPr>
            <a:xfrm>
              <a:off x="2144270" y="2951382"/>
              <a:ext cx="25839" cy="39069"/>
            </a:xfrm>
            <a:custGeom>
              <a:avLst/>
              <a:gdLst/>
              <a:ahLst/>
              <a:cxnLst/>
              <a:rect l="l" t="t" r="r" b="b"/>
              <a:pathLst>
                <a:path w="1655" h="2502" extrusionOk="0">
                  <a:moveTo>
                    <a:pt x="686" y="283"/>
                  </a:moveTo>
                  <a:cubicBezTo>
                    <a:pt x="848" y="283"/>
                    <a:pt x="1009" y="323"/>
                    <a:pt x="1130" y="404"/>
                  </a:cubicBezTo>
                  <a:cubicBezTo>
                    <a:pt x="1211" y="485"/>
                    <a:pt x="1291" y="606"/>
                    <a:pt x="1291" y="767"/>
                  </a:cubicBezTo>
                  <a:cubicBezTo>
                    <a:pt x="1291" y="969"/>
                    <a:pt x="1211" y="1130"/>
                    <a:pt x="1130" y="1210"/>
                  </a:cubicBezTo>
                  <a:cubicBezTo>
                    <a:pt x="1009" y="1291"/>
                    <a:pt x="848" y="1331"/>
                    <a:pt x="646" y="1331"/>
                  </a:cubicBezTo>
                  <a:lnTo>
                    <a:pt x="364" y="1331"/>
                  </a:lnTo>
                  <a:lnTo>
                    <a:pt x="364" y="283"/>
                  </a:lnTo>
                  <a:close/>
                  <a:moveTo>
                    <a:pt x="1" y="1"/>
                  </a:moveTo>
                  <a:lnTo>
                    <a:pt x="1" y="2501"/>
                  </a:lnTo>
                  <a:lnTo>
                    <a:pt x="364" y="2501"/>
                  </a:lnTo>
                  <a:lnTo>
                    <a:pt x="364" y="1573"/>
                  </a:lnTo>
                  <a:lnTo>
                    <a:pt x="686" y="1573"/>
                  </a:lnTo>
                  <a:cubicBezTo>
                    <a:pt x="969" y="1573"/>
                    <a:pt x="1211" y="1533"/>
                    <a:pt x="1372" y="1372"/>
                  </a:cubicBezTo>
                  <a:cubicBezTo>
                    <a:pt x="1533" y="1251"/>
                    <a:pt x="1654" y="1049"/>
                    <a:pt x="1654" y="767"/>
                  </a:cubicBezTo>
                  <a:cubicBezTo>
                    <a:pt x="1654" y="525"/>
                    <a:pt x="1574" y="323"/>
                    <a:pt x="1372" y="202"/>
                  </a:cubicBezTo>
                  <a:cubicBezTo>
                    <a:pt x="1211" y="81"/>
                    <a:pt x="969" y="1"/>
                    <a:pt x="6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789;p30">
              <a:extLst>
                <a:ext uri="{FF2B5EF4-FFF2-40B4-BE49-F238E27FC236}">
                  <a16:creationId xmlns:a16="http://schemas.microsoft.com/office/drawing/2014/main" id="{50FF61EE-A7CF-AB40-8AAD-AB7FBB94D6C4}"/>
                </a:ext>
              </a:extLst>
            </p:cNvPr>
            <p:cNvSpPr/>
            <p:nvPr/>
          </p:nvSpPr>
          <p:spPr>
            <a:xfrm>
              <a:off x="2177009" y="2951382"/>
              <a:ext cx="27103" cy="39693"/>
            </a:xfrm>
            <a:custGeom>
              <a:avLst/>
              <a:gdLst/>
              <a:ahLst/>
              <a:cxnLst/>
              <a:rect l="l" t="t" r="r" b="b"/>
              <a:pathLst>
                <a:path w="1736" h="2542" extrusionOk="0">
                  <a:moveTo>
                    <a:pt x="1" y="1"/>
                  </a:moveTo>
                  <a:lnTo>
                    <a:pt x="1" y="1694"/>
                  </a:lnTo>
                  <a:cubicBezTo>
                    <a:pt x="1" y="1977"/>
                    <a:pt x="41" y="2178"/>
                    <a:pt x="203" y="2299"/>
                  </a:cubicBezTo>
                  <a:cubicBezTo>
                    <a:pt x="364" y="2461"/>
                    <a:pt x="566" y="2541"/>
                    <a:pt x="848" y="2541"/>
                  </a:cubicBezTo>
                  <a:cubicBezTo>
                    <a:pt x="1049" y="2541"/>
                    <a:pt x="1170" y="2501"/>
                    <a:pt x="1332" y="2420"/>
                  </a:cubicBezTo>
                  <a:cubicBezTo>
                    <a:pt x="1453" y="2380"/>
                    <a:pt x="1533" y="2259"/>
                    <a:pt x="1614" y="2138"/>
                  </a:cubicBezTo>
                  <a:cubicBezTo>
                    <a:pt x="1695" y="2017"/>
                    <a:pt x="1735" y="1856"/>
                    <a:pt x="1735" y="1694"/>
                  </a:cubicBezTo>
                  <a:lnTo>
                    <a:pt x="1735" y="1"/>
                  </a:lnTo>
                  <a:lnTo>
                    <a:pt x="1372" y="1"/>
                  </a:lnTo>
                  <a:lnTo>
                    <a:pt x="1372" y="1694"/>
                  </a:lnTo>
                  <a:cubicBezTo>
                    <a:pt x="1372" y="1856"/>
                    <a:pt x="1332" y="2017"/>
                    <a:pt x="1251" y="2098"/>
                  </a:cubicBezTo>
                  <a:cubicBezTo>
                    <a:pt x="1170" y="2219"/>
                    <a:pt x="1009" y="2259"/>
                    <a:pt x="848" y="2259"/>
                  </a:cubicBezTo>
                  <a:cubicBezTo>
                    <a:pt x="687" y="2259"/>
                    <a:pt x="525" y="2219"/>
                    <a:pt x="445" y="2098"/>
                  </a:cubicBezTo>
                  <a:cubicBezTo>
                    <a:pt x="364" y="2017"/>
                    <a:pt x="324" y="1856"/>
                    <a:pt x="324" y="1694"/>
                  </a:cubicBezTo>
                  <a:lnTo>
                    <a:pt x="32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790;p30">
              <a:extLst>
                <a:ext uri="{FF2B5EF4-FFF2-40B4-BE49-F238E27FC236}">
                  <a16:creationId xmlns:a16="http://schemas.microsoft.com/office/drawing/2014/main" id="{86D65007-7F67-8045-AC33-30035E7B6A00}"/>
                </a:ext>
              </a:extLst>
            </p:cNvPr>
            <p:cNvSpPr/>
            <p:nvPr/>
          </p:nvSpPr>
          <p:spPr>
            <a:xfrm>
              <a:off x="2214791" y="2951382"/>
              <a:ext cx="25839" cy="39069"/>
            </a:xfrm>
            <a:custGeom>
              <a:avLst/>
              <a:gdLst/>
              <a:ahLst/>
              <a:cxnLst/>
              <a:rect l="l" t="t" r="r" b="b"/>
              <a:pathLst>
                <a:path w="1655" h="2502" extrusionOk="0">
                  <a:moveTo>
                    <a:pt x="606" y="283"/>
                  </a:moveTo>
                  <a:cubicBezTo>
                    <a:pt x="807" y="283"/>
                    <a:pt x="969" y="323"/>
                    <a:pt x="1049" y="364"/>
                  </a:cubicBezTo>
                  <a:cubicBezTo>
                    <a:pt x="1170" y="404"/>
                    <a:pt x="1211" y="525"/>
                    <a:pt x="1211" y="646"/>
                  </a:cubicBezTo>
                  <a:cubicBezTo>
                    <a:pt x="1211" y="807"/>
                    <a:pt x="1170" y="888"/>
                    <a:pt x="1049" y="969"/>
                  </a:cubicBezTo>
                  <a:cubicBezTo>
                    <a:pt x="969" y="1049"/>
                    <a:pt x="848" y="1049"/>
                    <a:pt x="727" y="1049"/>
                  </a:cubicBezTo>
                  <a:lnTo>
                    <a:pt x="323" y="1049"/>
                  </a:lnTo>
                  <a:lnTo>
                    <a:pt x="323" y="283"/>
                  </a:lnTo>
                  <a:close/>
                  <a:moveTo>
                    <a:pt x="767" y="1331"/>
                  </a:moveTo>
                  <a:cubicBezTo>
                    <a:pt x="928" y="1331"/>
                    <a:pt x="1049" y="1372"/>
                    <a:pt x="1170" y="1452"/>
                  </a:cubicBezTo>
                  <a:cubicBezTo>
                    <a:pt x="1251" y="1493"/>
                    <a:pt x="1291" y="1614"/>
                    <a:pt x="1291" y="1775"/>
                  </a:cubicBezTo>
                  <a:cubicBezTo>
                    <a:pt x="1291" y="1977"/>
                    <a:pt x="1251" y="2057"/>
                    <a:pt x="1130" y="2138"/>
                  </a:cubicBezTo>
                  <a:cubicBezTo>
                    <a:pt x="1049" y="2178"/>
                    <a:pt x="888" y="2219"/>
                    <a:pt x="686" y="2219"/>
                  </a:cubicBezTo>
                  <a:lnTo>
                    <a:pt x="323" y="2219"/>
                  </a:lnTo>
                  <a:lnTo>
                    <a:pt x="323" y="1331"/>
                  </a:lnTo>
                  <a:close/>
                  <a:moveTo>
                    <a:pt x="1" y="1"/>
                  </a:moveTo>
                  <a:lnTo>
                    <a:pt x="1" y="2501"/>
                  </a:lnTo>
                  <a:lnTo>
                    <a:pt x="686" y="2501"/>
                  </a:lnTo>
                  <a:cubicBezTo>
                    <a:pt x="1332" y="2501"/>
                    <a:pt x="1654" y="2259"/>
                    <a:pt x="1654" y="1775"/>
                  </a:cubicBezTo>
                  <a:cubicBezTo>
                    <a:pt x="1654" y="1614"/>
                    <a:pt x="1614" y="1452"/>
                    <a:pt x="1493" y="1372"/>
                  </a:cubicBezTo>
                  <a:cubicBezTo>
                    <a:pt x="1412" y="1291"/>
                    <a:pt x="1251" y="1210"/>
                    <a:pt x="1090" y="1170"/>
                  </a:cubicBezTo>
                  <a:cubicBezTo>
                    <a:pt x="1211" y="1170"/>
                    <a:pt x="1332" y="1090"/>
                    <a:pt x="1412" y="1009"/>
                  </a:cubicBezTo>
                  <a:cubicBezTo>
                    <a:pt x="1533" y="888"/>
                    <a:pt x="1574" y="767"/>
                    <a:pt x="1574" y="646"/>
                  </a:cubicBezTo>
                  <a:cubicBezTo>
                    <a:pt x="1574" y="444"/>
                    <a:pt x="1493" y="283"/>
                    <a:pt x="1291" y="162"/>
                  </a:cubicBezTo>
                  <a:cubicBezTo>
                    <a:pt x="1130" y="41"/>
                    <a:pt x="888" y="1"/>
                    <a:pt x="5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6791;p30">
              <a:extLst>
                <a:ext uri="{FF2B5EF4-FFF2-40B4-BE49-F238E27FC236}">
                  <a16:creationId xmlns:a16="http://schemas.microsoft.com/office/drawing/2014/main" id="{E01D37AF-33B8-A14F-9BEB-E05E4F49917F}"/>
                </a:ext>
              </a:extLst>
            </p:cNvPr>
            <p:cNvSpPr/>
            <p:nvPr/>
          </p:nvSpPr>
          <p:spPr>
            <a:xfrm>
              <a:off x="2248795" y="2951382"/>
              <a:ext cx="21420" cy="39069"/>
            </a:xfrm>
            <a:custGeom>
              <a:avLst/>
              <a:gdLst/>
              <a:ahLst/>
              <a:cxnLst/>
              <a:rect l="l" t="t" r="r" b="b"/>
              <a:pathLst>
                <a:path w="1372" h="2502" extrusionOk="0">
                  <a:moveTo>
                    <a:pt x="0" y="1"/>
                  </a:moveTo>
                  <a:lnTo>
                    <a:pt x="0" y="2501"/>
                  </a:lnTo>
                  <a:lnTo>
                    <a:pt x="1331" y="2501"/>
                  </a:lnTo>
                  <a:lnTo>
                    <a:pt x="1372" y="2219"/>
                  </a:lnTo>
                  <a:lnTo>
                    <a:pt x="363" y="2219"/>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792;p30">
              <a:extLst>
                <a:ext uri="{FF2B5EF4-FFF2-40B4-BE49-F238E27FC236}">
                  <a16:creationId xmlns:a16="http://schemas.microsoft.com/office/drawing/2014/main" id="{E50CF080-27F5-4D42-A280-83C7FC7C715A}"/>
                </a:ext>
              </a:extLst>
            </p:cNvPr>
            <p:cNvSpPr/>
            <p:nvPr/>
          </p:nvSpPr>
          <p:spPr>
            <a:xfrm>
              <a:off x="2277132" y="2951382"/>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793;p30">
              <a:extLst>
                <a:ext uri="{FF2B5EF4-FFF2-40B4-BE49-F238E27FC236}">
                  <a16:creationId xmlns:a16="http://schemas.microsoft.com/office/drawing/2014/main" id="{7BF7F12E-1E48-764F-9D29-9241BACF4C7E}"/>
                </a:ext>
              </a:extLst>
            </p:cNvPr>
            <p:cNvSpPr/>
            <p:nvPr/>
          </p:nvSpPr>
          <p:spPr>
            <a:xfrm>
              <a:off x="2290980" y="2950758"/>
              <a:ext cx="27712" cy="40318"/>
            </a:xfrm>
            <a:custGeom>
              <a:avLst/>
              <a:gdLst/>
              <a:ahLst/>
              <a:cxnLst/>
              <a:rect l="l" t="t" r="r" b="b"/>
              <a:pathLst>
                <a:path w="1775" h="2582" extrusionOk="0">
                  <a:moveTo>
                    <a:pt x="1049" y="0"/>
                  </a:moveTo>
                  <a:cubicBezTo>
                    <a:pt x="847" y="0"/>
                    <a:pt x="686" y="41"/>
                    <a:pt x="525" y="162"/>
                  </a:cubicBezTo>
                  <a:cubicBezTo>
                    <a:pt x="363" y="242"/>
                    <a:pt x="242" y="404"/>
                    <a:pt x="162" y="605"/>
                  </a:cubicBezTo>
                  <a:cubicBezTo>
                    <a:pt x="81" y="807"/>
                    <a:pt x="0" y="1009"/>
                    <a:pt x="0" y="1291"/>
                  </a:cubicBezTo>
                  <a:cubicBezTo>
                    <a:pt x="0" y="1573"/>
                    <a:pt x="81" y="1815"/>
                    <a:pt x="162" y="1976"/>
                  </a:cubicBezTo>
                  <a:cubicBezTo>
                    <a:pt x="242" y="2178"/>
                    <a:pt x="363" y="2339"/>
                    <a:pt x="525" y="2420"/>
                  </a:cubicBezTo>
                  <a:cubicBezTo>
                    <a:pt x="686" y="2541"/>
                    <a:pt x="847" y="2581"/>
                    <a:pt x="1049" y="2581"/>
                  </a:cubicBezTo>
                  <a:cubicBezTo>
                    <a:pt x="1210" y="2581"/>
                    <a:pt x="1372" y="2541"/>
                    <a:pt x="1493" y="2501"/>
                  </a:cubicBezTo>
                  <a:cubicBezTo>
                    <a:pt x="1614" y="2460"/>
                    <a:pt x="1694" y="2380"/>
                    <a:pt x="1775" y="2299"/>
                  </a:cubicBezTo>
                  <a:lnTo>
                    <a:pt x="1614" y="2097"/>
                  </a:lnTo>
                  <a:cubicBezTo>
                    <a:pt x="1533" y="2138"/>
                    <a:pt x="1412" y="2218"/>
                    <a:pt x="1372" y="2259"/>
                  </a:cubicBezTo>
                  <a:cubicBezTo>
                    <a:pt x="1291" y="2259"/>
                    <a:pt x="1170" y="2299"/>
                    <a:pt x="1089" y="2299"/>
                  </a:cubicBezTo>
                  <a:cubicBezTo>
                    <a:pt x="847" y="2299"/>
                    <a:pt x="686" y="2218"/>
                    <a:pt x="565" y="2057"/>
                  </a:cubicBezTo>
                  <a:cubicBezTo>
                    <a:pt x="444" y="1896"/>
                    <a:pt x="404" y="1654"/>
                    <a:pt x="404" y="1291"/>
                  </a:cubicBezTo>
                  <a:cubicBezTo>
                    <a:pt x="404" y="928"/>
                    <a:pt x="444" y="686"/>
                    <a:pt x="565" y="525"/>
                  </a:cubicBezTo>
                  <a:cubicBezTo>
                    <a:pt x="686" y="363"/>
                    <a:pt x="888" y="283"/>
                    <a:pt x="1089" y="283"/>
                  </a:cubicBezTo>
                  <a:cubicBezTo>
                    <a:pt x="1251" y="283"/>
                    <a:pt x="1412" y="363"/>
                    <a:pt x="1573" y="484"/>
                  </a:cubicBezTo>
                  <a:lnTo>
                    <a:pt x="1735" y="242"/>
                  </a:lnTo>
                  <a:cubicBezTo>
                    <a:pt x="1654" y="162"/>
                    <a:pt x="1533" y="81"/>
                    <a:pt x="1412" y="81"/>
                  </a:cubicBezTo>
                  <a:cubicBezTo>
                    <a:pt x="1331" y="41"/>
                    <a:pt x="1210"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794;p30">
              <a:extLst>
                <a:ext uri="{FF2B5EF4-FFF2-40B4-BE49-F238E27FC236}">
                  <a16:creationId xmlns:a16="http://schemas.microsoft.com/office/drawing/2014/main" id="{3F063409-FD58-9C42-917B-B492B62208E3}"/>
                </a:ext>
              </a:extLst>
            </p:cNvPr>
            <p:cNvSpPr/>
            <p:nvPr/>
          </p:nvSpPr>
          <p:spPr>
            <a:xfrm>
              <a:off x="2166939" y="3018759"/>
              <a:ext cx="32755" cy="40318"/>
            </a:xfrm>
            <a:custGeom>
              <a:avLst/>
              <a:gdLst/>
              <a:ahLst/>
              <a:cxnLst/>
              <a:rect l="l" t="t" r="r" b="b"/>
              <a:pathLst>
                <a:path w="2098" h="2582" extrusionOk="0">
                  <a:moveTo>
                    <a:pt x="1049" y="283"/>
                  </a:moveTo>
                  <a:cubicBezTo>
                    <a:pt x="1493" y="283"/>
                    <a:pt x="1735" y="606"/>
                    <a:pt x="1735" y="1291"/>
                  </a:cubicBezTo>
                  <a:cubicBezTo>
                    <a:pt x="1735" y="1977"/>
                    <a:pt x="1493" y="2300"/>
                    <a:pt x="1049" y="2300"/>
                  </a:cubicBezTo>
                  <a:cubicBezTo>
                    <a:pt x="848" y="2300"/>
                    <a:pt x="646" y="2219"/>
                    <a:pt x="525" y="2058"/>
                  </a:cubicBezTo>
                  <a:cubicBezTo>
                    <a:pt x="404" y="1896"/>
                    <a:pt x="364" y="1654"/>
                    <a:pt x="364" y="1291"/>
                  </a:cubicBezTo>
                  <a:cubicBezTo>
                    <a:pt x="364" y="928"/>
                    <a:pt x="404" y="686"/>
                    <a:pt x="525" y="525"/>
                  </a:cubicBezTo>
                  <a:cubicBezTo>
                    <a:pt x="646" y="364"/>
                    <a:pt x="848" y="283"/>
                    <a:pt x="1049" y="283"/>
                  </a:cubicBezTo>
                  <a:close/>
                  <a:moveTo>
                    <a:pt x="1049" y="1"/>
                  </a:moveTo>
                  <a:cubicBezTo>
                    <a:pt x="848" y="1"/>
                    <a:pt x="646" y="41"/>
                    <a:pt x="485" y="162"/>
                  </a:cubicBezTo>
                  <a:cubicBezTo>
                    <a:pt x="323" y="243"/>
                    <a:pt x="202" y="404"/>
                    <a:pt x="122" y="606"/>
                  </a:cubicBezTo>
                  <a:cubicBezTo>
                    <a:pt x="41" y="807"/>
                    <a:pt x="1" y="1009"/>
                    <a:pt x="1" y="1291"/>
                  </a:cubicBezTo>
                  <a:cubicBezTo>
                    <a:pt x="1" y="1574"/>
                    <a:pt x="41" y="1816"/>
                    <a:pt x="122" y="1977"/>
                  </a:cubicBezTo>
                  <a:cubicBezTo>
                    <a:pt x="202" y="2179"/>
                    <a:pt x="323" y="2340"/>
                    <a:pt x="485" y="2421"/>
                  </a:cubicBezTo>
                  <a:cubicBezTo>
                    <a:pt x="646" y="2542"/>
                    <a:pt x="848" y="2582"/>
                    <a:pt x="1049" y="2582"/>
                  </a:cubicBezTo>
                  <a:cubicBezTo>
                    <a:pt x="1251" y="2582"/>
                    <a:pt x="1453" y="2542"/>
                    <a:pt x="1614" y="2421"/>
                  </a:cubicBezTo>
                  <a:cubicBezTo>
                    <a:pt x="1775" y="2340"/>
                    <a:pt x="1896" y="2179"/>
                    <a:pt x="1977" y="1977"/>
                  </a:cubicBezTo>
                  <a:cubicBezTo>
                    <a:pt x="2057" y="1775"/>
                    <a:pt x="2098" y="1574"/>
                    <a:pt x="2098" y="1291"/>
                  </a:cubicBezTo>
                  <a:cubicBezTo>
                    <a:pt x="2098" y="1009"/>
                    <a:pt x="2057" y="767"/>
                    <a:pt x="1977" y="565"/>
                  </a:cubicBezTo>
                  <a:cubicBezTo>
                    <a:pt x="1896" y="404"/>
                    <a:pt x="1775" y="243"/>
                    <a:pt x="1614" y="162"/>
                  </a:cubicBezTo>
                  <a:cubicBezTo>
                    <a:pt x="1453" y="41"/>
                    <a:pt x="1251"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795;p30">
              <a:extLst>
                <a:ext uri="{FF2B5EF4-FFF2-40B4-BE49-F238E27FC236}">
                  <a16:creationId xmlns:a16="http://schemas.microsoft.com/office/drawing/2014/main" id="{E339FFC6-EB48-C444-9D89-9AC965BB1DDA}"/>
                </a:ext>
              </a:extLst>
            </p:cNvPr>
            <p:cNvSpPr/>
            <p:nvPr/>
          </p:nvSpPr>
          <p:spPr>
            <a:xfrm>
              <a:off x="2208500" y="3019399"/>
              <a:ext cx="20796" cy="39053"/>
            </a:xfrm>
            <a:custGeom>
              <a:avLst/>
              <a:gdLst/>
              <a:ahLst/>
              <a:cxnLst/>
              <a:rect l="l" t="t" r="r" b="b"/>
              <a:pathLst>
                <a:path w="1332" h="2501" extrusionOk="0">
                  <a:moveTo>
                    <a:pt x="0" y="0"/>
                  </a:moveTo>
                  <a:lnTo>
                    <a:pt x="0" y="2501"/>
                  </a:lnTo>
                  <a:lnTo>
                    <a:pt x="323" y="2501"/>
                  </a:lnTo>
                  <a:lnTo>
                    <a:pt x="323" y="1412"/>
                  </a:lnTo>
                  <a:lnTo>
                    <a:pt x="1170" y="1412"/>
                  </a:lnTo>
                  <a:lnTo>
                    <a:pt x="1170" y="1129"/>
                  </a:lnTo>
                  <a:lnTo>
                    <a:pt x="323" y="1129"/>
                  </a:lnTo>
                  <a:lnTo>
                    <a:pt x="323" y="282"/>
                  </a:lnTo>
                  <a:lnTo>
                    <a:pt x="1291" y="282"/>
                  </a:lnTo>
                  <a:lnTo>
                    <a:pt x="133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796;p30">
              <a:extLst>
                <a:ext uri="{FF2B5EF4-FFF2-40B4-BE49-F238E27FC236}">
                  <a16:creationId xmlns:a16="http://schemas.microsoft.com/office/drawing/2014/main" id="{8651DE0E-3078-E24D-B5DC-8C5A2A962D8D}"/>
                </a:ext>
              </a:extLst>
            </p:cNvPr>
            <p:cNvSpPr/>
            <p:nvPr/>
          </p:nvSpPr>
          <p:spPr>
            <a:xfrm>
              <a:off x="2109017" y="3086775"/>
              <a:ext cx="27088" cy="40318"/>
            </a:xfrm>
            <a:custGeom>
              <a:avLst/>
              <a:gdLst/>
              <a:ahLst/>
              <a:cxnLst/>
              <a:rect l="l" t="t" r="r" b="b"/>
              <a:pathLst>
                <a:path w="1735" h="2582" extrusionOk="0">
                  <a:moveTo>
                    <a:pt x="1009" y="0"/>
                  </a:moveTo>
                  <a:cubicBezTo>
                    <a:pt x="807" y="0"/>
                    <a:pt x="646" y="41"/>
                    <a:pt x="484" y="121"/>
                  </a:cubicBezTo>
                  <a:cubicBezTo>
                    <a:pt x="323" y="242"/>
                    <a:pt x="202" y="363"/>
                    <a:pt x="121" y="565"/>
                  </a:cubicBezTo>
                  <a:cubicBezTo>
                    <a:pt x="41" y="767"/>
                    <a:pt x="0" y="1009"/>
                    <a:pt x="0" y="1291"/>
                  </a:cubicBezTo>
                  <a:cubicBezTo>
                    <a:pt x="0" y="1533"/>
                    <a:pt x="41" y="1775"/>
                    <a:pt x="121" y="1977"/>
                  </a:cubicBezTo>
                  <a:cubicBezTo>
                    <a:pt x="202" y="2178"/>
                    <a:pt x="323" y="2299"/>
                    <a:pt x="484" y="2420"/>
                  </a:cubicBezTo>
                  <a:cubicBezTo>
                    <a:pt x="646" y="2501"/>
                    <a:pt x="807" y="2581"/>
                    <a:pt x="1009" y="2581"/>
                  </a:cubicBezTo>
                  <a:cubicBezTo>
                    <a:pt x="1170" y="2581"/>
                    <a:pt x="1331" y="2541"/>
                    <a:pt x="1452" y="2501"/>
                  </a:cubicBezTo>
                  <a:cubicBezTo>
                    <a:pt x="1573" y="2420"/>
                    <a:pt x="1654" y="2380"/>
                    <a:pt x="1735" y="2299"/>
                  </a:cubicBezTo>
                  <a:lnTo>
                    <a:pt x="1573" y="2057"/>
                  </a:lnTo>
                  <a:cubicBezTo>
                    <a:pt x="1493" y="2138"/>
                    <a:pt x="1412" y="2178"/>
                    <a:pt x="1331" y="2218"/>
                  </a:cubicBezTo>
                  <a:cubicBezTo>
                    <a:pt x="1251" y="2259"/>
                    <a:pt x="1130" y="2259"/>
                    <a:pt x="1049" y="2259"/>
                  </a:cubicBezTo>
                  <a:cubicBezTo>
                    <a:pt x="847" y="2259"/>
                    <a:pt x="646" y="2178"/>
                    <a:pt x="525" y="2017"/>
                  </a:cubicBezTo>
                  <a:cubicBezTo>
                    <a:pt x="404" y="1856"/>
                    <a:pt x="363" y="1614"/>
                    <a:pt x="363" y="1291"/>
                  </a:cubicBezTo>
                  <a:cubicBezTo>
                    <a:pt x="363" y="928"/>
                    <a:pt x="404" y="646"/>
                    <a:pt x="525" y="525"/>
                  </a:cubicBezTo>
                  <a:cubicBezTo>
                    <a:pt x="646" y="363"/>
                    <a:pt x="847" y="283"/>
                    <a:pt x="1049" y="283"/>
                  </a:cubicBezTo>
                  <a:cubicBezTo>
                    <a:pt x="1210" y="283"/>
                    <a:pt x="1372" y="323"/>
                    <a:pt x="1533" y="444"/>
                  </a:cubicBezTo>
                  <a:lnTo>
                    <a:pt x="1694" y="242"/>
                  </a:lnTo>
                  <a:cubicBezTo>
                    <a:pt x="1614" y="162"/>
                    <a:pt x="1493" y="81"/>
                    <a:pt x="1412" y="41"/>
                  </a:cubicBezTo>
                  <a:cubicBezTo>
                    <a:pt x="1291" y="0"/>
                    <a:pt x="1170" y="0"/>
                    <a:pt x="10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797;p30">
              <a:extLst>
                <a:ext uri="{FF2B5EF4-FFF2-40B4-BE49-F238E27FC236}">
                  <a16:creationId xmlns:a16="http://schemas.microsoft.com/office/drawing/2014/main" id="{83A66D87-B806-1941-9382-C4FCEE71A2A2}"/>
                </a:ext>
              </a:extLst>
            </p:cNvPr>
            <p:cNvSpPr/>
            <p:nvPr/>
          </p:nvSpPr>
          <p:spPr>
            <a:xfrm>
              <a:off x="2139243" y="3086775"/>
              <a:ext cx="32755" cy="40318"/>
            </a:xfrm>
            <a:custGeom>
              <a:avLst/>
              <a:gdLst/>
              <a:ahLst/>
              <a:cxnLst/>
              <a:rect l="l" t="t" r="r" b="b"/>
              <a:pathLst>
                <a:path w="2098" h="2582" extrusionOk="0">
                  <a:moveTo>
                    <a:pt x="1049" y="283"/>
                  </a:moveTo>
                  <a:cubicBezTo>
                    <a:pt x="1533" y="283"/>
                    <a:pt x="1734" y="605"/>
                    <a:pt x="1734" y="1291"/>
                  </a:cubicBezTo>
                  <a:cubicBezTo>
                    <a:pt x="1734" y="1936"/>
                    <a:pt x="1533" y="2299"/>
                    <a:pt x="1049" y="2299"/>
                  </a:cubicBezTo>
                  <a:cubicBezTo>
                    <a:pt x="847" y="2299"/>
                    <a:pt x="686" y="2218"/>
                    <a:pt x="565" y="2057"/>
                  </a:cubicBezTo>
                  <a:cubicBezTo>
                    <a:pt x="444" y="1896"/>
                    <a:pt x="363" y="1614"/>
                    <a:pt x="363" y="1291"/>
                  </a:cubicBezTo>
                  <a:cubicBezTo>
                    <a:pt x="363" y="928"/>
                    <a:pt x="444" y="686"/>
                    <a:pt x="565" y="525"/>
                  </a:cubicBezTo>
                  <a:cubicBezTo>
                    <a:pt x="686" y="363"/>
                    <a:pt x="847" y="283"/>
                    <a:pt x="1049" y="283"/>
                  </a:cubicBezTo>
                  <a:close/>
                  <a:moveTo>
                    <a:pt x="1049" y="0"/>
                  </a:moveTo>
                  <a:cubicBezTo>
                    <a:pt x="847" y="0"/>
                    <a:pt x="645" y="41"/>
                    <a:pt x="524" y="121"/>
                  </a:cubicBezTo>
                  <a:cubicBezTo>
                    <a:pt x="363" y="242"/>
                    <a:pt x="242" y="404"/>
                    <a:pt x="121" y="565"/>
                  </a:cubicBezTo>
                  <a:cubicBezTo>
                    <a:pt x="41" y="767"/>
                    <a:pt x="0" y="1009"/>
                    <a:pt x="0" y="1291"/>
                  </a:cubicBezTo>
                  <a:cubicBezTo>
                    <a:pt x="0" y="1533"/>
                    <a:pt x="41" y="1775"/>
                    <a:pt x="121" y="1977"/>
                  </a:cubicBezTo>
                  <a:cubicBezTo>
                    <a:pt x="242" y="2178"/>
                    <a:pt x="363" y="2299"/>
                    <a:pt x="484" y="2420"/>
                  </a:cubicBezTo>
                  <a:cubicBezTo>
                    <a:pt x="645" y="2501"/>
                    <a:pt x="847" y="2581"/>
                    <a:pt x="1049" y="2581"/>
                  </a:cubicBezTo>
                  <a:cubicBezTo>
                    <a:pt x="1250" y="2581"/>
                    <a:pt x="1452" y="2501"/>
                    <a:pt x="1613" y="2420"/>
                  </a:cubicBezTo>
                  <a:cubicBezTo>
                    <a:pt x="1775" y="2299"/>
                    <a:pt x="1896" y="2178"/>
                    <a:pt x="1976" y="1977"/>
                  </a:cubicBezTo>
                  <a:cubicBezTo>
                    <a:pt x="2057" y="1775"/>
                    <a:pt x="2097" y="1533"/>
                    <a:pt x="2097" y="1291"/>
                  </a:cubicBezTo>
                  <a:cubicBezTo>
                    <a:pt x="2097" y="1009"/>
                    <a:pt x="2057" y="767"/>
                    <a:pt x="1976" y="565"/>
                  </a:cubicBezTo>
                  <a:cubicBezTo>
                    <a:pt x="1896" y="363"/>
                    <a:pt x="1775" y="242"/>
                    <a:pt x="1613" y="121"/>
                  </a:cubicBezTo>
                  <a:cubicBezTo>
                    <a:pt x="1452" y="41"/>
                    <a:pt x="1250"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6798;p30">
              <a:extLst>
                <a:ext uri="{FF2B5EF4-FFF2-40B4-BE49-F238E27FC236}">
                  <a16:creationId xmlns:a16="http://schemas.microsoft.com/office/drawing/2014/main" id="{238A0B0C-89B0-0342-8DE7-0DF4046A2B61}"/>
                </a:ext>
              </a:extLst>
            </p:cNvPr>
            <p:cNvSpPr/>
            <p:nvPr/>
          </p:nvSpPr>
          <p:spPr>
            <a:xfrm>
              <a:off x="2180788" y="3087400"/>
              <a:ext cx="27728" cy="38429"/>
            </a:xfrm>
            <a:custGeom>
              <a:avLst/>
              <a:gdLst/>
              <a:ahLst/>
              <a:cxnLst/>
              <a:rect l="l" t="t" r="r" b="b"/>
              <a:pathLst>
                <a:path w="1776" h="2461" extrusionOk="0">
                  <a:moveTo>
                    <a:pt x="1" y="1"/>
                  </a:moveTo>
                  <a:lnTo>
                    <a:pt x="1" y="2461"/>
                  </a:lnTo>
                  <a:lnTo>
                    <a:pt x="324" y="2461"/>
                  </a:lnTo>
                  <a:lnTo>
                    <a:pt x="324" y="1332"/>
                  </a:lnTo>
                  <a:cubicBezTo>
                    <a:pt x="324" y="1130"/>
                    <a:pt x="324" y="969"/>
                    <a:pt x="324" y="807"/>
                  </a:cubicBezTo>
                  <a:cubicBezTo>
                    <a:pt x="324" y="686"/>
                    <a:pt x="283" y="525"/>
                    <a:pt x="283" y="364"/>
                  </a:cubicBezTo>
                  <a:lnTo>
                    <a:pt x="283" y="364"/>
                  </a:lnTo>
                  <a:lnTo>
                    <a:pt x="1291" y="2461"/>
                  </a:lnTo>
                  <a:lnTo>
                    <a:pt x="1775" y="2461"/>
                  </a:lnTo>
                  <a:lnTo>
                    <a:pt x="1775" y="1"/>
                  </a:lnTo>
                  <a:lnTo>
                    <a:pt x="1453" y="1"/>
                  </a:lnTo>
                  <a:lnTo>
                    <a:pt x="1453" y="1332"/>
                  </a:lnTo>
                  <a:cubicBezTo>
                    <a:pt x="1453" y="1493"/>
                    <a:pt x="1453" y="1614"/>
                    <a:pt x="1453" y="1775"/>
                  </a:cubicBezTo>
                  <a:cubicBezTo>
                    <a:pt x="1453" y="1937"/>
                    <a:pt x="1493" y="2057"/>
                    <a:pt x="1493" y="2098"/>
                  </a:cubicBezTo>
                  <a:lnTo>
                    <a:pt x="4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6799;p30">
              <a:extLst>
                <a:ext uri="{FF2B5EF4-FFF2-40B4-BE49-F238E27FC236}">
                  <a16:creationId xmlns:a16="http://schemas.microsoft.com/office/drawing/2014/main" id="{FC84EEAA-80DE-BD4F-9F08-79DEE78A62A3}"/>
                </a:ext>
              </a:extLst>
            </p:cNvPr>
            <p:cNvSpPr/>
            <p:nvPr/>
          </p:nvSpPr>
          <p:spPr>
            <a:xfrm>
              <a:off x="2216681" y="3086775"/>
              <a:ext cx="29617" cy="40318"/>
            </a:xfrm>
            <a:custGeom>
              <a:avLst/>
              <a:gdLst/>
              <a:ahLst/>
              <a:cxnLst/>
              <a:rect l="l" t="t" r="r" b="b"/>
              <a:pathLst>
                <a:path w="1897" h="2582" extrusionOk="0">
                  <a:moveTo>
                    <a:pt x="1090" y="0"/>
                  </a:moveTo>
                  <a:cubicBezTo>
                    <a:pt x="888" y="0"/>
                    <a:pt x="727" y="41"/>
                    <a:pt x="565" y="121"/>
                  </a:cubicBezTo>
                  <a:cubicBezTo>
                    <a:pt x="404" y="242"/>
                    <a:pt x="283" y="363"/>
                    <a:pt x="162" y="565"/>
                  </a:cubicBezTo>
                  <a:cubicBezTo>
                    <a:pt x="81" y="767"/>
                    <a:pt x="1" y="1009"/>
                    <a:pt x="1" y="1291"/>
                  </a:cubicBezTo>
                  <a:cubicBezTo>
                    <a:pt x="1" y="1694"/>
                    <a:pt x="122" y="2017"/>
                    <a:pt x="283" y="2218"/>
                  </a:cubicBezTo>
                  <a:cubicBezTo>
                    <a:pt x="485" y="2460"/>
                    <a:pt x="727" y="2581"/>
                    <a:pt x="1049" y="2581"/>
                  </a:cubicBezTo>
                  <a:cubicBezTo>
                    <a:pt x="1332" y="2581"/>
                    <a:pt x="1614" y="2501"/>
                    <a:pt x="1896" y="2339"/>
                  </a:cubicBezTo>
                  <a:lnTo>
                    <a:pt x="1896" y="1130"/>
                  </a:lnTo>
                  <a:lnTo>
                    <a:pt x="1049" y="1130"/>
                  </a:lnTo>
                  <a:lnTo>
                    <a:pt x="1090" y="1412"/>
                  </a:lnTo>
                  <a:lnTo>
                    <a:pt x="1533" y="1412"/>
                  </a:lnTo>
                  <a:lnTo>
                    <a:pt x="1533" y="2178"/>
                  </a:lnTo>
                  <a:cubicBezTo>
                    <a:pt x="1412" y="2259"/>
                    <a:pt x="1251" y="2299"/>
                    <a:pt x="1049" y="2299"/>
                  </a:cubicBezTo>
                  <a:cubicBezTo>
                    <a:pt x="848" y="2299"/>
                    <a:pt x="686" y="2218"/>
                    <a:pt x="565" y="2057"/>
                  </a:cubicBezTo>
                  <a:cubicBezTo>
                    <a:pt x="444" y="1896"/>
                    <a:pt x="404" y="1614"/>
                    <a:pt x="404" y="1291"/>
                  </a:cubicBezTo>
                  <a:cubicBezTo>
                    <a:pt x="404" y="1049"/>
                    <a:pt x="404" y="847"/>
                    <a:pt x="485" y="686"/>
                  </a:cubicBezTo>
                  <a:cubicBezTo>
                    <a:pt x="565" y="565"/>
                    <a:pt x="646" y="444"/>
                    <a:pt x="767" y="363"/>
                  </a:cubicBezTo>
                  <a:cubicBezTo>
                    <a:pt x="848" y="283"/>
                    <a:pt x="969" y="283"/>
                    <a:pt x="1090" y="283"/>
                  </a:cubicBezTo>
                  <a:cubicBezTo>
                    <a:pt x="1211" y="283"/>
                    <a:pt x="1291" y="283"/>
                    <a:pt x="1372" y="323"/>
                  </a:cubicBezTo>
                  <a:cubicBezTo>
                    <a:pt x="1493" y="363"/>
                    <a:pt x="1573" y="404"/>
                    <a:pt x="1654" y="484"/>
                  </a:cubicBezTo>
                  <a:lnTo>
                    <a:pt x="1856" y="242"/>
                  </a:lnTo>
                  <a:cubicBezTo>
                    <a:pt x="1735" y="162"/>
                    <a:pt x="1614" y="81"/>
                    <a:pt x="1493" y="41"/>
                  </a:cubicBezTo>
                  <a:cubicBezTo>
                    <a:pt x="1412" y="0"/>
                    <a:pt x="1251" y="0"/>
                    <a:pt x="10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6800;p30">
              <a:extLst>
                <a:ext uri="{FF2B5EF4-FFF2-40B4-BE49-F238E27FC236}">
                  <a16:creationId xmlns:a16="http://schemas.microsoft.com/office/drawing/2014/main" id="{65D459E2-A47A-3440-BF0B-4099337B7575}"/>
                </a:ext>
              </a:extLst>
            </p:cNvPr>
            <p:cNvSpPr/>
            <p:nvPr/>
          </p:nvSpPr>
          <p:spPr>
            <a:xfrm>
              <a:off x="2252573" y="3086775"/>
              <a:ext cx="32755" cy="40318"/>
            </a:xfrm>
            <a:custGeom>
              <a:avLst/>
              <a:gdLst/>
              <a:ahLst/>
              <a:cxnLst/>
              <a:rect l="l" t="t" r="r" b="b"/>
              <a:pathLst>
                <a:path w="2098" h="2582" extrusionOk="0">
                  <a:moveTo>
                    <a:pt x="1049" y="283"/>
                  </a:moveTo>
                  <a:cubicBezTo>
                    <a:pt x="1533" y="283"/>
                    <a:pt x="1735" y="605"/>
                    <a:pt x="1735" y="1291"/>
                  </a:cubicBezTo>
                  <a:cubicBezTo>
                    <a:pt x="1735" y="1936"/>
                    <a:pt x="1533" y="2299"/>
                    <a:pt x="1049" y="2299"/>
                  </a:cubicBezTo>
                  <a:cubicBezTo>
                    <a:pt x="847" y="2299"/>
                    <a:pt x="686" y="2218"/>
                    <a:pt x="565" y="2057"/>
                  </a:cubicBezTo>
                  <a:cubicBezTo>
                    <a:pt x="444" y="1896"/>
                    <a:pt x="363" y="1614"/>
                    <a:pt x="363" y="1291"/>
                  </a:cubicBezTo>
                  <a:cubicBezTo>
                    <a:pt x="363" y="928"/>
                    <a:pt x="444" y="686"/>
                    <a:pt x="565" y="525"/>
                  </a:cubicBezTo>
                  <a:cubicBezTo>
                    <a:pt x="686" y="363"/>
                    <a:pt x="847" y="283"/>
                    <a:pt x="1049" y="283"/>
                  </a:cubicBezTo>
                  <a:close/>
                  <a:moveTo>
                    <a:pt x="1049" y="0"/>
                  </a:moveTo>
                  <a:cubicBezTo>
                    <a:pt x="847" y="0"/>
                    <a:pt x="686" y="41"/>
                    <a:pt x="525" y="121"/>
                  </a:cubicBezTo>
                  <a:cubicBezTo>
                    <a:pt x="363" y="242"/>
                    <a:pt x="242" y="404"/>
                    <a:pt x="121" y="565"/>
                  </a:cubicBezTo>
                  <a:cubicBezTo>
                    <a:pt x="41" y="767"/>
                    <a:pt x="0" y="1009"/>
                    <a:pt x="0" y="1291"/>
                  </a:cubicBezTo>
                  <a:cubicBezTo>
                    <a:pt x="0" y="1533"/>
                    <a:pt x="41" y="1775"/>
                    <a:pt x="121" y="1977"/>
                  </a:cubicBezTo>
                  <a:cubicBezTo>
                    <a:pt x="242" y="2178"/>
                    <a:pt x="363" y="2299"/>
                    <a:pt x="484" y="2420"/>
                  </a:cubicBezTo>
                  <a:cubicBezTo>
                    <a:pt x="646" y="2501"/>
                    <a:pt x="847" y="2581"/>
                    <a:pt x="1049" y="2581"/>
                  </a:cubicBezTo>
                  <a:cubicBezTo>
                    <a:pt x="1251" y="2581"/>
                    <a:pt x="1452" y="2501"/>
                    <a:pt x="1614" y="2420"/>
                  </a:cubicBezTo>
                  <a:cubicBezTo>
                    <a:pt x="1775" y="2299"/>
                    <a:pt x="1896" y="2178"/>
                    <a:pt x="1977" y="1977"/>
                  </a:cubicBezTo>
                  <a:cubicBezTo>
                    <a:pt x="2057" y="1775"/>
                    <a:pt x="2098" y="1533"/>
                    <a:pt x="2098" y="1291"/>
                  </a:cubicBezTo>
                  <a:cubicBezTo>
                    <a:pt x="2098" y="1009"/>
                    <a:pt x="2057" y="767"/>
                    <a:pt x="1977" y="565"/>
                  </a:cubicBezTo>
                  <a:cubicBezTo>
                    <a:pt x="1896" y="363"/>
                    <a:pt x="1775" y="242"/>
                    <a:pt x="1614" y="121"/>
                  </a:cubicBezTo>
                  <a:cubicBezTo>
                    <a:pt x="1452" y="41"/>
                    <a:pt x="1251"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6801;p30">
              <a:extLst>
                <a:ext uri="{FF2B5EF4-FFF2-40B4-BE49-F238E27FC236}">
                  <a16:creationId xmlns:a16="http://schemas.microsoft.com/office/drawing/2014/main" id="{DB5AB839-6910-054C-99DC-CD3B04623501}"/>
                </a:ext>
              </a:extLst>
            </p:cNvPr>
            <p:cNvSpPr/>
            <p:nvPr/>
          </p:nvSpPr>
          <p:spPr>
            <a:xfrm>
              <a:off x="1051231" y="2059076"/>
              <a:ext cx="37158" cy="38429"/>
            </a:xfrm>
            <a:custGeom>
              <a:avLst/>
              <a:gdLst/>
              <a:ahLst/>
              <a:cxnLst/>
              <a:rect l="l" t="t" r="r" b="b"/>
              <a:pathLst>
                <a:path w="2380" h="2461" extrusionOk="0">
                  <a:moveTo>
                    <a:pt x="202" y="0"/>
                  </a:moveTo>
                  <a:lnTo>
                    <a:pt x="1" y="2460"/>
                  </a:lnTo>
                  <a:lnTo>
                    <a:pt x="323" y="2460"/>
                  </a:lnTo>
                  <a:lnTo>
                    <a:pt x="404" y="1371"/>
                  </a:lnTo>
                  <a:cubicBezTo>
                    <a:pt x="444" y="968"/>
                    <a:pt x="444" y="646"/>
                    <a:pt x="444" y="323"/>
                  </a:cubicBezTo>
                  <a:lnTo>
                    <a:pt x="1049" y="2178"/>
                  </a:lnTo>
                  <a:lnTo>
                    <a:pt x="1372" y="2178"/>
                  </a:lnTo>
                  <a:lnTo>
                    <a:pt x="1896" y="323"/>
                  </a:lnTo>
                  <a:cubicBezTo>
                    <a:pt x="1896" y="565"/>
                    <a:pt x="1936" y="928"/>
                    <a:pt x="1936" y="1331"/>
                  </a:cubicBezTo>
                  <a:lnTo>
                    <a:pt x="2057" y="2460"/>
                  </a:lnTo>
                  <a:lnTo>
                    <a:pt x="2380" y="2460"/>
                  </a:lnTo>
                  <a:lnTo>
                    <a:pt x="2178" y="0"/>
                  </a:lnTo>
                  <a:lnTo>
                    <a:pt x="1694" y="0"/>
                  </a:lnTo>
                  <a:lnTo>
                    <a:pt x="1210" y="1815"/>
                  </a:lnTo>
                  <a:lnTo>
                    <a:pt x="6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6802;p30">
              <a:extLst>
                <a:ext uri="{FF2B5EF4-FFF2-40B4-BE49-F238E27FC236}">
                  <a16:creationId xmlns:a16="http://schemas.microsoft.com/office/drawing/2014/main" id="{036D07FC-E825-9C45-9014-0EEAB91DE53E}"/>
                </a:ext>
              </a:extLst>
            </p:cNvPr>
            <p:cNvSpPr/>
            <p:nvPr/>
          </p:nvSpPr>
          <p:spPr>
            <a:xfrm>
              <a:off x="1092151" y="2059076"/>
              <a:ext cx="31506" cy="38429"/>
            </a:xfrm>
            <a:custGeom>
              <a:avLst/>
              <a:gdLst/>
              <a:ahLst/>
              <a:cxnLst/>
              <a:rect l="l" t="t" r="r" b="b"/>
              <a:pathLst>
                <a:path w="2018" h="2461" extrusionOk="0">
                  <a:moveTo>
                    <a:pt x="1009" y="283"/>
                  </a:moveTo>
                  <a:lnTo>
                    <a:pt x="1412" y="1573"/>
                  </a:lnTo>
                  <a:lnTo>
                    <a:pt x="606" y="1573"/>
                  </a:lnTo>
                  <a:lnTo>
                    <a:pt x="1009" y="283"/>
                  </a:lnTo>
                  <a:close/>
                  <a:moveTo>
                    <a:pt x="807" y="0"/>
                  </a:moveTo>
                  <a:lnTo>
                    <a:pt x="1" y="2460"/>
                  </a:lnTo>
                  <a:lnTo>
                    <a:pt x="364" y="2460"/>
                  </a:lnTo>
                  <a:lnTo>
                    <a:pt x="525" y="1855"/>
                  </a:lnTo>
                  <a:lnTo>
                    <a:pt x="1493" y="1855"/>
                  </a:lnTo>
                  <a:lnTo>
                    <a:pt x="1654" y="2460"/>
                  </a:lnTo>
                  <a:lnTo>
                    <a:pt x="2017" y="2460"/>
                  </a:lnTo>
                  <a:lnTo>
                    <a:pt x="1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6803;p30">
              <a:extLst>
                <a:ext uri="{FF2B5EF4-FFF2-40B4-BE49-F238E27FC236}">
                  <a16:creationId xmlns:a16="http://schemas.microsoft.com/office/drawing/2014/main" id="{0D565919-DB32-5048-A094-F29F280692BA}"/>
                </a:ext>
              </a:extLst>
            </p:cNvPr>
            <p:cNvSpPr/>
            <p:nvPr/>
          </p:nvSpPr>
          <p:spPr>
            <a:xfrm>
              <a:off x="1129933" y="2059076"/>
              <a:ext cx="21420" cy="38429"/>
            </a:xfrm>
            <a:custGeom>
              <a:avLst/>
              <a:gdLst/>
              <a:ahLst/>
              <a:cxnLst/>
              <a:rect l="l" t="t" r="r" b="b"/>
              <a:pathLst>
                <a:path w="1372" h="2461" extrusionOk="0">
                  <a:moveTo>
                    <a:pt x="1" y="0"/>
                  </a:moveTo>
                  <a:lnTo>
                    <a:pt x="1" y="2460"/>
                  </a:lnTo>
                  <a:lnTo>
                    <a:pt x="1332" y="2460"/>
                  </a:lnTo>
                  <a:lnTo>
                    <a:pt x="1372" y="2178"/>
                  </a:lnTo>
                  <a:lnTo>
                    <a:pt x="323" y="2178"/>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6804;p30">
              <a:extLst>
                <a:ext uri="{FF2B5EF4-FFF2-40B4-BE49-F238E27FC236}">
                  <a16:creationId xmlns:a16="http://schemas.microsoft.com/office/drawing/2014/main" id="{C27F8F10-F4F9-0C49-ADDB-45F016593F34}"/>
                </a:ext>
              </a:extLst>
            </p:cNvPr>
            <p:cNvSpPr/>
            <p:nvPr/>
          </p:nvSpPr>
          <p:spPr>
            <a:xfrm>
              <a:off x="1157645" y="2059076"/>
              <a:ext cx="5683" cy="38429"/>
            </a:xfrm>
            <a:custGeom>
              <a:avLst/>
              <a:gdLst/>
              <a:ahLst/>
              <a:cxnLst/>
              <a:rect l="l" t="t" r="r" b="b"/>
              <a:pathLst>
                <a:path w="364" h="2461" extrusionOk="0">
                  <a:moveTo>
                    <a:pt x="0" y="0"/>
                  </a:moveTo>
                  <a:lnTo>
                    <a:pt x="0" y="2460"/>
                  </a:lnTo>
                  <a:lnTo>
                    <a:pt x="363" y="2460"/>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6805;p30">
              <a:extLst>
                <a:ext uri="{FF2B5EF4-FFF2-40B4-BE49-F238E27FC236}">
                  <a16:creationId xmlns:a16="http://schemas.microsoft.com/office/drawing/2014/main" id="{95CAADF3-B512-7D4D-95C8-A58235A3EAF0}"/>
                </a:ext>
              </a:extLst>
            </p:cNvPr>
            <p:cNvSpPr/>
            <p:nvPr/>
          </p:nvSpPr>
          <p:spPr>
            <a:xfrm>
              <a:off x="1058163" y="2637781"/>
              <a:ext cx="28977" cy="40318"/>
            </a:xfrm>
            <a:custGeom>
              <a:avLst/>
              <a:gdLst/>
              <a:ahLst/>
              <a:cxnLst/>
              <a:rect l="l" t="t" r="r" b="b"/>
              <a:pathLst>
                <a:path w="1856" h="2582" extrusionOk="0">
                  <a:moveTo>
                    <a:pt x="1089" y="1"/>
                  </a:moveTo>
                  <a:cubicBezTo>
                    <a:pt x="887" y="1"/>
                    <a:pt x="686" y="41"/>
                    <a:pt x="524" y="122"/>
                  </a:cubicBezTo>
                  <a:cubicBezTo>
                    <a:pt x="363" y="243"/>
                    <a:pt x="242" y="364"/>
                    <a:pt x="121" y="565"/>
                  </a:cubicBezTo>
                  <a:cubicBezTo>
                    <a:pt x="40" y="767"/>
                    <a:pt x="0" y="1009"/>
                    <a:pt x="0" y="1291"/>
                  </a:cubicBezTo>
                  <a:cubicBezTo>
                    <a:pt x="0" y="1695"/>
                    <a:pt x="81" y="2017"/>
                    <a:pt x="282" y="2219"/>
                  </a:cubicBezTo>
                  <a:cubicBezTo>
                    <a:pt x="444" y="2461"/>
                    <a:pt x="686" y="2582"/>
                    <a:pt x="1049" y="2582"/>
                  </a:cubicBezTo>
                  <a:cubicBezTo>
                    <a:pt x="1331" y="2582"/>
                    <a:pt x="1573" y="2501"/>
                    <a:pt x="1855" y="2340"/>
                  </a:cubicBezTo>
                  <a:lnTo>
                    <a:pt x="1855" y="1130"/>
                  </a:lnTo>
                  <a:lnTo>
                    <a:pt x="1008" y="1130"/>
                  </a:lnTo>
                  <a:lnTo>
                    <a:pt x="1049" y="1412"/>
                  </a:lnTo>
                  <a:lnTo>
                    <a:pt x="1492" y="1412"/>
                  </a:lnTo>
                  <a:lnTo>
                    <a:pt x="1492" y="2179"/>
                  </a:lnTo>
                  <a:cubicBezTo>
                    <a:pt x="1371" y="2259"/>
                    <a:pt x="1210" y="2299"/>
                    <a:pt x="1049" y="2299"/>
                  </a:cubicBezTo>
                  <a:cubicBezTo>
                    <a:pt x="807" y="2299"/>
                    <a:pt x="645" y="2219"/>
                    <a:pt x="524" y="2058"/>
                  </a:cubicBezTo>
                  <a:cubicBezTo>
                    <a:pt x="403" y="1896"/>
                    <a:pt x="363" y="1614"/>
                    <a:pt x="363" y="1291"/>
                  </a:cubicBezTo>
                  <a:cubicBezTo>
                    <a:pt x="363" y="1049"/>
                    <a:pt x="403" y="848"/>
                    <a:pt x="444" y="686"/>
                  </a:cubicBezTo>
                  <a:cubicBezTo>
                    <a:pt x="524" y="565"/>
                    <a:pt x="605" y="444"/>
                    <a:pt x="726" y="364"/>
                  </a:cubicBezTo>
                  <a:cubicBezTo>
                    <a:pt x="807" y="283"/>
                    <a:pt x="928" y="283"/>
                    <a:pt x="1089" y="283"/>
                  </a:cubicBezTo>
                  <a:cubicBezTo>
                    <a:pt x="1170" y="283"/>
                    <a:pt x="1291" y="283"/>
                    <a:pt x="1371" y="323"/>
                  </a:cubicBezTo>
                  <a:cubicBezTo>
                    <a:pt x="1452" y="364"/>
                    <a:pt x="1533" y="404"/>
                    <a:pt x="1613" y="485"/>
                  </a:cubicBezTo>
                  <a:lnTo>
                    <a:pt x="1815" y="243"/>
                  </a:lnTo>
                  <a:cubicBezTo>
                    <a:pt x="1694" y="162"/>
                    <a:pt x="1573" y="81"/>
                    <a:pt x="1492" y="41"/>
                  </a:cubicBezTo>
                  <a:cubicBezTo>
                    <a:pt x="1371" y="1"/>
                    <a:pt x="1210" y="1"/>
                    <a:pt x="10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6806;p30">
              <a:extLst>
                <a:ext uri="{FF2B5EF4-FFF2-40B4-BE49-F238E27FC236}">
                  <a16:creationId xmlns:a16="http://schemas.microsoft.com/office/drawing/2014/main" id="{17C42525-E09A-7C40-9642-400CA0B4304E}"/>
                </a:ext>
              </a:extLst>
            </p:cNvPr>
            <p:cNvSpPr/>
            <p:nvPr/>
          </p:nvSpPr>
          <p:spPr>
            <a:xfrm>
              <a:off x="1095929" y="2638421"/>
              <a:ext cx="27103" cy="39053"/>
            </a:xfrm>
            <a:custGeom>
              <a:avLst/>
              <a:gdLst/>
              <a:ahLst/>
              <a:cxnLst/>
              <a:rect l="l" t="t" r="r" b="b"/>
              <a:pathLst>
                <a:path w="1736" h="2501" extrusionOk="0">
                  <a:moveTo>
                    <a:pt x="1" y="0"/>
                  </a:moveTo>
                  <a:lnTo>
                    <a:pt x="1" y="2500"/>
                  </a:lnTo>
                  <a:lnTo>
                    <a:pt x="364" y="2500"/>
                  </a:lnTo>
                  <a:lnTo>
                    <a:pt x="364" y="1331"/>
                  </a:lnTo>
                  <a:lnTo>
                    <a:pt x="1412" y="1331"/>
                  </a:lnTo>
                  <a:lnTo>
                    <a:pt x="1412" y="2500"/>
                  </a:lnTo>
                  <a:lnTo>
                    <a:pt x="1735" y="2500"/>
                  </a:lnTo>
                  <a:lnTo>
                    <a:pt x="1735" y="0"/>
                  </a:lnTo>
                  <a:lnTo>
                    <a:pt x="1412" y="0"/>
                  </a:lnTo>
                  <a:lnTo>
                    <a:pt x="1412" y="1049"/>
                  </a:lnTo>
                  <a:lnTo>
                    <a:pt x="364" y="1049"/>
                  </a:lnTo>
                  <a:lnTo>
                    <a:pt x="3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6807;p30">
              <a:extLst>
                <a:ext uri="{FF2B5EF4-FFF2-40B4-BE49-F238E27FC236}">
                  <a16:creationId xmlns:a16="http://schemas.microsoft.com/office/drawing/2014/main" id="{7DBA8C47-032B-B54D-B3BA-2C29D7C7CEA6}"/>
                </a:ext>
              </a:extLst>
            </p:cNvPr>
            <p:cNvSpPr/>
            <p:nvPr/>
          </p:nvSpPr>
          <p:spPr>
            <a:xfrm>
              <a:off x="1129308" y="2638421"/>
              <a:ext cx="31490" cy="39053"/>
            </a:xfrm>
            <a:custGeom>
              <a:avLst/>
              <a:gdLst/>
              <a:ahLst/>
              <a:cxnLst/>
              <a:rect l="l" t="t" r="r" b="b"/>
              <a:pathLst>
                <a:path w="2017" h="2501" extrusionOk="0">
                  <a:moveTo>
                    <a:pt x="1009" y="282"/>
                  </a:moveTo>
                  <a:lnTo>
                    <a:pt x="1412" y="1573"/>
                  </a:lnTo>
                  <a:lnTo>
                    <a:pt x="605" y="1573"/>
                  </a:lnTo>
                  <a:lnTo>
                    <a:pt x="1009" y="282"/>
                  </a:lnTo>
                  <a:close/>
                  <a:moveTo>
                    <a:pt x="807" y="0"/>
                  </a:moveTo>
                  <a:lnTo>
                    <a:pt x="0" y="2500"/>
                  </a:lnTo>
                  <a:lnTo>
                    <a:pt x="363" y="2500"/>
                  </a:lnTo>
                  <a:lnTo>
                    <a:pt x="525" y="1855"/>
                  </a:lnTo>
                  <a:lnTo>
                    <a:pt x="1493" y="1855"/>
                  </a:lnTo>
                  <a:lnTo>
                    <a:pt x="1654" y="2500"/>
                  </a:lnTo>
                  <a:lnTo>
                    <a:pt x="2017" y="2500"/>
                  </a:lnTo>
                  <a:lnTo>
                    <a:pt x="1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6808;p30">
              <a:extLst>
                <a:ext uri="{FF2B5EF4-FFF2-40B4-BE49-F238E27FC236}">
                  <a16:creationId xmlns:a16="http://schemas.microsoft.com/office/drawing/2014/main" id="{04110A71-D2F2-5F4E-87F7-90C57D69EBFE}"/>
                </a:ext>
              </a:extLst>
            </p:cNvPr>
            <p:cNvSpPr/>
            <p:nvPr/>
          </p:nvSpPr>
          <p:spPr>
            <a:xfrm>
              <a:off x="1167090" y="2638421"/>
              <a:ext cx="27088" cy="39053"/>
            </a:xfrm>
            <a:custGeom>
              <a:avLst/>
              <a:gdLst/>
              <a:ahLst/>
              <a:cxnLst/>
              <a:rect l="l" t="t" r="r" b="b"/>
              <a:pathLst>
                <a:path w="1735" h="2501" extrusionOk="0">
                  <a:moveTo>
                    <a:pt x="0" y="0"/>
                  </a:moveTo>
                  <a:lnTo>
                    <a:pt x="0" y="2500"/>
                  </a:lnTo>
                  <a:lnTo>
                    <a:pt x="323" y="2500"/>
                  </a:lnTo>
                  <a:lnTo>
                    <a:pt x="323" y="1331"/>
                  </a:lnTo>
                  <a:cubicBezTo>
                    <a:pt x="323" y="1129"/>
                    <a:pt x="323" y="968"/>
                    <a:pt x="282" y="807"/>
                  </a:cubicBezTo>
                  <a:cubicBezTo>
                    <a:pt x="282" y="686"/>
                    <a:pt x="282" y="524"/>
                    <a:pt x="282" y="363"/>
                  </a:cubicBezTo>
                  <a:lnTo>
                    <a:pt x="1291" y="2500"/>
                  </a:lnTo>
                  <a:lnTo>
                    <a:pt x="1734" y="2500"/>
                  </a:lnTo>
                  <a:lnTo>
                    <a:pt x="1734" y="0"/>
                  </a:lnTo>
                  <a:lnTo>
                    <a:pt x="1412" y="0"/>
                  </a:lnTo>
                  <a:lnTo>
                    <a:pt x="1412" y="1331"/>
                  </a:lnTo>
                  <a:cubicBezTo>
                    <a:pt x="1412" y="1492"/>
                    <a:pt x="1412" y="1613"/>
                    <a:pt x="1452" y="1775"/>
                  </a:cubicBezTo>
                  <a:cubicBezTo>
                    <a:pt x="1452" y="1936"/>
                    <a:pt x="1452" y="2057"/>
                    <a:pt x="1452" y="2097"/>
                  </a:cubicBez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6809;p30">
              <a:extLst>
                <a:ext uri="{FF2B5EF4-FFF2-40B4-BE49-F238E27FC236}">
                  <a16:creationId xmlns:a16="http://schemas.microsoft.com/office/drawing/2014/main" id="{41EF66F3-BCB2-F74E-9808-BA88076D36E2}"/>
                </a:ext>
              </a:extLst>
            </p:cNvPr>
            <p:cNvSpPr/>
            <p:nvPr/>
          </p:nvSpPr>
          <p:spPr>
            <a:xfrm>
              <a:off x="1200454" y="2638421"/>
              <a:ext cx="31490" cy="39053"/>
            </a:xfrm>
            <a:custGeom>
              <a:avLst/>
              <a:gdLst/>
              <a:ahLst/>
              <a:cxnLst/>
              <a:rect l="l" t="t" r="r" b="b"/>
              <a:pathLst>
                <a:path w="2017" h="2501" extrusionOk="0">
                  <a:moveTo>
                    <a:pt x="1009" y="282"/>
                  </a:moveTo>
                  <a:lnTo>
                    <a:pt x="1372" y="1573"/>
                  </a:lnTo>
                  <a:lnTo>
                    <a:pt x="605" y="1573"/>
                  </a:lnTo>
                  <a:lnTo>
                    <a:pt x="1009" y="282"/>
                  </a:lnTo>
                  <a:close/>
                  <a:moveTo>
                    <a:pt x="767" y="0"/>
                  </a:moveTo>
                  <a:lnTo>
                    <a:pt x="1" y="2500"/>
                  </a:lnTo>
                  <a:lnTo>
                    <a:pt x="323" y="2500"/>
                  </a:lnTo>
                  <a:lnTo>
                    <a:pt x="525" y="1855"/>
                  </a:lnTo>
                  <a:lnTo>
                    <a:pt x="1452" y="1855"/>
                  </a:lnTo>
                  <a:lnTo>
                    <a:pt x="1654" y="2500"/>
                  </a:lnTo>
                  <a:lnTo>
                    <a:pt x="2017" y="2500"/>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6810;p30">
              <a:extLst>
                <a:ext uri="{FF2B5EF4-FFF2-40B4-BE49-F238E27FC236}">
                  <a16:creationId xmlns:a16="http://schemas.microsoft.com/office/drawing/2014/main" id="{ED97EAFF-6DDA-3F4A-8F09-5BBFF4BD0085}"/>
                </a:ext>
              </a:extLst>
            </p:cNvPr>
            <p:cNvSpPr/>
            <p:nvPr/>
          </p:nvSpPr>
          <p:spPr>
            <a:xfrm>
              <a:off x="624341" y="2411089"/>
              <a:ext cx="29601" cy="40318"/>
            </a:xfrm>
            <a:custGeom>
              <a:avLst/>
              <a:gdLst/>
              <a:ahLst/>
              <a:cxnLst/>
              <a:rect l="l" t="t" r="r" b="b"/>
              <a:pathLst>
                <a:path w="1896" h="2582" extrusionOk="0">
                  <a:moveTo>
                    <a:pt x="1089" y="0"/>
                  </a:moveTo>
                  <a:cubicBezTo>
                    <a:pt x="888" y="0"/>
                    <a:pt x="726" y="81"/>
                    <a:pt x="565" y="162"/>
                  </a:cubicBezTo>
                  <a:cubicBezTo>
                    <a:pt x="404" y="283"/>
                    <a:pt x="242" y="404"/>
                    <a:pt x="162" y="605"/>
                  </a:cubicBezTo>
                  <a:cubicBezTo>
                    <a:pt x="81" y="807"/>
                    <a:pt x="0" y="1049"/>
                    <a:pt x="0" y="1291"/>
                  </a:cubicBezTo>
                  <a:cubicBezTo>
                    <a:pt x="0" y="1734"/>
                    <a:pt x="121" y="2057"/>
                    <a:pt x="283" y="2259"/>
                  </a:cubicBezTo>
                  <a:cubicBezTo>
                    <a:pt x="484" y="2501"/>
                    <a:pt x="726" y="2581"/>
                    <a:pt x="1049" y="2581"/>
                  </a:cubicBezTo>
                  <a:cubicBezTo>
                    <a:pt x="1331" y="2581"/>
                    <a:pt x="1614" y="2541"/>
                    <a:pt x="1896" y="2380"/>
                  </a:cubicBezTo>
                  <a:lnTo>
                    <a:pt x="1896" y="1170"/>
                  </a:lnTo>
                  <a:lnTo>
                    <a:pt x="1049" y="1170"/>
                  </a:lnTo>
                  <a:lnTo>
                    <a:pt x="1089" y="1452"/>
                  </a:lnTo>
                  <a:lnTo>
                    <a:pt x="1533" y="1452"/>
                  </a:lnTo>
                  <a:lnTo>
                    <a:pt x="1533" y="2218"/>
                  </a:lnTo>
                  <a:cubicBezTo>
                    <a:pt x="1412" y="2299"/>
                    <a:pt x="1251" y="2299"/>
                    <a:pt x="1049" y="2299"/>
                  </a:cubicBezTo>
                  <a:cubicBezTo>
                    <a:pt x="847" y="2299"/>
                    <a:pt x="686" y="2218"/>
                    <a:pt x="565" y="2057"/>
                  </a:cubicBezTo>
                  <a:cubicBezTo>
                    <a:pt x="444" y="1896"/>
                    <a:pt x="404" y="1654"/>
                    <a:pt x="404" y="1291"/>
                  </a:cubicBezTo>
                  <a:cubicBezTo>
                    <a:pt x="404" y="1089"/>
                    <a:pt x="404" y="887"/>
                    <a:pt x="484" y="726"/>
                  </a:cubicBezTo>
                  <a:cubicBezTo>
                    <a:pt x="565" y="565"/>
                    <a:pt x="646" y="484"/>
                    <a:pt x="726" y="404"/>
                  </a:cubicBezTo>
                  <a:cubicBezTo>
                    <a:pt x="847" y="323"/>
                    <a:pt x="968" y="283"/>
                    <a:pt x="1089" y="283"/>
                  </a:cubicBezTo>
                  <a:cubicBezTo>
                    <a:pt x="1210" y="283"/>
                    <a:pt x="1291" y="323"/>
                    <a:pt x="1372" y="363"/>
                  </a:cubicBezTo>
                  <a:cubicBezTo>
                    <a:pt x="1452" y="363"/>
                    <a:pt x="1573" y="444"/>
                    <a:pt x="1654" y="484"/>
                  </a:cubicBezTo>
                  <a:lnTo>
                    <a:pt x="1856" y="283"/>
                  </a:lnTo>
                  <a:cubicBezTo>
                    <a:pt x="1735" y="202"/>
                    <a:pt x="1614" y="121"/>
                    <a:pt x="1493" y="81"/>
                  </a:cubicBezTo>
                  <a:cubicBezTo>
                    <a:pt x="1412" y="41"/>
                    <a:pt x="1251"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6811;p30">
              <a:extLst>
                <a:ext uri="{FF2B5EF4-FFF2-40B4-BE49-F238E27FC236}">
                  <a16:creationId xmlns:a16="http://schemas.microsoft.com/office/drawing/2014/main" id="{4E69C32D-DAF4-D94B-84A6-CC0DD26E2C04}"/>
                </a:ext>
              </a:extLst>
            </p:cNvPr>
            <p:cNvSpPr/>
            <p:nvPr/>
          </p:nvSpPr>
          <p:spPr>
            <a:xfrm>
              <a:off x="662123" y="2412339"/>
              <a:ext cx="27088" cy="39069"/>
            </a:xfrm>
            <a:custGeom>
              <a:avLst/>
              <a:gdLst/>
              <a:ahLst/>
              <a:cxnLst/>
              <a:rect l="l" t="t" r="r" b="b"/>
              <a:pathLst>
                <a:path w="1735" h="2502" extrusionOk="0">
                  <a:moveTo>
                    <a:pt x="0" y="1"/>
                  </a:moveTo>
                  <a:lnTo>
                    <a:pt x="0" y="1695"/>
                  </a:lnTo>
                  <a:cubicBezTo>
                    <a:pt x="0" y="1937"/>
                    <a:pt x="81" y="2138"/>
                    <a:pt x="242" y="2300"/>
                  </a:cubicBezTo>
                  <a:cubicBezTo>
                    <a:pt x="403" y="2461"/>
                    <a:pt x="605" y="2501"/>
                    <a:pt x="887" y="2501"/>
                  </a:cubicBezTo>
                  <a:cubicBezTo>
                    <a:pt x="1049" y="2501"/>
                    <a:pt x="1210" y="2501"/>
                    <a:pt x="1331" y="2421"/>
                  </a:cubicBezTo>
                  <a:cubicBezTo>
                    <a:pt x="1492" y="2340"/>
                    <a:pt x="1573" y="2259"/>
                    <a:pt x="1654" y="2098"/>
                  </a:cubicBezTo>
                  <a:cubicBezTo>
                    <a:pt x="1734" y="1977"/>
                    <a:pt x="1734" y="1856"/>
                    <a:pt x="1734" y="1695"/>
                  </a:cubicBezTo>
                  <a:lnTo>
                    <a:pt x="1734" y="1"/>
                  </a:lnTo>
                  <a:lnTo>
                    <a:pt x="1412" y="1"/>
                  </a:lnTo>
                  <a:lnTo>
                    <a:pt x="1412" y="1654"/>
                  </a:lnTo>
                  <a:cubicBezTo>
                    <a:pt x="1412" y="1856"/>
                    <a:pt x="1371" y="1977"/>
                    <a:pt x="1291" y="2098"/>
                  </a:cubicBezTo>
                  <a:cubicBezTo>
                    <a:pt x="1170" y="2179"/>
                    <a:pt x="1049" y="2219"/>
                    <a:pt x="887" y="2219"/>
                  </a:cubicBezTo>
                  <a:cubicBezTo>
                    <a:pt x="686" y="2219"/>
                    <a:pt x="565" y="2179"/>
                    <a:pt x="484" y="2098"/>
                  </a:cubicBezTo>
                  <a:cubicBezTo>
                    <a:pt x="403" y="1977"/>
                    <a:pt x="363" y="1856"/>
                    <a:pt x="363" y="1654"/>
                  </a:cubicBez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6812;p30">
              <a:extLst>
                <a:ext uri="{FF2B5EF4-FFF2-40B4-BE49-F238E27FC236}">
                  <a16:creationId xmlns:a16="http://schemas.microsoft.com/office/drawing/2014/main" id="{6C7EE88A-BE92-C646-BB58-ACAE3464CA04}"/>
                </a:ext>
              </a:extLst>
            </p:cNvPr>
            <p:cNvSpPr/>
            <p:nvPr/>
          </p:nvSpPr>
          <p:spPr>
            <a:xfrm>
              <a:off x="700530" y="2412339"/>
              <a:ext cx="5043" cy="38429"/>
            </a:xfrm>
            <a:custGeom>
              <a:avLst/>
              <a:gdLst/>
              <a:ahLst/>
              <a:cxnLst/>
              <a:rect l="l" t="t" r="r" b="b"/>
              <a:pathLst>
                <a:path w="323" h="2461" extrusionOk="0">
                  <a:moveTo>
                    <a:pt x="0" y="1"/>
                  </a:moveTo>
                  <a:lnTo>
                    <a:pt x="0" y="2461"/>
                  </a:lnTo>
                  <a:lnTo>
                    <a:pt x="323" y="246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6813;p30">
              <a:extLst>
                <a:ext uri="{FF2B5EF4-FFF2-40B4-BE49-F238E27FC236}">
                  <a16:creationId xmlns:a16="http://schemas.microsoft.com/office/drawing/2014/main" id="{A033847B-BA8F-4E4C-B29D-966D31B72113}"/>
                </a:ext>
              </a:extLst>
            </p:cNvPr>
            <p:cNvSpPr/>
            <p:nvPr/>
          </p:nvSpPr>
          <p:spPr>
            <a:xfrm>
              <a:off x="716891" y="2412339"/>
              <a:ext cx="27088" cy="38429"/>
            </a:xfrm>
            <a:custGeom>
              <a:avLst/>
              <a:gdLst/>
              <a:ahLst/>
              <a:cxnLst/>
              <a:rect l="l" t="t" r="r" b="b"/>
              <a:pathLst>
                <a:path w="1735" h="2461" extrusionOk="0">
                  <a:moveTo>
                    <a:pt x="1" y="1"/>
                  </a:moveTo>
                  <a:lnTo>
                    <a:pt x="1" y="2461"/>
                  </a:lnTo>
                  <a:lnTo>
                    <a:pt x="323" y="2461"/>
                  </a:lnTo>
                  <a:lnTo>
                    <a:pt x="323" y="1332"/>
                  </a:lnTo>
                  <a:cubicBezTo>
                    <a:pt x="323" y="1130"/>
                    <a:pt x="323" y="969"/>
                    <a:pt x="323" y="807"/>
                  </a:cubicBezTo>
                  <a:cubicBezTo>
                    <a:pt x="283" y="687"/>
                    <a:pt x="283" y="525"/>
                    <a:pt x="283" y="364"/>
                  </a:cubicBezTo>
                  <a:lnTo>
                    <a:pt x="283" y="364"/>
                  </a:lnTo>
                  <a:lnTo>
                    <a:pt x="1291" y="2461"/>
                  </a:lnTo>
                  <a:lnTo>
                    <a:pt x="1735" y="2461"/>
                  </a:lnTo>
                  <a:lnTo>
                    <a:pt x="1735" y="1"/>
                  </a:lnTo>
                  <a:lnTo>
                    <a:pt x="1412" y="1"/>
                  </a:lnTo>
                  <a:lnTo>
                    <a:pt x="1412" y="1332"/>
                  </a:lnTo>
                  <a:cubicBezTo>
                    <a:pt x="1412" y="1493"/>
                    <a:pt x="1412" y="1614"/>
                    <a:pt x="1453" y="1775"/>
                  </a:cubicBezTo>
                  <a:cubicBezTo>
                    <a:pt x="1453" y="1893"/>
                    <a:pt x="1453" y="1990"/>
                    <a:pt x="1468" y="2049"/>
                  </a:cubicBezTo>
                  <a:lnTo>
                    <a:pt x="1468" y="2049"/>
                  </a:ln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6814;p30">
              <a:extLst>
                <a:ext uri="{FF2B5EF4-FFF2-40B4-BE49-F238E27FC236}">
                  <a16:creationId xmlns:a16="http://schemas.microsoft.com/office/drawing/2014/main" id="{FF9F6835-688D-3940-AD81-5B51B8544C85}"/>
                </a:ext>
              </a:extLst>
            </p:cNvPr>
            <p:cNvSpPr/>
            <p:nvPr/>
          </p:nvSpPr>
          <p:spPr>
            <a:xfrm>
              <a:off x="755298" y="2412339"/>
              <a:ext cx="22060" cy="38429"/>
            </a:xfrm>
            <a:custGeom>
              <a:avLst/>
              <a:gdLst/>
              <a:ahLst/>
              <a:cxnLst/>
              <a:rect l="l" t="t" r="r" b="b"/>
              <a:pathLst>
                <a:path w="1413" h="2461" extrusionOk="0">
                  <a:moveTo>
                    <a:pt x="1" y="1"/>
                  </a:moveTo>
                  <a:lnTo>
                    <a:pt x="1" y="2461"/>
                  </a:lnTo>
                  <a:lnTo>
                    <a:pt x="1412" y="2461"/>
                  </a:lnTo>
                  <a:lnTo>
                    <a:pt x="1412" y="2219"/>
                  </a:lnTo>
                  <a:lnTo>
                    <a:pt x="364" y="2219"/>
                  </a:lnTo>
                  <a:lnTo>
                    <a:pt x="364" y="1332"/>
                  </a:lnTo>
                  <a:lnTo>
                    <a:pt x="1211" y="1332"/>
                  </a:lnTo>
                  <a:lnTo>
                    <a:pt x="1211" y="1090"/>
                  </a:lnTo>
                  <a:lnTo>
                    <a:pt x="364" y="1090"/>
                  </a:lnTo>
                  <a:lnTo>
                    <a:pt x="364"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6815;p30">
              <a:extLst>
                <a:ext uri="{FF2B5EF4-FFF2-40B4-BE49-F238E27FC236}">
                  <a16:creationId xmlns:a16="http://schemas.microsoft.com/office/drawing/2014/main" id="{E911C5D7-683C-944A-A75C-89444D892F04}"/>
                </a:ext>
              </a:extLst>
            </p:cNvPr>
            <p:cNvSpPr/>
            <p:nvPr/>
          </p:nvSpPr>
          <p:spPr>
            <a:xfrm>
              <a:off x="780496" y="2412339"/>
              <a:ext cx="31490" cy="38429"/>
            </a:xfrm>
            <a:custGeom>
              <a:avLst/>
              <a:gdLst/>
              <a:ahLst/>
              <a:cxnLst/>
              <a:rect l="l" t="t" r="r" b="b"/>
              <a:pathLst>
                <a:path w="2017" h="2461" extrusionOk="0">
                  <a:moveTo>
                    <a:pt x="1008" y="283"/>
                  </a:moveTo>
                  <a:lnTo>
                    <a:pt x="1412" y="1574"/>
                  </a:lnTo>
                  <a:lnTo>
                    <a:pt x="605" y="1574"/>
                  </a:lnTo>
                  <a:lnTo>
                    <a:pt x="1008" y="283"/>
                  </a:lnTo>
                  <a:close/>
                  <a:moveTo>
                    <a:pt x="807" y="1"/>
                  </a:moveTo>
                  <a:lnTo>
                    <a:pt x="0" y="2461"/>
                  </a:lnTo>
                  <a:lnTo>
                    <a:pt x="363" y="2461"/>
                  </a:lnTo>
                  <a:lnTo>
                    <a:pt x="524" y="1856"/>
                  </a:lnTo>
                  <a:lnTo>
                    <a:pt x="1492" y="1856"/>
                  </a:lnTo>
                  <a:lnTo>
                    <a:pt x="1654" y="2461"/>
                  </a:lnTo>
                  <a:lnTo>
                    <a:pt x="2016" y="2461"/>
                  </a:lnTo>
                  <a:lnTo>
                    <a:pt x="12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6816;p30">
              <a:extLst>
                <a:ext uri="{FF2B5EF4-FFF2-40B4-BE49-F238E27FC236}">
                  <a16:creationId xmlns:a16="http://schemas.microsoft.com/office/drawing/2014/main" id="{77C38819-8489-C845-8DB0-226295D7A3E0}"/>
                </a:ext>
              </a:extLst>
            </p:cNvPr>
            <p:cNvSpPr/>
            <p:nvPr/>
          </p:nvSpPr>
          <p:spPr>
            <a:xfrm>
              <a:off x="560752" y="2014356"/>
              <a:ext cx="37158" cy="39069"/>
            </a:xfrm>
            <a:custGeom>
              <a:avLst/>
              <a:gdLst/>
              <a:ahLst/>
              <a:cxnLst/>
              <a:rect l="l" t="t" r="r" b="b"/>
              <a:pathLst>
                <a:path w="2380" h="2502" extrusionOk="0">
                  <a:moveTo>
                    <a:pt x="202" y="1"/>
                  </a:moveTo>
                  <a:lnTo>
                    <a:pt x="0" y="2501"/>
                  </a:lnTo>
                  <a:lnTo>
                    <a:pt x="323" y="2501"/>
                  </a:lnTo>
                  <a:lnTo>
                    <a:pt x="403" y="1372"/>
                  </a:lnTo>
                  <a:cubicBezTo>
                    <a:pt x="444" y="1009"/>
                    <a:pt x="444" y="646"/>
                    <a:pt x="444" y="324"/>
                  </a:cubicBezTo>
                  <a:lnTo>
                    <a:pt x="1008" y="2219"/>
                  </a:lnTo>
                  <a:lnTo>
                    <a:pt x="1331" y="2219"/>
                  </a:lnTo>
                  <a:lnTo>
                    <a:pt x="1896" y="324"/>
                  </a:lnTo>
                  <a:cubicBezTo>
                    <a:pt x="1896" y="566"/>
                    <a:pt x="1896" y="928"/>
                    <a:pt x="1936" y="1372"/>
                  </a:cubicBezTo>
                  <a:lnTo>
                    <a:pt x="2017" y="2501"/>
                  </a:lnTo>
                  <a:lnTo>
                    <a:pt x="2380" y="2501"/>
                  </a:lnTo>
                  <a:lnTo>
                    <a:pt x="2178" y="1"/>
                  </a:lnTo>
                  <a:lnTo>
                    <a:pt x="1694" y="1"/>
                  </a:lnTo>
                  <a:lnTo>
                    <a:pt x="1210" y="1816"/>
                  </a:ln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6817;p30">
              <a:extLst>
                <a:ext uri="{FF2B5EF4-FFF2-40B4-BE49-F238E27FC236}">
                  <a16:creationId xmlns:a16="http://schemas.microsoft.com/office/drawing/2014/main" id="{27B9E468-9564-7C44-B758-778CB140C6B4}"/>
                </a:ext>
              </a:extLst>
            </p:cNvPr>
            <p:cNvSpPr/>
            <p:nvPr/>
          </p:nvSpPr>
          <p:spPr>
            <a:xfrm>
              <a:off x="601672" y="2014356"/>
              <a:ext cx="31490" cy="39069"/>
            </a:xfrm>
            <a:custGeom>
              <a:avLst/>
              <a:gdLst/>
              <a:ahLst/>
              <a:cxnLst/>
              <a:rect l="l" t="t" r="r" b="b"/>
              <a:pathLst>
                <a:path w="2017" h="2502" extrusionOk="0">
                  <a:moveTo>
                    <a:pt x="1009" y="283"/>
                  </a:moveTo>
                  <a:lnTo>
                    <a:pt x="1372" y="1574"/>
                  </a:lnTo>
                  <a:lnTo>
                    <a:pt x="605" y="1574"/>
                  </a:lnTo>
                  <a:lnTo>
                    <a:pt x="1009" y="283"/>
                  </a:lnTo>
                  <a:close/>
                  <a:moveTo>
                    <a:pt x="807" y="1"/>
                  </a:moveTo>
                  <a:lnTo>
                    <a:pt x="1" y="2501"/>
                  </a:lnTo>
                  <a:lnTo>
                    <a:pt x="323" y="2501"/>
                  </a:lnTo>
                  <a:lnTo>
                    <a:pt x="525" y="1856"/>
                  </a:lnTo>
                  <a:lnTo>
                    <a:pt x="1452" y="185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6818;p30">
              <a:extLst>
                <a:ext uri="{FF2B5EF4-FFF2-40B4-BE49-F238E27FC236}">
                  <a16:creationId xmlns:a16="http://schemas.microsoft.com/office/drawing/2014/main" id="{851157C6-5B89-7542-A92D-0DA21E5CB11B}"/>
                </a:ext>
              </a:extLst>
            </p:cNvPr>
            <p:cNvSpPr/>
            <p:nvPr/>
          </p:nvSpPr>
          <p:spPr>
            <a:xfrm>
              <a:off x="638189" y="2014356"/>
              <a:ext cx="27088" cy="39693"/>
            </a:xfrm>
            <a:custGeom>
              <a:avLst/>
              <a:gdLst/>
              <a:ahLst/>
              <a:cxnLst/>
              <a:rect l="l" t="t" r="r" b="b"/>
              <a:pathLst>
                <a:path w="1735" h="2542" extrusionOk="0">
                  <a:moveTo>
                    <a:pt x="1" y="1"/>
                  </a:moveTo>
                  <a:lnTo>
                    <a:pt x="1" y="1695"/>
                  </a:lnTo>
                  <a:cubicBezTo>
                    <a:pt x="1" y="1937"/>
                    <a:pt x="81" y="2138"/>
                    <a:pt x="202" y="2300"/>
                  </a:cubicBezTo>
                  <a:cubicBezTo>
                    <a:pt x="364" y="2461"/>
                    <a:pt x="565" y="2542"/>
                    <a:pt x="848" y="2542"/>
                  </a:cubicBezTo>
                  <a:cubicBezTo>
                    <a:pt x="1049" y="2542"/>
                    <a:pt x="1211" y="2501"/>
                    <a:pt x="1332" y="2421"/>
                  </a:cubicBezTo>
                  <a:cubicBezTo>
                    <a:pt x="1452" y="2340"/>
                    <a:pt x="1573" y="2259"/>
                    <a:pt x="1614" y="2138"/>
                  </a:cubicBezTo>
                  <a:cubicBezTo>
                    <a:pt x="1694" y="2017"/>
                    <a:pt x="1735" y="1856"/>
                    <a:pt x="1735" y="1695"/>
                  </a:cubicBezTo>
                  <a:lnTo>
                    <a:pt x="1735" y="1"/>
                  </a:lnTo>
                  <a:lnTo>
                    <a:pt x="1372" y="1"/>
                  </a:lnTo>
                  <a:lnTo>
                    <a:pt x="1372" y="1654"/>
                  </a:lnTo>
                  <a:cubicBezTo>
                    <a:pt x="1372" y="1856"/>
                    <a:pt x="1332" y="2017"/>
                    <a:pt x="1251" y="2098"/>
                  </a:cubicBezTo>
                  <a:cubicBezTo>
                    <a:pt x="1170" y="2179"/>
                    <a:pt x="1049" y="2259"/>
                    <a:pt x="848" y="2259"/>
                  </a:cubicBezTo>
                  <a:cubicBezTo>
                    <a:pt x="686" y="2259"/>
                    <a:pt x="565" y="2179"/>
                    <a:pt x="485" y="2098"/>
                  </a:cubicBezTo>
                  <a:cubicBezTo>
                    <a:pt x="364" y="2017"/>
                    <a:pt x="323" y="1856"/>
                    <a:pt x="323" y="165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6819;p30">
              <a:extLst>
                <a:ext uri="{FF2B5EF4-FFF2-40B4-BE49-F238E27FC236}">
                  <a16:creationId xmlns:a16="http://schemas.microsoft.com/office/drawing/2014/main" id="{01B21B72-E037-664D-9854-BF5D77565DA0}"/>
                </a:ext>
              </a:extLst>
            </p:cNvPr>
            <p:cNvSpPr/>
            <p:nvPr/>
          </p:nvSpPr>
          <p:spPr>
            <a:xfrm>
              <a:off x="675971" y="2014356"/>
              <a:ext cx="27088" cy="39069"/>
            </a:xfrm>
            <a:custGeom>
              <a:avLst/>
              <a:gdLst/>
              <a:ahLst/>
              <a:cxnLst/>
              <a:rect l="l" t="t" r="r" b="b"/>
              <a:pathLst>
                <a:path w="1735" h="2502" extrusionOk="0">
                  <a:moveTo>
                    <a:pt x="646" y="243"/>
                  </a:moveTo>
                  <a:cubicBezTo>
                    <a:pt x="847" y="243"/>
                    <a:pt x="1009" y="283"/>
                    <a:pt x="1089" y="364"/>
                  </a:cubicBezTo>
                  <a:cubicBezTo>
                    <a:pt x="1210" y="445"/>
                    <a:pt x="1251" y="525"/>
                    <a:pt x="1251" y="687"/>
                  </a:cubicBezTo>
                  <a:cubicBezTo>
                    <a:pt x="1251" y="848"/>
                    <a:pt x="1210" y="969"/>
                    <a:pt x="1089" y="1049"/>
                  </a:cubicBezTo>
                  <a:cubicBezTo>
                    <a:pt x="1009" y="1130"/>
                    <a:pt x="888" y="1170"/>
                    <a:pt x="686" y="1170"/>
                  </a:cubicBezTo>
                  <a:lnTo>
                    <a:pt x="363" y="1170"/>
                  </a:lnTo>
                  <a:lnTo>
                    <a:pt x="363" y="243"/>
                  </a:lnTo>
                  <a:close/>
                  <a:moveTo>
                    <a:pt x="0" y="1"/>
                  </a:moveTo>
                  <a:lnTo>
                    <a:pt x="0" y="2501"/>
                  </a:lnTo>
                  <a:lnTo>
                    <a:pt x="363" y="2501"/>
                  </a:lnTo>
                  <a:lnTo>
                    <a:pt x="363" y="1412"/>
                  </a:lnTo>
                  <a:lnTo>
                    <a:pt x="726" y="1412"/>
                  </a:lnTo>
                  <a:lnTo>
                    <a:pt x="1331" y="2501"/>
                  </a:lnTo>
                  <a:lnTo>
                    <a:pt x="1735" y="2501"/>
                  </a:lnTo>
                  <a:lnTo>
                    <a:pt x="1089" y="1372"/>
                  </a:lnTo>
                  <a:cubicBezTo>
                    <a:pt x="1251" y="1332"/>
                    <a:pt x="1372" y="1211"/>
                    <a:pt x="1493" y="1130"/>
                  </a:cubicBezTo>
                  <a:cubicBezTo>
                    <a:pt x="1573" y="1009"/>
                    <a:pt x="1614" y="888"/>
                    <a:pt x="1614" y="687"/>
                  </a:cubicBezTo>
                  <a:cubicBezTo>
                    <a:pt x="1614" y="445"/>
                    <a:pt x="1533" y="283"/>
                    <a:pt x="1372" y="162"/>
                  </a:cubicBezTo>
                  <a:cubicBezTo>
                    <a:pt x="1210" y="4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6820;p30">
              <a:extLst>
                <a:ext uri="{FF2B5EF4-FFF2-40B4-BE49-F238E27FC236}">
                  <a16:creationId xmlns:a16="http://schemas.microsoft.com/office/drawing/2014/main" id="{A80AA024-7333-CA48-B27A-A4D87D351850}"/>
                </a:ext>
              </a:extLst>
            </p:cNvPr>
            <p:cNvSpPr/>
            <p:nvPr/>
          </p:nvSpPr>
          <p:spPr>
            <a:xfrm>
              <a:off x="709975" y="2014356"/>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6821;p30">
              <a:extLst>
                <a:ext uri="{FF2B5EF4-FFF2-40B4-BE49-F238E27FC236}">
                  <a16:creationId xmlns:a16="http://schemas.microsoft.com/office/drawing/2014/main" id="{0263AF04-EA52-CE4C-9EBB-47375E5BB6D1}"/>
                </a:ext>
              </a:extLst>
            </p:cNvPr>
            <p:cNvSpPr/>
            <p:nvPr/>
          </p:nvSpPr>
          <p:spPr>
            <a:xfrm>
              <a:off x="721934" y="2014356"/>
              <a:ext cx="28352" cy="39069"/>
            </a:xfrm>
            <a:custGeom>
              <a:avLst/>
              <a:gdLst/>
              <a:ahLst/>
              <a:cxnLst/>
              <a:rect l="l" t="t" r="r" b="b"/>
              <a:pathLst>
                <a:path w="1816" h="2502" extrusionOk="0">
                  <a:moveTo>
                    <a:pt x="0" y="1"/>
                  </a:moveTo>
                  <a:lnTo>
                    <a:pt x="0" y="283"/>
                  </a:lnTo>
                  <a:lnTo>
                    <a:pt x="726" y="283"/>
                  </a:lnTo>
                  <a:lnTo>
                    <a:pt x="726" y="2501"/>
                  </a:lnTo>
                  <a:lnTo>
                    <a:pt x="1049" y="2501"/>
                  </a:lnTo>
                  <a:lnTo>
                    <a:pt x="104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6822;p30">
              <a:extLst>
                <a:ext uri="{FF2B5EF4-FFF2-40B4-BE49-F238E27FC236}">
                  <a16:creationId xmlns:a16="http://schemas.microsoft.com/office/drawing/2014/main" id="{0E7097AA-3BE2-4444-87F6-2E918871A058}"/>
                </a:ext>
              </a:extLst>
            </p:cNvPr>
            <p:cNvSpPr/>
            <p:nvPr/>
          </p:nvSpPr>
          <p:spPr>
            <a:xfrm>
              <a:off x="747742" y="2014356"/>
              <a:ext cx="32131" cy="39069"/>
            </a:xfrm>
            <a:custGeom>
              <a:avLst/>
              <a:gdLst/>
              <a:ahLst/>
              <a:cxnLst/>
              <a:rect l="l" t="t" r="r" b="b"/>
              <a:pathLst>
                <a:path w="2058" h="2502" extrusionOk="0">
                  <a:moveTo>
                    <a:pt x="1009" y="283"/>
                  </a:moveTo>
                  <a:lnTo>
                    <a:pt x="1412" y="1574"/>
                  </a:lnTo>
                  <a:lnTo>
                    <a:pt x="646" y="1574"/>
                  </a:lnTo>
                  <a:lnTo>
                    <a:pt x="1009" y="283"/>
                  </a:lnTo>
                  <a:close/>
                  <a:moveTo>
                    <a:pt x="807" y="1"/>
                  </a:moveTo>
                  <a:lnTo>
                    <a:pt x="1" y="2501"/>
                  </a:lnTo>
                  <a:lnTo>
                    <a:pt x="364" y="2501"/>
                  </a:lnTo>
                  <a:lnTo>
                    <a:pt x="566" y="1856"/>
                  </a:lnTo>
                  <a:lnTo>
                    <a:pt x="1493" y="185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6823;p30">
              <a:extLst>
                <a:ext uri="{FF2B5EF4-FFF2-40B4-BE49-F238E27FC236}">
                  <a16:creationId xmlns:a16="http://schemas.microsoft.com/office/drawing/2014/main" id="{1F7828AC-2627-9940-ADC4-75DD001CAB70}"/>
                </a:ext>
              </a:extLst>
            </p:cNvPr>
            <p:cNvSpPr/>
            <p:nvPr/>
          </p:nvSpPr>
          <p:spPr>
            <a:xfrm>
              <a:off x="785524" y="2014356"/>
              <a:ext cx="27728" cy="39069"/>
            </a:xfrm>
            <a:custGeom>
              <a:avLst/>
              <a:gdLst/>
              <a:ahLst/>
              <a:cxnLst/>
              <a:rect l="l" t="t" r="r" b="b"/>
              <a:pathLst>
                <a:path w="1776" h="2502" extrusionOk="0">
                  <a:moveTo>
                    <a:pt x="1" y="1"/>
                  </a:moveTo>
                  <a:lnTo>
                    <a:pt x="1" y="2501"/>
                  </a:lnTo>
                  <a:lnTo>
                    <a:pt x="323" y="2501"/>
                  </a:lnTo>
                  <a:lnTo>
                    <a:pt x="323" y="1332"/>
                  </a:lnTo>
                  <a:cubicBezTo>
                    <a:pt x="323" y="1130"/>
                    <a:pt x="323" y="969"/>
                    <a:pt x="323" y="848"/>
                  </a:cubicBezTo>
                  <a:cubicBezTo>
                    <a:pt x="323" y="687"/>
                    <a:pt x="283" y="525"/>
                    <a:pt x="283" y="364"/>
                  </a:cubicBezTo>
                  <a:lnTo>
                    <a:pt x="283" y="364"/>
                  </a:lnTo>
                  <a:lnTo>
                    <a:pt x="1291" y="2501"/>
                  </a:lnTo>
                  <a:lnTo>
                    <a:pt x="1775" y="2501"/>
                  </a:lnTo>
                  <a:lnTo>
                    <a:pt x="1775" y="1"/>
                  </a:lnTo>
                  <a:lnTo>
                    <a:pt x="1452" y="1"/>
                  </a:lnTo>
                  <a:lnTo>
                    <a:pt x="1452" y="1372"/>
                  </a:lnTo>
                  <a:cubicBezTo>
                    <a:pt x="1452" y="1493"/>
                    <a:pt x="1452" y="1614"/>
                    <a:pt x="1452" y="1775"/>
                  </a:cubicBezTo>
                  <a:cubicBezTo>
                    <a:pt x="1452" y="1937"/>
                    <a:pt x="1493" y="2058"/>
                    <a:pt x="1493" y="209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6824;p30">
              <a:extLst>
                <a:ext uri="{FF2B5EF4-FFF2-40B4-BE49-F238E27FC236}">
                  <a16:creationId xmlns:a16="http://schemas.microsoft.com/office/drawing/2014/main" id="{76189DE8-006D-4843-92E8-1DCEC3A46F62}"/>
                </a:ext>
              </a:extLst>
            </p:cNvPr>
            <p:cNvSpPr/>
            <p:nvPr/>
          </p:nvSpPr>
          <p:spPr>
            <a:xfrm>
              <a:off x="824570" y="2014356"/>
              <a:ext cx="5043" cy="39069"/>
            </a:xfrm>
            <a:custGeom>
              <a:avLst/>
              <a:gdLst/>
              <a:ahLst/>
              <a:cxnLst/>
              <a:rect l="l" t="t" r="r" b="b"/>
              <a:pathLst>
                <a:path w="323" h="2502" extrusionOk="0">
                  <a:moveTo>
                    <a:pt x="0" y="1"/>
                  </a:moveTo>
                  <a:lnTo>
                    <a:pt x="0" y="2501"/>
                  </a:lnTo>
                  <a:lnTo>
                    <a:pt x="323" y="250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6825;p30">
              <a:extLst>
                <a:ext uri="{FF2B5EF4-FFF2-40B4-BE49-F238E27FC236}">
                  <a16:creationId xmlns:a16="http://schemas.microsoft.com/office/drawing/2014/main" id="{A710F1A9-DDA7-3242-A72B-0015E8579112}"/>
                </a:ext>
              </a:extLst>
            </p:cNvPr>
            <p:cNvSpPr/>
            <p:nvPr/>
          </p:nvSpPr>
          <p:spPr>
            <a:xfrm>
              <a:off x="835889" y="2014356"/>
              <a:ext cx="31506" cy="39069"/>
            </a:xfrm>
            <a:custGeom>
              <a:avLst/>
              <a:gdLst/>
              <a:ahLst/>
              <a:cxnLst/>
              <a:rect l="l" t="t" r="r" b="b"/>
              <a:pathLst>
                <a:path w="2018" h="2502" extrusionOk="0">
                  <a:moveTo>
                    <a:pt x="1009" y="283"/>
                  </a:moveTo>
                  <a:lnTo>
                    <a:pt x="1372" y="1574"/>
                  </a:lnTo>
                  <a:lnTo>
                    <a:pt x="606" y="1574"/>
                  </a:lnTo>
                  <a:lnTo>
                    <a:pt x="1009" y="283"/>
                  </a:lnTo>
                  <a:close/>
                  <a:moveTo>
                    <a:pt x="767" y="1"/>
                  </a:moveTo>
                  <a:lnTo>
                    <a:pt x="1" y="2501"/>
                  </a:lnTo>
                  <a:lnTo>
                    <a:pt x="324" y="2501"/>
                  </a:lnTo>
                  <a:lnTo>
                    <a:pt x="525" y="1856"/>
                  </a:lnTo>
                  <a:lnTo>
                    <a:pt x="1453" y="1856"/>
                  </a:lnTo>
                  <a:lnTo>
                    <a:pt x="1654"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6826;p30">
              <a:extLst>
                <a:ext uri="{FF2B5EF4-FFF2-40B4-BE49-F238E27FC236}">
                  <a16:creationId xmlns:a16="http://schemas.microsoft.com/office/drawing/2014/main" id="{146405A2-8ACC-8B4A-9088-C819A99687ED}"/>
                </a:ext>
              </a:extLst>
            </p:cNvPr>
            <p:cNvSpPr/>
            <p:nvPr/>
          </p:nvSpPr>
          <p:spPr>
            <a:xfrm>
              <a:off x="477631" y="2232881"/>
              <a:ext cx="18282" cy="27092"/>
            </a:xfrm>
            <a:custGeom>
              <a:avLst/>
              <a:gdLst/>
              <a:ahLst/>
              <a:cxnLst/>
              <a:rect l="l" t="t" r="r" b="b"/>
              <a:pathLst>
                <a:path w="1171" h="1735" extrusionOk="0">
                  <a:moveTo>
                    <a:pt x="606" y="0"/>
                  </a:moveTo>
                  <a:cubicBezTo>
                    <a:pt x="485" y="0"/>
                    <a:pt x="404" y="0"/>
                    <a:pt x="323" y="40"/>
                  </a:cubicBezTo>
                  <a:cubicBezTo>
                    <a:pt x="243" y="81"/>
                    <a:pt x="162" y="161"/>
                    <a:pt x="122" y="202"/>
                  </a:cubicBezTo>
                  <a:cubicBezTo>
                    <a:pt x="81" y="282"/>
                    <a:pt x="41" y="363"/>
                    <a:pt x="41" y="444"/>
                  </a:cubicBezTo>
                  <a:cubicBezTo>
                    <a:pt x="41" y="565"/>
                    <a:pt x="81" y="645"/>
                    <a:pt x="162" y="726"/>
                  </a:cubicBezTo>
                  <a:cubicBezTo>
                    <a:pt x="243" y="807"/>
                    <a:pt x="404" y="887"/>
                    <a:pt x="565" y="928"/>
                  </a:cubicBezTo>
                  <a:cubicBezTo>
                    <a:pt x="646" y="968"/>
                    <a:pt x="727" y="968"/>
                    <a:pt x="767" y="1008"/>
                  </a:cubicBezTo>
                  <a:cubicBezTo>
                    <a:pt x="848" y="1049"/>
                    <a:pt x="888" y="1089"/>
                    <a:pt x="888" y="1129"/>
                  </a:cubicBezTo>
                  <a:cubicBezTo>
                    <a:pt x="928" y="1170"/>
                    <a:pt x="928" y="1210"/>
                    <a:pt x="928" y="1250"/>
                  </a:cubicBezTo>
                  <a:cubicBezTo>
                    <a:pt x="928" y="1331"/>
                    <a:pt x="888" y="1412"/>
                    <a:pt x="807" y="1492"/>
                  </a:cubicBezTo>
                  <a:cubicBezTo>
                    <a:pt x="767" y="1533"/>
                    <a:pt x="686" y="1533"/>
                    <a:pt x="565" y="1533"/>
                  </a:cubicBezTo>
                  <a:cubicBezTo>
                    <a:pt x="485" y="1533"/>
                    <a:pt x="404" y="1533"/>
                    <a:pt x="323" y="1492"/>
                  </a:cubicBezTo>
                  <a:cubicBezTo>
                    <a:pt x="243" y="1492"/>
                    <a:pt x="202" y="1452"/>
                    <a:pt x="122" y="1371"/>
                  </a:cubicBezTo>
                  <a:lnTo>
                    <a:pt x="1" y="1533"/>
                  </a:lnTo>
                  <a:cubicBezTo>
                    <a:pt x="122" y="1654"/>
                    <a:pt x="323" y="1734"/>
                    <a:pt x="565" y="1734"/>
                  </a:cubicBezTo>
                  <a:cubicBezTo>
                    <a:pt x="686" y="1734"/>
                    <a:pt x="807" y="1734"/>
                    <a:pt x="888" y="1694"/>
                  </a:cubicBezTo>
                  <a:cubicBezTo>
                    <a:pt x="969" y="1654"/>
                    <a:pt x="1049" y="1573"/>
                    <a:pt x="1090" y="1492"/>
                  </a:cubicBezTo>
                  <a:cubicBezTo>
                    <a:pt x="1130" y="1412"/>
                    <a:pt x="1170" y="1331"/>
                    <a:pt x="1170" y="1250"/>
                  </a:cubicBezTo>
                  <a:cubicBezTo>
                    <a:pt x="1170" y="1129"/>
                    <a:pt x="1130" y="1049"/>
                    <a:pt x="1090" y="1008"/>
                  </a:cubicBezTo>
                  <a:cubicBezTo>
                    <a:pt x="1049" y="928"/>
                    <a:pt x="1009" y="887"/>
                    <a:pt x="928" y="847"/>
                  </a:cubicBezTo>
                  <a:cubicBezTo>
                    <a:pt x="848" y="807"/>
                    <a:pt x="767" y="766"/>
                    <a:pt x="686" y="726"/>
                  </a:cubicBezTo>
                  <a:cubicBezTo>
                    <a:pt x="565" y="686"/>
                    <a:pt x="485" y="686"/>
                    <a:pt x="444" y="645"/>
                  </a:cubicBezTo>
                  <a:cubicBezTo>
                    <a:pt x="364" y="605"/>
                    <a:pt x="364" y="605"/>
                    <a:pt x="323" y="565"/>
                  </a:cubicBezTo>
                  <a:cubicBezTo>
                    <a:pt x="323" y="524"/>
                    <a:pt x="283" y="484"/>
                    <a:pt x="283" y="444"/>
                  </a:cubicBezTo>
                  <a:cubicBezTo>
                    <a:pt x="283" y="363"/>
                    <a:pt x="323" y="282"/>
                    <a:pt x="364" y="242"/>
                  </a:cubicBezTo>
                  <a:cubicBezTo>
                    <a:pt x="444" y="202"/>
                    <a:pt x="525" y="202"/>
                    <a:pt x="606" y="202"/>
                  </a:cubicBezTo>
                  <a:cubicBezTo>
                    <a:pt x="686" y="202"/>
                    <a:pt x="727" y="202"/>
                    <a:pt x="807" y="242"/>
                  </a:cubicBezTo>
                  <a:cubicBezTo>
                    <a:pt x="848" y="242"/>
                    <a:pt x="928" y="282"/>
                    <a:pt x="969" y="323"/>
                  </a:cubicBezTo>
                  <a:lnTo>
                    <a:pt x="1130" y="202"/>
                  </a:lnTo>
                  <a:cubicBezTo>
                    <a:pt x="1049" y="121"/>
                    <a:pt x="969" y="81"/>
                    <a:pt x="888" y="40"/>
                  </a:cubicBezTo>
                  <a:cubicBezTo>
                    <a:pt x="807" y="0"/>
                    <a:pt x="686" y="0"/>
                    <a:pt x="6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6827;p30">
              <a:extLst>
                <a:ext uri="{FF2B5EF4-FFF2-40B4-BE49-F238E27FC236}">
                  <a16:creationId xmlns:a16="http://schemas.microsoft.com/office/drawing/2014/main" id="{8E15ABCB-F51B-9E47-9798-E288BD8E9EDF}"/>
                </a:ext>
              </a:extLst>
            </p:cNvPr>
            <p:cNvSpPr/>
            <p:nvPr/>
          </p:nvSpPr>
          <p:spPr>
            <a:xfrm>
              <a:off x="500925" y="2233506"/>
              <a:ext cx="15129" cy="26467"/>
            </a:xfrm>
            <a:custGeom>
              <a:avLst/>
              <a:gdLst/>
              <a:ahLst/>
              <a:cxnLst/>
              <a:rect l="l" t="t" r="r" b="b"/>
              <a:pathLst>
                <a:path w="969" h="1695" extrusionOk="0">
                  <a:moveTo>
                    <a:pt x="1" y="0"/>
                  </a:moveTo>
                  <a:lnTo>
                    <a:pt x="1" y="1694"/>
                  </a:lnTo>
                  <a:lnTo>
                    <a:pt x="969" y="1694"/>
                  </a:lnTo>
                  <a:lnTo>
                    <a:pt x="969" y="1493"/>
                  </a:lnTo>
                  <a:lnTo>
                    <a:pt x="243" y="1493"/>
                  </a:lnTo>
                  <a:lnTo>
                    <a:pt x="243" y="928"/>
                  </a:lnTo>
                  <a:lnTo>
                    <a:pt x="807" y="928"/>
                  </a:lnTo>
                  <a:lnTo>
                    <a:pt x="807" y="726"/>
                  </a:lnTo>
                  <a:lnTo>
                    <a:pt x="243" y="726"/>
                  </a:lnTo>
                  <a:lnTo>
                    <a:pt x="243" y="162"/>
                  </a:lnTo>
                  <a:lnTo>
                    <a:pt x="888" y="162"/>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6828;p30">
              <a:extLst>
                <a:ext uri="{FF2B5EF4-FFF2-40B4-BE49-F238E27FC236}">
                  <a16:creationId xmlns:a16="http://schemas.microsoft.com/office/drawing/2014/main" id="{11B3F868-6D08-6D4B-ADA3-88FFDB9794B2}"/>
                </a:ext>
              </a:extLst>
            </p:cNvPr>
            <p:cNvSpPr/>
            <p:nvPr/>
          </p:nvSpPr>
          <p:spPr>
            <a:xfrm>
              <a:off x="521705" y="2233506"/>
              <a:ext cx="18282" cy="26467"/>
            </a:xfrm>
            <a:custGeom>
              <a:avLst/>
              <a:gdLst/>
              <a:ahLst/>
              <a:cxnLst/>
              <a:rect l="l" t="t" r="r" b="b"/>
              <a:pathLst>
                <a:path w="1171" h="1695" extrusionOk="0">
                  <a:moveTo>
                    <a:pt x="1" y="0"/>
                  </a:moveTo>
                  <a:lnTo>
                    <a:pt x="1" y="1694"/>
                  </a:lnTo>
                  <a:lnTo>
                    <a:pt x="202" y="1694"/>
                  </a:lnTo>
                  <a:lnTo>
                    <a:pt x="202" y="888"/>
                  </a:lnTo>
                  <a:cubicBezTo>
                    <a:pt x="202" y="767"/>
                    <a:pt x="202" y="646"/>
                    <a:pt x="202" y="565"/>
                  </a:cubicBezTo>
                  <a:cubicBezTo>
                    <a:pt x="202" y="444"/>
                    <a:pt x="202" y="363"/>
                    <a:pt x="202" y="242"/>
                  </a:cubicBezTo>
                  <a:lnTo>
                    <a:pt x="888" y="1694"/>
                  </a:lnTo>
                  <a:lnTo>
                    <a:pt x="1170" y="1694"/>
                  </a:lnTo>
                  <a:lnTo>
                    <a:pt x="1170" y="0"/>
                  </a:lnTo>
                  <a:lnTo>
                    <a:pt x="969" y="0"/>
                  </a:lnTo>
                  <a:lnTo>
                    <a:pt x="969" y="888"/>
                  </a:lnTo>
                  <a:cubicBezTo>
                    <a:pt x="969" y="1009"/>
                    <a:pt x="969" y="1089"/>
                    <a:pt x="969" y="1210"/>
                  </a:cubicBezTo>
                  <a:cubicBezTo>
                    <a:pt x="969" y="1291"/>
                    <a:pt x="1009" y="1372"/>
                    <a:pt x="1009" y="1412"/>
                  </a:cubicBez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6829;p30">
              <a:extLst>
                <a:ext uri="{FF2B5EF4-FFF2-40B4-BE49-F238E27FC236}">
                  <a16:creationId xmlns:a16="http://schemas.microsoft.com/office/drawing/2014/main" id="{B9D022C4-CB66-A44E-A113-7FA9017E93EE}"/>
                </a:ext>
              </a:extLst>
            </p:cNvPr>
            <p:cNvSpPr/>
            <p:nvPr/>
          </p:nvSpPr>
          <p:spPr>
            <a:xfrm>
              <a:off x="547528" y="2233506"/>
              <a:ext cx="15129" cy="26467"/>
            </a:xfrm>
            <a:custGeom>
              <a:avLst/>
              <a:gdLst/>
              <a:ahLst/>
              <a:cxnLst/>
              <a:rect l="l" t="t" r="r" b="b"/>
              <a:pathLst>
                <a:path w="969" h="1695" extrusionOk="0">
                  <a:moveTo>
                    <a:pt x="0" y="0"/>
                  </a:moveTo>
                  <a:lnTo>
                    <a:pt x="0" y="1694"/>
                  </a:lnTo>
                  <a:lnTo>
                    <a:pt x="968" y="1694"/>
                  </a:lnTo>
                  <a:lnTo>
                    <a:pt x="968" y="1493"/>
                  </a:lnTo>
                  <a:lnTo>
                    <a:pt x="242" y="1493"/>
                  </a:lnTo>
                  <a:lnTo>
                    <a:pt x="242" y="928"/>
                  </a:lnTo>
                  <a:lnTo>
                    <a:pt x="807" y="928"/>
                  </a:lnTo>
                  <a:lnTo>
                    <a:pt x="807" y="726"/>
                  </a:lnTo>
                  <a:lnTo>
                    <a:pt x="242" y="726"/>
                  </a:lnTo>
                  <a:lnTo>
                    <a:pt x="242" y="162"/>
                  </a:lnTo>
                  <a:lnTo>
                    <a:pt x="887" y="162"/>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6830;p30">
              <a:extLst>
                <a:ext uri="{FF2B5EF4-FFF2-40B4-BE49-F238E27FC236}">
                  <a16:creationId xmlns:a16="http://schemas.microsoft.com/office/drawing/2014/main" id="{BD20C1A0-D715-FF47-AB2A-0C445DCE5433}"/>
                </a:ext>
              </a:extLst>
            </p:cNvPr>
            <p:cNvSpPr/>
            <p:nvPr/>
          </p:nvSpPr>
          <p:spPr>
            <a:xfrm>
              <a:off x="566419" y="2232881"/>
              <a:ext cx="19531" cy="27092"/>
            </a:xfrm>
            <a:custGeom>
              <a:avLst/>
              <a:gdLst/>
              <a:ahLst/>
              <a:cxnLst/>
              <a:rect l="l" t="t" r="r" b="b"/>
              <a:pathLst>
                <a:path w="1251" h="1735" extrusionOk="0">
                  <a:moveTo>
                    <a:pt x="726" y="0"/>
                  </a:moveTo>
                  <a:cubicBezTo>
                    <a:pt x="565" y="0"/>
                    <a:pt x="444" y="40"/>
                    <a:pt x="363" y="81"/>
                  </a:cubicBezTo>
                  <a:cubicBezTo>
                    <a:pt x="242" y="161"/>
                    <a:pt x="161" y="282"/>
                    <a:pt x="81" y="403"/>
                  </a:cubicBezTo>
                  <a:cubicBezTo>
                    <a:pt x="0" y="524"/>
                    <a:pt x="0" y="686"/>
                    <a:pt x="0" y="887"/>
                  </a:cubicBezTo>
                  <a:cubicBezTo>
                    <a:pt x="0" y="1170"/>
                    <a:pt x="40" y="1371"/>
                    <a:pt x="161" y="1533"/>
                  </a:cubicBezTo>
                  <a:cubicBezTo>
                    <a:pt x="282" y="1654"/>
                    <a:pt x="484" y="1734"/>
                    <a:pt x="686" y="1734"/>
                  </a:cubicBezTo>
                  <a:cubicBezTo>
                    <a:pt x="887" y="1734"/>
                    <a:pt x="1049" y="1694"/>
                    <a:pt x="1250" y="1613"/>
                  </a:cubicBezTo>
                  <a:lnTo>
                    <a:pt x="1250" y="766"/>
                  </a:lnTo>
                  <a:lnTo>
                    <a:pt x="686" y="766"/>
                  </a:lnTo>
                  <a:lnTo>
                    <a:pt x="726" y="968"/>
                  </a:lnTo>
                  <a:lnTo>
                    <a:pt x="1008" y="968"/>
                  </a:lnTo>
                  <a:lnTo>
                    <a:pt x="1008" y="1492"/>
                  </a:lnTo>
                  <a:cubicBezTo>
                    <a:pt x="928" y="1533"/>
                    <a:pt x="807" y="1533"/>
                    <a:pt x="686" y="1533"/>
                  </a:cubicBezTo>
                  <a:cubicBezTo>
                    <a:pt x="524" y="1533"/>
                    <a:pt x="444" y="1492"/>
                    <a:pt x="363" y="1371"/>
                  </a:cubicBezTo>
                  <a:cubicBezTo>
                    <a:pt x="282" y="1291"/>
                    <a:pt x="242" y="1089"/>
                    <a:pt x="242" y="887"/>
                  </a:cubicBezTo>
                  <a:cubicBezTo>
                    <a:pt x="242" y="726"/>
                    <a:pt x="242" y="565"/>
                    <a:pt x="282" y="484"/>
                  </a:cubicBezTo>
                  <a:cubicBezTo>
                    <a:pt x="363" y="363"/>
                    <a:pt x="403" y="323"/>
                    <a:pt x="484" y="242"/>
                  </a:cubicBezTo>
                  <a:cubicBezTo>
                    <a:pt x="565" y="202"/>
                    <a:pt x="645" y="202"/>
                    <a:pt x="726" y="202"/>
                  </a:cubicBezTo>
                  <a:lnTo>
                    <a:pt x="928" y="202"/>
                  </a:lnTo>
                  <a:cubicBezTo>
                    <a:pt x="968" y="242"/>
                    <a:pt x="1008" y="282"/>
                    <a:pt x="1089" y="323"/>
                  </a:cubicBezTo>
                  <a:lnTo>
                    <a:pt x="1210" y="202"/>
                  </a:lnTo>
                  <a:cubicBezTo>
                    <a:pt x="1129" y="121"/>
                    <a:pt x="1089" y="81"/>
                    <a:pt x="1008" y="40"/>
                  </a:cubicBezTo>
                  <a:cubicBezTo>
                    <a:pt x="928" y="0"/>
                    <a:pt x="807" y="0"/>
                    <a:pt x="7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6831;p30">
              <a:extLst>
                <a:ext uri="{FF2B5EF4-FFF2-40B4-BE49-F238E27FC236}">
                  <a16:creationId xmlns:a16="http://schemas.microsoft.com/office/drawing/2014/main" id="{0A07F7A6-8F4E-6B45-BDC6-1443906D838E}"/>
                </a:ext>
              </a:extLst>
            </p:cNvPr>
            <p:cNvSpPr/>
            <p:nvPr/>
          </p:nvSpPr>
          <p:spPr>
            <a:xfrm>
              <a:off x="588448" y="2233506"/>
              <a:ext cx="21420" cy="26467"/>
            </a:xfrm>
            <a:custGeom>
              <a:avLst/>
              <a:gdLst/>
              <a:ahLst/>
              <a:cxnLst/>
              <a:rect l="l" t="t" r="r" b="b"/>
              <a:pathLst>
                <a:path w="1372" h="1695" extrusionOk="0">
                  <a:moveTo>
                    <a:pt x="686" y="162"/>
                  </a:moveTo>
                  <a:lnTo>
                    <a:pt x="928" y="1049"/>
                  </a:lnTo>
                  <a:lnTo>
                    <a:pt x="404" y="1049"/>
                  </a:lnTo>
                  <a:lnTo>
                    <a:pt x="686" y="162"/>
                  </a:lnTo>
                  <a:close/>
                  <a:moveTo>
                    <a:pt x="525" y="0"/>
                  </a:moveTo>
                  <a:lnTo>
                    <a:pt x="1" y="1694"/>
                  </a:lnTo>
                  <a:lnTo>
                    <a:pt x="243" y="1694"/>
                  </a:lnTo>
                  <a:lnTo>
                    <a:pt x="364" y="1251"/>
                  </a:lnTo>
                  <a:lnTo>
                    <a:pt x="1009" y="1251"/>
                  </a:lnTo>
                  <a:lnTo>
                    <a:pt x="1130" y="1694"/>
                  </a:lnTo>
                  <a:lnTo>
                    <a:pt x="1372" y="169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6832;p30">
              <a:extLst>
                <a:ext uri="{FF2B5EF4-FFF2-40B4-BE49-F238E27FC236}">
                  <a16:creationId xmlns:a16="http://schemas.microsoft.com/office/drawing/2014/main" id="{529013BE-7B67-CF44-B3CA-4F462ACA8DF0}"/>
                </a:ext>
              </a:extLst>
            </p:cNvPr>
            <p:cNvSpPr/>
            <p:nvPr/>
          </p:nvSpPr>
          <p:spPr>
            <a:xfrm>
              <a:off x="613631" y="2233506"/>
              <a:ext cx="14504" cy="26467"/>
            </a:xfrm>
            <a:custGeom>
              <a:avLst/>
              <a:gdLst/>
              <a:ahLst/>
              <a:cxnLst/>
              <a:rect l="l" t="t" r="r" b="b"/>
              <a:pathLst>
                <a:path w="929" h="1695" extrusionOk="0">
                  <a:moveTo>
                    <a:pt x="1" y="0"/>
                  </a:moveTo>
                  <a:lnTo>
                    <a:pt x="1" y="1694"/>
                  </a:lnTo>
                  <a:lnTo>
                    <a:pt x="928" y="1694"/>
                  </a:lnTo>
                  <a:lnTo>
                    <a:pt x="928" y="1452"/>
                  </a:lnTo>
                  <a:lnTo>
                    <a:pt x="243" y="1452"/>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6833;p30">
              <a:extLst>
                <a:ext uri="{FF2B5EF4-FFF2-40B4-BE49-F238E27FC236}">
                  <a16:creationId xmlns:a16="http://schemas.microsoft.com/office/drawing/2014/main" id="{9292BFFF-C5C8-094C-A0F2-53CBB157D257}"/>
                </a:ext>
              </a:extLst>
            </p:cNvPr>
            <p:cNvSpPr/>
            <p:nvPr/>
          </p:nvSpPr>
          <p:spPr>
            <a:xfrm>
              <a:off x="711224" y="2611330"/>
              <a:ext cx="19547" cy="28997"/>
            </a:xfrm>
            <a:custGeom>
              <a:avLst/>
              <a:gdLst/>
              <a:ahLst/>
              <a:cxnLst/>
              <a:rect l="l" t="t" r="r" b="b"/>
              <a:pathLst>
                <a:path w="1252" h="1857" extrusionOk="0">
                  <a:moveTo>
                    <a:pt x="1090" y="1"/>
                  </a:moveTo>
                  <a:lnTo>
                    <a:pt x="1" y="1291"/>
                  </a:lnTo>
                  <a:lnTo>
                    <a:pt x="686" y="1856"/>
                  </a:lnTo>
                  <a:lnTo>
                    <a:pt x="848" y="1735"/>
                  </a:lnTo>
                  <a:lnTo>
                    <a:pt x="323" y="1291"/>
                  </a:lnTo>
                  <a:lnTo>
                    <a:pt x="1251" y="122"/>
                  </a:lnTo>
                  <a:lnTo>
                    <a:pt x="10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6834;p30">
              <a:extLst>
                <a:ext uri="{FF2B5EF4-FFF2-40B4-BE49-F238E27FC236}">
                  <a16:creationId xmlns:a16="http://schemas.microsoft.com/office/drawing/2014/main" id="{AFB7977B-8091-D04A-8F28-6EE2EF73347C}"/>
                </a:ext>
              </a:extLst>
            </p:cNvPr>
            <p:cNvSpPr/>
            <p:nvPr/>
          </p:nvSpPr>
          <p:spPr>
            <a:xfrm>
              <a:off x="725712" y="2623306"/>
              <a:ext cx="20156" cy="22689"/>
            </a:xfrm>
            <a:custGeom>
              <a:avLst/>
              <a:gdLst/>
              <a:ahLst/>
              <a:cxnLst/>
              <a:rect l="l" t="t" r="r" b="b"/>
              <a:pathLst>
                <a:path w="1291" h="1453" extrusionOk="0">
                  <a:moveTo>
                    <a:pt x="1089" y="0"/>
                  </a:moveTo>
                  <a:lnTo>
                    <a:pt x="0" y="1291"/>
                  </a:lnTo>
                  <a:lnTo>
                    <a:pt x="162" y="1452"/>
                  </a:lnTo>
                  <a:lnTo>
                    <a:pt x="1291" y="161"/>
                  </a:lnTo>
                  <a:lnTo>
                    <a:pt x="1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6835;p30">
              <a:extLst>
                <a:ext uri="{FF2B5EF4-FFF2-40B4-BE49-F238E27FC236}">
                  <a16:creationId xmlns:a16="http://schemas.microsoft.com/office/drawing/2014/main" id="{80CD2484-B6F6-B949-B086-9521855B7ED3}"/>
                </a:ext>
              </a:extLst>
            </p:cNvPr>
            <p:cNvSpPr/>
            <p:nvPr/>
          </p:nvSpPr>
          <p:spPr>
            <a:xfrm>
              <a:off x="734518" y="2630863"/>
              <a:ext cx="27103" cy="28310"/>
            </a:xfrm>
            <a:custGeom>
              <a:avLst/>
              <a:gdLst/>
              <a:ahLst/>
              <a:cxnLst/>
              <a:rect l="l" t="t" r="r" b="b"/>
              <a:pathLst>
                <a:path w="1736" h="1813" extrusionOk="0">
                  <a:moveTo>
                    <a:pt x="1130" y="282"/>
                  </a:moveTo>
                  <a:lnTo>
                    <a:pt x="1292" y="403"/>
                  </a:lnTo>
                  <a:cubicBezTo>
                    <a:pt x="1372" y="484"/>
                    <a:pt x="1453" y="565"/>
                    <a:pt x="1493" y="645"/>
                  </a:cubicBezTo>
                  <a:cubicBezTo>
                    <a:pt x="1493" y="726"/>
                    <a:pt x="1493" y="807"/>
                    <a:pt x="1413" y="887"/>
                  </a:cubicBezTo>
                  <a:cubicBezTo>
                    <a:pt x="1372" y="928"/>
                    <a:pt x="1292" y="968"/>
                    <a:pt x="1211" y="968"/>
                  </a:cubicBezTo>
                  <a:cubicBezTo>
                    <a:pt x="1130" y="968"/>
                    <a:pt x="1050" y="928"/>
                    <a:pt x="1009" y="847"/>
                  </a:cubicBezTo>
                  <a:lnTo>
                    <a:pt x="808" y="686"/>
                  </a:lnTo>
                  <a:lnTo>
                    <a:pt x="1130" y="282"/>
                  </a:lnTo>
                  <a:close/>
                  <a:moveTo>
                    <a:pt x="687" y="847"/>
                  </a:moveTo>
                  <a:lnTo>
                    <a:pt x="888" y="1008"/>
                  </a:lnTo>
                  <a:cubicBezTo>
                    <a:pt x="969" y="1089"/>
                    <a:pt x="1050" y="1170"/>
                    <a:pt x="1050" y="1250"/>
                  </a:cubicBezTo>
                  <a:cubicBezTo>
                    <a:pt x="1090" y="1331"/>
                    <a:pt x="1050" y="1412"/>
                    <a:pt x="969" y="1492"/>
                  </a:cubicBezTo>
                  <a:cubicBezTo>
                    <a:pt x="888" y="1573"/>
                    <a:pt x="808" y="1613"/>
                    <a:pt x="727" y="1613"/>
                  </a:cubicBezTo>
                  <a:cubicBezTo>
                    <a:pt x="646" y="1573"/>
                    <a:pt x="566" y="1533"/>
                    <a:pt x="485" y="1452"/>
                  </a:cubicBezTo>
                  <a:lnTo>
                    <a:pt x="283" y="1291"/>
                  </a:lnTo>
                  <a:lnTo>
                    <a:pt x="687" y="847"/>
                  </a:lnTo>
                  <a:close/>
                  <a:moveTo>
                    <a:pt x="1090" y="0"/>
                  </a:moveTo>
                  <a:lnTo>
                    <a:pt x="1" y="1291"/>
                  </a:lnTo>
                  <a:lnTo>
                    <a:pt x="364" y="1573"/>
                  </a:lnTo>
                  <a:cubicBezTo>
                    <a:pt x="544" y="1730"/>
                    <a:pt x="711" y="1812"/>
                    <a:pt x="859" y="1812"/>
                  </a:cubicBezTo>
                  <a:cubicBezTo>
                    <a:pt x="976" y="1812"/>
                    <a:pt x="1081" y="1761"/>
                    <a:pt x="1171" y="1654"/>
                  </a:cubicBezTo>
                  <a:cubicBezTo>
                    <a:pt x="1251" y="1533"/>
                    <a:pt x="1292" y="1452"/>
                    <a:pt x="1251" y="1371"/>
                  </a:cubicBezTo>
                  <a:cubicBezTo>
                    <a:pt x="1251" y="1250"/>
                    <a:pt x="1211" y="1170"/>
                    <a:pt x="1130" y="1089"/>
                  </a:cubicBezTo>
                  <a:lnTo>
                    <a:pt x="1130" y="1089"/>
                  </a:lnTo>
                  <a:cubicBezTo>
                    <a:pt x="1211" y="1129"/>
                    <a:pt x="1292" y="1129"/>
                    <a:pt x="1372" y="1129"/>
                  </a:cubicBezTo>
                  <a:cubicBezTo>
                    <a:pt x="1493" y="1129"/>
                    <a:pt x="1533" y="1089"/>
                    <a:pt x="1614" y="1008"/>
                  </a:cubicBezTo>
                  <a:cubicBezTo>
                    <a:pt x="1695" y="887"/>
                    <a:pt x="1735" y="766"/>
                    <a:pt x="1695" y="645"/>
                  </a:cubicBezTo>
                  <a:cubicBezTo>
                    <a:pt x="1654" y="524"/>
                    <a:pt x="1533" y="403"/>
                    <a:pt x="1372" y="242"/>
                  </a:cubicBezTo>
                  <a:lnTo>
                    <a:pt x="109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6836;p30">
              <a:extLst>
                <a:ext uri="{FF2B5EF4-FFF2-40B4-BE49-F238E27FC236}">
                  <a16:creationId xmlns:a16="http://schemas.microsoft.com/office/drawing/2014/main" id="{43E7449D-2E39-4B42-945B-C6196676D37F}"/>
                </a:ext>
              </a:extLst>
            </p:cNvPr>
            <p:cNvSpPr/>
            <p:nvPr/>
          </p:nvSpPr>
          <p:spPr>
            <a:xfrm>
              <a:off x="752160" y="2645978"/>
              <a:ext cx="27712" cy="29606"/>
            </a:xfrm>
            <a:custGeom>
              <a:avLst/>
              <a:gdLst/>
              <a:ahLst/>
              <a:cxnLst/>
              <a:rect l="l" t="t" r="r" b="b"/>
              <a:pathLst>
                <a:path w="1775" h="1896" extrusionOk="0">
                  <a:moveTo>
                    <a:pt x="1089" y="0"/>
                  </a:moveTo>
                  <a:lnTo>
                    <a:pt x="0" y="1291"/>
                  </a:lnTo>
                  <a:lnTo>
                    <a:pt x="726" y="1895"/>
                  </a:lnTo>
                  <a:lnTo>
                    <a:pt x="847" y="1734"/>
                  </a:lnTo>
                  <a:lnTo>
                    <a:pt x="283" y="1291"/>
                  </a:lnTo>
                  <a:lnTo>
                    <a:pt x="686" y="847"/>
                  </a:lnTo>
                  <a:lnTo>
                    <a:pt x="1089" y="1210"/>
                  </a:lnTo>
                  <a:lnTo>
                    <a:pt x="1210" y="1089"/>
                  </a:lnTo>
                  <a:lnTo>
                    <a:pt x="807" y="686"/>
                  </a:lnTo>
                  <a:lnTo>
                    <a:pt x="1129" y="282"/>
                  </a:lnTo>
                  <a:lnTo>
                    <a:pt x="1654" y="726"/>
                  </a:lnTo>
                  <a:lnTo>
                    <a:pt x="1775" y="565"/>
                  </a:lnTo>
                  <a:lnTo>
                    <a:pt x="1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6837;p30">
              <a:extLst>
                <a:ext uri="{FF2B5EF4-FFF2-40B4-BE49-F238E27FC236}">
                  <a16:creationId xmlns:a16="http://schemas.microsoft.com/office/drawing/2014/main" id="{87D2BD11-568D-A943-9E41-1E3D5CB1845B}"/>
                </a:ext>
              </a:extLst>
            </p:cNvPr>
            <p:cNvSpPr/>
            <p:nvPr/>
          </p:nvSpPr>
          <p:spPr>
            <a:xfrm>
              <a:off x="767897" y="2659188"/>
              <a:ext cx="27088" cy="32136"/>
            </a:xfrm>
            <a:custGeom>
              <a:avLst/>
              <a:gdLst/>
              <a:ahLst/>
              <a:cxnLst/>
              <a:rect l="l" t="t" r="r" b="b"/>
              <a:pathLst>
                <a:path w="1735" h="2058" extrusionOk="0">
                  <a:moveTo>
                    <a:pt x="1130" y="283"/>
                  </a:moveTo>
                  <a:lnTo>
                    <a:pt x="1291" y="404"/>
                  </a:lnTo>
                  <a:cubicBezTo>
                    <a:pt x="1412" y="525"/>
                    <a:pt x="1452" y="606"/>
                    <a:pt x="1493" y="687"/>
                  </a:cubicBezTo>
                  <a:cubicBezTo>
                    <a:pt x="1493" y="727"/>
                    <a:pt x="1493" y="808"/>
                    <a:pt x="1412" y="888"/>
                  </a:cubicBezTo>
                  <a:cubicBezTo>
                    <a:pt x="1331" y="969"/>
                    <a:pt x="1251" y="1009"/>
                    <a:pt x="1170" y="1009"/>
                  </a:cubicBezTo>
                  <a:cubicBezTo>
                    <a:pt x="1089" y="1009"/>
                    <a:pt x="1009" y="969"/>
                    <a:pt x="928" y="888"/>
                  </a:cubicBezTo>
                  <a:lnTo>
                    <a:pt x="726" y="767"/>
                  </a:lnTo>
                  <a:lnTo>
                    <a:pt x="1130" y="283"/>
                  </a:lnTo>
                  <a:close/>
                  <a:moveTo>
                    <a:pt x="1089" y="1"/>
                  </a:moveTo>
                  <a:lnTo>
                    <a:pt x="0" y="1291"/>
                  </a:lnTo>
                  <a:lnTo>
                    <a:pt x="162" y="1412"/>
                  </a:lnTo>
                  <a:lnTo>
                    <a:pt x="646" y="888"/>
                  </a:lnTo>
                  <a:lnTo>
                    <a:pt x="847" y="1049"/>
                  </a:lnTo>
                  <a:lnTo>
                    <a:pt x="686" y="1856"/>
                  </a:lnTo>
                  <a:lnTo>
                    <a:pt x="888" y="2058"/>
                  </a:lnTo>
                  <a:lnTo>
                    <a:pt x="1009" y="1170"/>
                  </a:lnTo>
                  <a:cubicBezTo>
                    <a:pt x="1094" y="1199"/>
                    <a:pt x="1180" y="1227"/>
                    <a:pt x="1251" y="1227"/>
                  </a:cubicBezTo>
                  <a:cubicBezTo>
                    <a:pt x="1281" y="1227"/>
                    <a:pt x="1308" y="1223"/>
                    <a:pt x="1331" y="1211"/>
                  </a:cubicBezTo>
                  <a:cubicBezTo>
                    <a:pt x="1452" y="1211"/>
                    <a:pt x="1533" y="1130"/>
                    <a:pt x="1614" y="1049"/>
                  </a:cubicBezTo>
                  <a:cubicBezTo>
                    <a:pt x="1694" y="928"/>
                    <a:pt x="1735" y="808"/>
                    <a:pt x="1694" y="687"/>
                  </a:cubicBezTo>
                  <a:cubicBezTo>
                    <a:pt x="1654" y="566"/>
                    <a:pt x="1573" y="404"/>
                    <a:pt x="1412" y="283"/>
                  </a:cubicBezTo>
                  <a:lnTo>
                    <a:pt x="10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6838;p30">
              <a:extLst>
                <a:ext uri="{FF2B5EF4-FFF2-40B4-BE49-F238E27FC236}">
                  <a16:creationId xmlns:a16="http://schemas.microsoft.com/office/drawing/2014/main" id="{2E80758C-7423-654A-B6FB-F005B28C4A94}"/>
                </a:ext>
              </a:extLst>
            </p:cNvPr>
            <p:cNvSpPr/>
            <p:nvPr/>
          </p:nvSpPr>
          <p:spPr>
            <a:xfrm>
              <a:off x="785524" y="2674303"/>
              <a:ext cx="19531" cy="22064"/>
            </a:xfrm>
            <a:custGeom>
              <a:avLst/>
              <a:gdLst/>
              <a:ahLst/>
              <a:cxnLst/>
              <a:rect l="l" t="t" r="r" b="b"/>
              <a:pathLst>
                <a:path w="1251" h="1413" extrusionOk="0">
                  <a:moveTo>
                    <a:pt x="1090" y="1"/>
                  </a:moveTo>
                  <a:lnTo>
                    <a:pt x="1" y="1291"/>
                  </a:lnTo>
                  <a:lnTo>
                    <a:pt x="162" y="1412"/>
                  </a:lnTo>
                  <a:lnTo>
                    <a:pt x="1251" y="122"/>
                  </a:lnTo>
                  <a:lnTo>
                    <a:pt x="10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6839;p30">
              <a:extLst>
                <a:ext uri="{FF2B5EF4-FFF2-40B4-BE49-F238E27FC236}">
                  <a16:creationId xmlns:a16="http://schemas.microsoft.com/office/drawing/2014/main" id="{FFEEF3FD-7222-3341-8EBC-F103DBE6705A}"/>
                </a:ext>
              </a:extLst>
            </p:cNvPr>
            <p:cNvSpPr/>
            <p:nvPr/>
          </p:nvSpPr>
          <p:spPr>
            <a:xfrm>
              <a:off x="791191" y="2684390"/>
              <a:ext cx="27088" cy="28341"/>
            </a:xfrm>
            <a:custGeom>
              <a:avLst/>
              <a:gdLst/>
              <a:ahLst/>
              <a:cxnLst/>
              <a:rect l="l" t="t" r="r" b="b"/>
              <a:pathLst>
                <a:path w="1735" h="1815" extrusionOk="0">
                  <a:moveTo>
                    <a:pt x="1493" y="242"/>
                  </a:moveTo>
                  <a:lnTo>
                    <a:pt x="1130" y="1089"/>
                  </a:lnTo>
                  <a:lnTo>
                    <a:pt x="727" y="766"/>
                  </a:lnTo>
                  <a:lnTo>
                    <a:pt x="1493" y="242"/>
                  </a:lnTo>
                  <a:close/>
                  <a:moveTo>
                    <a:pt x="1493" y="0"/>
                  </a:moveTo>
                  <a:lnTo>
                    <a:pt x="1" y="928"/>
                  </a:lnTo>
                  <a:lnTo>
                    <a:pt x="162" y="1089"/>
                  </a:lnTo>
                  <a:lnTo>
                    <a:pt x="565" y="847"/>
                  </a:lnTo>
                  <a:lnTo>
                    <a:pt x="1049" y="1250"/>
                  </a:lnTo>
                  <a:lnTo>
                    <a:pt x="848" y="1694"/>
                  </a:lnTo>
                  <a:lnTo>
                    <a:pt x="1049" y="1815"/>
                  </a:lnTo>
                  <a:lnTo>
                    <a:pt x="1735" y="202"/>
                  </a:lnTo>
                  <a:lnTo>
                    <a:pt x="14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6840;p30">
              <a:extLst>
                <a:ext uri="{FF2B5EF4-FFF2-40B4-BE49-F238E27FC236}">
                  <a16:creationId xmlns:a16="http://schemas.microsoft.com/office/drawing/2014/main" id="{D3D4999C-69C5-A14C-9C56-F6EBF93CC34B}"/>
                </a:ext>
              </a:extLst>
            </p:cNvPr>
            <p:cNvSpPr/>
            <p:nvPr/>
          </p:nvSpPr>
          <p:spPr>
            <a:xfrm>
              <a:off x="1229415" y="2498624"/>
              <a:ext cx="26463" cy="18894"/>
            </a:xfrm>
            <a:custGeom>
              <a:avLst/>
              <a:gdLst/>
              <a:ahLst/>
              <a:cxnLst/>
              <a:rect l="l" t="t" r="r" b="b"/>
              <a:pathLst>
                <a:path w="1695" h="1210" extrusionOk="0">
                  <a:moveTo>
                    <a:pt x="1493" y="0"/>
                  </a:moveTo>
                  <a:lnTo>
                    <a:pt x="1493" y="484"/>
                  </a:lnTo>
                  <a:lnTo>
                    <a:pt x="1" y="484"/>
                  </a:lnTo>
                  <a:lnTo>
                    <a:pt x="1" y="686"/>
                  </a:lnTo>
                  <a:lnTo>
                    <a:pt x="1493" y="686"/>
                  </a:lnTo>
                  <a:lnTo>
                    <a:pt x="1493" y="1170"/>
                  </a:lnTo>
                  <a:lnTo>
                    <a:pt x="1694" y="1210"/>
                  </a:lnTo>
                  <a:lnTo>
                    <a:pt x="169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6841;p30">
              <a:extLst>
                <a:ext uri="{FF2B5EF4-FFF2-40B4-BE49-F238E27FC236}">
                  <a16:creationId xmlns:a16="http://schemas.microsoft.com/office/drawing/2014/main" id="{D720FB7E-ED2C-D248-AE93-DD69011A26CD}"/>
                </a:ext>
              </a:extLst>
            </p:cNvPr>
            <p:cNvSpPr/>
            <p:nvPr/>
          </p:nvSpPr>
          <p:spPr>
            <a:xfrm>
              <a:off x="1229415" y="2518142"/>
              <a:ext cx="27088" cy="22689"/>
            </a:xfrm>
            <a:custGeom>
              <a:avLst/>
              <a:gdLst/>
              <a:ahLst/>
              <a:cxnLst/>
              <a:rect l="l" t="t" r="r" b="b"/>
              <a:pathLst>
                <a:path w="1735" h="1453" extrusionOk="0">
                  <a:moveTo>
                    <a:pt x="848" y="283"/>
                  </a:moveTo>
                  <a:cubicBezTo>
                    <a:pt x="1090" y="283"/>
                    <a:pt x="1251" y="323"/>
                    <a:pt x="1372" y="403"/>
                  </a:cubicBezTo>
                  <a:cubicBezTo>
                    <a:pt x="1493" y="484"/>
                    <a:pt x="1533" y="565"/>
                    <a:pt x="1533" y="726"/>
                  </a:cubicBezTo>
                  <a:cubicBezTo>
                    <a:pt x="1533" y="1049"/>
                    <a:pt x="1291" y="1210"/>
                    <a:pt x="848" y="1210"/>
                  </a:cubicBezTo>
                  <a:cubicBezTo>
                    <a:pt x="404" y="1210"/>
                    <a:pt x="162" y="1049"/>
                    <a:pt x="162" y="726"/>
                  </a:cubicBezTo>
                  <a:cubicBezTo>
                    <a:pt x="162" y="605"/>
                    <a:pt x="243" y="484"/>
                    <a:pt x="323" y="403"/>
                  </a:cubicBezTo>
                  <a:cubicBezTo>
                    <a:pt x="444" y="323"/>
                    <a:pt x="606" y="283"/>
                    <a:pt x="848" y="283"/>
                  </a:cubicBezTo>
                  <a:close/>
                  <a:moveTo>
                    <a:pt x="848" y="0"/>
                  </a:moveTo>
                  <a:cubicBezTo>
                    <a:pt x="686" y="0"/>
                    <a:pt x="525" y="41"/>
                    <a:pt x="364" y="121"/>
                  </a:cubicBezTo>
                  <a:cubicBezTo>
                    <a:pt x="243" y="162"/>
                    <a:pt x="162" y="242"/>
                    <a:pt x="81" y="363"/>
                  </a:cubicBezTo>
                  <a:cubicBezTo>
                    <a:pt x="1" y="484"/>
                    <a:pt x="1" y="605"/>
                    <a:pt x="1" y="726"/>
                  </a:cubicBezTo>
                  <a:cubicBezTo>
                    <a:pt x="1" y="887"/>
                    <a:pt x="1" y="1008"/>
                    <a:pt x="81" y="1089"/>
                  </a:cubicBezTo>
                  <a:cubicBezTo>
                    <a:pt x="162" y="1210"/>
                    <a:pt x="243" y="1291"/>
                    <a:pt x="364" y="1371"/>
                  </a:cubicBezTo>
                  <a:cubicBezTo>
                    <a:pt x="525" y="1412"/>
                    <a:pt x="686" y="1452"/>
                    <a:pt x="848" y="1452"/>
                  </a:cubicBezTo>
                  <a:cubicBezTo>
                    <a:pt x="1049" y="1452"/>
                    <a:pt x="1211" y="1412"/>
                    <a:pt x="1332" y="1371"/>
                  </a:cubicBezTo>
                  <a:cubicBezTo>
                    <a:pt x="1452" y="1291"/>
                    <a:pt x="1573" y="1210"/>
                    <a:pt x="1614" y="1089"/>
                  </a:cubicBezTo>
                  <a:cubicBezTo>
                    <a:pt x="1694" y="1008"/>
                    <a:pt x="1735" y="887"/>
                    <a:pt x="1735" y="726"/>
                  </a:cubicBezTo>
                  <a:cubicBezTo>
                    <a:pt x="1735" y="605"/>
                    <a:pt x="1694" y="484"/>
                    <a:pt x="1614" y="363"/>
                  </a:cubicBezTo>
                  <a:cubicBezTo>
                    <a:pt x="1573" y="242"/>
                    <a:pt x="1452" y="162"/>
                    <a:pt x="1332" y="121"/>
                  </a:cubicBezTo>
                  <a:cubicBezTo>
                    <a:pt x="1170" y="41"/>
                    <a:pt x="104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6842;p30">
              <a:extLst>
                <a:ext uri="{FF2B5EF4-FFF2-40B4-BE49-F238E27FC236}">
                  <a16:creationId xmlns:a16="http://schemas.microsoft.com/office/drawing/2014/main" id="{BCC7F57F-9D04-F84E-9EF4-67F59721F8C9}"/>
                </a:ext>
              </a:extLst>
            </p:cNvPr>
            <p:cNvSpPr/>
            <p:nvPr/>
          </p:nvSpPr>
          <p:spPr>
            <a:xfrm>
              <a:off x="1229415" y="2544593"/>
              <a:ext cx="27088" cy="20159"/>
            </a:xfrm>
            <a:custGeom>
              <a:avLst/>
              <a:gdLst/>
              <a:ahLst/>
              <a:cxnLst/>
              <a:rect l="l" t="t" r="r" b="b"/>
              <a:pathLst>
                <a:path w="1735" h="1291" extrusionOk="0">
                  <a:moveTo>
                    <a:pt x="848" y="0"/>
                  </a:moveTo>
                  <a:cubicBezTo>
                    <a:pt x="565" y="0"/>
                    <a:pt x="364" y="81"/>
                    <a:pt x="202" y="202"/>
                  </a:cubicBezTo>
                  <a:cubicBezTo>
                    <a:pt x="41" y="323"/>
                    <a:pt x="1" y="524"/>
                    <a:pt x="1" y="726"/>
                  </a:cubicBezTo>
                  <a:cubicBezTo>
                    <a:pt x="1" y="928"/>
                    <a:pt x="41" y="1089"/>
                    <a:pt x="122" y="1291"/>
                  </a:cubicBezTo>
                  <a:lnTo>
                    <a:pt x="928" y="1291"/>
                  </a:lnTo>
                  <a:lnTo>
                    <a:pt x="928" y="726"/>
                  </a:lnTo>
                  <a:lnTo>
                    <a:pt x="767" y="766"/>
                  </a:lnTo>
                  <a:lnTo>
                    <a:pt x="767" y="1049"/>
                  </a:lnTo>
                  <a:lnTo>
                    <a:pt x="243" y="1049"/>
                  </a:lnTo>
                  <a:cubicBezTo>
                    <a:pt x="202" y="968"/>
                    <a:pt x="162" y="847"/>
                    <a:pt x="162" y="726"/>
                  </a:cubicBezTo>
                  <a:cubicBezTo>
                    <a:pt x="162" y="565"/>
                    <a:pt x="243" y="444"/>
                    <a:pt x="323" y="363"/>
                  </a:cubicBezTo>
                  <a:cubicBezTo>
                    <a:pt x="444" y="323"/>
                    <a:pt x="606" y="282"/>
                    <a:pt x="848" y="282"/>
                  </a:cubicBezTo>
                  <a:cubicBezTo>
                    <a:pt x="1009" y="282"/>
                    <a:pt x="1130" y="282"/>
                    <a:pt x="1251" y="323"/>
                  </a:cubicBezTo>
                  <a:cubicBezTo>
                    <a:pt x="1332" y="363"/>
                    <a:pt x="1412" y="444"/>
                    <a:pt x="1452" y="524"/>
                  </a:cubicBezTo>
                  <a:cubicBezTo>
                    <a:pt x="1533" y="605"/>
                    <a:pt x="1533" y="645"/>
                    <a:pt x="1533" y="766"/>
                  </a:cubicBezTo>
                  <a:cubicBezTo>
                    <a:pt x="1533" y="807"/>
                    <a:pt x="1533" y="887"/>
                    <a:pt x="1493" y="928"/>
                  </a:cubicBezTo>
                  <a:cubicBezTo>
                    <a:pt x="1493" y="1008"/>
                    <a:pt x="1452" y="1049"/>
                    <a:pt x="1412" y="1129"/>
                  </a:cubicBezTo>
                  <a:lnTo>
                    <a:pt x="1533" y="1250"/>
                  </a:lnTo>
                  <a:cubicBezTo>
                    <a:pt x="1614" y="1170"/>
                    <a:pt x="1654" y="1089"/>
                    <a:pt x="1694" y="1008"/>
                  </a:cubicBezTo>
                  <a:cubicBezTo>
                    <a:pt x="1694" y="968"/>
                    <a:pt x="1735" y="847"/>
                    <a:pt x="1735" y="766"/>
                  </a:cubicBezTo>
                  <a:cubicBezTo>
                    <a:pt x="1735" y="605"/>
                    <a:pt x="1694" y="484"/>
                    <a:pt x="1614" y="403"/>
                  </a:cubicBezTo>
                  <a:cubicBezTo>
                    <a:pt x="1573" y="282"/>
                    <a:pt x="1452" y="202"/>
                    <a:pt x="1332" y="121"/>
                  </a:cubicBezTo>
                  <a:cubicBezTo>
                    <a:pt x="1211" y="40"/>
                    <a:pt x="104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6843;p30">
              <a:extLst>
                <a:ext uri="{FF2B5EF4-FFF2-40B4-BE49-F238E27FC236}">
                  <a16:creationId xmlns:a16="http://schemas.microsoft.com/office/drawing/2014/main" id="{AB2D6E19-0668-DA4E-927C-9787322FCEC0}"/>
                </a:ext>
              </a:extLst>
            </p:cNvPr>
            <p:cNvSpPr/>
            <p:nvPr/>
          </p:nvSpPr>
          <p:spPr>
            <a:xfrm>
              <a:off x="1229415" y="2569139"/>
              <a:ext cx="27088" cy="22064"/>
            </a:xfrm>
            <a:custGeom>
              <a:avLst/>
              <a:gdLst/>
              <a:ahLst/>
              <a:cxnLst/>
              <a:rect l="l" t="t" r="r" b="b"/>
              <a:pathLst>
                <a:path w="1735" h="1413" extrusionOk="0">
                  <a:moveTo>
                    <a:pt x="848" y="243"/>
                  </a:moveTo>
                  <a:cubicBezTo>
                    <a:pt x="1090" y="243"/>
                    <a:pt x="1251" y="283"/>
                    <a:pt x="1372" y="364"/>
                  </a:cubicBezTo>
                  <a:cubicBezTo>
                    <a:pt x="1493" y="444"/>
                    <a:pt x="1533" y="565"/>
                    <a:pt x="1533" y="686"/>
                  </a:cubicBezTo>
                  <a:cubicBezTo>
                    <a:pt x="1533" y="1009"/>
                    <a:pt x="1291" y="1170"/>
                    <a:pt x="848" y="1170"/>
                  </a:cubicBezTo>
                  <a:cubicBezTo>
                    <a:pt x="404" y="1170"/>
                    <a:pt x="162" y="1009"/>
                    <a:pt x="162" y="686"/>
                  </a:cubicBezTo>
                  <a:cubicBezTo>
                    <a:pt x="162" y="565"/>
                    <a:pt x="243" y="444"/>
                    <a:pt x="323" y="364"/>
                  </a:cubicBezTo>
                  <a:cubicBezTo>
                    <a:pt x="444" y="283"/>
                    <a:pt x="606" y="243"/>
                    <a:pt x="848" y="243"/>
                  </a:cubicBezTo>
                  <a:close/>
                  <a:moveTo>
                    <a:pt x="848" y="1"/>
                  </a:moveTo>
                  <a:cubicBezTo>
                    <a:pt x="686" y="1"/>
                    <a:pt x="525" y="41"/>
                    <a:pt x="364" y="82"/>
                  </a:cubicBezTo>
                  <a:cubicBezTo>
                    <a:pt x="243" y="122"/>
                    <a:pt x="162" y="243"/>
                    <a:pt x="81" y="323"/>
                  </a:cubicBezTo>
                  <a:cubicBezTo>
                    <a:pt x="1" y="444"/>
                    <a:pt x="1" y="565"/>
                    <a:pt x="1" y="686"/>
                  </a:cubicBezTo>
                  <a:cubicBezTo>
                    <a:pt x="1" y="848"/>
                    <a:pt x="1" y="969"/>
                    <a:pt x="81" y="1090"/>
                  </a:cubicBezTo>
                  <a:cubicBezTo>
                    <a:pt x="162" y="1170"/>
                    <a:pt x="243" y="1251"/>
                    <a:pt x="364" y="1332"/>
                  </a:cubicBezTo>
                  <a:cubicBezTo>
                    <a:pt x="525" y="1372"/>
                    <a:pt x="686" y="1412"/>
                    <a:pt x="848" y="1412"/>
                  </a:cubicBezTo>
                  <a:cubicBezTo>
                    <a:pt x="1049" y="1412"/>
                    <a:pt x="1211" y="1372"/>
                    <a:pt x="1332" y="1332"/>
                  </a:cubicBezTo>
                  <a:cubicBezTo>
                    <a:pt x="1452" y="1251"/>
                    <a:pt x="1573" y="1170"/>
                    <a:pt x="1614" y="1090"/>
                  </a:cubicBezTo>
                  <a:cubicBezTo>
                    <a:pt x="1694" y="969"/>
                    <a:pt x="1735" y="848"/>
                    <a:pt x="1735" y="686"/>
                  </a:cubicBezTo>
                  <a:cubicBezTo>
                    <a:pt x="1735" y="565"/>
                    <a:pt x="1694" y="444"/>
                    <a:pt x="1614" y="323"/>
                  </a:cubicBezTo>
                  <a:cubicBezTo>
                    <a:pt x="1573" y="243"/>
                    <a:pt x="1452" y="122"/>
                    <a:pt x="1332" y="82"/>
                  </a:cubicBezTo>
                  <a:cubicBezTo>
                    <a:pt x="1170" y="41"/>
                    <a:pt x="1049" y="1"/>
                    <a:pt x="8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6844;p30">
              <a:extLst>
                <a:ext uri="{FF2B5EF4-FFF2-40B4-BE49-F238E27FC236}">
                  <a16:creationId xmlns:a16="http://schemas.microsoft.com/office/drawing/2014/main" id="{2AE4DC71-0D9C-DF40-A534-4D33AD1C3761}"/>
                </a:ext>
              </a:extLst>
            </p:cNvPr>
            <p:cNvSpPr/>
            <p:nvPr/>
          </p:nvSpPr>
          <p:spPr>
            <a:xfrm>
              <a:off x="1281670" y="2435651"/>
              <a:ext cx="25839" cy="17645"/>
            </a:xfrm>
            <a:custGeom>
              <a:avLst/>
              <a:gdLst/>
              <a:ahLst/>
              <a:cxnLst/>
              <a:rect l="l" t="t" r="r" b="b"/>
              <a:pathLst>
                <a:path w="1655" h="1130" extrusionOk="0">
                  <a:moveTo>
                    <a:pt x="1493" y="242"/>
                  </a:moveTo>
                  <a:lnTo>
                    <a:pt x="1493" y="444"/>
                  </a:lnTo>
                  <a:cubicBezTo>
                    <a:pt x="1493" y="565"/>
                    <a:pt x="1453" y="686"/>
                    <a:pt x="1453" y="726"/>
                  </a:cubicBezTo>
                  <a:cubicBezTo>
                    <a:pt x="1412" y="807"/>
                    <a:pt x="1332" y="847"/>
                    <a:pt x="1211" y="847"/>
                  </a:cubicBezTo>
                  <a:cubicBezTo>
                    <a:pt x="1130" y="847"/>
                    <a:pt x="1090" y="807"/>
                    <a:pt x="1050" y="726"/>
                  </a:cubicBezTo>
                  <a:cubicBezTo>
                    <a:pt x="969" y="686"/>
                    <a:pt x="969" y="605"/>
                    <a:pt x="969" y="484"/>
                  </a:cubicBezTo>
                  <a:lnTo>
                    <a:pt x="969" y="242"/>
                  </a:lnTo>
                  <a:close/>
                  <a:moveTo>
                    <a:pt x="767" y="242"/>
                  </a:moveTo>
                  <a:lnTo>
                    <a:pt x="767" y="524"/>
                  </a:lnTo>
                  <a:cubicBezTo>
                    <a:pt x="767" y="645"/>
                    <a:pt x="767" y="726"/>
                    <a:pt x="687" y="807"/>
                  </a:cubicBezTo>
                  <a:cubicBezTo>
                    <a:pt x="646" y="847"/>
                    <a:pt x="566" y="887"/>
                    <a:pt x="485" y="887"/>
                  </a:cubicBezTo>
                  <a:cubicBezTo>
                    <a:pt x="364" y="887"/>
                    <a:pt x="283" y="847"/>
                    <a:pt x="243" y="807"/>
                  </a:cubicBezTo>
                  <a:cubicBezTo>
                    <a:pt x="203" y="726"/>
                    <a:pt x="162" y="605"/>
                    <a:pt x="162" y="484"/>
                  </a:cubicBezTo>
                  <a:lnTo>
                    <a:pt x="162" y="242"/>
                  </a:lnTo>
                  <a:close/>
                  <a:moveTo>
                    <a:pt x="1" y="0"/>
                  </a:moveTo>
                  <a:lnTo>
                    <a:pt x="1" y="484"/>
                  </a:lnTo>
                  <a:cubicBezTo>
                    <a:pt x="1" y="928"/>
                    <a:pt x="162" y="1129"/>
                    <a:pt x="485" y="1129"/>
                  </a:cubicBezTo>
                  <a:cubicBezTo>
                    <a:pt x="606" y="1129"/>
                    <a:pt x="687" y="1089"/>
                    <a:pt x="767" y="1049"/>
                  </a:cubicBezTo>
                  <a:cubicBezTo>
                    <a:pt x="808" y="968"/>
                    <a:pt x="848" y="887"/>
                    <a:pt x="888" y="766"/>
                  </a:cubicBezTo>
                  <a:cubicBezTo>
                    <a:pt x="888" y="847"/>
                    <a:pt x="929" y="928"/>
                    <a:pt x="1009" y="968"/>
                  </a:cubicBezTo>
                  <a:cubicBezTo>
                    <a:pt x="1050" y="1049"/>
                    <a:pt x="1130" y="1089"/>
                    <a:pt x="1251" y="1089"/>
                  </a:cubicBezTo>
                  <a:cubicBezTo>
                    <a:pt x="1372" y="1089"/>
                    <a:pt x="1493" y="1008"/>
                    <a:pt x="1574" y="887"/>
                  </a:cubicBezTo>
                  <a:cubicBezTo>
                    <a:pt x="1654" y="766"/>
                    <a:pt x="1654" y="605"/>
                    <a:pt x="1654" y="403"/>
                  </a:cubicBez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6845;p30">
              <a:extLst>
                <a:ext uri="{FF2B5EF4-FFF2-40B4-BE49-F238E27FC236}">
                  <a16:creationId xmlns:a16="http://schemas.microsoft.com/office/drawing/2014/main" id="{FA64341B-3B83-0A4D-A08A-8F067CB88D5C}"/>
                </a:ext>
              </a:extLst>
            </p:cNvPr>
            <p:cNvSpPr/>
            <p:nvPr/>
          </p:nvSpPr>
          <p:spPr>
            <a:xfrm>
              <a:off x="1281670" y="2458948"/>
              <a:ext cx="25839" cy="14491"/>
            </a:xfrm>
            <a:custGeom>
              <a:avLst/>
              <a:gdLst/>
              <a:ahLst/>
              <a:cxnLst/>
              <a:rect l="l" t="t" r="r" b="b"/>
              <a:pathLst>
                <a:path w="1655" h="928" extrusionOk="0">
                  <a:moveTo>
                    <a:pt x="1" y="0"/>
                  </a:moveTo>
                  <a:lnTo>
                    <a:pt x="1" y="928"/>
                  </a:lnTo>
                  <a:lnTo>
                    <a:pt x="162" y="928"/>
                  </a:lnTo>
                  <a:lnTo>
                    <a:pt x="162" y="242"/>
                  </a:lnTo>
                  <a:lnTo>
                    <a:pt x="767" y="242"/>
                  </a:lnTo>
                  <a:lnTo>
                    <a:pt x="767" y="807"/>
                  </a:lnTo>
                  <a:lnTo>
                    <a:pt x="929" y="807"/>
                  </a:lnTo>
                  <a:lnTo>
                    <a:pt x="929" y="242"/>
                  </a:lnTo>
                  <a:lnTo>
                    <a:pt x="1493" y="242"/>
                  </a:lnTo>
                  <a:lnTo>
                    <a:pt x="1493" y="888"/>
                  </a:lnTo>
                  <a:lnTo>
                    <a:pt x="1654" y="928"/>
                  </a:ln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6846;p30">
              <a:extLst>
                <a:ext uri="{FF2B5EF4-FFF2-40B4-BE49-F238E27FC236}">
                  <a16:creationId xmlns:a16="http://schemas.microsoft.com/office/drawing/2014/main" id="{759A3EB0-2E22-4349-A846-BC488C940385}"/>
                </a:ext>
              </a:extLst>
            </p:cNvPr>
            <p:cNvSpPr/>
            <p:nvPr/>
          </p:nvSpPr>
          <p:spPr>
            <a:xfrm>
              <a:off x="1281670" y="2479731"/>
              <a:ext cx="25839" cy="18270"/>
            </a:xfrm>
            <a:custGeom>
              <a:avLst/>
              <a:gdLst/>
              <a:ahLst/>
              <a:cxnLst/>
              <a:rect l="l" t="t" r="r" b="b"/>
              <a:pathLst>
                <a:path w="1655" h="1170" extrusionOk="0">
                  <a:moveTo>
                    <a:pt x="1" y="0"/>
                  </a:moveTo>
                  <a:lnTo>
                    <a:pt x="1" y="202"/>
                  </a:lnTo>
                  <a:lnTo>
                    <a:pt x="1090" y="202"/>
                  </a:lnTo>
                  <a:cubicBezTo>
                    <a:pt x="1211" y="202"/>
                    <a:pt x="1291" y="161"/>
                    <a:pt x="1412" y="161"/>
                  </a:cubicBezTo>
                  <a:lnTo>
                    <a:pt x="1" y="847"/>
                  </a:lnTo>
                  <a:lnTo>
                    <a:pt x="1" y="1170"/>
                  </a:lnTo>
                  <a:lnTo>
                    <a:pt x="1654" y="1170"/>
                  </a:lnTo>
                  <a:lnTo>
                    <a:pt x="1654" y="968"/>
                  </a:lnTo>
                  <a:lnTo>
                    <a:pt x="243" y="968"/>
                  </a:lnTo>
                  <a:lnTo>
                    <a:pt x="1654" y="282"/>
                  </a:ln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6847;p30">
              <a:extLst>
                <a:ext uri="{FF2B5EF4-FFF2-40B4-BE49-F238E27FC236}">
                  <a16:creationId xmlns:a16="http://schemas.microsoft.com/office/drawing/2014/main" id="{CD7FC099-A62A-654B-B826-E6C0E6F0DADC}"/>
                </a:ext>
              </a:extLst>
            </p:cNvPr>
            <p:cNvSpPr/>
            <p:nvPr/>
          </p:nvSpPr>
          <p:spPr>
            <a:xfrm>
              <a:off x="1281670" y="2505542"/>
              <a:ext cx="25839" cy="3794"/>
            </a:xfrm>
            <a:custGeom>
              <a:avLst/>
              <a:gdLst/>
              <a:ahLst/>
              <a:cxnLst/>
              <a:rect l="l" t="t" r="r" b="b"/>
              <a:pathLst>
                <a:path w="1655" h="243" extrusionOk="0">
                  <a:moveTo>
                    <a:pt x="1" y="1"/>
                  </a:moveTo>
                  <a:lnTo>
                    <a:pt x="1" y="243"/>
                  </a:lnTo>
                  <a:lnTo>
                    <a:pt x="1654" y="243"/>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6848;p30">
              <a:extLst>
                <a:ext uri="{FF2B5EF4-FFF2-40B4-BE49-F238E27FC236}">
                  <a16:creationId xmlns:a16="http://schemas.microsoft.com/office/drawing/2014/main" id="{8643CD3F-B8D2-BA4B-A887-761DB908CBBA}"/>
                </a:ext>
              </a:extLst>
            </p:cNvPr>
            <p:cNvSpPr/>
            <p:nvPr/>
          </p:nvSpPr>
          <p:spPr>
            <a:xfrm>
              <a:off x="1281670" y="2516878"/>
              <a:ext cx="25839" cy="18285"/>
            </a:xfrm>
            <a:custGeom>
              <a:avLst/>
              <a:gdLst/>
              <a:ahLst/>
              <a:cxnLst/>
              <a:rect l="l" t="t" r="r" b="b"/>
              <a:pathLst>
                <a:path w="1655" h="1171" extrusionOk="0">
                  <a:moveTo>
                    <a:pt x="1" y="1"/>
                  </a:moveTo>
                  <a:lnTo>
                    <a:pt x="1" y="202"/>
                  </a:lnTo>
                  <a:lnTo>
                    <a:pt x="1412" y="202"/>
                  </a:lnTo>
                  <a:lnTo>
                    <a:pt x="1" y="888"/>
                  </a:lnTo>
                  <a:lnTo>
                    <a:pt x="1" y="1170"/>
                  </a:lnTo>
                  <a:lnTo>
                    <a:pt x="1654" y="1170"/>
                  </a:lnTo>
                  <a:lnTo>
                    <a:pt x="1654" y="968"/>
                  </a:lnTo>
                  <a:lnTo>
                    <a:pt x="445" y="968"/>
                  </a:lnTo>
                  <a:cubicBezTo>
                    <a:pt x="364" y="968"/>
                    <a:pt x="283" y="1009"/>
                    <a:pt x="243" y="1009"/>
                  </a:cubicBezTo>
                  <a:lnTo>
                    <a:pt x="1654" y="323"/>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6849;p30">
              <a:extLst>
                <a:ext uri="{FF2B5EF4-FFF2-40B4-BE49-F238E27FC236}">
                  <a16:creationId xmlns:a16="http://schemas.microsoft.com/office/drawing/2014/main" id="{AB38F48D-35EC-DF40-9EC1-C632314AA56E}"/>
                </a:ext>
              </a:extLst>
            </p:cNvPr>
            <p:cNvSpPr/>
            <p:nvPr/>
          </p:nvSpPr>
          <p:spPr>
            <a:xfrm>
              <a:off x="1569422" y="2127077"/>
              <a:ext cx="27088" cy="39069"/>
            </a:xfrm>
            <a:custGeom>
              <a:avLst/>
              <a:gdLst/>
              <a:ahLst/>
              <a:cxnLst/>
              <a:rect l="l" t="t" r="r" b="b"/>
              <a:pathLst>
                <a:path w="1735" h="2502" extrusionOk="0">
                  <a:moveTo>
                    <a:pt x="0" y="1"/>
                  </a:moveTo>
                  <a:lnTo>
                    <a:pt x="0" y="2501"/>
                  </a:lnTo>
                  <a:lnTo>
                    <a:pt x="323" y="2501"/>
                  </a:lnTo>
                  <a:lnTo>
                    <a:pt x="323" y="1372"/>
                  </a:lnTo>
                  <a:cubicBezTo>
                    <a:pt x="323" y="1170"/>
                    <a:pt x="323" y="969"/>
                    <a:pt x="283" y="848"/>
                  </a:cubicBezTo>
                  <a:cubicBezTo>
                    <a:pt x="283" y="686"/>
                    <a:pt x="283" y="525"/>
                    <a:pt x="283" y="364"/>
                  </a:cubicBezTo>
                  <a:lnTo>
                    <a:pt x="1291" y="2501"/>
                  </a:lnTo>
                  <a:lnTo>
                    <a:pt x="1735" y="2501"/>
                  </a:lnTo>
                  <a:lnTo>
                    <a:pt x="1735" y="1"/>
                  </a:lnTo>
                  <a:lnTo>
                    <a:pt x="1412" y="1"/>
                  </a:lnTo>
                  <a:lnTo>
                    <a:pt x="1412" y="1372"/>
                  </a:lnTo>
                  <a:cubicBezTo>
                    <a:pt x="1412" y="1493"/>
                    <a:pt x="1412" y="1654"/>
                    <a:pt x="1452" y="1775"/>
                  </a:cubicBezTo>
                  <a:cubicBezTo>
                    <a:pt x="1452" y="1937"/>
                    <a:pt x="1452" y="2058"/>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6850;p30">
              <a:extLst>
                <a:ext uri="{FF2B5EF4-FFF2-40B4-BE49-F238E27FC236}">
                  <a16:creationId xmlns:a16="http://schemas.microsoft.com/office/drawing/2014/main" id="{ADD0296A-6676-AD4E-B4E5-1284580A2F3E}"/>
                </a:ext>
              </a:extLst>
            </p:cNvPr>
            <p:cNvSpPr/>
            <p:nvPr/>
          </p:nvSpPr>
          <p:spPr>
            <a:xfrm>
              <a:off x="1607828" y="2127077"/>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6851;p30">
              <a:extLst>
                <a:ext uri="{FF2B5EF4-FFF2-40B4-BE49-F238E27FC236}">
                  <a16:creationId xmlns:a16="http://schemas.microsoft.com/office/drawing/2014/main" id="{459EDE36-E10A-7149-AB15-F0D0A6385360}"/>
                </a:ext>
              </a:extLst>
            </p:cNvPr>
            <p:cNvSpPr/>
            <p:nvPr/>
          </p:nvSpPr>
          <p:spPr>
            <a:xfrm>
              <a:off x="1622317" y="2126453"/>
              <a:ext cx="28977" cy="40318"/>
            </a:xfrm>
            <a:custGeom>
              <a:avLst/>
              <a:gdLst/>
              <a:ahLst/>
              <a:cxnLst/>
              <a:rect l="l" t="t" r="r" b="b"/>
              <a:pathLst>
                <a:path w="1856" h="2582" extrusionOk="0">
                  <a:moveTo>
                    <a:pt x="1049" y="1"/>
                  </a:moveTo>
                  <a:cubicBezTo>
                    <a:pt x="847" y="1"/>
                    <a:pt x="686" y="41"/>
                    <a:pt x="524" y="162"/>
                  </a:cubicBezTo>
                  <a:cubicBezTo>
                    <a:pt x="363" y="242"/>
                    <a:pt x="242" y="404"/>
                    <a:pt x="121" y="605"/>
                  </a:cubicBezTo>
                  <a:cubicBezTo>
                    <a:pt x="40" y="767"/>
                    <a:pt x="0" y="1009"/>
                    <a:pt x="0" y="1291"/>
                  </a:cubicBezTo>
                  <a:cubicBezTo>
                    <a:pt x="0" y="1694"/>
                    <a:pt x="81" y="2017"/>
                    <a:pt x="242" y="2259"/>
                  </a:cubicBezTo>
                  <a:cubicBezTo>
                    <a:pt x="444" y="2461"/>
                    <a:pt x="686" y="2582"/>
                    <a:pt x="1008" y="2582"/>
                  </a:cubicBezTo>
                  <a:cubicBezTo>
                    <a:pt x="1331" y="2582"/>
                    <a:pt x="1573" y="2501"/>
                    <a:pt x="1855" y="2340"/>
                  </a:cubicBezTo>
                  <a:lnTo>
                    <a:pt x="1855" y="1170"/>
                  </a:lnTo>
                  <a:lnTo>
                    <a:pt x="1008" y="1170"/>
                  </a:lnTo>
                  <a:lnTo>
                    <a:pt x="1049" y="1452"/>
                  </a:lnTo>
                  <a:lnTo>
                    <a:pt x="1492" y="1452"/>
                  </a:lnTo>
                  <a:lnTo>
                    <a:pt x="1492" y="2178"/>
                  </a:lnTo>
                  <a:cubicBezTo>
                    <a:pt x="1371" y="2259"/>
                    <a:pt x="1210" y="2299"/>
                    <a:pt x="1008" y="2299"/>
                  </a:cubicBezTo>
                  <a:cubicBezTo>
                    <a:pt x="807" y="2299"/>
                    <a:pt x="645" y="2219"/>
                    <a:pt x="524" y="2057"/>
                  </a:cubicBezTo>
                  <a:cubicBezTo>
                    <a:pt x="403" y="1896"/>
                    <a:pt x="363" y="1654"/>
                    <a:pt x="363" y="1291"/>
                  </a:cubicBezTo>
                  <a:cubicBezTo>
                    <a:pt x="363" y="1049"/>
                    <a:pt x="363" y="847"/>
                    <a:pt x="444" y="726"/>
                  </a:cubicBezTo>
                  <a:cubicBezTo>
                    <a:pt x="524" y="565"/>
                    <a:pt x="605" y="444"/>
                    <a:pt x="726" y="404"/>
                  </a:cubicBezTo>
                  <a:cubicBezTo>
                    <a:pt x="807" y="323"/>
                    <a:pt x="928" y="283"/>
                    <a:pt x="1049" y="283"/>
                  </a:cubicBezTo>
                  <a:cubicBezTo>
                    <a:pt x="1170" y="283"/>
                    <a:pt x="1250" y="283"/>
                    <a:pt x="1371" y="323"/>
                  </a:cubicBezTo>
                  <a:cubicBezTo>
                    <a:pt x="1452" y="363"/>
                    <a:pt x="1533" y="404"/>
                    <a:pt x="1613" y="484"/>
                  </a:cubicBezTo>
                  <a:lnTo>
                    <a:pt x="1815" y="283"/>
                  </a:lnTo>
                  <a:cubicBezTo>
                    <a:pt x="1694" y="162"/>
                    <a:pt x="1573" y="121"/>
                    <a:pt x="1452" y="81"/>
                  </a:cubicBezTo>
                  <a:cubicBezTo>
                    <a:pt x="1371" y="41"/>
                    <a:pt x="1210"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6852;p30">
              <a:extLst>
                <a:ext uri="{FF2B5EF4-FFF2-40B4-BE49-F238E27FC236}">
                  <a16:creationId xmlns:a16="http://schemas.microsoft.com/office/drawing/2014/main" id="{6A9182B8-8B1D-D748-AC79-5313C01BE9FC}"/>
                </a:ext>
              </a:extLst>
            </p:cNvPr>
            <p:cNvSpPr/>
            <p:nvPr/>
          </p:nvSpPr>
          <p:spPr>
            <a:xfrm>
              <a:off x="1660083" y="2127077"/>
              <a:ext cx="21420" cy="39069"/>
            </a:xfrm>
            <a:custGeom>
              <a:avLst/>
              <a:gdLst/>
              <a:ahLst/>
              <a:cxnLst/>
              <a:rect l="l" t="t" r="r" b="b"/>
              <a:pathLst>
                <a:path w="1372" h="2502" extrusionOk="0">
                  <a:moveTo>
                    <a:pt x="1" y="1"/>
                  </a:moveTo>
                  <a:lnTo>
                    <a:pt x="1" y="2501"/>
                  </a:lnTo>
                  <a:lnTo>
                    <a:pt x="1372" y="2501"/>
                  </a:lnTo>
                  <a:lnTo>
                    <a:pt x="1372" y="2219"/>
                  </a:lnTo>
                  <a:lnTo>
                    <a:pt x="364" y="2219"/>
                  </a:lnTo>
                  <a:lnTo>
                    <a:pt x="364" y="1372"/>
                  </a:lnTo>
                  <a:lnTo>
                    <a:pt x="1211" y="1372"/>
                  </a:lnTo>
                  <a:lnTo>
                    <a:pt x="1211" y="1090"/>
                  </a:lnTo>
                  <a:lnTo>
                    <a:pt x="364" y="1090"/>
                  </a:lnTo>
                  <a:lnTo>
                    <a:pt x="364" y="283"/>
                  </a:lnTo>
                  <a:lnTo>
                    <a:pt x="1332" y="28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6853;p30">
              <a:extLst>
                <a:ext uri="{FF2B5EF4-FFF2-40B4-BE49-F238E27FC236}">
                  <a16:creationId xmlns:a16="http://schemas.microsoft.com/office/drawing/2014/main" id="{34097580-15B4-684E-AC03-F23B183F7199}"/>
                </a:ext>
              </a:extLst>
            </p:cNvPr>
            <p:cNvSpPr/>
            <p:nvPr/>
          </p:nvSpPr>
          <p:spPr>
            <a:xfrm>
              <a:off x="1690309" y="2127077"/>
              <a:ext cx="27088" cy="39069"/>
            </a:xfrm>
            <a:custGeom>
              <a:avLst/>
              <a:gdLst/>
              <a:ahLst/>
              <a:cxnLst/>
              <a:rect l="l" t="t" r="r" b="b"/>
              <a:pathLst>
                <a:path w="1735" h="2502" extrusionOk="0">
                  <a:moveTo>
                    <a:pt x="646" y="283"/>
                  </a:moveTo>
                  <a:cubicBezTo>
                    <a:pt x="847" y="283"/>
                    <a:pt x="1009" y="323"/>
                    <a:pt x="1089" y="364"/>
                  </a:cubicBezTo>
                  <a:cubicBezTo>
                    <a:pt x="1210" y="444"/>
                    <a:pt x="1251" y="565"/>
                    <a:pt x="1251" y="727"/>
                  </a:cubicBezTo>
                  <a:cubicBezTo>
                    <a:pt x="1251" y="888"/>
                    <a:pt x="1210" y="1009"/>
                    <a:pt x="1089" y="1049"/>
                  </a:cubicBezTo>
                  <a:cubicBezTo>
                    <a:pt x="1009" y="1130"/>
                    <a:pt x="888" y="1170"/>
                    <a:pt x="686" y="1170"/>
                  </a:cubicBezTo>
                  <a:lnTo>
                    <a:pt x="364" y="1170"/>
                  </a:lnTo>
                  <a:lnTo>
                    <a:pt x="364" y="283"/>
                  </a:lnTo>
                  <a:close/>
                  <a:moveTo>
                    <a:pt x="1" y="1"/>
                  </a:moveTo>
                  <a:lnTo>
                    <a:pt x="1" y="2501"/>
                  </a:lnTo>
                  <a:lnTo>
                    <a:pt x="364" y="2501"/>
                  </a:lnTo>
                  <a:lnTo>
                    <a:pt x="364" y="1453"/>
                  </a:lnTo>
                  <a:lnTo>
                    <a:pt x="726" y="1453"/>
                  </a:lnTo>
                  <a:lnTo>
                    <a:pt x="1331" y="2501"/>
                  </a:lnTo>
                  <a:lnTo>
                    <a:pt x="1735" y="2501"/>
                  </a:lnTo>
                  <a:lnTo>
                    <a:pt x="1089" y="1372"/>
                  </a:lnTo>
                  <a:cubicBezTo>
                    <a:pt x="1251" y="1332"/>
                    <a:pt x="1372" y="1251"/>
                    <a:pt x="1493" y="1130"/>
                  </a:cubicBezTo>
                  <a:cubicBezTo>
                    <a:pt x="1573" y="1009"/>
                    <a:pt x="1614" y="888"/>
                    <a:pt x="1614" y="727"/>
                  </a:cubicBezTo>
                  <a:cubicBezTo>
                    <a:pt x="1614" y="485"/>
                    <a:pt x="1533" y="283"/>
                    <a:pt x="1372" y="162"/>
                  </a:cubicBezTo>
                  <a:cubicBezTo>
                    <a:pt x="1210" y="8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6854;p30">
              <a:extLst>
                <a:ext uri="{FF2B5EF4-FFF2-40B4-BE49-F238E27FC236}">
                  <a16:creationId xmlns:a16="http://schemas.microsoft.com/office/drawing/2014/main" id="{A4757A9F-4E8A-834C-958E-CA82ACF7A749}"/>
                </a:ext>
              </a:extLst>
            </p:cNvPr>
            <p:cNvSpPr/>
            <p:nvPr/>
          </p:nvSpPr>
          <p:spPr>
            <a:xfrm>
              <a:off x="1905010" y="1690684"/>
              <a:ext cx="21420" cy="39069"/>
            </a:xfrm>
            <a:custGeom>
              <a:avLst/>
              <a:gdLst/>
              <a:ahLst/>
              <a:cxnLst/>
              <a:rect l="l" t="t" r="r" b="b"/>
              <a:pathLst>
                <a:path w="1372" h="2502" extrusionOk="0">
                  <a:moveTo>
                    <a:pt x="1" y="1"/>
                  </a:moveTo>
                  <a:lnTo>
                    <a:pt x="1" y="2501"/>
                  </a:lnTo>
                  <a:lnTo>
                    <a:pt x="1332" y="2501"/>
                  </a:lnTo>
                  <a:lnTo>
                    <a:pt x="1372" y="2179"/>
                  </a:lnTo>
                  <a:lnTo>
                    <a:pt x="364" y="2179"/>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6855;p30">
              <a:extLst>
                <a:ext uri="{FF2B5EF4-FFF2-40B4-BE49-F238E27FC236}">
                  <a16:creationId xmlns:a16="http://schemas.microsoft.com/office/drawing/2014/main" id="{26625B19-5C28-AA41-9EF2-0864359CBBD8}"/>
                </a:ext>
              </a:extLst>
            </p:cNvPr>
            <p:cNvSpPr/>
            <p:nvPr/>
          </p:nvSpPr>
          <p:spPr>
            <a:xfrm>
              <a:off x="1933347" y="1690684"/>
              <a:ext cx="5683" cy="39069"/>
            </a:xfrm>
            <a:custGeom>
              <a:avLst/>
              <a:gdLst/>
              <a:ahLst/>
              <a:cxnLst/>
              <a:rect l="l" t="t" r="r" b="b"/>
              <a:pathLst>
                <a:path w="364" h="2502" extrusionOk="0">
                  <a:moveTo>
                    <a:pt x="1" y="1"/>
                  </a:moveTo>
                  <a:lnTo>
                    <a:pt x="1" y="2501"/>
                  </a:lnTo>
                  <a:lnTo>
                    <a:pt x="364" y="250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6856;p30">
              <a:extLst>
                <a:ext uri="{FF2B5EF4-FFF2-40B4-BE49-F238E27FC236}">
                  <a16:creationId xmlns:a16="http://schemas.microsoft.com/office/drawing/2014/main" id="{9625A03B-6462-BC49-95C7-E7E25E9FFFAA}"/>
                </a:ext>
              </a:extLst>
            </p:cNvPr>
            <p:cNvSpPr/>
            <p:nvPr/>
          </p:nvSpPr>
          <p:spPr>
            <a:xfrm>
              <a:off x="1950349" y="1690684"/>
              <a:ext cx="25823" cy="39069"/>
            </a:xfrm>
            <a:custGeom>
              <a:avLst/>
              <a:gdLst/>
              <a:ahLst/>
              <a:cxnLst/>
              <a:rect l="l" t="t" r="r" b="b"/>
              <a:pathLst>
                <a:path w="1654" h="2502" extrusionOk="0">
                  <a:moveTo>
                    <a:pt x="605" y="283"/>
                  </a:moveTo>
                  <a:cubicBezTo>
                    <a:pt x="807" y="283"/>
                    <a:pt x="968" y="283"/>
                    <a:pt x="1049" y="364"/>
                  </a:cubicBezTo>
                  <a:cubicBezTo>
                    <a:pt x="1170" y="404"/>
                    <a:pt x="1210" y="485"/>
                    <a:pt x="1210" y="646"/>
                  </a:cubicBezTo>
                  <a:cubicBezTo>
                    <a:pt x="1210" y="767"/>
                    <a:pt x="1170" y="888"/>
                    <a:pt x="1049" y="928"/>
                  </a:cubicBezTo>
                  <a:cubicBezTo>
                    <a:pt x="968" y="1009"/>
                    <a:pt x="847" y="1049"/>
                    <a:pt x="686" y="1049"/>
                  </a:cubicBezTo>
                  <a:lnTo>
                    <a:pt x="323" y="1049"/>
                  </a:lnTo>
                  <a:lnTo>
                    <a:pt x="323" y="283"/>
                  </a:lnTo>
                  <a:close/>
                  <a:moveTo>
                    <a:pt x="726" y="1332"/>
                  </a:moveTo>
                  <a:cubicBezTo>
                    <a:pt x="888" y="1332"/>
                    <a:pt x="1049" y="1332"/>
                    <a:pt x="1130" y="1412"/>
                  </a:cubicBezTo>
                  <a:cubicBezTo>
                    <a:pt x="1251" y="1493"/>
                    <a:pt x="1291" y="1614"/>
                    <a:pt x="1291" y="1775"/>
                  </a:cubicBezTo>
                  <a:cubicBezTo>
                    <a:pt x="1291" y="1937"/>
                    <a:pt x="1251" y="2058"/>
                    <a:pt x="1130" y="2138"/>
                  </a:cubicBezTo>
                  <a:cubicBezTo>
                    <a:pt x="1049" y="2179"/>
                    <a:pt x="888" y="2219"/>
                    <a:pt x="686" y="2219"/>
                  </a:cubicBezTo>
                  <a:lnTo>
                    <a:pt x="323" y="2219"/>
                  </a:lnTo>
                  <a:lnTo>
                    <a:pt x="323" y="1332"/>
                  </a:lnTo>
                  <a:close/>
                  <a:moveTo>
                    <a:pt x="0" y="1"/>
                  </a:moveTo>
                  <a:lnTo>
                    <a:pt x="0" y="2501"/>
                  </a:lnTo>
                  <a:lnTo>
                    <a:pt x="686" y="2501"/>
                  </a:lnTo>
                  <a:cubicBezTo>
                    <a:pt x="1331" y="2501"/>
                    <a:pt x="1654" y="2259"/>
                    <a:pt x="1654" y="1775"/>
                  </a:cubicBezTo>
                  <a:cubicBezTo>
                    <a:pt x="1654" y="1574"/>
                    <a:pt x="1614" y="1453"/>
                    <a:pt x="1493" y="1332"/>
                  </a:cubicBezTo>
                  <a:cubicBezTo>
                    <a:pt x="1412" y="1251"/>
                    <a:pt x="1251" y="1211"/>
                    <a:pt x="1089" y="1170"/>
                  </a:cubicBezTo>
                  <a:cubicBezTo>
                    <a:pt x="1210" y="1130"/>
                    <a:pt x="1331" y="1090"/>
                    <a:pt x="1412" y="969"/>
                  </a:cubicBezTo>
                  <a:cubicBezTo>
                    <a:pt x="1493" y="888"/>
                    <a:pt x="1533" y="767"/>
                    <a:pt x="1533" y="606"/>
                  </a:cubicBezTo>
                  <a:cubicBezTo>
                    <a:pt x="1533" y="404"/>
                    <a:pt x="1452" y="243"/>
                    <a:pt x="1291" y="162"/>
                  </a:cubicBezTo>
                  <a:cubicBezTo>
                    <a:pt x="1130" y="41"/>
                    <a:pt x="888" y="1"/>
                    <a:pt x="5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6857;p30">
              <a:extLst>
                <a:ext uri="{FF2B5EF4-FFF2-40B4-BE49-F238E27FC236}">
                  <a16:creationId xmlns:a16="http://schemas.microsoft.com/office/drawing/2014/main" id="{FA82A385-8567-4241-920C-2CC58AAF66C8}"/>
                </a:ext>
              </a:extLst>
            </p:cNvPr>
            <p:cNvSpPr/>
            <p:nvPr/>
          </p:nvSpPr>
          <p:spPr>
            <a:xfrm>
              <a:off x="1977421" y="1690684"/>
              <a:ext cx="30866" cy="39069"/>
            </a:xfrm>
            <a:custGeom>
              <a:avLst/>
              <a:gdLst/>
              <a:ahLst/>
              <a:cxnLst/>
              <a:rect l="l" t="t" r="r" b="b"/>
              <a:pathLst>
                <a:path w="1977" h="2502" extrusionOk="0">
                  <a:moveTo>
                    <a:pt x="1" y="1"/>
                  </a:moveTo>
                  <a:lnTo>
                    <a:pt x="807" y="1533"/>
                  </a:lnTo>
                  <a:lnTo>
                    <a:pt x="807" y="2501"/>
                  </a:lnTo>
                  <a:lnTo>
                    <a:pt x="1170" y="2501"/>
                  </a:lnTo>
                  <a:lnTo>
                    <a:pt x="1170" y="1533"/>
                  </a:lnTo>
                  <a:lnTo>
                    <a:pt x="1977" y="1"/>
                  </a:lnTo>
                  <a:lnTo>
                    <a:pt x="1614" y="1"/>
                  </a:lnTo>
                  <a:lnTo>
                    <a:pt x="1009" y="1211"/>
                  </a:lnTo>
                  <a:lnTo>
                    <a:pt x="4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6858;p30">
              <a:extLst>
                <a:ext uri="{FF2B5EF4-FFF2-40B4-BE49-F238E27FC236}">
                  <a16:creationId xmlns:a16="http://schemas.microsoft.com/office/drawing/2014/main" id="{4ADD686C-16A5-5048-B5A7-096EB72FDC3C}"/>
                </a:ext>
              </a:extLst>
            </p:cNvPr>
            <p:cNvSpPr/>
            <p:nvPr/>
          </p:nvSpPr>
          <p:spPr>
            <a:xfrm>
              <a:off x="2006382" y="1690684"/>
              <a:ext cx="31506" cy="39069"/>
            </a:xfrm>
            <a:custGeom>
              <a:avLst/>
              <a:gdLst/>
              <a:ahLst/>
              <a:cxnLst/>
              <a:rect l="l" t="t" r="r" b="b"/>
              <a:pathLst>
                <a:path w="2018" h="2502" extrusionOk="0">
                  <a:moveTo>
                    <a:pt x="1009" y="283"/>
                  </a:moveTo>
                  <a:lnTo>
                    <a:pt x="1372" y="1574"/>
                  </a:lnTo>
                  <a:lnTo>
                    <a:pt x="606" y="1574"/>
                  </a:lnTo>
                  <a:lnTo>
                    <a:pt x="1009" y="283"/>
                  </a:lnTo>
                  <a:close/>
                  <a:moveTo>
                    <a:pt x="767" y="1"/>
                  </a:moveTo>
                  <a:lnTo>
                    <a:pt x="1" y="2501"/>
                  </a:lnTo>
                  <a:lnTo>
                    <a:pt x="323" y="2501"/>
                  </a:lnTo>
                  <a:lnTo>
                    <a:pt x="525" y="1856"/>
                  </a:lnTo>
                  <a:lnTo>
                    <a:pt x="1453" y="1856"/>
                  </a:lnTo>
                  <a:lnTo>
                    <a:pt x="1654"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6859;p30">
              <a:extLst>
                <a:ext uri="{FF2B5EF4-FFF2-40B4-BE49-F238E27FC236}">
                  <a16:creationId xmlns:a16="http://schemas.microsoft.com/office/drawing/2014/main" id="{76CF3BC5-664D-D748-8CCF-19471A0B5FE4}"/>
                </a:ext>
              </a:extLst>
            </p:cNvPr>
            <p:cNvSpPr/>
            <p:nvPr/>
          </p:nvSpPr>
          <p:spPr>
            <a:xfrm>
              <a:off x="2420048" y="1709577"/>
              <a:ext cx="22060" cy="39069"/>
            </a:xfrm>
            <a:custGeom>
              <a:avLst/>
              <a:gdLst/>
              <a:ahLst/>
              <a:cxnLst/>
              <a:rect l="l" t="t" r="r" b="b"/>
              <a:pathLst>
                <a:path w="1413" h="2502" extrusionOk="0">
                  <a:moveTo>
                    <a:pt x="1" y="1"/>
                  </a:moveTo>
                  <a:lnTo>
                    <a:pt x="1" y="2501"/>
                  </a:lnTo>
                  <a:lnTo>
                    <a:pt x="1412" y="2501"/>
                  </a:lnTo>
                  <a:lnTo>
                    <a:pt x="1412" y="2219"/>
                  </a:lnTo>
                  <a:lnTo>
                    <a:pt x="364" y="2219"/>
                  </a:lnTo>
                  <a:lnTo>
                    <a:pt x="364" y="1331"/>
                  </a:lnTo>
                  <a:lnTo>
                    <a:pt x="1211" y="1331"/>
                  </a:lnTo>
                  <a:lnTo>
                    <a:pt x="1211" y="1090"/>
                  </a:lnTo>
                  <a:lnTo>
                    <a:pt x="364" y="1090"/>
                  </a:lnTo>
                  <a:lnTo>
                    <a:pt x="364"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6860;p30">
              <a:extLst>
                <a:ext uri="{FF2B5EF4-FFF2-40B4-BE49-F238E27FC236}">
                  <a16:creationId xmlns:a16="http://schemas.microsoft.com/office/drawing/2014/main" id="{E3B91948-F070-4B40-8A44-35E6692B6A7A}"/>
                </a:ext>
              </a:extLst>
            </p:cNvPr>
            <p:cNvSpPr/>
            <p:nvPr/>
          </p:nvSpPr>
          <p:spPr>
            <a:xfrm>
              <a:off x="2447135" y="1708953"/>
              <a:ext cx="28977" cy="40318"/>
            </a:xfrm>
            <a:custGeom>
              <a:avLst/>
              <a:gdLst/>
              <a:ahLst/>
              <a:cxnLst/>
              <a:rect l="l" t="t" r="r" b="b"/>
              <a:pathLst>
                <a:path w="1856" h="2582" extrusionOk="0">
                  <a:moveTo>
                    <a:pt x="1089" y="0"/>
                  </a:moveTo>
                  <a:cubicBezTo>
                    <a:pt x="887" y="0"/>
                    <a:pt x="726" y="41"/>
                    <a:pt x="565" y="121"/>
                  </a:cubicBezTo>
                  <a:cubicBezTo>
                    <a:pt x="403" y="242"/>
                    <a:pt x="242" y="363"/>
                    <a:pt x="161" y="565"/>
                  </a:cubicBezTo>
                  <a:cubicBezTo>
                    <a:pt x="81" y="767"/>
                    <a:pt x="0" y="1009"/>
                    <a:pt x="0" y="1291"/>
                  </a:cubicBezTo>
                  <a:cubicBezTo>
                    <a:pt x="0" y="1694"/>
                    <a:pt x="121" y="2017"/>
                    <a:pt x="282" y="2218"/>
                  </a:cubicBezTo>
                  <a:cubicBezTo>
                    <a:pt x="484" y="2460"/>
                    <a:pt x="726" y="2581"/>
                    <a:pt x="1049" y="2581"/>
                  </a:cubicBezTo>
                  <a:cubicBezTo>
                    <a:pt x="1331" y="2581"/>
                    <a:pt x="1613" y="2501"/>
                    <a:pt x="1855" y="2339"/>
                  </a:cubicBezTo>
                  <a:lnTo>
                    <a:pt x="1855" y="1130"/>
                  </a:lnTo>
                  <a:lnTo>
                    <a:pt x="1049" y="1130"/>
                  </a:lnTo>
                  <a:lnTo>
                    <a:pt x="1089" y="1412"/>
                  </a:lnTo>
                  <a:lnTo>
                    <a:pt x="1533" y="1412"/>
                  </a:lnTo>
                  <a:lnTo>
                    <a:pt x="1533" y="2178"/>
                  </a:lnTo>
                  <a:cubicBezTo>
                    <a:pt x="1412" y="2259"/>
                    <a:pt x="1250" y="2299"/>
                    <a:pt x="1049" y="2299"/>
                  </a:cubicBezTo>
                  <a:cubicBezTo>
                    <a:pt x="847" y="2299"/>
                    <a:pt x="645" y="2218"/>
                    <a:pt x="565" y="2057"/>
                  </a:cubicBezTo>
                  <a:cubicBezTo>
                    <a:pt x="444" y="1896"/>
                    <a:pt x="363" y="1613"/>
                    <a:pt x="363" y="1291"/>
                  </a:cubicBezTo>
                  <a:cubicBezTo>
                    <a:pt x="363" y="1049"/>
                    <a:pt x="403" y="847"/>
                    <a:pt x="484" y="686"/>
                  </a:cubicBezTo>
                  <a:cubicBezTo>
                    <a:pt x="565" y="565"/>
                    <a:pt x="645" y="444"/>
                    <a:pt x="726" y="363"/>
                  </a:cubicBezTo>
                  <a:cubicBezTo>
                    <a:pt x="847" y="283"/>
                    <a:pt x="968" y="283"/>
                    <a:pt x="1089" y="283"/>
                  </a:cubicBezTo>
                  <a:cubicBezTo>
                    <a:pt x="1210" y="283"/>
                    <a:pt x="1291" y="283"/>
                    <a:pt x="1371" y="323"/>
                  </a:cubicBezTo>
                  <a:cubicBezTo>
                    <a:pt x="1452" y="363"/>
                    <a:pt x="1533" y="404"/>
                    <a:pt x="1654" y="484"/>
                  </a:cubicBezTo>
                  <a:lnTo>
                    <a:pt x="1855" y="242"/>
                  </a:lnTo>
                  <a:cubicBezTo>
                    <a:pt x="1734" y="162"/>
                    <a:pt x="1613" y="81"/>
                    <a:pt x="1492" y="41"/>
                  </a:cubicBezTo>
                  <a:cubicBezTo>
                    <a:pt x="1371" y="0"/>
                    <a:pt x="1250"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6861;p30">
              <a:extLst>
                <a:ext uri="{FF2B5EF4-FFF2-40B4-BE49-F238E27FC236}">
                  <a16:creationId xmlns:a16="http://schemas.microsoft.com/office/drawing/2014/main" id="{C3E1BFDB-93A1-4147-95B5-47BF13D8BB0A}"/>
                </a:ext>
              </a:extLst>
            </p:cNvPr>
            <p:cNvSpPr/>
            <p:nvPr/>
          </p:nvSpPr>
          <p:spPr>
            <a:xfrm>
              <a:off x="2478610" y="1709577"/>
              <a:ext cx="30866" cy="39069"/>
            </a:xfrm>
            <a:custGeom>
              <a:avLst/>
              <a:gdLst/>
              <a:ahLst/>
              <a:cxnLst/>
              <a:rect l="l" t="t" r="r" b="b"/>
              <a:pathLst>
                <a:path w="1977" h="2502" extrusionOk="0">
                  <a:moveTo>
                    <a:pt x="1" y="1"/>
                  </a:moveTo>
                  <a:lnTo>
                    <a:pt x="807" y="1533"/>
                  </a:lnTo>
                  <a:lnTo>
                    <a:pt x="807" y="2501"/>
                  </a:lnTo>
                  <a:lnTo>
                    <a:pt x="1170" y="2501"/>
                  </a:lnTo>
                  <a:lnTo>
                    <a:pt x="1170" y="1533"/>
                  </a:lnTo>
                  <a:lnTo>
                    <a:pt x="1977" y="1"/>
                  </a:lnTo>
                  <a:lnTo>
                    <a:pt x="1614" y="1"/>
                  </a:lnTo>
                  <a:lnTo>
                    <a:pt x="1009" y="1211"/>
                  </a:lnTo>
                  <a:lnTo>
                    <a:pt x="4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6862;p30">
              <a:extLst>
                <a:ext uri="{FF2B5EF4-FFF2-40B4-BE49-F238E27FC236}">
                  <a16:creationId xmlns:a16="http://schemas.microsoft.com/office/drawing/2014/main" id="{FA1C6BE6-EE26-1A44-BAF1-CC6BFF1FDCA9}"/>
                </a:ext>
              </a:extLst>
            </p:cNvPr>
            <p:cNvSpPr/>
            <p:nvPr/>
          </p:nvSpPr>
          <p:spPr>
            <a:xfrm>
              <a:off x="2515127" y="1709577"/>
              <a:ext cx="25839" cy="39069"/>
            </a:xfrm>
            <a:custGeom>
              <a:avLst/>
              <a:gdLst/>
              <a:ahLst/>
              <a:cxnLst/>
              <a:rect l="l" t="t" r="r" b="b"/>
              <a:pathLst>
                <a:path w="1655" h="2502" extrusionOk="0">
                  <a:moveTo>
                    <a:pt x="646" y="243"/>
                  </a:moveTo>
                  <a:cubicBezTo>
                    <a:pt x="848" y="243"/>
                    <a:pt x="1009" y="283"/>
                    <a:pt x="1130" y="364"/>
                  </a:cubicBezTo>
                  <a:cubicBezTo>
                    <a:pt x="1211" y="444"/>
                    <a:pt x="1251" y="565"/>
                    <a:pt x="1251" y="767"/>
                  </a:cubicBezTo>
                  <a:cubicBezTo>
                    <a:pt x="1251" y="969"/>
                    <a:pt x="1211" y="1090"/>
                    <a:pt x="1130" y="1170"/>
                  </a:cubicBezTo>
                  <a:cubicBezTo>
                    <a:pt x="1009" y="1251"/>
                    <a:pt x="848" y="1291"/>
                    <a:pt x="646" y="1291"/>
                  </a:cubicBezTo>
                  <a:lnTo>
                    <a:pt x="364" y="1291"/>
                  </a:lnTo>
                  <a:lnTo>
                    <a:pt x="364" y="243"/>
                  </a:lnTo>
                  <a:close/>
                  <a:moveTo>
                    <a:pt x="1" y="1"/>
                  </a:moveTo>
                  <a:lnTo>
                    <a:pt x="1" y="2501"/>
                  </a:lnTo>
                  <a:lnTo>
                    <a:pt x="364" y="2501"/>
                  </a:lnTo>
                  <a:lnTo>
                    <a:pt x="364" y="1573"/>
                  </a:lnTo>
                  <a:lnTo>
                    <a:pt x="686" y="1573"/>
                  </a:lnTo>
                  <a:cubicBezTo>
                    <a:pt x="969" y="1573"/>
                    <a:pt x="1211" y="1493"/>
                    <a:pt x="1372" y="1372"/>
                  </a:cubicBezTo>
                  <a:cubicBezTo>
                    <a:pt x="1533" y="1251"/>
                    <a:pt x="1654" y="1049"/>
                    <a:pt x="1654" y="767"/>
                  </a:cubicBezTo>
                  <a:cubicBezTo>
                    <a:pt x="1654" y="485"/>
                    <a:pt x="1533" y="323"/>
                    <a:pt x="1372" y="202"/>
                  </a:cubicBezTo>
                  <a:cubicBezTo>
                    <a:pt x="1211" y="41"/>
                    <a:pt x="969"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6863;p30">
              <a:extLst>
                <a:ext uri="{FF2B5EF4-FFF2-40B4-BE49-F238E27FC236}">
                  <a16:creationId xmlns:a16="http://schemas.microsoft.com/office/drawing/2014/main" id="{940C25E6-3284-0344-8792-E10C4CD06E4C}"/>
                </a:ext>
              </a:extLst>
            </p:cNvPr>
            <p:cNvSpPr/>
            <p:nvPr/>
          </p:nvSpPr>
          <p:spPr>
            <a:xfrm>
              <a:off x="2541574" y="1709577"/>
              <a:ext cx="28352" cy="39069"/>
            </a:xfrm>
            <a:custGeom>
              <a:avLst/>
              <a:gdLst/>
              <a:ahLst/>
              <a:cxnLst/>
              <a:rect l="l" t="t" r="r" b="b"/>
              <a:pathLst>
                <a:path w="1816" h="2502" extrusionOk="0">
                  <a:moveTo>
                    <a:pt x="0" y="1"/>
                  </a:moveTo>
                  <a:lnTo>
                    <a:pt x="0" y="283"/>
                  </a:lnTo>
                  <a:lnTo>
                    <a:pt x="726" y="283"/>
                  </a:lnTo>
                  <a:lnTo>
                    <a:pt x="726" y="2501"/>
                  </a:lnTo>
                  <a:lnTo>
                    <a:pt x="1089" y="2501"/>
                  </a:lnTo>
                  <a:lnTo>
                    <a:pt x="108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6864;p30">
              <a:extLst>
                <a:ext uri="{FF2B5EF4-FFF2-40B4-BE49-F238E27FC236}">
                  <a16:creationId xmlns:a16="http://schemas.microsoft.com/office/drawing/2014/main" id="{66624B87-3429-A34D-A756-A8E52BF4FF8B}"/>
                </a:ext>
              </a:extLst>
            </p:cNvPr>
            <p:cNvSpPr/>
            <p:nvPr/>
          </p:nvSpPr>
          <p:spPr>
            <a:xfrm>
              <a:off x="1978045" y="2217766"/>
              <a:ext cx="28352" cy="39678"/>
            </a:xfrm>
            <a:custGeom>
              <a:avLst/>
              <a:gdLst/>
              <a:ahLst/>
              <a:cxnLst/>
              <a:rect l="l" t="t" r="r" b="b"/>
              <a:pathLst>
                <a:path w="1816" h="2541" extrusionOk="0">
                  <a:moveTo>
                    <a:pt x="1049" y="0"/>
                  </a:moveTo>
                  <a:cubicBezTo>
                    <a:pt x="848" y="0"/>
                    <a:pt x="687" y="41"/>
                    <a:pt x="525" y="121"/>
                  </a:cubicBezTo>
                  <a:cubicBezTo>
                    <a:pt x="364" y="242"/>
                    <a:pt x="203" y="363"/>
                    <a:pt x="122" y="565"/>
                  </a:cubicBezTo>
                  <a:cubicBezTo>
                    <a:pt x="41" y="766"/>
                    <a:pt x="1" y="1008"/>
                    <a:pt x="1" y="1291"/>
                  </a:cubicBezTo>
                  <a:cubicBezTo>
                    <a:pt x="1" y="1533"/>
                    <a:pt x="41" y="1775"/>
                    <a:pt x="122" y="1976"/>
                  </a:cubicBezTo>
                  <a:cubicBezTo>
                    <a:pt x="203" y="2178"/>
                    <a:pt x="364" y="2299"/>
                    <a:pt x="525" y="2420"/>
                  </a:cubicBezTo>
                  <a:cubicBezTo>
                    <a:pt x="687" y="2501"/>
                    <a:pt x="848" y="2541"/>
                    <a:pt x="1049" y="2541"/>
                  </a:cubicBezTo>
                  <a:cubicBezTo>
                    <a:pt x="1372" y="2541"/>
                    <a:pt x="1614" y="2460"/>
                    <a:pt x="1816" y="2299"/>
                  </a:cubicBezTo>
                  <a:lnTo>
                    <a:pt x="1654" y="2097"/>
                  </a:lnTo>
                  <a:cubicBezTo>
                    <a:pt x="1574" y="2138"/>
                    <a:pt x="1493" y="2218"/>
                    <a:pt x="1372" y="2218"/>
                  </a:cubicBezTo>
                  <a:cubicBezTo>
                    <a:pt x="1291" y="2259"/>
                    <a:pt x="1211" y="2299"/>
                    <a:pt x="1049" y="2299"/>
                  </a:cubicBezTo>
                  <a:cubicBezTo>
                    <a:pt x="848" y="2299"/>
                    <a:pt x="646" y="2218"/>
                    <a:pt x="525" y="2057"/>
                  </a:cubicBezTo>
                  <a:cubicBezTo>
                    <a:pt x="364" y="1896"/>
                    <a:pt x="324" y="1613"/>
                    <a:pt x="324" y="1291"/>
                  </a:cubicBezTo>
                  <a:cubicBezTo>
                    <a:pt x="324" y="928"/>
                    <a:pt x="364" y="645"/>
                    <a:pt x="525" y="484"/>
                  </a:cubicBezTo>
                  <a:cubicBezTo>
                    <a:pt x="646" y="323"/>
                    <a:pt x="848" y="242"/>
                    <a:pt x="1090" y="242"/>
                  </a:cubicBezTo>
                  <a:cubicBezTo>
                    <a:pt x="1291" y="242"/>
                    <a:pt x="1453" y="323"/>
                    <a:pt x="1614" y="444"/>
                  </a:cubicBezTo>
                  <a:lnTo>
                    <a:pt x="1775" y="242"/>
                  </a:lnTo>
                  <a:cubicBezTo>
                    <a:pt x="1654" y="162"/>
                    <a:pt x="1574" y="81"/>
                    <a:pt x="1453" y="41"/>
                  </a:cubicBezTo>
                  <a:cubicBezTo>
                    <a:pt x="1332" y="0"/>
                    <a:pt x="1211"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6865;p30">
              <a:extLst>
                <a:ext uri="{FF2B5EF4-FFF2-40B4-BE49-F238E27FC236}">
                  <a16:creationId xmlns:a16="http://schemas.microsoft.com/office/drawing/2014/main" id="{8AE5321A-EB9C-074C-A0CE-C61BF4ABF351}"/>
                </a:ext>
              </a:extLst>
            </p:cNvPr>
            <p:cNvSpPr/>
            <p:nvPr/>
          </p:nvSpPr>
          <p:spPr>
            <a:xfrm>
              <a:off x="2012689" y="2218391"/>
              <a:ext cx="24558" cy="39053"/>
            </a:xfrm>
            <a:custGeom>
              <a:avLst/>
              <a:gdLst/>
              <a:ahLst/>
              <a:cxnLst/>
              <a:rect l="l" t="t" r="r" b="b"/>
              <a:pathLst>
                <a:path w="1573" h="2501" extrusionOk="0">
                  <a:moveTo>
                    <a:pt x="0" y="1"/>
                  </a:moveTo>
                  <a:lnTo>
                    <a:pt x="0" y="2501"/>
                  </a:lnTo>
                  <a:lnTo>
                    <a:pt x="323" y="2501"/>
                  </a:lnTo>
                  <a:lnTo>
                    <a:pt x="323" y="1291"/>
                  </a:lnTo>
                  <a:lnTo>
                    <a:pt x="1250" y="1291"/>
                  </a:lnTo>
                  <a:lnTo>
                    <a:pt x="1250" y="2501"/>
                  </a:lnTo>
                  <a:lnTo>
                    <a:pt x="1573" y="2501"/>
                  </a:lnTo>
                  <a:lnTo>
                    <a:pt x="1573" y="1"/>
                  </a:lnTo>
                  <a:lnTo>
                    <a:pt x="1250" y="1"/>
                  </a:lnTo>
                  <a:lnTo>
                    <a:pt x="1250" y="1049"/>
                  </a:lnTo>
                  <a:lnTo>
                    <a:pt x="323" y="1049"/>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6866;p30">
              <a:extLst>
                <a:ext uri="{FF2B5EF4-FFF2-40B4-BE49-F238E27FC236}">
                  <a16:creationId xmlns:a16="http://schemas.microsoft.com/office/drawing/2014/main" id="{19F2C11C-CC20-DA41-B310-DE944043755A}"/>
                </a:ext>
              </a:extLst>
            </p:cNvPr>
            <p:cNvSpPr/>
            <p:nvPr/>
          </p:nvSpPr>
          <p:spPr>
            <a:xfrm>
              <a:off x="2042899" y="2218391"/>
              <a:ext cx="31506" cy="39053"/>
            </a:xfrm>
            <a:custGeom>
              <a:avLst/>
              <a:gdLst/>
              <a:ahLst/>
              <a:cxnLst/>
              <a:rect l="l" t="t" r="r" b="b"/>
              <a:pathLst>
                <a:path w="2018" h="2501" extrusionOk="0">
                  <a:moveTo>
                    <a:pt x="1009" y="243"/>
                  </a:moveTo>
                  <a:lnTo>
                    <a:pt x="1412" y="1573"/>
                  </a:lnTo>
                  <a:lnTo>
                    <a:pt x="606" y="1573"/>
                  </a:lnTo>
                  <a:lnTo>
                    <a:pt x="1009" y="243"/>
                  </a:lnTo>
                  <a:close/>
                  <a:moveTo>
                    <a:pt x="807" y="1"/>
                  </a:moveTo>
                  <a:lnTo>
                    <a:pt x="1" y="2501"/>
                  </a:lnTo>
                  <a:lnTo>
                    <a:pt x="323" y="2501"/>
                  </a:lnTo>
                  <a:lnTo>
                    <a:pt x="525" y="1856"/>
                  </a:lnTo>
                  <a:lnTo>
                    <a:pt x="1493" y="1856"/>
                  </a:lnTo>
                  <a:lnTo>
                    <a:pt x="1695"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6867;p30">
              <a:extLst>
                <a:ext uri="{FF2B5EF4-FFF2-40B4-BE49-F238E27FC236}">
                  <a16:creationId xmlns:a16="http://schemas.microsoft.com/office/drawing/2014/main" id="{8C725D3A-27C1-F34E-906F-1192412CD21F}"/>
                </a:ext>
              </a:extLst>
            </p:cNvPr>
            <p:cNvSpPr/>
            <p:nvPr/>
          </p:nvSpPr>
          <p:spPr>
            <a:xfrm>
              <a:off x="2080681" y="2218391"/>
              <a:ext cx="26463" cy="39053"/>
            </a:xfrm>
            <a:custGeom>
              <a:avLst/>
              <a:gdLst/>
              <a:ahLst/>
              <a:cxnLst/>
              <a:rect l="l" t="t" r="r" b="b"/>
              <a:pathLst>
                <a:path w="1695" h="2501" extrusionOk="0">
                  <a:moveTo>
                    <a:pt x="606" y="243"/>
                  </a:moveTo>
                  <a:cubicBezTo>
                    <a:pt x="727" y="243"/>
                    <a:pt x="847" y="283"/>
                    <a:pt x="968" y="323"/>
                  </a:cubicBezTo>
                  <a:cubicBezTo>
                    <a:pt x="1089" y="364"/>
                    <a:pt x="1170" y="444"/>
                    <a:pt x="1251" y="605"/>
                  </a:cubicBezTo>
                  <a:cubicBezTo>
                    <a:pt x="1331" y="726"/>
                    <a:pt x="1372" y="968"/>
                    <a:pt x="1372" y="1210"/>
                  </a:cubicBezTo>
                  <a:cubicBezTo>
                    <a:pt x="1372" y="1614"/>
                    <a:pt x="1291" y="1856"/>
                    <a:pt x="1130" y="2017"/>
                  </a:cubicBezTo>
                  <a:cubicBezTo>
                    <a:pt x="1009" y="2138"/>
                    <a:pt x="807" y="2219"/>
                    <a:pt x="606" y="2219"/>
                  </a:cubicBezTo>
                  <a:lnTo>
                    <a:pt x="323" y="2219"/>
                  </a:lnTo>
                  <a:lnTo>
                    <a:pt x="323" y="243"/>
                  </a:lnTo>
                  <a:close/>
                  <a:moveTo>
                    <a:pt x="1" y="1"/>
                  </a:moveTo>
                  <a:lnTo>
                    <a:pt x="1" y="2501"/>
                  </a:lnTo>
                  <a:lnTo>
                    <a:pt x="565" y="2501"/>
                  </a:lnTo>
                  <a:cubicBezTo>
                    <a:pt x="888" y="2461"/>
                    <a:pt x="1130" y="2380"/>
                    <a:pt x="1372" y="2219"/>
                  </a:cubicBezTo>
                  <a:cubicBezTo>
                    <a:pt x="1573" y="2017"/>
                    <a:pt x="1694" y="1694"/>
                    <a:pt x="1694" y="1210"/>
                  </a:cubicBezTo>
                  <a:cubicBezTo>
                    <a:pt x="1694" y="767"/>
                    <a:pt x="1573" y="444"/>
                    <a:pt x="1372" y="243"/>
                  </a:cubicBezTo>
                  <a:cubicBezTo>
                    <a:pt x="1170" y="81"/>
                    <a:pt x="888" y="1"/>
                    <a:pt x="5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6868;p30">
              <a:extLst>
                <a:ext uri="{FF2B5EF4-FFF2-40B4-BE49-F238E27FC236}">
                  <a16:creationId xmlns:a16="http://schemas.microsoft.com/office/drawing/2014/main" id="{ECCD0A54-742F-F442-AA1F-CE02D6A3A0AC}"/>
                </a:ext>
              </a:extLst>
            </p:cNvPr>
            <p:cNvSpPr/>
            <p:nvPr/>
          </p:nvSpPr>
          <p:spPr>
            <a:xfrm>
              <a:off x="2413756" y="2280099"/>
              <a:ext cx="28352" cy="40318"/>
            </a:xfrm>
            <a:custGeom>
              <a:avLst/>
              <a:gdLst/>
              <a:ahLst/>
              <a:cxnLst/>
              <a:rect l="l" t="t" r="r" b="b"/>
              <a:pathLst>
                <a:path w="1816" h="2582" extrusionOk="0">
                  <a:moveTo>
                    <a:pt x="928" y="1"/>
                  </a:moveTo>
                  <a:cubicBezTo>
                    <a:pt x="767" y="1"/>
                    <a:pt x="646" y="41"/>
                    <a:pt x="525" y="81"/>
                  </a:cubicBezTo>
                  <a:cubicBezTo>
                    <a:pt x="404" y="162"/>
                    <a:pt x="283" y="243"/>
                    <a:pt x="243" y="323"/>
                  </a:cubicBezTo>
                  <a:cubicBezTo>
                    <a:pt x="162" y="444"/>
                    <a:pt x="122" y="525"/>
                    <a:pt x="122" y="646"/>
                  </a:cubicBezTo>
                  <a:cubicBezTo>
                    <a:pt x="122" y="848"/>
                    <a:pt x="202" y="1009"/>
                    <a:pt x="323" y="1090"/>
                  </a:cubicBezTo>
                  <a:cubicBezTo>
                    <a:pt x="444" y="1211"/>
                    <a:pt x="646" y="1291"/>
                    <a:pt x="928" y="1372"/>
                  </a:cubicBezTo>
                  <a:cubicBezTo>
                    <a:pt x="1049" y="1412"/>
                    <a:pt x="1170" y="1453"/>
                    <a:pt x="1251" y="1493"/>
                  </a:cubicBezTo>
                  <a:cubicBezTo>
                    <a:pt x="1332" y="1533"/>
                    <a:pt x="1372" y="1614"/>
                    <a:pt x="1412" y="1654"/>
                  </a:cubicBezTo>
                  <a:cubicBezTo>
                    <a:pt x="1453" y="1695"/>
                    <a:pt x="1453" y="1775"/>
                    <a:pt x="1453" y="1856"/>
                  </a:cubicBezTo>
                  <a:cubicBezTo>
                    <a:pt x="1453" y="2017"/>
                    <a:pt x="1412" y="2138"/>
                    <a:pt x="1291" y="2219"/>
                  </a:cubicBezTo>
                  <a:cubicBezTo>
                    <a:pt x="1211" y="2300"/>
                    <a:pt x="1049" y="2340"/>
                    <a:pt x="888" y="2340"/>
                  </a:cubicBezTo>
                  <a:cubicBezTo>
                    <a:pt x="727" y="2340"/>
                    <a:pt x="606" y="2300"/>
                    <a:pt x="485" y="2259"/>
                  </a:cubicBezTo>
                  <a:cubicBezTo>
                    <a:pt x="404" y="2219"/>
                    <a:pt x="283" y="2138"/>
                    <a:pt x="202" y="2058"/>
                  </a:cubicBezTo>
                  <a:lnTo>
                    <a:pt x="1" y="2259"/>
                  </a:lnTo>
                  <a:cubicBezTo>
                    <a:pt x="122" y="2380"/>
                    <a:pt x="243" y="2461"/>
                    <a:pt x="404" y="2501"/>
                  </a:cubicBezTo>
                  <a:cubicBezTo>
                    <a:pt x="525" y="2582"/>
                    <a:pt x="686" y="2582"/>
                    <a:pt x="888" y="2582"/>
                  </a:cubicBezTo>
                  <a:cubicBezTo>
                    <a:pt x="1090" y="2582"/>
                    <a:pt x="1251" y="2542"/>
                    <a:pt x="1372" y="2501"/>
                  </a:cubicBezTo>
                  <a:cubicBezTo>
                    <a:pt x="1493" y="2421"/>
                    <a:pt x="1614" y="2340"/>
                    <a:pt x="1694" y="2259"/>
                  </a:cubicBezTo>
                  <a:cubicBezTo>
                    <a:pt x="1775" y="2138"/>
                    <a:pt x="1815" y="2017"/>
                    <a:pt x="1815" y="1856"/>
                  </a:cubicBezTo>
                  <a:cubicBezTo>
                    <a:pt x="1815" y="1654"/>
                    <a:pt x="1735" y="1493"/>
                    <a:pt x="1614" y="1372"/>
                  </a:cubicBezTo>
                  <a:cubicBezTo>
                    <a:pt x="1493" y="1251"/>
                    <a:pt x="1291" y="1170"/>
                    <a:pt x="1049" y="1130"/>
                  </a:cubicBezTo>
                  <a:cubicBezTo>
                    <a:pt x="888" y="1049"/>
                    <a:pt x="767" y="1009"/>
                    <a:pt x="686" y="969"/>
                  </a:cubicBezTo>
                  <a:cubicBezTo>
                    <a:pt x="606" y="928"/>
                    <a:pt x="525" y="888"/>
                    <a:pt x="485" y="848"/>
                  </a:cubicBezTo>
                  <a:cubicBezTo>
                    <a:pt x="444" y="767"/>
                    <a:pt x="444" y="727"/>
                    <a:pt x="444" y="646"/>
                  </a:cubicBezTo>
                  <a:cubicBezTo>
                    <a:pt x="444" y="525"/>
                    <a:pt x="485" y="444"/>
                    <a:pt x="565" y="364"/>
                  </a:cubicBezTo>
                  <a:cubicBezTo>
                    <a:pt x="686" y="323"/>
                    <a:pt x="807" y="283"/>
                    <a:pt x="928" y="283"/>
                  </a:cubicBezTo>
                  <a:cubicBezTo>
                    <a:pt x="1170" y="283"/>
                    <a:pt x="1372" y="364"/>
                    <a:pt x="1533" y="525"/>
                  </a:cubicBezTo>
                  <a:lnTo>
                    <a:pt x="1735" y="323"/>
                  </a:lnTo>
                  <a:cubicBezTo>
                    <a:pt x="1614" y="202"/>
                    <a:pt x="1493" y="122"/>
                    <a:pt x="1372" y="81"/>
                  </a:cubicBezTo>
                  <a:cubicBezTo>
                    <a:pt x="1251" y="41"/>
                    <a:pt x="1090" y="1"/>
                    <a:pt x="9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6869;p30">
              <a:extLst>
                <a:ext uri="{FF2B5EF4-FFF2-40B4-BE49-F238E27FC236}">
                  <a16:creationId xmlns:a16="http://schemas.microsoft.com/office/drawing/2014/main" id="{3FFCC982-A672-EB46-991E-7B8774DCEBD4}"/>
                </a:ext>
              </a:extLst>
            </p:cNvPr>
            <p:cNvSpPr/>
            <p:nvPr/>
          </p:nvSpPr>
          <p:spPr>
            <a:xfrm>
              <a:off x="2449649" y="2280740"/>
              <a:ext cx="25823" cy="39678"/>
            </a:xfrm>
            <a:custGeom>
              <a:avLst/>
              <a:gdLst/>
              <a:ahLst/>
              <a:cxnLst/>
              <a:rect l="l" t="t" r="r" b="b"/>
              <a:pathLst>
                <a:path w="1654" h="2541" extrusionOk="0">
                  <a:moveTo>
                    <a:pt x="0" y="0"/>
                  </a:moveTo>
                  <a:lnTo>
                    <a:pt x="0" y="1694"/>
                  </a:lnTo>
                  <a:cubicBezTo>
                    <a:pt x="0" y="1855"/>
                    <a:pt x="0" y="2017"/>
                    <a:pt x="81" y="2138"/>
                  </a:cubicBezTo>
                  <a:cubicBezTo>
                    <a:pt x="162" y="2259"/>
                    <a:pt x="242" y="2380"/>
                    <a:pt x="363" y="2460"/>
                  </a:cubicBezTo>
                  <a:cubicBezTo>
                    <a:pt x="484" y="2501"/>
                    <a:pt x="646" y="2541"/>
                    <a:pt x="807" y="2541"/>
                  </a:cubicBezTo>
                  <a:cubicBezTo>
                    <a:pt x="968" y="2541"/>
                    <a:pt x="1130" y="2501"/>
                    <a:pt x="1251" y="2460"/>
                  </a:cubicBezTo>
                  <a:cubicBezTo>
                    <a:pt x="1372" y="2380"/>
                    <a:pt x="1452" y="2259"/>
                    <a:pt x="1533" y="2138"/>
                  </a:cubicBezTo>
                  <a:cubicBezTo>
                    <a:pt x="1614" y="2017"/>
                    <a:pt x="1654" y="1855"/>
                    <a:pt x="1654" y="1694"/>
                  </a:cubicBezTo>
                  <a:lnTo>
                    <a:pt x="1654" y="0"/>
                  </a:lnTo>
                  <a:lnTo>
                    <a:pt x="1331" y="0"/>
                  </a:lnTo>
                  <a:lnTo>
                    <a:pt x="1331" y="1734"/>
                  </a:lnTo>
                  <a:cubicBezTo>
                    <a:pt x="1331" y="1896"/>
                    <a:pt x="1291" y="2057"/>
                    <a:pt x="1170" y="2138"/>
                  </a:cubicBezTo>
                  <a:cubicBezTo>
                    <a:pt x="1089" y="2218"/>
                    <a:pt x="968" y="2299"/>
                    <a:pt x="807" y="2299"/>
                  </a:cubicBezTo>
                  <a:cubicBezTo>
                    <a:pt x="646" y="2299"/>
                    <a:pt x="525" y="2218"/>
                    <a:pt x="444" y="2138"/>
                  </a:cubicBezTo>
                  <a:cubicBezTo>
                    <a:pt x="363" y="2057"/>
                    <a:pt x="283" y="1896"/>
                    <a:pt x="283" y="1734"/>
                  </a:cubicBez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6870;p30">
              <a:extLst>
                <a:ext uri="{FF2B5EF4-FFF2-40B4-BE49-F238E27FC236}">
                  <a16:creationId xmlns:a16="http://schemas.microsoft.com/office/drawing/2014/main" id="{85070EA4-EC2F-4443-91DA-BA0CD719B703}"/>
                </a:ext>
              </a:extLst>
            </p:cNvPr>
            <p:cNvSpPr/>
            <p:nvPr/>
          </p:nvSpPr>
          <p:spPr>
            <a:xfrm>
              <a:off x="2483652" y="2280740"/>
              <a:ext cx="27088" cy="39053"/>
            </a:xfrm>
            <a:custGeom>
              <a:avLst/>
              <a:gdLst/>
              <a:ahLst/>
              <a:cxnLst/>
              <a:rect l="l" t="t" r="r" b="b"/>
              <a:pathLst>
                <a:path w="1735" h="2501" extrusionOk="0">
                  <a:moveTo>
                    <a:pt x="645" y="282"/>
                  </a:moveTo>
                  <a:cubicBezTo>
                    <a:pt x="766" y="282"/>
                    <a:pt x="887" y="282"/>
                    <a:pt x="1008" y="363"/>
                  </a:cubicBezTo>
                  <a:cubicBezTo>
                    <a:pt x="1089" y="403"/>
                    <a:pt x="1210" y="484"/>
                    <a:pt x="1291" y="645"/>
                  </a:cubicBezTo>
                  <a:cubicBezTo>
                    <a:pt x="1331" y="766"/>
                    <a:pt x="1371" y="968"/>
                    <a:pt x="1371" y="1250"/>
                  </a:cubicBezTo>
                  <a:cubicBezTo>
                    <a:pt x="1371" y="1613"/>
                    <a:pt x="1291" y="1896"/>
                    <a:pt x="1170" y="2017"/>
                  </a:cubicBezTo>
                  <a:cubicBezTo>
                    <a:pt x="1008" y="2178"/>
                    <a:pt x="847" y="2259"/>
                    <a:pt x="645" y="2259"/>
                  </a:cubicBezTo>
                  <a:lnTo>
                    <a:pt x="323" y="2259"/>
                  </a:lnTo>
                  <a:lnTo>
                    <a:pt x="323" y="282"/>
                  </a:lnTo>
                  <a:close/>
                  <a:moveTo>
                    <a:pt x="0" y="0"/>
                  </a:moveTo>
                  <a:lnTo>
                    <a:pt x="0" y="2501"/>
                  </a:lnTo>
                  <a:lnTo>
                    <a:pt x="605" y="2501"/>
                  </a:lnTo>
                  <a:cubicBezTo>
                    <a:pt x="928" y="2501"/>
                    <a:pt x="1170" y="2420"/>
                    <a:pt x="1412" y="2218"/>
                  </a:cubicBezTo>
                  <a:cubicBezTo>
                    <a:pt x="1613" y="2057"/>
                    <a:pt x="1734" y="1734"/>
                    <a:pt x="1734" y="1250"/>
                  </a:cubicBezTo>
                  <a:cubicBezTo>
                    <a:pt x="1734" y="766"/>
                    <a:pt x="1613" y="444"/>
                    <a:pt x="1412" y="282"/>
                  </a:cubicBezTo>
                  <a:cubicBezTo>
                    <a:pt x="1170" y="121"/>
                    <a:pt x="887" y="0"/>
                    <a:pt x="5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6871;p30">
              <a:extLst>
                <a:ext uri="{FF2B5EF4-FFF2-40B4-BE49-F238E27FC236}">
                  <a16:creationId xmlns:a16="http://schemas.microsoft.com/office/drawing/2014/main" id="{1A0528E2-071C-0642-A392-CDD85CE450CC}"/>
                </a:ext>
              </a:extLst>
            </p:cNvPr>
            <p:cNvSpPr/>
            <p:nvPr/>
          </p:nvSpPr>
          <p:spPr>
            <a:xfrm>
              <a:off x="2514503" y="2280740"/>
              <a:ext cx="31490" cy="39053"/>
            </a:xfrm>
            <a:custGeom>
              <a:avLst/>
              <a:gdLst/>
              <a:ahLst/>
              <a:cxnLst/>
              <a:rect l="l" t="t" r="r" b="b"/>
              <a:pathLst>
                <a:path w="2017" h="2501" extrusionOk="0">
                  <a:moveTo>
                    <a:pt x="1009" y="282"/>
                  </a:moveTo>
                  <a:lnTo>
                    <a:pt x="1412" y="1613"/>
                  </a:lnTo>
                  <a:lnTo>
                    <a:pt x="565" y="1613"/>
                  </a:lnTo>
                  <a:lnTo>
                    <a:pt x="1009" y="282"/>
                  </a:lnTo>
                  <a:close/>
                  <a:moveTo>
                    <a:pt x="807" y="0"/>
                  </a:moveTo>
                  <a:lnTo>
                    <a:pt x="0" y="2501"/>
                  </a:lnTo>
                  <a:lnTo>
                    <a:pt x="283" y="2501"/>
                  </a:lnTo>
                  <a:lnTo>
                    <a:pt x="484" y="1855"/>
                  </a:lnTo>
                  <a:lnTo>
                    <a:pt x="1492" y="1855"/>
                  </a:lnTo>
                  <a:lnTo>
                    <a:pt x="1694" y="2501"/>
                  </a:lnTo>
                  <a:lnTo>
                    <a:pt x="2017" y="2501"/>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6872;p30">
              <a:extLst>
                <a:ext uri="{FF2B5EF4-FFF2-40B4-BE49-F238E27FC236}">
                  <a16:creationId xmlns:a16="http://schemas.microsoft.com/office/drawing/2014/main" id="{266367AE-EF86-9643-BDEF-643497E5647C}"/>
                </a:ext>
              </a:extLst>
            </p:cNvPr>
            <p:cNvSpPr/>
            <p:nvPr/>
          </p:nvSpPr>
          <p:spPr>
            <a:xfrm>
              <a:off x="2551644" y="2280740"/>
              <a:ext cx="24574" cy="39053"/>
            </a:xfrm>
            <a:custGeom>
              <a:avLst/>
              <a:gdLst/>
              <a:ahLst/>
              <a:cxnLst/>
              <a:rect l="l" t="t" r="r" b="b"/>
              <a:pathLst>
                <a:path w="1574" h="2501" extrusionOk="0">
                  <a:moveTo>
                    <a:pt x="1" y="0"/>
                  </a:moveTo>
                  <a:lnTo>
                    <a:pt x="1" y="2501"/>
                  </a:lnTo>
                  <a:lnTo>
                    <a:pt x="283" y="2501"/>
                  </a:lnTo>
                  <a:lnTo>
                    <a:pt x="283" y="1250"/>
                  </a:lnTo>
                  <a:cubicBezTo>
                    <a:pt x="283" y="1049"/>
                    <a:pt x="283" y="847"/>
                    <a:pt x="283" y="645"/>
                  </a:cubicBezTo>
                  <a:cubicBezTo>
                    <a:pt x="243" y="444"/>
                    <a:pt x="243" y="323"/>
                    <a:pt x="243" y="323"/>
                  </a:cubicBezTo>
                  <a:lnTo>
                    <a:pt x="243" y="323"/>
                  </a:lnTo>
                  <a:lnTo>
                    <a:pt x="1130" y="2501"/>
                  </a:lnTo>
                  <a:lnTo>
                    <a:pt x="1574" y="2501"/>
                  </a:lnTo>
                  <a:lnTo>
                    <a:pt x="1574" y="0"/>
                  </a:lnTo>
                  <a:lnTo>
                    <a:pt x="1291" y="0"/>
                  </a:lnTo>
                  <a:lnTo>
                    <a:pt x="1291" y="1250"/>
                  </a:lnTo>
                  <a:cubicBezTo>
                    <a:pt x="1291" y="1533"/>
                    <a:pt x="1291" y="1775"/>
                    <a:pt x="1332" y="2097"/>
                  </a:cubicBezTo>
                  <a:lnTo>
                    <a:pt x="1332" y="2218"/>
                  </a:ln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6873;p30">
              <a:extLst>
                <a:ext uri="{FF2B5EF4-FFF2-40B4-BE49-F238E27FC236}">
                  <a16:creationId xmlns:a16="http://schemas.microsoft.com/office/drawing/2014/main" id="{1DA62404-8859-404A-A943-767DA14F51E8}"/>
                </a:ext>
              </a:extLst>
            </p:cNvPr>
            <p:cNvSpPr/>
            <p:nvPr/>
          </p:nvSpPr>
          <p:spPr>
            <a:xfrm>
              <a:off x="1837018" y="3482244"/>
              <a:ext cx="32115" cy="39053"/>
            </a:xfrm>
            <a:custGeom>
              <a:avLst/>
              <a:gdLst/>
              <a:ahLst/>
              <a:cxnLst/>
              <a:rect l="l" t="t" r="r" b="b"/>
              <a:pathLst>
                <a:path w="2057" h="2501" extrusionOk="0">
                  <a:moveTo>
                    <a:pt x="1008" y="282"/>
                  </a:moveTo>
                  <a:lnTo>
                    <a:pt x="1412" y="1573"/>
                  </a:lnTo>
                  <a:lnTo>
                    <a:pt x="645" y="1573"/>
                  </a:lnTo>
                  <a:lnTo>
                    <a:pt x="1008" y="282"/>
                  </a:lnTo>
                  <a:close/>
                  <a:moveTo>
                    <a:pt x="807" y="0"/>
                  </a:moveTo>
                  <a:lnTo>
                    <a:pt x="0" y="2500"/>
                  </a:lnTo>
                  <a:lnTo>
                    <a:pt x="363" y="2500"/>
                  </a:lnTo>
                  <a:lnTo>
                    <a:pt x="525" y="1855"/>
                  </a:lnTo>
                  <a:lnTo>
                    <a:pt x="1492" y="1855"/>
                  </a:lnTo>
                  <a:lnTo>
                    <a:pt x="1694" y="2500"/>
                  </a:lnTo>
                  <a:lnTo>
                    <a:pt x="2057" y="250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6874;p30">
              <a:extLst>
                <a:ext uri="{FF2B5EF4-FFF2-40B4-BE49-F238E27FC236}">
                  <a16:creationId xmlns:a16="http://schemas.microsoft.com/office/drawing/2014/main" id="{A36A0AE8-1F6C-5640-9BC3-2ED84FBA961E}"/>
                </a:ext>
              </a:extLst>
            </p:cNvPr>
            <p:cNvSpPr/>
            <p:nvPr/>
          </p:nvSpPr>
          <p:spPr>
            <a:xfrm>
              <a:off x="1874785" y="3482244"/>
              <a:ext cx="27103" cy="39053"/>
            </a:xfrm>
            <a:custGeom>
              <a:avLst/>
              <a:gdLst/>
              <a:ahLst/>
              <a:cxnLst/>
              <a:rect l="l" t="t" r="r" b="b"/>
              <a:pathLst>
                <a:path w="1736" h="2501" extrusionOk="0">
                  <a:moveTo>
                    <a:pt x="1" y="0"/>
                  </a:moveTo>
                  <a:lnTo>
                    <a:pt x="1" y="2500"/>
                  </a:lnTo>
                  <a:lnTo>
                    <a:pt x="324" y="2500"/>
                  </a:lnTo>
                  <a:lnTo>
                    <a:pt x="324" y="1371"/>
                  </a:lnTo>
                  <a:cubicBezTo>
                    <a:pt x="324" y="1170"/>
                    <a:pt x="324" y="968"/>
                    <a:pt x="324" y="847"/>
                  </a:cubicBezTo>
                  <a:cubicBezTo>
                    <a:pt x="283" y="686"/>
                    <a:pt x="283" y="524"/>
                    <a:pt x="283" y="363"/>
                  </a:cubicBezTo>
                  <a:lnTo>
                    <a:pt x="283" y="363"/>
                  </a:lnTo>
                  <a:lnTo>
                    <a:pt x="1291" y="2500"/>
                  </a:lnTo>
                  <a:lnTo>
                    <a:pt x="1735" y="2500"/>
                  </a:lnTo>
                  <a:lnTo>
                    <a:pt x="1735" y="0"/>
                  </a:lnTo>
                  <a:lnTo>
                    <a:pt x="1412" y="0"/>
                  </a:lnTo>
                  <a:lnTo>
                    <a:pt x="1412" y="1371"/>
                  </a:lnTo>
                  <a:cubicBezTo>
                    <a:pt x="1412" y="1492"/>
                    <a:pt x="1412" y="1654"/>
                    <a:pt x="1453" y="1775"/>
                  </a:cubicBezTo>
                  <a:cubicBezTo>
                    <a:pt x="1453" y="1936"/>
                    <a:pt x="1453" y="2057"/>
                    <a:pt x="1453" y="2137"/>
                  </a:cubicBezTo>
                  <a:lnTo>
                    <a:pt x="44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6875;p30">
              <a:extLst>
                <a:ext uri="{FF2B5EF4-FFF2-40B4-BE49-F238E27FC236}">
                  <a16:creationId xmlns:a16="http://schemas.microsoft.com/office/drawing/2014/main" id="{7A2C1A21-DCDC-0B43-8391-DDDA8125DF3A}"/>
                </a:ext>
              </a:extLst>
            </p:cNvPr>
            <p:cNvSpPr/>
            <p:nvPr/>
          </p:nvSpPr>
          <p:spPr>
            <a:xfrm>
              <a:off x="1910678" y="3481603"/>
              <a:ext cx="28977" cy="40318"/>
            </a:xfrm>
            <a:custGeom>
              <a:avLst/>
              <a:gdLst/>
              <a:ahLst/>
              <a:cxnLst/>
              <a:rect l="l" t="t" r="r" b="b"/>
              <a:pathLst>
                <a:path w="1856" h="2582" extrusionOk="0">
                  <a:moveTo>
                    <a:pt x="1090" y="1"/>
                  </a:moveTo>
                  <a:cubicBezTo>
                    <a:pt x="888" y="1"/>
                    <a:pt x="727" y="41"/>
                    <a:pt x="565" y="162"/>
                  </a:cubicBezTo>
                  <a:cubicBezTo>
                    <a:pt x="404" y="243"/>
                    <a:pt x="243" y="404"/>
                    <a:pt x="162" y="606"/>
                  </a:cubicBezTo>
                  <a:cubicBezTo>
                    <a:pt x="41" y="767"/>
                    <a:pt x="1" y="1009"/>
                    <a:pt x="1" y="1291"/>
                  </a:cubicBezTo>
                  <a:cubicBezTo>
                    <a:pt x="1" y="1695"/>
                    <a:pt x="122" y="2017"/>
                    <a:pt x="283" y="2259"/>
                  </a:cubicBezTo>
                  <a:cubicBezTo>
                    <a:pt x="485" y="2461"/>
                    <a:pt x="727" y="2582"/>
                    <a:pt x="1049" y="2582"/>
                  </a:cubicBezTo>
                  <a:cubicBezTo>
                    <a:pt x="1332" y="2582"/>
                    <a:pt x="1614" y="2501"/>
                    <a:pt x="1856" y="2340"/>
                  </a:cubicBezTo>
                  <a:lnTo>
                    <a:pt x="1856" y="1170"/>
                  </a:lnTo>
                  <a:lnTo>
                    <a:pt x="1049" y="1170"/>
                  </a:lnTo>
                  <a:lnTo>
                    <a:pt x="1090" y="1453"/>
                  </a:lnTo>
                  <a:lnTo>
                    <a:pt x="1533" y="1453"/>
                  </a:lnTo>
                  <a:lnTo>
                    <a:pt x="1533" y="2178"/>
                  </a:lnTo>
                  <a:cubicBezTo>
                    <a:pt x="1412" y="2259"/>
                    <a:pt x="1251" y="2299"/>
                    <a:pt x="1049" y="2299"/>
                  </a:cubicBezTo>
                  <a:cubicBezTo>
                    <a:pt x="848" y="2299"/>
                    <a:pt x="646" y="2219"/>
                    <a:pt x="565" y="2058"/>
                  </a:cubicBezTo>
                  <a:cubicBezTo>
                    <a:pt x="444" y="1896"/>
                    <a:pt x="364" y="1654"/>
                    <a:pt x="364" y="1291"/>
                  </a:cubicBezTo>
                  <a:cubicBezTo>
                    <a:pt x="364" y="1049"/>
                    <a:pt x="404" y="848"/>
                    <a:pt x="485" y="727"/>
                  </a:cubicBezTo>
                  <a:cubicBezTo>
                    <a:pt x="565" y="565"/>
                    <a:pt x="646" y="444"/>
                    <a:pt x="727" y="404"/>
                  </a:cubicBezTo>
                  <a:cubicBezTo>
                    <a:pt x="848" y="323"/>
                    <a:pt x="969" y="283"/>
                    <a:pt x="1090" y="283"/>
                  </a:cubicBezTo>
                  <a:cubicBezTo>
                    <a:pt x="1211" y="283"/>
                    <a:pt x="1291" y="283"/>
                    <a:pt x="1372" y="323"/>
                  </a:cubicBezTo>
                  <a:cubicBezTo>
                    <a:pt x="1453" y="364"/>
                    <a:pt x="1533" y="404"/>
                    <a:pt x="1654" y="485"/>
                  </a:cubicBezTo>
                  <a:lnTo>
                    <a:pt x="1856" y="283"/>
                  </a:lnTo>
                  <a:cubicBezTo>
                    <a:pt x="1735" y="16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6876;p30">
              <a:extLst>
                <a:ext uri="{FF2B5EF4-FFF2-40B4-BE49-F238E27FC236}">
                  <a16:creationId xmlns:a16="http://schemas.microsoft.com/office/drawing/2014/main" id="{2317C366-91FA-4743-9F2D-BCB5BC30C04E}"/>
                </a:ext>
              </a:extLst>
            </p:cNvPr>
            <p:cNvSpPr/>
            <p:nvPr/>
          </p:nvSpPr>
          <p:spPr>
            <a:xfrm>
              <a:off x="1946570" y="3481603"/>
              <a:ext cx="32755" cy="40318"/>
            </a:xfrm>
            <a:custGeom>
              <a:avLst/>
              <a:gdLst/>
              <a:ahLst/>
              <a:cxnLst/>
              <a:rect l="l" t="t" r="r" b="b"/>
              <a:pathLst>
                <a:path w="2098" h="2582" extrusionOk="0">
                  <a:moveTo>
                    <a:pt x="1049" y="283"/>
                  </a:moveTo>
                  <a:cubicBezTo>
                    <a:pt x="1493" y="283"/>
                    <a:pt x="1735" y="606"/>
                    <a:pt x="1735" y="1291"/>
                  </a:cubicBezTo>
                  <a:cubicBezTo>
                    <a:pt x="1735" y="1977"/>
                    <a:pt x="1493" y="2299"/>
                    <a:pt x="1049" y="2299"/>
                  </a:cubicBezTo>
                  <a:cubicBezTo>
                    <a:pt x="847" y="2299"/>
                    <a:pt x="646" y="2219"/>
                    <a:pt x="525" y="2058"/>
                  </a:cubicBezTo>
                  <a:cubicBezTo>
                    <a:pt x="404" y="1896"/>
                    <a:pt x="363" y="1654"/>
                    <a:pt x="363" y="1291"/>
                  </a:cubicBezTo>
                  <a:cubicBezTo>
                    <a:pt x="363" y="928"/>
                    <a:pt x="404" y="686"/>
                    <a:pt x="525" y="525"/>
                  </a:cubicBezTo>
                  <a:cubicBezTo>
                    <a:pt x="646" y="364"/>
                    <a:pt x="847" y="283"/>
                    <a:pt x="1049" y="283"/>
                  </a:cubicBezTo>
                  <a:close/>
                  <a:moveTo>
                    <a:pt x="1049" y="1"/>
                  </a:moveTo>
                  <a:cubicBezTo>
                    <a:pt x="847" y="1"/>
                    <a:pt x="646" y="41"/>
                    <a:pt x="484" y="162"/>
                  </a:cubicBezTo>
                  <a:cubicBezTo>
                    <a:pt x="323" y="243"/>
                    <a:pt x="202" y="404"/>
                    <a:pt x="121" y="606"/>
                  </a:cubicBezTo>
                  <a:cubicBezTo>
                    <a:pt x="41" y="807"/>
                    <a:pt x="0" y="1009"/>
                    <a:pt x="0" y="1291"/>
                  </a:cubicBezTo>
                  <a:cubicBezTo>
                    <a:pt x="0" y="1574"/>
                    <a:pt x="41" y="1816"/>
                    <a:pt x="121" y="1977"/>
                  </a:cubicBezTo>
                  <a:cubicBezTo>
                    <a:pt x="202" y="2178"/>
                    <a:pt x="323" y="2340"/>
                    <a:pt x="484" y="2420"/>
                  </a:cubicBezTo>
                  <a:cubicBezTo>
                    <a:pt x="646" y="2541"/>
                    <a:pt x="847" y="2582"/>
                    <a:pt x="1049" y="2582"/>
                  </a:cubicBezTo>
                  <a:cubicBezTo>
                    <a:pt x="1251" y="2582"/>
                    <a:pt x="1452" y="2541"/>
                    <a:pt x="1614" y="2420"/>
                  </a:cubicBezTo>
                  <a:cubicBezTo>
                    <a:pt x="1775" y="2340"/>
                    <a:pt x="1896" y="2178"/>
                    <a:pt x="1977" y="1977"/>
                  </a:cubicBezTo>
                  <a:cubicBezTo>
                    <a:pt x="2057" y="1775"/>
                    <a:pt x="2098" y="1574"/>
                    <a:pt x="2098" y="1291"/>
                  </a:cubicBezTo>
                  <a:cubicBezTo>
                    <a:pt x="2098" y="1009"/>
                    <a:pt x="2057" y="767"/>
                    <a:pt x="1977" y="606"/>
                  </a:cubicBezTo>
                  <a:cubicBezTo>
                    <a:pt x="1896" y="404"/>
                    <a:pt x="1775" y="243"/>
                    <a:pt x="1614" y="162"/>
                  </a:cubicBezTo>
                  <a:cubicBezTo>
                    <a:pt x="1452" y="41"/>
                    <a:pt x="1251"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6877;p30">
              <a:extLst>
                <a:ext uri="{FF2B5EF4-FFF2-40B4-BE49-F238E27FC236}">
                  <a16:creationId xmlns:a16="http://schemas.microsoft.com/office/drawing/2014/main" id="{1EAED003-30E1-3B41-A47B-2BDCA7F07B9C}"/>
                </a:ext>
              </a:extLst>
            </p:cNvPr>
            <p:cNvSpPr/>
            <p:nvPr/>
          </p:nvSpPr>
          <p:spPr>
            <a:xfrm>
              <a:off x="1988131" y="3482244"/>
              <a:ext cx="21420" cy="39053"/>
            </a:xfrm>
            <a:custGeom>
              <a:avLst/>
              <a:gdLst/>
              <a:ahLst/>
              <a:cxnLst/>
              <a:rect l="l" t="t" r="r" b="b"/>
              <a:pathLst>
                <a:path w="1372" h="2501" extrusionOk="0">
                  <a:moveTo>
                    <a:pt x="0" y="0"/>
                  </a:moveTo>
                  <a:lnTo>
                    <a:pt x="0" y="2500"/>
                  </a:lnTo>
                  <a:lnTo>
                    <a:pt x="1331" y="2500"/>
                  </a:lnTo>
                  <a:lnTo>
                    <a:pt x="1371" y="2178"/>
                  </a:lnTo>
                  <a:lnTo>
                    <a:pt x="363" y="2178"/>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6878;p30">
              <a:extLst>
                <a:ext uri="{FF2B5EF4-FFF2-40B4-BE49-F238E27FC236}">
                  <a16:creationId xmlns:a16="http://schemas.microsoft.com/office/drawing/2014/main" id="{9B05A4DC-9A00-1548-BB42-AB2175F35C24}"/>
                </a:ext>
              </a:extLst>
            </p:cNvPr>
            <p:cNvSpPr/>
            <p:nvPr/>
          </p:nvSpPr>
          <p:spPr>
            <a:xfrm>
              <a:off x="2010800" y="3482244"/>
              <a:ext cx="32115" cy="39053"/>
            </a:xfrm>
            <a:custGeom>
              <a:avLst/>
              <a:gdLst/>
              <a:ahLst/>
              <a:cxnLst/>
              <a:rect l="l" t="t" r="r" b="b"/>
              <a:pathLst>
                <a:path w="2057" h="2501" extrusionOk="0">
                  <a:moveTo>
                    <a:pt x="1008" y="282"/>
                  </a:moveTo>
                  <a:lnTo>
                    <a:pt x="1412" y="1573"/>
                  </a:lnTo>
                  <a:lnTo>
                    <a:pt x="645" y="1573"/>
                  </a:lnTo>
                  <a:lnTo>
                    <a:pt x="1008" y="282"/>
                  </a:lnTo>
                  <a:close/>
                  <a:moveTo>
                    <a:pt x="807" y="0"/>
                  </a:moveTo>
                  <a:lnTo>
                    <a:pt x="0" y="2500"/>
                  </a:lnTo>
                  <a:lnTo>
                    <a:pt x="363" y="2500"/>
                  </a:lnTo>
                  <a:lnTo>
                    <a:pt x="565" y="1855"/>
                  </a:lnTo>
                  <a:lnTo>
                    <a:pt x="1492" y="1855"/>
                  </a:lnTo>
                  <a:lnTo>
                    <a:pt x="1694" y="2500"/>
                  </a:lnTo>
                  <a:lnTo>
                    <a:pt x="2057" y="250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6879;p30">
              <a:extLst>
                <a:ext uri="{FF2B5EF4-FFF2-40B4-BE49-F238E27FC236}">
                  <a16:creationId xmlns:a16="http://schemas.microsoft.com/office/drawing/2014/main" id="{F4654D33-7C18-6843-B5E7-43552BEAF48F}"/>
                </a:ext>
              </a:extLst>
            </p:cNvPr>
            <p:cNvSpPr/>
            <p:nvPr/>
          </p:nvSpPr>
          <p:spPr>
            <a:xfrm>
              <a:off x="2234307" y="3571652"/>
              <a:ext cx="25214" cy="39069"/>
            </a:xfrm>
            <a:custGeom>
              <a:avLst/>
              <a:gdLst/>
              <a:ahLst/>
              <a:cxnLst/>
              <a:rect l="l" t="t" r="r" b="b"/>
              <a:pathLst>
                <a:path w="1615" h="2502" extrusionOk="0">
                  <a:moveTo>
                    <a:pt x="122" y="1"/>
                  </a:moveTo>
                  <a:lnTo>
                    <a:pt x="122" y="283"/>
                  </a:lnTo>
                  <a:lnTo>
                    <a:pt x="1251" y="283"/>
                  </a:lnTo>
                  <a:lnTo>
                    <a:pt x="1" y="2219"/>
                  </a:lnTo>
                  <a:lnTo>
                    <a:pt x="1" y="2501"/>
                  </a:lnTo>
                  <a:lnTo>
                    <a:pt x="1574" y="2501"/>
                  </a:lnTo>
                  <a:lnTo>
                    <a:pt x="1614" y="2219"/>
                  </a:lnTo>
                  <a:lnTo>
                    <a:pt x="364" y="2219"/>
                  </a:lnTo>
                  <a:lnTo>
                    <a:pt x="1614" y="283"/>
                  </a:lnTo>
                  <a:lnTo>
                    <a:pt x="1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6880;p30">
              <a:extLst>
                <a:ext uri="{FF2B5EF4-FFF2-40B4-BE49-F238E27FC236}">
                  <a16:creationId xmlns:a16="http://schemas.microsoft.com/office/drawing/2014/main" id="{2B9F7CA4-E833-6041-8DC0-9401E207C046}"/>
                </a:ext>
              </a:extLst>
            </p:cNvPr>
            <p:cNvSpPr/>
            <p:nvPr/>
          </p:nvSpPr>
          <p:spPr>
            <a:xfrm>
              <a:off x="2262019" y="3571652"/>
              <a:ext cx="32131" cy="39069"/>
            </a:xfrm>
            <a:custGeom>
              <a:avLst/>
              <a:gdLst/>
              <a:ahLst/>
              <a:cxnLst/>
              <a:rect l="l" t="t" r="r" b="b"/>
              <a:pathLst>
                <a:path w="2058" h="2502" extrusionOk="0">
                  <a:moveTo>
                    <a:pt x="1049" y="283"/>
                  </a:moveTo>
                  <a:lnTo>
                    <a:pt x="1412" y="1614"/>
                  </a:lnTo>
                  <a:lnTo>
                    <a:pt x="646" y="1614"/>
                  </a:lnTo>
                  <a:lnTo>
                    <a:pt x="1049" y="283"/>
                  </a:lnTo>
                  <a:close/>
                  <a:moveTo>
                    <a:pt x="807" y="1"/>
                  </a:moveTo>
                  <a:lnTo>
                    <a:pt x="0" y="2501"/>
                  </a:lnTo>
                  <a:lnTo>
                    <a:pt x="363" y="2501"/>
                  </a:lnTo>
                  <a:lnTo>
                    <a:pt x="565" y="1896"/>
                  </a:lnTo>
                  <a:lnTo>
                    <a:pt x="1493" y="1896"/>
                  </a:lnTo>
                  <a:lnTo>
                    <a:pt x="1694" y="2501"/>
                  </a:lnTo>
                  <a:lnTo>
                    <a:pt x="205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6881;p30">
              <a:extLst>
                <a:ext uri="{FF2B5EF4-FFF2-40B4-BE49-F238E27FC236}">
                  <a16:creationId xmlns:a16="http://schemas.microsoft.com/office/drawing/2014/main" id="{267C50DE-E225-4D45-B847-4762F9FA6243}"/>
                </a:ext>
              </a:extLst>
            </p:cNvPr>
            <p:cNvSpPr/>
            <p:nvPr/>
          </p:nvSpPr>
          <p:spPr>
            <a:xfrm>
              <a:off x="2297912" y="3571652"/>
              <a:ext cx="37158" cy="39069"/>
            </a:xfrm>
            <a:custGeom>
              <a:avLst/>
              <a:gdLst/>
              <a:ahLst/>
              <a:cxnLst/>
              <a:rect l="l" t="t" r="r" b="b"/>
              <a:pathLst>
                <a:path w="2380" h="2502" extrusionOk="0">
                  <a:moveTo>
                    <a:pt x="202" y="1"/>
                  </a:moveTo>
                  <a:lnTo>
                    <a:pt x="0" y="2501"/>
                  </a:lnTo>
                  <a:lnTo>
                    <a:pt x="323" y="2501"/>
                  </a:lnTo>
                  <a:lnTo>
                    <a:pt x="403" y="1412"/>
                  </a:lnTo>
                  <a:cubicBezTo>
                    <a:pt x="444" y="1009"/>
                    <a:pt x="444" y="646"/>
                    <a:pt x="444" y="364"/>
                  </a:cubicBezTo>
                  <a:lnTo>
                    <a:pt x="1008" y="2219"/>
                  </a:lnTo>
                  <a:lnTo>
                    <a:pt x="1331" y="2219"/>
                  </a:lnTo>
                  <a:lnTo>
                    <a:pt x="1896" y="364"/>
                  </a:lnTo>
                  <a:cubicBezTo>
                    <a:pt x="1896" y="606"/>
                    <a:pt x="1896" y="928"/>
                    <a:pt x="1936" y="1372"/>
                  </a:cubicBezTo>
                  <a:lnTo>
                    <a:pt x="2017" y="2501"/>
                  </a:lnTo>
                  <a:lnTo>
                    <a:pt x="2380" y="2501"/>
                  </a:lnTo>
                  <a:lnTo>
                    <a:pt x="2138" y="1"/>
                  </a:lnTo>
                  <a:lnTo>
                    <a:pt x="1694" y="1"/>
                  </a:lnTo>
                  <a:lnTo>
                    <a:pt x="1170" y="1816"/>
                  </a:lnTo>
                  <a:lnTo>
                    <a:pt x="6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6882;p30">
              <a:extLst>
                <a:ext uri="{FF2B5EF4-FFF2-40B4-BE49-F238E27FC236}">
                  <a16:creationId xmlns:a16="http://schemas.microsoft.com/office/drawing/2014/main" id="{BD88D295-8B4F-F740-9357-AB7C9C09A662}"/>
                </a:ext>
              </a:extLst>
            </p:cNvPr>
            <p:cNvSpPr/>
            <p:nvPr/>
          </p:nvSpPr>
          <p:spPr>
            <a:xfrm>
              <a:off x="2343875" y="3571652"/>
              <a:ext cx="26448" cy="39069"/>
            </a:xfrm>
            <a:custGeom>
              <a:avLst/>
              <a:gdLst/>
              <a:ahLst/>
              <a:cxnLst/>
              <a:rect l="l" t="t" r="r" b="b"/>
              <a:pathLst>
                <a:path w="1694" h="2502" extrusionOk="0">
                  <a:moveTo>
                    <a:pt x="645" y="283"/>
                  </a:moveTo>
                  <a:cubicBezTo>
                    <a:pt x="807" y="283"/>
                    <a:pt x="968" y="323"/>
                    <a:pt x="1089" y="364"/>
                  </a:cubicBezTo>
                  <a:cubicBezTo>
                    <a:pt x="1170" y="404"/>
                    <a:pt x="1210" y="525"/>
                    <a:pt x="1210" y="686"/>
                  </a:cubicBezTo>
                  <a:cubicBezTo>
                    <a:pt x="1210" y="807"/>
                    <a:pt x="1170" y="888"/>
                    <a:pt x="1089" y="969"/>
                  </a:cubicBezTo>
                  <a:cubicBezTo>
                    <a:pt x="968" y="1049"/>
                    <a:pt x="847" y="1049"/>
                    <a:pt x="726" y="1049"/>
                  </a:cubicBezTo>
                  <a:lnTo>
                    <a:pt x="363" y="1049"/>
                  </a:lnTo>
                  <a:lnTo>
                    <a:pt x="363" y="283"/>
                  </a:lnTo>
                  <a:close/>
                  <a:moveTo>
                    <a:pt x="766" y="1332"/>
                  </a:moveTo>
                  <a:cubicBezTo>
                    <a:pt x="928" y="1332"/>
                    <a:pt x="1049" y="1372"/>
                    <a:pt x="1170" y="1453"/>
                  </a:cubicBezTo>
                  <a:cubicBezTo>
                    <a:pt x="1250" y="1533"/>
                    <a:pt x="1331" y="1614"/>
                    <a:pt x="1331" y="1816"/>
                  </a:cubicBezTo>
                  <a:cubicBezTo>
                    <a:pt x="1331" y="1977"/>
                    <a:pt x="1250" y="2098"/>
                    <a:pt x="1170" y="2138"/>
                  </a:cubicBezTo>
                  <a:cubicBezTo>
                    <a:pt x="1049" y="2219"/>
                    <a:pt x="887" y="2219"/>
                    <a:pt x="686" y="2219"/>
                  </a:cubicBezTo>
                  <a:lnTo>
                    <a:pt x="363" y="2219"/>
                  </a:lnTo>
                  <a:lnTo>
                    <a:pt x="363" y="1332"/>
                  </a:lnTo>
                  <a:close/>
                  <a:moveTo>
                    <a:pt x="0" y="1"/>
                  </a:moveTo>
                  <a:lnTo>
                    <a:pt x="0" y="2501"/>
                  </a:lnTo>
                  <a:lnTo>
                    <a:pt x="686" y="2501"/>
                  </a:lnTo>
                  <a:cubicBezTo>
                    <a:pt x="1331" y="2501"/>
                    <a:pt x="1694" y="2259"/>
                    <a:pt x="1694" y="1816"/>
                  </a:cubicBezTo>
                  <a:cubicBezTo>
                    <a:pt x="1694" y="1614"/>
                    <a:pt x="1613" y="1453"/>
                    <a:pt x="1533" y="1372"/>
                  </a:cubicBezTo>
                  <a:cubicBezTo>
                    <a:pt x="1412" y="1291"/>
                    <a:pt x="1291" y="1211"/>
                    <a:pt x="1089" y="1170"/>
                  </a:cubicBezTo>
                  <a:cubicBezTo>
                    <a:pt x="1250" y="1170"/>
                    <a:pt x="1331" y="1090"/>
                    <a:pt x="1412" y="1009"/>
                  </a:cubicBezTo>
                  <a:cubicBezTo>
                    <a:pt x="1533" y="888"/>
                    <a:pt x="1573" y="767"/>
                    <a:pt x="1573" y="646"/>
                  </a:cubicBezTo>
                  <a:cubicBezTo>
                    <a:pt x="1573" y="444"/>
                    <a:pt x="1492" y="283"/>
                    <a:pt x="1331" y="162"/>
                  </a:cubicBezTo>
                  <a:cubicBezTo>
                    <a:pt x="1129" y="81"/>
                    <a:pt x="887" y="1"/>
                    <a:pt x="6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6883;p30">
              <a:extLst>
                <a:ext uri="{FF2B5EF4-FFF2-40B4-BE49-F238E27FC236}">
                  <a16:creationId xmlns:a16="http://schemas.microsoft.com/office/drawing/2014/main" id="{DDF42FC9-1E6A-AF47-BB21-E22E0A7C478C}"/>
                </a:ext>
              </a:extLst>
            </p:cNvPr>
            <p:cNvSpPr/>
            <p:nvPr/>
          </p:nvSpPr>
          <p:spPr>
            <a:xfrm>
              <a:off x="2378503" y="3571652"/>
              <a:ext cx="5043" cy="39069"/>
            </a:xfrm>
            <a:custGeom>
              <a:avLst/>
              <a:gdLst/>
              <a:ahLst/>
              <a:cxnLst/>
              <a:rect l="l" t="t" r="r" b="b"/>
              <a:pathLst>
                <a:path w="323" h="2502" extrusionOk="0">
                  <a:moveTo>
                    <a:pt x="0" y="1"/>
                  </a:moveTo>
                  <a:lnTo>
                    <a:pt x="0" y="2501"/>
                  </a:lnTo>
                  <a:lnTo>
                    <a:pt x="323" y="250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6884;p30">
              <a:extLst>
                <a:ext uri="{FF2B5EF4-FFF2-40B4-BE49-F238E27FC236}">
                  <a16:creationId xmlns:a16="http://schemas.microsoft.com/office/drawing/2014/main" id="{72BDEE20-8D77-B940-B946-96B3A73D5079}"/>
                </a:ext>
              </a:extLst>
            </p:cNvPr>
            <p:cNvSpPr/>
            <p:nvPr/>
          </p:nvSpPr>
          <p:spPr>
            <a:xfrm>
              <a:off x="2389838" y="3571652"/>
              <a:ext cx="31490" cy="39069"/>
            </a:xfrm>
            <a:custGeom>
              <a:avLst/>
              <a:gdLst/>
              <a:ahLst/>
              <a:cxnLst/>
              <a:rect l="l" t="t" r="r" b="b"/>
              <a:pathLst>
                <a:path w="2017" h="2502" extrusionOk="0">
                  <a:moveTo>
                    <a:pt x="1008" y="283"/>
                  </a:moveTo>
                  <a:lnTo>
                    <a:pt x="1371" y="1614"/>
                  </a:lnTo>
                  <a:lnTo>
                    <a:pt x="605" y="1614"/>
                  </a:lnTo>
                  <a:lnTo>
                    <a:pt x="1008" y="283"/>
                  </a:lnTo>
                  <a:close/>
                  <a:moveTo>
                    <a:pt x="766" y="1"/>
                  </a:moveTo>
                  <a:lnTo>
                    <a:pt x="0" y="2501"/>
                  </a:lnTo>
                  <a:lnTo>
                    <a:pt x="323" y="2501"/>
                  </a:lnTo>
                  <a:lnTo>
                    <a:pt x="524" y="1896"/>
                  </a:lnTo>
                  <a:lnTo>
                    <a:pt x="1452" y="189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6885;p30">
              <a:extLst>
                <a:ext uri="{FF2B5EF4-FFF2-40B4-BE49-F238E27FC236}">
                  <a16:creationId xmlns:a16="http://schemas.microsoft.com/office/drawing/2014/main" id="{FC251A1D-CFCE-534C-8BC2-EC36BB24C7EF}"/>
                </a:ext>
              </a:extLst>
            </p:cNvPr>
            <p:cNvSpPr/>
            <p:nvPr/>
          </p:nvSpPr>
          <p:spPr>
            <a:xfrm>
              <a:off x="2147424" y="3925555"/>
              <a:ext cx="19531" cy="29622"/>
            </a:xfrm>
            <a:custGeom>
              <a:avLst/>
              <a:gdLst/>
              <a:ahLst/>
              <a:cxnLst/>
              <a:rect l="l" t="t" r="r" b="b"/>
              <a:pathLst>
                <a:path w="1251" h="1897" extrusionOk="0">
                  <a:moveTo>
                    <a:pt x="484" y="243"/>
                  </a:moveTo>
                  <a:cubicBezTo>
                    <a:pt x="605" y="243"/>
                    <a:pt x="726" y="243"/>
                    <a:pt x="807" y="283"/>
                  </a:cubicBezTo>
                  <a:cubicBezTo>
                    <a:pt x="888" y="323"/>
                    <a:pt x="928" y="404"/>
                    <a:pt x="928" y="525"/>
                  </a:cubicBezTo>
                  <a:cubicBezTo>
                    <a:pt x="928" y="606"/>
                    <a:pt x="888" y="686"/>
                    <a:pt x="807" y="727"/>
                  </a:cubicBezTo>
                  <a:cubicBezTo>
                    <a:pt x="726" y="807"/>
                    <a:pt x="646" y="807"/>
                    <a:pt x="525" y="807"/>
                  </a:cubicBezTo>
                  <a:lnTo>
                    <a:pt x="242" y="807"/>
                  </a:lnTo>
                  <a:lnTo>
                    <a:pt x="242" y="243"/>
                  </a:lnTo>
                  <a:close/>
                  <a:moveTo>
                    <a:pt x="565" y="1009"/>
                  </a:moveTo>
                  <a:cubicBezTo>
                    <a:pt x="686" y="1009"/>
                    <a:pt x="807" y="1049"/>
                    <a:pt x="888" y="1090"/>
                  </a:cubicBezTo>
                  <a:cubicBezTo>
                    <a:pt x="968" y="1170"/>
                    <a:pt x="1009" y="1251"/>
                    <a:pt x="1009" y="1372"/>
                  </a:cubicBezTo>
                  <a:cubicBezTo>
                    <a:pt x="1009" y="1493"/>
                    <a:pt x="968" y="1574"/>
                    <a:pt x="847" y="1614"/>
                  </a:cubicBezTo>
                  <a:cubicBezTo>
                    <a:pt x="767" y="1695"/>
                    <a:pt x="686" y="1695"/>
                    <a:pt x="525" y="1695"/>
                  </a:cubicBezTo>
                  <a:lnTo>
                    <a:pt x="242" y="1695"/>
                  </a:lnTo>
                  <a:lnTo>
                    <a:pt x="242" y="1009"/>
                  </a:lnTo>
                  <a:close/>
                  <a:moveTo>
                    <a:pt x="0" y="1"/>
                  </a:moveTo>
                  <a:lnTo>
                    <a:pt x="0" y="1896"/>
                  </a:lnTo>
                  <a:lnTo>
                    <a:pt x="525" y="1896"/>
                  </a:lnTo>
                  <a:cubicBezTo>
                    <a:pt x="1009" y="1896"/>
                    <a:pt x="1251" y="1735"/>
                    <a:pt x="1251" y="1372"/>
                  </a:cubicBezTo>
                  <a:cubicBezTo>
                    <a:pt x="1251" y="1211"/>
                    <a:pt x="1210" y="1130"/>
                    <a:pt x="1130" y="1049"/>
                  </a:cubicBezTo>
                  <a:cubicBezTo>
                    <a:pt x="1049" y="969"/>
                    <a:pt x="968" y="928"/>
                    <a:pt x="847" y="928"/>
                  </a:cubicBezTo>
                  <a:cubicBezTo>
                    <a:pt x="928" y="888"/>
                    <a:pt x="1009" y="848"/>
                    <a:pt x="1089" y="767"/>
                  </a:cubicBezTo>
                  <a:cubicBezTo>
                    <a:pt x="1130" y="686"/>
                    <a:pt x="1170" y="606"/>
                    <a:pt x="1170" y="485"/>
                  </a:cubicBezTo>
                  <a:cubicBezTo>
                    <a:pt x="1170" y="323"/>
                    <a:pt x="1130" y="202"/>
                    <a:pt x="1009" y="122"/>
                  </a:cubicBezTo>
                  <a:cubicBezTo>
                    <a:pt x="847" y="41"/>
                    <a:pt x="686" y="1"/>
                    <a:pt x="4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6886;p30">
              <a:extLst>
                <a:ext uri="{FF2B5EF4-FFF2-40B4-BE49-F238E27FC236}">
                  <a16:creationId xmlns:a16="http://schemas.microsoft.com/office/drawing/2014/main" id="{C650161B-3B57-2347-9E27-C6012465DDDC}"/>
                </a:ext>
              </a:extLst>
            </p:cNvPr>
            <p:cNvSpPr/>
            <p:nvPr/>
          </p:nvSpPr>
          <p:spPr>
            <a:xfrm>
              <a:off x="2171342" y="3925555"/>
              <a:ext cx="25214" cy="30246"/>
            </a:xfrm>
            <a:custGeom>
              <a:avLst/>
              <a:gdLst/>
              <a:ahLst/>
              <a:cxnLst/>
              <a:rect l="l" t="t" r="r" b="b"/>
              <a:pathLst>
                <a:path w="1615" h="1937" extrusionOk="0">
                  <a:moveTo>
                    <a:pt x="808" y="202"/>
                  </a:moveTo>
                  <a:cubicBezTo>
                    <a:pt x="1171" y="202"/>
                    <a:pt x="1332" y="444"/>
                    <a:pt x="1332" y="969"/>
                  </a:cubicBezTo>
                  <a:cubicBezTo>
                    <a:pt x="1332" y="1493"/>
                    <a:pt x="1171" y="1735"/>
                    <a:pt x="808" y="1735"/>
                  </a:cubicBezTo>
                  <a:cubicBezTo>
                    <a:pt x="646" y="1735"/>
                    <a:pt x="525" y="1654"/>
                    <a:pt x="445" y="1533"/>
                  </a:cubicBezTo>
                  <a:cubicBezTo>
                    <a:pt x="324" y="1412"/>
                    <a:pt x="283" y="1251"/>
                    <a:pt x="283" y="969"/>
                  </a:cubicBezTo>
                  <a:cubicBezTo>
                    <a:pt x="283" y="686"/>
                    <a:pt x="324" y="525"/>
                    <a:pt x="445" y="404"/>
                  </a:cubicBezTo>
                  <a:cubicBezTo>
                    <a:pt x="525" y="243"/>
                    <a:pt x="646" y="202"/>
                    <a:pt x="808" y="202"/>
                  </a:cubicBezTo>
                  <a:close/>
                  <a:moveTo>
                    <a:pt x="808" y="1"/>
                  </a:moveTo>
                  <a:cubicBezTo>
                    <a:pt x="646" y="1"/>
                    <a:pt x="525" y="41"/>
                    <a:pt x="404" y="122"/>
                  </a:cubicBezTo>
                  <a:cubicBezTo>
                    <a:pt x="283" y="162"/>
                    <a:pt x="162" y="283"/>
                    <a:pt x="122" y="444"/>
                  </a:cubicBezTo>
                  <a:cubicBezTo>
                    <a:pt x="41" y="606"/>
                    <a:pt x="1" y="767"/>
                    <a:pt x="1" y="969"/>
                  </a:cubicBezTo>
                  <a:cubicBezTo>
                    <a:pt x="1" y="1170"/>
                    <a:pt x="41" y="1372"/>
                    <a:pt x="122" y="1493"/>
                  </a:cubicBezTo>
                  <a:cubicBezTo>
                    <a:pt x="162" y="1654"/>
                    <a:pt x="283" y="1775"/>
                    <a:pt x="404" y="1816"/>
                  </a:cubicBezTo>
                  <a:cubicBezTo>
                    <a:pt x="525" y="1896"/>
                    <a:pt x="646" y="1937"/>
                    <a:pt x="808" y="1937"/>
                  </a:cubicBezTo>
                  <a:cubicBezTo>
                    <a:pt x="969" y="1937"/>
                    <a:pt x="1090" y="1896"/>
                    <a:pt x="1211" y="1816"/>
                  </a:cubicBezTo>
                  <a:cubicBezTo>
                    <a:pt x="1332" y="1735"/>
                    <a:pt x="1453" y="1654"/>
                    <a:pt x="1493" y="1493"/>
                  </a:cubicBezTo>
                  <a:cubicBezTo>
                    <a:pt x="1574" y="1332"/>
                    <a:pt x="1614" y="1170"/>
                    <a:pt x="1614" y="969"/>
                  </a:cubicBezTo>
                  <a:cubicBezTo>
                    <a:pt x="1614" y="767"/>
                    <a:pt x="1574" y="565"/>
                    <a:pt x="1493" y="444"/>
                  </a:cubicBezTo>
                  <a:cubicBezTo>
                    <a:pt x="1453" y="283"/>
                    <a:pt x="1332" y="162"/>
                    <a:pt x="1211" y="81"/>
                  </a:cubicBezTo>
                  <a:cubicBezTo>
                    <a:pt x="1090" y="41"/>
                    <a:pt x="969" y="1"/>
                    <a:pt x="8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6887;p30">
              <a:extLst>
                <a:ext uri="{FF2B5EF4-FFF2-40B4-BE49-F238E27FC236}">
                  <a16:creationId xmlns:a16="http://schemas.microsoft.com/office/drawing/2014/main" id="{6E060D3C-7FAA-A14A-ABF7-F882CBB03658}"/>
                </a:ext>
              </a:extLst>
            </p:cNvPr>
            <p:cNvSpPr/>
            <p:nvPr/>
          </p:nvSpPr>
          <p:spPr>
            <a:xfrm>
              <a:off x="2197790" y="3925555"/>
              <a:ext cx="21420" cy="29622"/>
            </a:xfrm>
            <a:custGeom>
              <a:avLst/>
              <a:gdLst/>
              <a:ahLst/>
              <a:cxnLst/>
              <a:rect l="l" t="t" r="r" b="b"/>
              <a:pathLst>
                <a:path w="1372" h="1897" extrusionOk="0">
                  <a:moveTo>
                    <a:pt x="1" y="1"/>
                  </a:moveTo>
                  <a:lnTo>
                    <a:pt x="1" y="243"/>
                  </a:lnTo>
                  <a:lnTo>
                    <a:pt x="565" y="243"/>
                  </a:lnTo>
                  <a:lnTo>
                    <a:pt x="565" y="1896"/>
                  </a:lnTo>
                  <a:lnTo>
                    <a:pt x="807" y="1896"/>
                  </a:lnTo>
                  <a:lnTo>
                    <a:pt x="807"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6888;p30">
              <a:extLst>
                <a:ext uri="{FF2B5EF4-FFF2-40B4-BE49-F238E27FC236}">
                  <a16:creationId xmlns:a16="http://schemas.microsoft.com/office/drawing/2014/main" id="{E28FC4BA-4187-134B-82D8-F87A959E680B}"/>
                </a:ext>
              </a:extLst>
            </p:cNvPr>
            <p:cNvSpPr/>
            <p:nvPr/>
          </p:nvSpPr>
          <p:spPr>
            <a:xfrm>
              <a:off x="2219834" y="3925555"/>
              <a:ext cx="20796" cy="30246"/>
            </a:xfrm>
            <a:custGeom>
              <a:avLst/>
              <a:gdLst/>
              <a:ahLst/>
              <a:cxnLst/>
              <a:rect l="l" t="t" r="r" b="b"/>
              <a:pathLst>
                <a:path w="1332" h="1937" extrusionOk="0">
                  <a:moveTo>
                    <a:pt x="686" y="1"/>
                  </a:moveTo>
                  <a:cubicBezTo>
                    <a:pt x="565" y="1"/>
                    <a:pt x="444" y="1"/>
                    <a:pt x="363" y="41"/>
                  </a:cubicBezTo>
                  <a:cubicBezTo>
                    <a:pt x="283" y="81"/>
                    <a:pt x="202" y="162"/>
                    <a:pt x="162" y="243"/>
                  </a:cubicBezTo>
                  <a:cubicBezTo>
                    <a:pt x="81" y="283"/>
                    <a:pt x="81" y="404"/>
                    <a:pt x="81" y="485"/>
                  </a:cubicBezTo>
                  <a:cubicBezTo>
                    <a:pt x="81" y="606"/>
                    <a:pt x="121" y="727"/>
                    <a:pt x="202" y="807"/>
                  </a:cubicBezTo>
                  <a:cubicBezTo>
                    <a:pt x="283" y="888"/>
                    <a:pt x="444" y="969"/>
                    <a:pt x="646" y="1009"/>
                  </a:cubicBezTo>
                  <a:cubicBezTo>
                    <a:pt x="726" y="1049"/>
                    <a:pt x="807" y="1090"/>
                    <a:pt x="888" y="1130"/>
                  </a:cubicBezTo>
                  <a:cubicBezTo>
                    <a:pt x="928" y="1170"/>
                    <a:pt x="968" y="1211"/>
                    <a:pt x="1009" y="1251"/>
                  </a:cubicBezTo>
                  <a:cubicBezTo>
                    <a:pt x="1009" y="1291"/>
                    <a:pt x="1049" y="1332"/>
                    <a:pt x="1049" y="1372"/>
                  </a:cubicBezTo>
                  <a:cubicBezTo>
                    <a:pt x="1049" y="1493"/>
                    <a:pt x="1009" y="1574"/>
                    <a:pt x="928" y="1654"/>
                  </a:cubicBezTo>
                  <a:cubicBezTo>
                    <a:pt x="847" y="1695"/>
                    <a:pt x="767" y="1735"/>
                    <a:pt x="646" y="1735"/>
                  </a:cubicBezTo>
                  <a:cubicBezTo>
                    <a:pt x="525" y="1735"/>
                    <a:pt x="444" y="1695"/>
                    <a:pt x="363" y="1695"/>
                  </a:cubicBezTo>
                  <a:cubicBezTo>
                    <a:pt x="283" y="1654"/>
                    <a:pt x="202" y="1614"/>
                    <a:pt x="121" y="1533"/>
                  </a:cubicBezTo>
                  <a:lnTo>
                    <a:pt x="0" y="1695"/>
                  </a:lnTo>
                  <a:cubicBezTo>
                    <a:pt x="162" y="1856"/>
                    <a:pt x="363" y="1937"/>
                    <a:pt x="646" y="1937"/>
                  </a:cubicBezTo>
                  <a:cubicBezTo>
                    <a:pt x="767" y="1937"/>
                    <a:pt x="888" y="1937"/>
                    <a:pt x="1009" y="1856"/>
                  </a:cubicBezTo>
                  <a:cubicBezTo>
                    <a:pt x="1089" y="1816"/>
                    <a:pt x="1170" y="1775"/>
                    <a:pt x="1210" y="1695"/>
                  </a:cubicBezTo>
                  <a:cubicBezTo>
                    <a:pt x="1291" y="1574"/>
                    <a:pt x="1331" y="1493"/>
                    <a:pt x="1331" y="1372"/>
                  </a:cubicBezTo>
                  <a:cubicBezTo>
                    <a:pt x="1331" y="1251"/>
                    <a:pt x="1291" y="1170"/>
                    <a:pt x="1251" y="1090"/>
                  </a:cubicBezTo>
                  <a:cubicBezTo>
                    <a:pt x="1210" y="1009"/>
                    <a:pt x="1130" y="969"/>
                    <a:pt x="1049" y="928"/>
                  </a:cubicBezTo>
                  <a:cubicBezTo>
                    <a:pt x="968" y="888"/>
                    <a:pt x="888" y="848"/>
                    <a:pt x="767" y="807"/>
                  </a:cubicBezTo>
                  <a:cubicBezTo>
                    <a:pt x="646" y="767"/>
                    <a:pt x="565" y="727"/>
                    <a:pt x="484" y="727"/>
                  </a:cubicBezTo>
                  <a:cubicBezTo>
                    <a:pt x="444" y="686"/>
                    <a:pt x="404" y="646"/>
                    <a:pt x="363" y="606"/>
                  </a:cubicBezTo>
                  <a:cubicBezTo>
                    <a:pt x="363" y="565"/>
                    <a:pt x="323" y="525"/>
                    <a:pt x="323" y="485"/>
                  </a:cubicBezTo>
                  <a:cubicBezTo>
                    <a:pt x="323" y="364"/>
                    <a:pt x="363" y="323"/>
                    <a:pt x="444" y="283"/>
                  </a:cubicBezTo>
                  <a:cubicBezTo>
                    <a:pt x="484" y="243"/>
                    <a:pt x="565" y="202"/>
                    <a:pt x="686" y="202"/>
                  </a:cubicBezTo>
                  <a:cubicBezTo>
                    <a:pt x="767" y="202"/>
                    <a:pt x="847" y="202"/>
                    <a:pt x="888" y="243"/>
                  </a:cubicBezTo>
                  <a:cubicBezTo>
                    <a:pt x="968" y="283"/>
                    <a:pt x="1049" y="323"/>
                    <a:pt x="1089" y="364"/>
                  </a:cubicBezTo>
                  <a:lnTo>
                    <a:pt x="1251" y="202"/>
                  </a:lnTo>
                  <a:cubicBezTo>
                    <a:pt x="1170" y="122"/>
                    <a:pt x="1089" y="81"/>
                    <a:pt x="1009" y="41"/>
                  </a:cubicBezTo>
                  <a:cubicBezTo>
                    <a:pt x="888" y="1"/>
                    <a:pt x="807" y="1"/>
                    <a:pt x="6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6889;p30">
              <a:extLst>
                <a:ext uri="{FF2B5EF4-FFF2-40B4-BE49-F238E27FC236}">
                  <a16:creationId xmlns:a16="http://schemas.microsoft.com/office/drawing/2014/main" id="{9C47B6BF-F6DE-3C4B-B559-FAE425A99722}"/>
                </a:ext>
              </a:extLst>
            </p:cNvPr>
            <p:cNvSpPr/>
            <p:nvPr/>
          </p:nvSpPr>
          <p:spPr>
            <a:xfrm>
              <a:off x="2242503" y="3925555"/>
              <a:ext cx="33380" cy="29622"/>
            </a:xfrm>
            <a:custGeom>
              <a:avLst/>
              <a:gdLst/>
              <a:ahLst/>
              <a:cxnLst/>
              <a:rect l="l" t="t" r="r" b="b"/>
              <a:pathLst>
                <a:path w="2138" h="1897" extrusionOk="0">
                  <a:moveTo>
                    <a:pt x="0" y="1"/>
                  </a:moveTo>
                  <a:lnTo>
                    <a:pt x="403" y="1896"/>
                  </a:lnTo>
                  <a:lnTo>
                    <a:pt x="726" y="1896"/>
                  </a:lnTo>
                  <a:lnTo>
                    <a:pt x="1089" y="323"/>
                  </a:lnTo>
                  <a:lnTo>
                    <a:pt x="1412" y="1896"/>
                  </a:lnTo>
                  <a:lnTo>
                    <a:pt x="1775" y="1896"/>
                  </a:lnTo>
                  <a:lnTo>
                    <a:pt x="2138" y="1"/>
                  </a:lnTo>
                  <a:lnTo>
                    <a:pt x="1896" y="1"/>
                  </a:lnTo>
                  <a:lnTo>
                    <a:pt x="1573" y="1695"/>
                  </a:lnTo>
                  <a:lnTo>
                    <a:pt x="1210" y="1"/>
                  </a:lnTo>
                  <a:lnTo>
                    <a:pt x="928" y="1"/>
                  </a:lnTo>
                  <a:lnTo>
                    <a:pt x="565" y="1695"/>
                  </a:lnTo>
                  <a:lnTo>
                    <a:pt x="2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6890;p30">
              <a:extLst>
                <a:ext uri="{FF2B5EF4-FFF2-40B4-BE49-F238E27FC236}">
                  <a16:creationId xmlns:a16="http://schemas.microsoft.com/office/drawing/2014/main" id="{2997D75A-9F21-0D4B-9ED4-B10372063402}"/>
                </a:ext>
              </a:extLst>
            </p:cNvPr>
            <p:cNvSpPr/>
            <p:nvPr/>
          </p:nvSpPr>
          <p:spPr>
            <a:xfrm>
              <a:off x="2277132" y="3925555"/>
              <a:ext cx="24574" cy="29622"/>
            </a:xfrm>
            <a:custGeom>
              <a:avLst/>
              <a:gdLst/>
              <a:ahLst/>
              <a:cxnLst/>
              <a:rect l="l" t="t" r="r" b="b"/>
              <a:pathLst>
                <a:path w="1574" h="1897" extrusionOk="0">
                  <a:moveTo>
                    <a:pt x="767" y="243"/>
                  </a:moveTo>
                  <a:lnTo>
                    <a:pt x="1089" y="1211"/>
                  </a:lnTo>
                  <a:lnTo>
                    <a:pt x="484" y="1211"/>
                  </a:lnTo>
                  <a:lnTo>
                    <a:pt x="767" y="243"/>
                  </a:lnTo>
                  <a:close/>
                  <a:moveTo>
                    <a:pt x="605" y="1"/>
                  </a:moveTo>
                  <a:lnTo>
                    <a:pt x="0" y="1896"/>
                  </a:lnTo>
                  <a:lnTo>
                    <a:pt x="283" y="1896"/>
                  </a:lnTo>
                  <a:lnTo>
                    <a:pt x="404" y="1453"/>
                  </a:lnTo>
                  <a:lnTo>
                    <a:pt x="1129" y="1453"/>
                  </a:lnTo>
                  <a:lnTo>
                    <a:pt x="1291" y="1896"/>
                  </a:lnTo>
                  <a:lnTo>
                    <a:pt x="1573" y="1896"/>
                  </a:lnTo>
                  <a:lnTo>
                    <a:pt x="9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6891;p30">
              <a:extLst>
                <a:ext uri="{FF2B5EF4-FFF2-40B4-BE49-F238E27FC236}">
                  <a16:creationId xmlns:a16="http://schemas.microsoft.com/office/drawing/2014/main" id="{C1756B4C-4A6A-834F-88E3-94A095007528}"/>
                </a:ext>
              </a:extLst>
            </p:cNvPr>
            <p:cNvSpPr/>
            <p:nvPr/>
          </p:nvSpPr>
          <p:spPr>
            <a:xfrm>
              <a:off x="2306093" y="3925555"/>
              <a:ext cx="20796" cy="29622"/>
            </a:xfrm>
            <a:custGeom>
              <a:avLst/>
              <a:gdLst/>
              <a:ahLst/>
              <a:cxnLst/>
              <a:rect l="l" t="t" r="r" b="b"/>
              <a:pathLst>
                <a:path w="1332" h="1897" extrusionOk="0">
                  <a:moveTo>
                    <a:pt x="0" y="1"/>
                  </a:moveTo>
                  <a:lnTo>
                    <a:pt x="0" y="1896"/>
                  </a:lnTo>
                  <a:lnTo>
                    <a:pt x="242" y="1896"/>
                  </a:lnTo>
                  <a:lnTo>
                    <a:pt x="242" y="1049"/>
                  </a:lnTo>
                  <a:cubicBezTo>
                    <a:pt x="242" y="888"/>
                    <a:pt x="242" y="767"/>
                    <a:pt x="202" y="646"/>
                  </a:cubicBezTo>
                  <a:cubicBezTo>
                    <a:pt x="202" y="565"/>
                    <a:pt x="202" y="444"/>
                    <a:pt x="202" y="323"/>
                  </a:cubicBezTo>
                  <a:lnTo>
                    <a:pt x="968" y="1896"/>
                  </a:lnTo>
                  <a:lnTo>
                    <a:pt x="1331" y="1896"/>
                  </a:lnTo>
                  <a:lnTo>
                    <a:pt x="1331" y="1"/>
                  </a:lnTo>
                  <a:lnTo>
                    <a:pt x="1089" y="1"/>
                  </a:lnTo>
                  <a:lnTo>
                    <a:pt x="1089" y="1049"/>
                  </a:lnTo>
                  <a:cubicBezTo>
                    <a:pt x="1089" y="1170"/>
                    <a:pt x="1089" y="1251"/>
                    <a:pt x="1089" y="1372"/>
                  </a:cubicBezTo>
                  <a:cubicBezTo>
                    <a:pt x="1089" y="1493"/>
                    <a:pt x="1089" y="1574"/>
                    <a:pt x="1089" y="161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6892;p30">
              <a:extLst>
                <a:ext uri="{FF2B5EF4-FFF2-40B4-BE49-F238E27FC236}">
                  <a16:creationId xmlns:a16="http://schemas.microsoft.com/office/drawing/2014/main" id="{43573201-80C0-F540-BD54-183DC4380DE8}"/>
                </a:ext>
              </a:extLst>
            </p:cNvPr>
            <p:cNvSpPr/>
            <p:nvPr/>
          </p:nvSpPr>
          <p:spPr>
            <a:xfrm>
              <a:off x="2331275" y="3925555"/>
              <a:ext cx="23950" cy="29622"/>
            </a:xfrm>
            <a:custGeom>
              <a:avLst/>
              <a:gdLst/>
              <a:ahLst/>
              <a:cxnLst/>
              <a:rect l="l" t="t" r="r" b="b"/>
              <a:pathLst>
                <a:path w="1534" h="1897" extrusionOk="0">
                  <a:moveTo>
                    <a:pt x="767" y="243"/>
                  </a:moveTo>
                  <a:lnTo>
                    <a:pt x="1049" y="1211"/>
                  </a:lnTo>
                  <a:lnTo>
                    <a:pt x="485" y="1211"/>
                  </a:lnTo>
                  <a:lnTo>
                    <a:pt x="767" y="243"/>
                  </a:lnTo>
                  <a:close/>
                  <a:moveTo>
                    <a:pt x="605" y="1"/>
                  </a:moveTo>
                  <a:lnTo>
                    <a:pt x="1" y="1896"/>
                  </a:lnTo>
                  <a:lnTo>
                    <a:pt x="243" y="1896"/>
                  </a:lnTo>
                  <a:lnTo>
                    <a:pt x="404" y="1453"/>
                  </a:lnTo>
                  <a:lnTo>
                    <a:pt x="1130" y="1453"/>
                  </a:lnTo>
                  <a:lnTo>
                    <a:pt x="125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6893;p30">
              <a:extLst>
                <a:ext uri="{FF2B5EF4-FFF2-40B4-BE49-F238E27FC236}">
                  <a16:creationId xmlns:a16="http://schemas.microsoft.com/office/drawing/2014/main" id="{700947E5-9F8A-8B44-A3A6-92E291E877B8}"/>
                </a:ext>
              </a:extLst>
            </p:cNvPr>
            <p:cNvSpPr/>
            <p:nvPr/>
          </p:nvSpPr>
          <p:spPr>
            <a:xfrm>
              <a:off x="1831975" y="3860068"/>
              <a:ext cx="20171" cy="29606"/>
            </a:xfrm>
            <a:custGeom>
              <a:avLst/>
              <a:gdLst/>
              <a:ahLst/>
              <a:cxnLst/>
              <a:rect l="l" t="t" r="r" b="b"/>
              <a:pathLst>
                <a:path w="1292" h="1896" extrusionOk="0">
                  <a:moveTo>
                    <a:pt x="1" y="1"/>
                  </a:moveTo>
                  <a:lnTo>
                    <a:pt x="1" y="1896"/>
                  </a:lnTo>
                  <a:lnTo>
                    <a:pt x="243" y="1896"/>
                  </a:lnTo>
                  <a:lnTo>
                    <a:pt x="243" y="1009"/>
                  </a:lnTo>
                  <a:cubicBezTo>
                    <a:pt x="243" y="847"/>
                    <a:pt x="243" y="726"/>
                    <a:pt x="202" y="605"/>
                  </a:cubicBezTo>
                  <a:cubicBezTo>
                    <a:pt x="202" y="525"/>
                    <a:pt x="202" y="404"/>
                    <a:pt x="202" y="283"/>
                  </a:cubicBezTo>
                  <a:lnTo>
                    <a:pt x="968" y="1896"/>
                  </a:lnTo>
                  <a:lnTo>
                    <a:pt x="1291" y="1896"/>
                  </a:lnTo>
                  <a:lnTo>
                    <a:pt x="1291" y="1"/>
                  </a:lnTo>
                  <a:lnTo>
                    <a:pt x="1049" y="1"/>
                  </a:lnTo>
                  <a:lnTo>
                    <a:pt x="1049" y="1009"/>
                  </a:lnTo>
                  <a:cubicBezTo>
                    <a:pt x="1049" y="1130"/>
                    <a:pt x="1089" y="1210"/>
                    <a:pt x="1089" y="1331"/>
                  </a:cubicBezTo>
                  <a:cubicBezTo>
                    <a:pt x="1089" y="1452"/>
                    <a:pt x="1089" y="1533"/>
                    <a:pt x="1089" y="161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6894;p30">
              <a:extLst>
                <a:ext uri="{FF2B5EF4-FFF2-40B4-BE49-F238E27FC236}">
                  <a16:creationId xmlns:a16="http://schemas.microsoft.com/office/drawing/2014/main" id="{52A6284B-A224-0E4E-9B1E-9617589BA5DF}"/>
                </a:ext>
              </a:extLst>
            </p:cNvPr>
            <p:cNvSpPr/>
            <p:nvPr/>
          </p:nvSpPr>
          <p:spPr>
            <a:xfrm>
              <a:off x="1857158" y="3860068"/>
              <a:ext cx="23950" cy="29606"/>
            </a:xfrm>
            <a:custGeom>
              <a:avLst/>
              <a:gdLst/>
              <a:ahLst/>
              <a:cxnLst/>
              <a:rect l="l" t="t" r="r" b="b"/>
              <a:pathLst>
                <a:path w="1534" h="1896" extrusionOk="0">
                  <a:moveTo>
                    <a:pt x="767" y="202"/>
                  </a:moveTo>
                  <a:lnTo>
                    <a:pt x="1049" y="1210"/>
                  </a:lnTo>
                  <a:lnTo>
                    <a:pt x="444" y="1210"/>
                  </a:lnTo>
                  <a:lnTo>
                    <a:pt x="767" y="202"/>
                  </a:lnTo>
                  <a:close/>
                  <a:moveTo>
                    <a:pt x="606" y="1"/>
                  </a:moveTo>
                  <a:lnTo>
                    <a:pt x="1" y="1896"/>
                  </a:lnTo>
                  <a:lnTo>
                    <a:pt x="243" y="1896"/>
                  </a:lnTo>
                  <a:lnTo>
                    <a:pt x="404" y="1412"/>
                  </a:lnTo>
                  <a:lnTo>
                    <a:pt x="1130" y="1412"/>
                  </a:lnTo>
                  <a:lnTo>
                    <a:pt x="125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6895;p30">
              <a:extLst>
                <a:ext uri="{FF2B5EF4-FFF2-40B4-BE49-F238E27FC236}">
                  <a16:creationId xmlns:a16="http://schemas.microsoft.com/office/drawing/2014/main" id="{B7F42829-04C8-5849-B9AC-272C928ABE55}"/>
                </a:ext>
              </a:extLst>
            </p:cNvPr>
            <p:cNvSpPr/>
            <p:nvPr/>
          </p:nvSpPr>
          <p:spPr>
            <a:xfrm>
              <a:off x="1884230" y="3860068"/>
              <a:ext cx="27728" cy="29606"/>
            </a:xfrm>
            <a:custGeom>
              <a:avLst/>
              <a:gdLst/>
              <a:ahLst/>
              <a:cxnLst/>
              <a:rect l="l" t="t" r="r" b="b"/>
              <a:pathLst>
                <a:path w="1776" h="1896" extrusionOk="0">
                  <a:moveTo>
                    <a:pt x="122" y="1"/>
                  </a:moveTo>
                  <a:lnTo>
                    <a:pt x="1" y="1896"/>
                  </a:lnTo>
                  <a:lnTo>
                    <a:pt x="243" y="1896"/>
                  </a:lnTo>
                  <a:lnTo>
                    <a:pt x="283" y="1049"/>
                  </a:lnTo>
                  <a:cubicBezTo>
                    <a:pt x="324" y="726"/>
                    <a:pt x="324" y="484"/>
                    <a:pt x="324" y="242"/>
                  </a:cubicBezTo>
                  <a:lnTo>
                    <a:pt x="767" y="1654"/>
                  </a:lnTo>
                  <a:lnTo>
                    <a:pt x="1009" y="1654"/>
                  </a:lnTo>
                  <a:lnTo>
                    <a:pt x="1412" y="242"/>
                  </a:lnTo>
                  <a:cubicBezTo>
                    <a:pt x="1412" y="444"/>
                    <a:pt x="1412" y="686"/>
                    <a:pt x="1453" y="1009"/>
                  </a:cubicBezTo>
                  <a:lnTo>
                    <a:pt x="1533" y="1896"/>
                  </a:lnTo>
                  <a:lnTo>
                    <a:pt x="1775" y="1896"/>
                  </a:lnTo>
                  <a:lnTo>
                    <a:pt x="1614" y="1"/>
                  </a:lnTo>
                  <a:lnTo>
                    <a:pt x="1251" y="1"/>
                  </a:lnTo>
                  <a:lnTo>
                    <a:pt x="888" y="1372"/>
                  </a:lnTo>
                  <a:lnTo>
                    <a:pt x="48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6896;p30">
              <a:extLst>
                <a:ext uri="{FF2B5EF4-FFF2-40B4-BE49-F238E27FC236}">
                  <a16:creationId xmlns:a16="http://schemas.microsoft.com/office/drawing/2014/main" id="{606C4366-8A0E-C140-BE18-150AC5A8A1B2}"/>
                </a:ext>
              </a:extLst>
            </p:cNvPr>
            <p:cNvSpPr/>
            <p:nvPr/>
          </p:nvSpPr>
          <p:spPr>
            <a:xfrm>
              <a:off x="1918874" y="3860068"/>
              <a:ext cx="4418" cy="29606"/>
            </a:xfrm>
            <a:custGeom>
              <a:avLst/>
              <a:gdLst/>
              <a:ahLst/>
              <a:cxnLst/>
              <a:rect l="l" t="t" r="r" b="b"/>
              <a:pathLst>
                <a:path w="283" h="1896" extrusionOk="0">
                  <a:moveTo>
                    <a:pt x="0" y="1"/>
                  </a:moveTo>
                  <a:lnTo>
                    <a:pt x="0" y="1896"/>
                  </a:lnTo>
                  <a:lnTo>
                    <a:pt x="282" y="1896"/>
                  </a:lnTo>
                  <a:lnTo>
                    <a:pt x="2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6897;p30">
              <a:extLst>
                <a:ext uri="{FF2B5EF4-FFF2-40B4-BE49-F238E27FC236}">
                  <a16:creationId xmlns:a16="http://schemas.microsoft.com/office/drawing/2014/main" id="{EED1BA81-1B48-3A47-A522-844504B34BF1}"/>
                </a:ext>
              </a:extLst>
            </p:cNvPr>
            <p:cNvSpPr/>
            <p:nvPr/>
          </p:nvSpPr>
          <p:spPr>
            <a:xfrm>
              <a:off x="1931458" y="3860068"/>
              <a:ext cx="20171" cy="29606"/>
            </a:xfrm>
            <a:custGeom>
              <a:avLst/>
              <a:gdLst/>
              <a:ahLst/>
              <a:cxnLst/>
              <a:rect l="l" t="t" r="r" b="b"/>
              <a:pathLst>
                <a:path w="1292" h="1896" extrusionOk="0">
                  <a:moveTo>
                    <a:pt x="485" y="202"/>
                  </a:moveTo>
                  <a:cubicBezTo>
                    <a:pt x="646" y="202"/>
                    <a:pt x="727" y="202"/>
                    <a:pt x="807" y="242"/>
                  </a:cubicBezTo>
                  <a:cubicBezTo>
                    <a:pt x="888" y="283"/>
                    <a:pt x="928" y="363"/>
                    <a:pt x="928" y="484"/>
                  </a:cubicBezTo>
                  <a:cubicBezTo>
                    <a:pt x="928" y="565"/>
                    <a:pt x="888" y="646"/>
                    <a:pt x="807" y="726"/>
                  </a:cubicBezTo>
                  <a:cubicBezTo>
                    <a:pt x="767" y="767"/>
                    <a:pt x="646" y="807"/>
                    <a:pt x="565" y="807"/>
                  </a:cubicBezTo>
                  <a:lnTo>
                    <a:pt x="283" y="807"/>
                  </a:lnTo>
                  <a:lnTo>
                    <a:pt x="283" y="202"/>
                  </a:lnTo>
                  <a:close/>
                  <a:moveTo>
                    <a:pt x="565" y="1009"/>
                  </a:moveTo>
                  <a:cubicBezTo>
                    <a:pt x="686" y="1009"/>
                    <a:pt x="807" y="1009"/>
                    <a:pt x="888" y="1089"/>
                  </a:cubicBezTo>
                  <a:cubicBezTo>
                    <a:pt x="968" y="1130"/>
                    <a:pt x="1009" y="1210"/>
                    <a:pt x="1009" y="1331"/>
                  </a:cubicBezTo>
                  <a:cubicBezTo>
                    <a:pt x="1009" y="1452"/>
                    <a:pt x="968" y="1573"/>
                    <a:pt x="888" y="1614"/>
                  </a:cubicBezTo>
                  <a:cubicBezTo>
                    <a:pt x="807" y="1654"/>
                    <a:pt x="686" y="1654"/>
                    <a:pt x="525" y="1654"/>
                  </a:cubicBezTo>
                  <a:lnTo>
                    <a:pt x="283" y="1654"/>
                  </a:lnTo>
                  <a:lnTo>
                    <a:pt x="283" y="1009"/>
                  </a:lnTo>
                  <a:close/>
                  <a:moveTo>
                    <a:pt x="1" y="1"/>
                  </a:moveTo>
                  <a:lnTo>
                    <a:pt x="1" y="1896"/>
                  </a:lnTo>
                  <a:lnTo>
                    <a:pt x="525" y="1896"/>
                  </a:lnTo>
                  <a:cubicBezTo>
                    <a:pt x="1049" y="1896"/>
                    <a:pt x="1291" y="1694"/>
                    <a:pt x="1291" y="1331"/>
                  </a:cubicBezTo>
                  <a:cubicBezTo>
                    <a:pt x="1291" y="1210"/>
                    <a:pt x="1251" y="1089"/>
                    <a:pt x="1170" y="1009"/>
                  </a:cubicBezTo>
                  <a:cubicBezTo>
                    <a:pt x="1089" y="968"/>
                    <a:pt x="968" y="888"/>
                    <a:pt x="847" y="888"/>
                  </a:cubicBezTo>
                  <a:cubicBezTo>
                    <a:pt x="928" y="847"/>
                    <a:pt x="1009" y="807"/>
                    <a:pt x="1089" y="726"/>
                  </a:cubicBezTo>
                  <a:cubicBezTo>
                    <a:pt x="1170" y="686"/>
                    <a:pt x="1210" y="565"/>
                    <a:pt x="1210" y="484"/>
                  </a:cubicBezTo>
                  <a:cubicBezTo>
                    <a:pt x="1210" y="323"/>
                    <a:pt x="1130" y="202"/>
                    <a:pt x="1009" y="122"/>
                  </a:cubicBezTo>
                  <a:cubicBezTo>
                    <a:pt x="888" y="41"/>
                    <a:pt x="686" y="1"/>
                    <a:pt x="4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6898;p30">
              <a:extLst>
                <a:ext uri="{FF2B5EF4-FFF2-40B4-BE49-F238E27FC236}">
                  <a16:creationId xmlns:a16="http://schemas.microsoft.com/office/drawing/2014/main" id="{33A84946-B797-A849-96B8-544A63869650}"/>
                </a:ext>
              </a:extLst>
            </p:cNvPr>
            <p:cNvSpPr/>
            <p:nvPr/>
          </p:nvSpPr>
          <p:spPr>
            <a:xfrm>
              <a:off x="1957905" y="3860068"/>
              <a:ext cx="3794" cy="29606"/>
            </a:xfrm>
            <a:custGeom>
              <a:avLst/>
              <a:gdLst/>
              <a:ahLst/>
              <a:cxnLst/>
              <a:rect l="l" t="t" r="r" b="b"/>
              <a:pathLst>
                <a:path w="243" h="1896" extrusionOk="0">
                  <a:moveTo>
                    <a:pt x="0" y="1"/>
                  </a:moveTo>
                  <a:lnTo>
                    <a:pt x="0" y="1896"/>
                  </a:lnTo>
                  <a:lnTo>
                    <a:pt x="242" y="1896"/>
                  </a:lnTo>
                  <a:lnTo>
                    <a:pt x="24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6899;p30">
              <a:extLst>
                <a:ext uri="{FF2B5EF4-FFF2-40B4-BE49-F238E27FC236}">
                  <a16:creationId xmlns:a16="http://schemas.microsoft.com/office/drawing/2014/main" id="{32C81F47-FDFA-E342-AE05-25AAD31FF769}"/>
                </a:ext>
              </a:extLst>
            </p:cNvPr>
            <p:cNvSpPr/>
            <p:nvPr/>
          </p:nvSpPr>
          <p:spPr>
            <a:xfrm>
              <a:off x="1966086" y="3860068"/>
              <a:ext cx="23950" cy="29606"/>
            </a:xfrm>
            <a:custGeom>
              <a:avLst/>
              <a:gdLst/>
              <a:ahLst/>
              <a:cxnLst/>
              <a:rect l="l" t="t" r="r" b="b"/>
              <a:pathLst>
                <a:path w="1534" h="1896" extrusionOk="0">
                  <a:moveTo>
                    <a:pt x="767" y="202"/>
                  </a:moveTo>
                  <a:lnTo>
                    <a:pt x="1090" y="1210"/>
                  </a:lnTo>
                  <a:lnTo>
                    <a:pt x="485" y="1210"/>
                  </a:lnTo>
                  <a:lnTo>
                    <a:pt x="767" y="202"/>
                  </a:lnTo>
                  <a:close/>
                  <a:moveTo>
                    <a:pt x="606" y="1"/>
                  </a:moveTo>
                  <a:lnTo>
                    <a:pt x="1" y="1896"/>
                  </a:lnTo>
                  <a:lnTo>
                    <a:pt x="283" y="1896"/>
                  </a:lnTo>
                  <a:lnTo>
                    <a:pt x="404" y="1412"/>
                  </a:lnTo>
                  <a:lnTo>
                    <a:pt x="1130" y="1412"/>
                  </a:lnTo>
                  <a:lnTo>
                    <a:pt x="129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6900;p30">
              <a:extLst>
                <a:ext uri="{FF2B5EF4-FFF2-40B4-BE49-F238E27FC236}">
                  <a16:creationId xmlns:a16="http://schemas.microsoft.com/office/drawing/2014/main" id="{8C9B8060-6A9F-2E45-A71D-A522AFA096FB}"/>
                </a:ext>
              </a:extLst>
            </p:cNvPr>
            <p:cNvSpPr/>
            <p:nvPr/>
          </p:nvSpPr>
          <p:spPr>
            <a:xfrm>
              <a:off x="2367793" y="3776952"/>
              <a:ext cx="17642" cy="26452"/>
            </a:xfrm>
            <a:custGeom>
              <a:avLst/>
              <a:gdLst/>
              <a:ahLst/>
              <a:cxnLst/>
              <a:rect l="l" t="t" r="r" b="b"/>
              <a:pathLst>
                <a:path w="1130" h="1694" extrusionOk="0">
                  <a:moveTo>
                    <a:pt x="81" y="0"/>
                  </a:moveTo>
                  <a:lnTo>
                    <a:pt x="81" y="202"/>
                  </a:lnTo>
                  <a:lnTo>
                    <a:pt x="848" y="202"/>
                  </a:lnTo>
                  <a:lnTo>
                    <a:pt x="1" y="1492"/>
                  </a:lnTo>
                  <a:lnTo>
                    <a:pt x="1" y="1694"/>
                  </a:lnTo>
                  <a:lnTo>
                    <a:pt x="1090" y="1694"/>
                  </a:lnTo>
                  <a:lnTo>
                    <a:pt x="1130" y="1492"/>
                  </a:lnTo>
                  <a:lnTo>
                    <a:pt x="283" y="1492"/>
                  </a:lnTo>
                  <a:lnTo>
                    <a:pt x="1130" y="161"/>
                  </a:lnTo>
                  <a:lnTo>
                    <a:pt x="11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6901;p30">
              <a:extLst>
                <a:ext uri="{FF2B5EF4-FFF2-40B4-BE49-F238E27FC236}">
                  <a16:creationId xmlns:a16="http://schemas.microsoft.com/office/drawing/2014/main" id="{B5514DEB-9D04-1B47-93E9-F8A6E494E1EF}"/>
                </a:ext>
              </a:extLst>
            </p:cNvPr>
            <p:cNvSpPr/>
            <p:nvPr/>
          </p:nvSpPr>
          <p:spPr>
            <a:xfrm>
              <a:off x="2390462" y="3776952"/>
              <a:ext cx="3794" cy="26452"/>
            </a:xfrm>
            <a:custGeom>
              <a:avLst/>
              <a:gdLst/>
              <a:ahLst/>
              <a:cxnLst/>
              <a:rect l="l" t="t" r="r" b="b"/>
              <a:pathLst>
                <a:path w="243" h="1694" extrusionOk="0">
                  <a:moveTo>
                    <a:pt x="0" y="0"/>
                  </a:moveTo>
                  <a:lnTo>
                    <a:pt x="0" y="1694"/>
                  </a:lnTo>
                  <a:lnTo>
                    <a:pt x="242" y="1694"/>
                  </a:lnTo>
                  <a:lnTo>
                    <a:pt x="24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6902;p30">
              <a:extLst>
                <a:ext uri="{FF2B5EF4-FFF2-40B4-BE49-F238E27FC236}">
                  <a16:creationId xmlns:a16="http://schemas.microsoft.com/office/drawing/2014/main" id="{4988E5DF-BFD3-CF4E-B860-3F9708B0E789}"/>
                </a:ext>
              </a:extLst>
            </p:cNvPr>
            <p:cNvSpPr/>
            <p:nvPr/>
          </p:nvSpPr>
          <p:spPr>
            <a:xfrm>
              <a:off x="2400532" y="3776952"/>
              <a:ext cx="25199" cy="26452"/>
            </a:xfrm>
            <a:custGeom>
              <a:avLst/>
              <a:gdLst/>
              <a:ahLst/>
              <a:cxnLst/>
              <a:rect l="l" t="t" r="r" b="b"/>
              <a:pathLst>
                <a:path w="1614" h="1694" extrusionOk="0">
                  <a:moveTo>
                    <a:pt x="162" y="0"/>
                  </a:moveTo>
                  <a:lnTo>
                    <a:pt x="1" y="1694"/>
                  </a:lnTo>
                  <a:lnTo>
                    <a:pt x="243" y="1694"/>
                  </a:lnTo>
                  <a:lnTo>
                    <a:pt x="283" y="928"/>
                  </a:lnTo>
                  <a:cubicBezTo>
                    <a:pt x="323" y="686"/>
                    <a:pt x="323" y="444"/>
                    <a:pt x="323" y="242"/>
                  </a:cubicBezTo>
                  <a:lnTo>
                    <a:pt x="727" y="1492"/>
                  </a:lnTo>
                  <a:lnTo>
                    <a:pt x="928" y="1492"/>
                  </a:lnTo>
                  <a:lnTo>
                    <a:pt x="1291" y="242"/>
                  </a:lnTo>
                  <a:cubicBezTo>
                    <a:pt x="1291" y="403"/>
                    <a:pt x="1332" y="605"/>
                    <a:pt x="1332" y="928"/>
                  </a:cubicBezTo>
                  <a:lnTo>
                    <a:pt x="1412" y="1694"/>
                  </a:lnTo>
                  <a:lnTo>
                    <a:pt x="1614" y="1694"/>
                  </a:lnTo>
                  <a:lnTo>
                    <a:pt x="1493" y="0"/>
                  </a:lnTo>
                  <a:lnTo>
                    <a:pt x="1170" y="0"/>
                  </a:lnTo>
                  <a:lnTo>
                    <a:pt x="848" y="1210"/>
                  </a:lnTo>
                  <a:lnTo>
                    <a:pt x="4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6903;p30">
              <a:extLst>
                <a:ext uri="{FF2B5EF4-FFF2-40B4-BE49-F238E27FC236}">
                  <a16:creationId xmlns:a16="http://schemas.microsoft.com/office/drawing/2014/main" id="{7E289ABA-773E-EF41-9D6C-FABCCC7916D2}"/>
                </a:ext>
              </a:extLst>
            </p:cNvPr>
            <p:cNvSpPr/>
            <p:nvPr/>
          </p:nvSpPr>
          <p:spPr>
            <a:xfrm>
              <a:off x="2432647" y="3776952"/>
              <a:ext cx="17642" cy="26452"/>
            </a:xfrm>
            <a:custGeom>
              <a:avLst/>
              <a:gdLst/>
              <a:ahLst/>
              <a:cxnLst/>
              <a:rect l="l" t="t" r="r" b="b"/>
              <a:pathLst>
                <a:path w="1130" h="1694" extrusionOk="0">
                  <a:moveTo>
                    <a:pt x="404" y="161"/>
                  </a:moveTo>
                  <a:cubicBezTo>
                    <a:pt x="565" y="161"/>
                    <a:pt x="646" y="202"/>
                    <a:pt x="726" y="242"/>
                  </a:cubicBezTo>
                  <a:cubicBezTo>
                    <a:pt x="767" y="282"/>
                    <a:pt x="807" y="323"/>
                    <a:pt x="807" y="444"/>
                  </a:cubicBezTo>
                  <a:cubicBezTo>
                    <a:pt x="807" y="524"/>
                    <a:pt x="767" y="605"/>
                    <a:pt x="726" y="645"/>
                  </a:cubicBezTo>
                  <a:cubicBezTo>
                    <a:pt x="646" y="686"/>
                    <a:pt x="565" y="726"/>
                    <a:pt x="484" y="726"/>
                  </a:cubicBezTo>
                  <a:lnTo>
                    <a:pt x="202" y="726"/>
                  </a:lnTo>
                  <a:lnTo>
                    <a:pt x="202" y="161"/>
                  </a:lnTo>
                  <a:close/>
                  <a:moveTo>
                    <a:pt x="484" y="887"/>
                  </a:moveTo>
                  <a:cubicBezTo>
                    <a:pt x="605" y="887"/>
                    <a:pt x="686" y="928"/>
                    <a:pt x="767" y="968"/>
                  </a:cubicBezTo>
                  <a:cubicBezTo>
                    <a:pt x="847" y="1008"/>
                    <a:pt x="888" y="1089"/>
                    <a:pt x="888" y="1210"/>
                  </a:cubicBezTo>
                  <a:cubicBezTo>
                    <a:pt x="888" y="1331"/>
                    <a:pt x="847" y="1412"/>
                    <a:pt x="767" y="1452"/>
                  </a:cubicBezTo>
                  <a:cubicBezTo>
                    <a:pt x="686" y="1492"/>
                    <a:pt x="605" y="1492"/>
                    <a:pt x="444" y="1492"/>
                  </a:cubicBezTo>
                  <a:lnTo>
                    <a:pt x="202" y="1492"/>
                  </a:lnTo>
                  <a:lnTo>
                    <a:pt x="202" y="887"/>
                  </a:lnTo>
                  <a:close/>
                  <a:moveTo>
                    <a:pt x="1" y="0"/>
                  </a:moveTo>
                  <a:lnTo>
                    <a:pt x="1" y="1694"/>
                  </a:lnTo>
                  <a:lnTo>
                    <a:pt x="444" y="1694"/>
                  </a:lnTo>
                  <a:cubicBezTo>
                    <a:pt x="888" y="1694"/>
                    <a:pt x="1130" y="1533"/>
                    <a:pt x="1130" y="1210"/>
                  </a:cubicBezTo>
                  <a:cubicBezTo>
                    <a:pt x="1130" y="1089"/>
                    <a:pt x="1089" y="968"/>
                    <a:pt x="1009" y="928"/>
                  </a:cubicBezTo>
                  <a:cubicBezTo>
                    <a:pt x="928" y="847"/>
                    <a:pt x="847" y="807"/>
                    <a:pt x="726" y="807"/>
                  </a:cubicBezTo>
                  <a:cubicBezTo>
                    <a:pt x="807" y="766"/>
                    <a:pt x="888" y="726"/>
                    <a:pt x="968" y="645"/>
                  </a:cubicBezTo>
                  <a:cubicBezTo>
                    <a:pt x="1009" y="605"/>
                    <a:pt x="1049" y="524"/>
                    <a:pt x="1049" y="403"/>
                  </a:cubicBezTo>
                  <a:cubicBezTo>
                    <a:pt x="1049" y="282"/>
                    <a:pt x="1009" y="161"/>
                    <a:pt x="888" y="81"/>
                  </a:cubicBezTo>
                  <a:cubicBezTo>
                    <a:pt x="767" y="40"/>
                    <a:pt x="605" y="0"/>
                    <a:pt x="4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6904;p30">
              <a:extLst>
                <a:ext uri="{FF2B5EF4-FFF2-40B4-BE49-F238E27FC236}">
                  <a16:creationId xmlns:a16="http://schemas.microsoft.com/office/drawing/2014/main" id="{89091B6E-9082-2A43-8750-F75AE07A1259}"/>
                </a:ext>
              </a:extLst>
            </p:cNvPr>
            <p:cNvSpPr/>
            <p:nvPr/>
          </p:nvSpPr>
          <p:spPr>
            <a:xfrm>
              <a:off x="2452162" y="3776952"/>
              <a:ext cx="21420" cy="26452"/>
            </a:xfrm>
            <a:custGeom>
              <a:avLst/>
              <a:gdLst/>
              <a:ahLst/>
              <a:cxnLst/>
              <a:rect l="l" t="t" r="r" b="b"/>
              <a:pathLst>
                <a:path w="1372" h="1694" extrusionOk="0">
                  <a:moveTo>
                    <a:pt x="686" y="161"/>
                  </a:moveTo>
                  <a:lnTo>
                    <a:pt x="928" y="1089"/>
                  </a:lnTo>
                  <a:lnTo>
                    <a:pt x="404" y="1089"/>
                  </a:lnTo>
                  <a:lnTo>
                    <a:pt x="686" y="161"/>
                  </a:lnTo>
                  <a:close/>
                  <a:moveTo>
                    <a:pt x="525" y="0"/>
                  </a:moveTo>
                  <a:lnTo>
                    <a:pt x="1" y="1694"/>
                  </a:lnTo>
                  <a:lnTo>
                    <a:pt x="243" y="1694"/>
                  </a:lnTo>
                  <a:lnTo>
                    <a:pt x="364" y="1250"/>
                  </a:lnTo>
                  <a:lnTo>
                    <a:pt x="1009" y="1250"/>
                  </a:lnTo>
                  <a:lnTo>
                    <a:pt x="1130" y="1694"/>
                  </a:lnTo>
                  <a:lnTo>
                    <a:pt x="1372" y="169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6905;p30">
              <a:extLst>
                <a:ext uri="{FF2B5EF4-FFF2-40B4-BE49-F238E27FC236}">
                  <a16:creationId xmlns:a16="http://schemas.microsoft.com/office/drawing/2014/main" id="{008E8757-FCD1-764B-BA9D-B152620CF542}"/>
                </a:ext>
              </a:extLst>
            </p:cNvPr>
            <p:cNvSpPr/>
            <p:nvPr/>
          </p:nvSpPr>
          <p:spPr>
            <a:xfrm>
              <a:off x="2477985" y="3776952"/>
              <a:ext cx="17642" cy="26452"/>
            </a:xfrm>
            <a:custGeom>
              <a:avLst/>
              <a:gdLst/>
              <a:ahLst/>
              <a:cxnLst/>
              <a:rect l="l" t="t" r="r" b="b"/>
              <a:pathLst>
                <a:path w="1130" h="1694" extrusionOk="0">
                  <a:moveTo>
                    <a:pt x="404" y="161"/>
                  </a:moveTo>
                  <a:cubicBezTo>
                    <a:pt x="565" y="161"/>
                    <a:pt x="645" y="202"/>
                    <a:pt x="726" y="242"/>
                  </a:cubicBezTo>
                  <a:cubicBezTo>
                    <a:pt x="807" y="282"/>
                    <a:pt x="807" y="323"/>
                    <a:pt x="807" y="444"/>
                  </a:cubicBezTo>
                  <a:cubicBezTo>
                    <a:pt x="807" y="524"/>
                    <a:pt x="807" y="605"/>
                    <a:pt x="726" y="645"/>
                  </a:cubicBezTo>
                  <a:cubicBezTo>
                    <a:pt x="645" y="686"/>
                    <a:pt x="565" y="726"/>
                    <a:pt x="484" y="726"/>
                  </a:cubicBezTo>
                  <a:lnTo>
                    <a:pt x="242" y="726"/>
                  </a:lnTo>
                  <a:lnTo>
                    <a:pt x="242" y="161"/>
                  </a:lnTo>
                  <a:close/>
                  <a:moveTo>
                    <a:pt x="525" y="887"/>
                  </a:moveTo>
                  <a:cubicBezTo>
                    <a:pt x="605" y="887"/>
                    <a:pt x="726" y="928"/>
                    <a:pt x="766" y="968"/>
                  </a:cubicBezTo>
                  <a:cubicBezTo>
                    <a:pt x="847" y="1008"/>
                    <a:pt x="887" y="1089"/>
                    <a:pt x="887" y="1210"/>
                  </a:cubicBezTo>
                  <a:cubicBezTo>
                    <a:pt x="887" y="1331"/>
                    <a:pt x="847" y="1412"/>
                    <a:pt x="766" y="1452"/>
                  </a:cubicBezTo>
                  <a:cubicBezTo>
                    <a:pt x="726" y="1492"/>
                    <a:pt x="605" y="1492"/>
                    <a:pt x="444" y="1492"/>
                  </a:cubicBezTo>
                  <a:lnTo>
                    <a:pt x="242" y="1492"/>
                  </a:lnTo>
                  <a:lnTo>
                    <a:pt x="242" y="887"/>
                  </a:lnTo>
                  <a:close/>
                  <a:moveTo>
                    <a:pt x="0" y="0"/>
                  </a:moveTo>
                  <a:lnTo>
                    <a:pt x="0" y="1694"/>
                  </a:lnTo>
                  <a:lnTo>
                    <a:pt x="444" y="1694"/>
                  </a:lnTo>
                  <a:cubicBezTo>
                    <a:pt x="928" y="1694"/>
                    <a:pt x="1129" y="1533"/>
                    <a:pt x="1129" y="1210"/>
                  </a:cubicBezTo>
                  <a:cubicBezTo>
                    <a:pt x="1129" y="1089"/>
                    <a:pt x="1089" y="968"/>
                    <a:pt x="1049" y="928"/>
                  </a:cubicBezTo>
                  <a:cubicBezTo>
                    <a:pt x="968" y="847"/>
                    <a:pt x="847" y="807"/>
                    <a:pt x="726" y="807"/>
                  </a:cubicBezTo>
                  <a:cubicBezTo>
                    <a:pt x="847" y="766"/>
                    <a:pt x="928" y="726"/>
                    <a:pt x="968" y="645"/>
                  </a:cubicBezTo>
                  <a:cubicBezTo>
                    <a:pt x="1049" y="605"/>
                    <a:pt x="1049" y="524"/>
                    <a:pt x="1049" y="403"/>
                  </a:cubicBezTo>
                  <a:cubicBezTo>
                    <a:pt x="1049" y="282"/>
                    <a:pt x="1008" y="161"/>
                    <a:pt x="887" y="81"/>
                  </a:cubicBezTo>
                  <a:cubicBezTo>
                    <a:pt x="766" y="40"/>
                    <a:pt x="605" y="0"/>
                    <a:pt x="4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6906;p30">
              <a:extLst>
                <a:ext uri="{FF2B5EF4-FFF2-40B4-BE49-F238E27FC236}">
                  <a16:creationId xmlns:a16="http://schemas.microsoft.com/office/drawing/2014/main" id="{B42C5231-695E-F146-8DB2-A4C559708C3E}"/>
                </a:ext>
              </a:extLst>
            </p:cNvPr>
            <p:cNvSpPr/>
            <p:nvPr/>
          </p:nvSpPr>
          <p:spPr>
            <a:xfrm>
              <a:off x="2498125" y="3776952"/>
              <a:ext cx="30241" cy="26452"/>
            </a:xfrm>
            <a:custGeom>
              <a:avLst/>
              <a:gdLst/>
              <a:ahLst/>
              <a:cxnLst/>
              <a:rect l="l" t="t" r="r" b="b"/>
              <a:pathLst>
                <a:path w="1937" h="1694" extrusionOk="0">
                  <a:moveTo>
                    <a:pt x="1" y="0"/>
                  </a:moveTo>
                  <a:lnTo>
                    <a:pt x="364" y="1694"/>
                  </a:lnTo>
                  <a:lnTo>
                    <a:pt x="646" y="1694"/>
                  </a:lnTo>
                  <a:lnTo>
                    <a:pt x="969" y="282"/>
                  </a:lnTo>
                  <a:lnTo>
                    <a:pt x="1291" y="1694"/>
                  </a:lnTo>
                  <a:lnTo>
                    <a:pt x="1574" y="1694"/>
                  </a:lnTo>
                  <a:lnTo>
                    <a:pt x="1937" y="0"/>
                  </a:lnTo>
                  <a:lnTo>
                    <a:pt x="1735" y="0"/>
                  </a:lnTo>
                  <a:lnTo>
                    <a:pt x="1453" y="1492"/>
                  </a:lnTo>
                  <a:lnTo>
                    <a:pt x="1090" y="0"/>
                  </a:lnTo>
                  <a:lnTo>
                    <a:pt x="848" y="0"/>
                  </a:lnTo>
                  <a:lnTo>
                    <a:pt x="525" y="1492"/>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6907;p30">
              <a:extLst>
                <a:ext uri="{FF2B5EF4-FFF2-40B4-BE49-F238E27FC236}">
                  <a16:creationId xmlns:a16="http://schemas.microsoft.com/office/drawing/2014/main" id="{A8522ECA-AA40-2F40-AE16-0A1AC9158CE4}"/>
                </a:ext>
              </a:extLst>
            </p:cNvPr>
            <p:cNvSpPr/>
            <p:nvPr/>
          </p:nvSpPr>
          <p:spPr>
            <a:xfrm>
              <a:off x="2533394" y="3776952"/>
              <a:ext cx="14488" cy="26452"/>
            </a:xfrm>
            <a:custGeom>
              <a:avLst/>
              <a:gdLst/>
              <a:ahLst/>
              <a:cxnLst/>
              <a:rect l="l" t="t" r="r" b="b"/>
              <a:pathLst>
                <a:path w="928" h="1694" extrusionOk="0">
                  <a:moveTo>
                    <a:pt x="0" y="0"/>
                  </a:moveTo>
                  <a:lnTo>
                    <a:pt x="0" y="1694"/>
                  </a:lnTo>
                  <a:lnTo>
                    <a:pt x="928" y="1694"/>
                  </a:lnTo>
                  <a:lnTo>
                    <a:pt x="928" y="1492"/>
                  </a:lnTo>
                  <a:lnTo>
                    <a:pt x="242" y="1492"/>
                  </a:lnTo>
                  <a:lnTo>
                    <a:pt x="242" y="928"/>
                  </a:lnTo>
                  <a:lnTo>
                    <a:pt x="807" y="928"/>
                  </a:lnTo>
                  <a:lnTo>
                    <a:pt x="807" y="726"/>
                  </a:lnTo>
                  <a:lnTo>
                    <a:pt x="242" y="726"/>
                  </a:lnTo>
                  <a:lnTo>
                    <a:pt x="242" y="161"/>
                  </a:lnTo>
                  <a:lnTo>
                    <a:pt x="887" y="161"/>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6908;p30">
              <a:extLst>
                <a:ext uri="{FF2B5EF4-FFF2-40B4-BE49-F238E27FC236}">
                  <a16:creationId xmlns:a16="http://schemas.microsoft.com/office/drawing/2014/main" id="{37EC92B0-8521-A746-B156-FE3758E234D6}"/>
                </a:ext>
              </a:extLst>
            </p:cNvPr>
            <p:cNvSpPr/>
            <p:nvPr/>
          </p:nvSpPr>
          <p:spPr>
            <a:xfrm>
              <a:off x="2064944" y="2574807"/>
              <a:ext cx="20156" cy="28981"/>
            </a:xfrm>
            <a:custGeom>
              <a:avLst/>
              <a:gdLst/>
              <a:ahLst/>
              <a:cxnLst/>
              <a:rect l="l" t="t" r="r" b="b"/>
              <a:pathLst>
                <a:path w="1291" h="1856" extrusionOk="0">
                  <a:moveTo>
                    <a:pt x="767" y="1"/>
                  </a:moveTo>
                  <a:cubicBezTo>
                    <a:pt x="484" y="1"/>
                    <a:pt x="242" y="162"/>
                    <a:pt x="121" y="444"/>
                  </a:cubicBezTo>
                  <a:cubicBezTo>
                    <a:pt x="41" y="565"/>
                    <a:pt x="0" y="767"/>
                    <a:pt x="41" y="928"/>
                  </a:cubicBezTo>
                  <a:cubicBezTo>
                    <a:pt x="0" y="1090"/>
                    <a:pt x="41" y="1291"/>
                    <a:pt x="121" y="1453"/>
                  </a:cubicBezTo>
                  <a:cubicBezTo>
                    <a:pt x="202" y="1574"/>
                    <a:pt x="283" y="1654"/>
                    <a:pt x="404" y="1735"/>
                  </a:cubicBezTo>
                  <a:cubicBezTo>
                    <a:pt x="525" y="1816"/>
                    <a:pt x="646" y="1856"/>
                    <a:pt x="767" y="1856"/>
                  </a:cubicBezTo>
                  <a:cubicBezTo>
                    <a:pt x="968" y="1856"/>
                    <a:pt x="1130" y="1775"/>
                    <a:pt x="1291" y="1654"/>
                  </a:cubicBezTo>
                  <a:lnTo>
                    <a:pt x="1170" y="1533"/>
                  </a:lnTo>
                  <a:cubicBezTo>
                    <a:pt x="1130" y="1574"/>
                    <a:pt x="1049" y="1574"/>
                    <a:pt x="1009" y="1614"/>
                  </a:cubicBezTo>
                  <a:cubicBezTo>
                    <a:pt x="928" y="1654"/>
                    <a:pt x="847" y="1654"/>
                    <a:pt x="767" y="1654"/>
                  </a:cubicBezTo>
                  <a:cubicBezTo>
                    <a:pt x="605" y="1654"/>
                    <a:pt x="484" y="1614"/>
                    <a:pt x="404" y="1493"/>
                  </a:cubicBezTo>
                  <a:cubicBezTo>
                    <a:pt x="202" y="1130"/>
                    <a:pt x="202" y="727"/>
                    <a:pt x="404" y="404"/>
                  </a:cubicBezTo>
                  <a:cubicBezTo>
                    <a:pt x="484" y="283"/>
                    <a:pt x="605" y="243"/>
                    <a:pt x="767" y="243"/>
                  </a:cubicBezTo>
                  <a:cubicBezTo>
                    <a:pt x="888" y="243"/>
                    <a:pt x="1049" y="283"/>
                    <a:pt x="1130" y="364"/>
                  </a:cubicBezTo>
                  <a:lnTo>
                    <a:pt x="1251" y="202"/>
                  </a:lnTo>
                  <a:cubicBezTo>
                    <a:pt x="1170" y="162"/>
                    <a:pt x="1130" y="122"/>
                    <a:pt x="1049" y="81"/>
                  </a:cubicBezTo>
                  <a:cubicBezTo>
                    <a:pt x="928" y="41"/>
                    <a:pt x="847" y="41"/>
                    <a:pt x="7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909;p30">
              <a:extLst>
                <a:ext uri="{FF2B5EF4-FFF2-40B4-BE49-F238E27FC236}">
                  <a16:creationId xmlns:a16="http://schemas.microsoft.com/office/drawing/2014/main" id="{1E54C1DE-7260-4B4D-84D5-0912621FDBF4}"/>
                </a:ext>
              </a:extLst>
            </p:cNvPr>
            <p:cNvSpPr/>
            <p:nvPr/>
          </p:nvSpPr>
          <p:spPr>
            <a:xfrm>
              <a:off x="2091391" y="2576072"/>
              <a:ext cx="15753" cy="27092"/>
            </a:xfrm>
            <a:custGeom>
              <a:avLst/>
              <a:gdLst/>
              <a:ahLst/>
              <a:cxnLst/>
              <a:rect l="l" t="t" r="r" b="b"/>
              <a:pathLst>
                <a:path w="1009" h="1735" extrusionOk="0">
                  <a:moveTo>
                    <a:pt x="0" y="0"/>
                  </a:moveTo>
                  <a:lnTo>
                    <a:pt x="0" y="1735"/>
                  </a:lnTo>
                  <a:lnTo>
                    <a:pt x="1008" y="1735"/>
                  </a:lnTo>
                  <a:lnTo>
                    <a:pt x="1008" y="1573"/>
                  </a:lnTo>
                  <a:lnTo>
                    <a:pt x="202" y="1573"/>
                  </a:lnTo>
                  <a:lnTo>
                    <a:pt x="202" y="928"/>
                  </a:lnTo>
                  <a:lnTo>
                    <a:pt x="847" y="928"/>
                  </a:lnTo>
                  <a:lnTo>
                    <a:pt x="847" y="767"/>
                  </a:lnTo>
                  <a:lnTo>
                    <a:pt x="202" y="767"/>
                  </a:lnTo>
                  <a:lnTo>
                    <a:pt x="242" y="162"/>
                  </a:lnTo>
                  <a:lnTo>
                    <a:pt x="968" y="162"/>
                  </a:lnTo>
                  <a:lnTo>
                    <a:pt x="100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910;p30">
              <a:extLst>
                <a:ext uri="{FF2B5EF4-FFF2-40B4-BE49-F238E27FC236}">
                  <a16:creationId xmlns:a16="http://schemas.microsoft.com/office/drawing/2014/main" id="{7DDB6A4B-484B-C941-8D6B-B102979799AA}"/>
                </a:ext>
              </a:extLst>
            </p:cNvPr>
            <p:cNvSpPr/>
            <p:nvPr/>
          </p:nvSpPr>
          <p:spPr>
            <a:xfrm>
              <a:off x="2112796" y="2575448"/>
              <a:ext cx="17642" cy="27717"/>
            </a:xfrm>
            <a:custGeom>
              <a:avLst/>
              <a:gdLst/>
              <a:ahLst/>
              <a:cxnLst/>
              <a:rect l="l" t="t" r="r" b="b"/>
              <a:pathLst>
                <a:path w="1130" h="1775" extrusionOk="0">
                  <a:moveTo>
                    <a:pt x="888" y="0"/>
                  </a:moveTo>
                  <a:lnTo>
                    <a:pt x="888" y="887"/>
                  </a:lnTo>
                  <a:lnTo>
                    <a:pt x="888" y="1452"/>
                  </a:lnTo>
                  <a:lnTo>
                    <a:pt x="888" y="1533"/>
                  </a:lnTo>
                  <a:lnTo>
                    <a:pt x="283" y="40"/>
                  </a:lnTo>
                  <a:lnTo>
                    <a:pt x="0" y="40"/>
                  </a:lnTo>
                  <a:lnTo>
                    <a:pt x="0" y="1775"/>
                  </a:lnTo>
                  <a:lnTo>
                    <a:pt x="202" y="1775"/>
                  </a:lnTo>
                  <a:lnTo>
                    <a:pt x="202" y="887"/>
                  </a:lnTo>
                  <a:lnTo>
                    <a:pt x="202" y="484"/>
                  </a:lnTo>
                  <a:lnTo>
                    <a:pt x="202" y="242"/>
                  </a:lnTo>
                  <a:lnTo>
                    <a:pt x="807" y="1734"/>
                  </a:lnTo>
                  <a:lnTo>
                    <a:pt x="1130" y="1734"/>
                  </a:lnTo>
                  <a:lnTo>
                    <a:pt x="11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911;p30">
              <a:extLst>
                <a:ext uri="{FF2B5EF4-FFF2-40B4-BE49-F238E27FC236}">
                  <a16:creationId xmlns:a16="http://schemas.microsoft.com/office/drawing/2014/main" id="{D1EA6305-691A-E34D-B05E-C81CE0864BBF}"/>
                </a:ext>
              </a:extLst>
            </p:cNvPr>
            <p:cNvSpPr/>
            <p:nvPr/>
          </p:nvSpPr>
          <p:spPr>
            <a:xfrm>
              <a:off x="2134825" y="2576072"/>
              <a:ext cx="20796" cy="27092"/>
            </a:xfrm>
            <a:custGeom>
              <a:avLst/>
              <a:gdLst/>
              <a:ahLst/>
              <a:cxnLst/>
              <a:rect l="l" t="t" r="r" b="b"/>
              <a:pathLst>
                <a:path w="1332" h="1735" extrusionOk="0">
                  <a:moveTo>
                    <a:pt x="1" y="0"/>
                  </a:moveTo>
                  <a:lnTo>
                    <a:pt x="1" y="202"/>
                  </a:lnTo>
                  <a:lnTo>
                    <a:pt x="565" y="202"/>
                  </a:lnTo>
                  <a:lnTo>
                    <a:pt x="565" y="1735"/>
                  </a:lnTo>
                  <a:lnTo>
                    <a:pt x="767" y="1735"/>
                  </a:lnTo>
                  <a:lnTo>
                    <a:pt x="807" y="202"/>
                  </a:lnTo>
                  <a:lnTo>
                    <a:pt x="1291" y="202"/>
                  </a:lnTo>
                  <a:lnTo>
                    <a:pt x="13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912;p30">
              <a:extLst>
                <a:ext uri="{FF2B5EF4-FFF2-40B4-BE49-F238E27FC236}">
                  <a16:creationId xmlns:a16="http://schemas.microsoft.com/office/drawing/2014/main" id="{273CDADC-BD4A-A04F-B0B4-19D65418C737}"/>
                </a:ext>
              </a:extLst>
            </p:cNvPr>
            <p:cNvSpPr/>
            <p:nvPr/>
          </p:nvSpPr>
          <p:spPr>
            <a:xfrm>
              <a:off x="2160648" y="2575900"/>
              <a:ext cx="18907" cy="27264"/>
            </a:xfrm>
            <a:custGeom>
              <a:avLst/>
              <a:gdLst/>
              <a:ahLst/>
              <a:cxnLst/>
              <a:rect l="l" t="t" r="r" b="b"/>
              <a:pathLst>
                <a:path w="1211" h="1746" extrusionOk="0">
                  <a:moveTo>
                    <a:pt x="525" y="173"/>
                  </a:moveTo>
                  <a:cubicBezTo>
                    <a:pt x="605" y="173"/>
                    <a:pt x="726" y="213"/>
                    <a:pt x="807" y="253"/>
                  </a:cubicBezTo>
                  <a:cubicBezTo>
                    <a:pt x="888" y="334"/>
                    <a:pt x="928" y="415"/>
                    <a:pt x="888" y="495"/>
                  </a:cubicBezTo>
                  <a:cubicBezTo>
                    <a:pt x="928" y="616"/>
                    <a:pt x="888" y="697"/>
                    <a:pt x="807" y="778"/>
                  </a:cubicBezTo>
                  <a:cubicBezTo>
                    <a:pt x="726" y="818"/>
                    <a:pt x="605" y="858"/>
                    <a:pt x="525" y="858"/>
                  </a:cubicBezTo>
                  <a:lnTo>
                    <a:pt x="242" y="858"/>
                  </a:lnTo>
                  <a:lnTo>
                    <a:pt x="242" y="173"/>
                  </a:lnTo>
                  <a:close/>
                  <a:moveTo>
                    <a:pt x="573" y="1"/>
                  </a:moveTo>
                  <a:cubicBezTo>
                    <a:pt x="544" y="1"/>
                    <a:pt x="514" y="4"/>
                    <a:pt x="484" y="11"/>
                  </a:cubicBezTo>
                  <a:lnTo>
                    <a:pt x="0" y="11"/>
                  </a:lnTo>
                  <a:lnTo>
                    <a:pt x="0" y="1746"/>
                  </a:lnTo>
                  <a:lnTo>
                    <a:pt x="242" y="1746"/>
                  </a:lnTo>
                  <a:lnTo>
                    <a:pt x="242" y="1020"/>
                  </a:lnTo>
                  <a:lnTo>
                    <a:pt x="484" y="1020"/>
                  </a:lnTo>
                  <a:lnTo>
                    <a:pt x="968" y="1746"/>
                  </a:lnTo>
                  <a:lnTo>
                    <a:pt x="1210" y="1746"/>
                  </a:lnTo>
                  <a:lnTo>
                    <a:pt x="726" y="979"/>
                  </a:lnTo>
                  <a:cubicBezTo>
                    <a:pt x="807" y="939"/>
                    <a:pt x="928" y="899"/>
                    <a:pt x="1009" y="818"/>
                  </a:cubicBezTo>
                  <a:cubicBezTo>
                    <a:pt x="1089" y="737"/>
                    <a:pt x="1130" y="616"/>
                    <a:pt x="1130" y="495"/>
                  </a:cubicBezTo>
                  <a:cubicBezTo>
                    <a:pt x="1130" y="334"/>
                    <a:pt x="1089" y="213"/>
                    <a:pt x="968" y="132"/>
                  </a:cubicBezTo>
                  <a:cubicBezTo>
                    <a:pt x="837" y="67"/>
                    <a:pt x="705" y="1"/>
                    <a:pt x="5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913;p30">
              <a:extLst>
                <a:ext uri="{FF2B5EF4-FFF2-40B4-BE49-F238E27FC236}">
                  <a16:creationId xmlns:a16="http://schemas.microsoft.com/office/drawing/2014/main" id="{A4F27430-13D1-D341-940B-0BF4693CA013}"/>
                </a:ext>
              </a:extLst>
            </p:cNvPr>
            <p:cNvSpPr/>
            <p:nvPr/>
          </p:nvSpPr>
          <p:spPr>
            <a:xfrm>
              <a:off x="2181428" y="2576072"/>
              <a:ext cx="22045" cy="27092"/>
            </a:xfrm>
            <a:custGeom>
              <a:avLst/>
              <a:gdLst/>
              <a:ahLst/>
              <a:cxnLst/>
              <a:rect l="l" t="t" r="r" b="b"/>
              <a:pathLst>
                <a:path w="1412" h="1735" extrusionOk="0">
                  <a:moveTo>
                    <a:pt x="726" y="162"/>
                  </a:moveTo>
                  <a:lnTo>
                    <a:pt x="1008" y="1089"/>
                  </a:lnTo>
                  <a:lnTo>
                    <a:pt x="444" y="1089"/>
                  </a:lnTo>
                  <a:lnTo>
                    <a:pt x="726" y="162"/>
                  </a:lnTo>
                  <a:close/>
                  <a:moveTo>
                    <a:pt x="565" y="0"/>
                  </a:moveTo>
                  <a:lnTo>
                    <a:pt x="0" y="1735"/>
                  </a:lnTo>
                  <a:lnTo>
                    <a:pt x="242" y="1735"/>
                  </a:lnTo>
                  <a:lnTo>
                    <a:pt x="363" y="1291"/>
                  </a:lnTo>
                  <a:lnTo>
                    <a:pt x="1049" y="1291"/>
                  </a:lnTo>
                  <a:lnTo>
                    <a:pt x="1210" y="1735"/>
                  </a:lnTo>
                  <a:lnTo>
                    <a:pt x="1412" y="1735"/>
                  </a:lnTo>
                  <a:lnTo>
                    <a:pt x="8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914;p30">
              <a:extLst>
                <a:ext uri="{FF2B5EF4-FFF2-40B4-BE49-F238E27FC236}">
                  <a16:creationId xmlns:a16="http://schemas.microsoft.com/office/drawing/2014/main" id="{7151FFE1-98AA-E745-A2FF-A01E3C3AF39F}"/>
                </a:ext>
              </a:extLst>
            </p:cNvPr>
            <p:cNvSpPr/>
            <p:nvPr/>
          </p:nvSpPr>
          <p:spPr>
            <a:xfrm>
              <a:off x="2209764" y="2576072"/>
              <a:ext cx="15753" cy="27092"/>
            </a:xfrm>
            <a:custGeom>
              <a:avLst/>
              <a:gdLst/>
              <a:ahLst/>
              <a:cxnLst/>
              <a:rect l="l" t="t" r="r" b="b"/>
              <a:pathLst>
                <a:path w="1009" h="1735" extrusionOk="0">
                  <a:moveTo>
                    <a:pt x="0" y="0"/>
                  </a:moveTo>
                  <a:lnTo>
                    <a:pt x="0" y="1735"/>
                  </a:lnTo>
                  <a:lnTo>
                    <a:pt x="1008" y="1735"/>
                  </a:lnTo>
                  <a:lnTo>
                    <a:pt x="1008" y="1533"/>
                  </a:lnTo>
                  <a:lnTo>
                    <a:pt x="242" y="1533"/>
                  </a:lnTo>
                  <a:lnTo>
                    <a:pt x="24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915;p30">
              <a:extLst>
                <a:ext uri="{FF2B5EF4-FFF2-40B4-BE49-F238E27FC236}">
                  <a16:creationId xmlns:a16="http://schemas.microsoft.com/office/drawing/2014/main" id="{F5860561-6606-964B-978A-A15E7FE7CE0B}"/>
                </a:ext>
              </a:extLst>
            </p:cNvPr>
            <p:cNvSpPr/>
            <p:nvPr/>
          </p:nvSpPr>
          <p:spPr>
            <a:xfrm>
              <a:off x="2086973" y="2623306"/>
              <a:ext cx="22060" cy="27092"/>
            </a:xfrm>
            <a:custGeom>
              <a:avLst/>
              <a:gdLst/>
              <a:ahLst/>
              <a:cxnLst/>
              <a:rect l="l" t="t" r="r" b="b"/>
              <a:pathLst>
                <a:path w="1413" h="1735" extrusionOk="0">
                  <a:moveTo>
                    <a:pt x="686" y="202"/>
                  </a:moveTo>
                  <a:lnTo>
                    <a:pt x="969" y="1129"/>
                  </a:lnTo>
                  <a:lnTo>
                    <a:pt x="404" y="1129"/>
                  </a:lnTo>
                  <a:lnTo>
                    <a:pt x="686" y="202"/>
                  </a:lnTo>
                  <a:close/>
                  <a:moveTo>
                    <a:pt x="565" y="0"/>
                  </a:moveTo>
                  <a:lnTo>
                    <a:pt x="1" y="1734"/>
                  </a:lnTo>
                  <a:lnTo>
                    <a:pt x="203" y="1734"/>
                  </a:lnTo>
                  <a:lnTo>
                    <a:pt x="364" y="1291"/>
                  </a:lnTo>
                  <a:lnTo>
                    <a:pt x="1049" y="1291"/>
                  </a:lnTo>
                  <a:lnTo>
                    <a:pt x="1170" y="1734"/>
                  </a:lnTo>
                  <a:lnTo>
                    <a:pt x="1412" y="173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916;p30">
              <a:extLst>
                <a:ext uri="{FF2B5EF4-FFF2-40B4-BE49-F238E27FC236}">
                  <a16:creationId xmlns:a16="http://schemas.microsoft.com/office/drawing/2014/main" id="{D26AD9E1-AECC-A944-950E-7737A4CB2EA6}"/>
                </a:ext>
              </a:extLst>
            </p:cNvPr>
            <p:cNvSpPr/>
            <p:nvPr/>
          </p:nvSpPr>
          <p:spPr>
            <a:xfrm>
              <a:off x="2115309" y="2623306"/>
              <a:ext cx="15753" cy="27092"/>
            </a:xfrm>
            <a:custGeom>
              <a:avLst/>
              <a:gdLst/>
              <a:ahLst/>
              <a:cxnLst/>
              <a:rect l="l" t="t" r="r" b="b"/>
              <a:pathLst>
                <a:path w="1009" h="1735" extrusionOk="0">
                  <a:moveTo>
                    <a:pt x="1" y="0"/>
                  </a:moveTo>
                  <a:lnTo>
                    <a:pt x="1" y="1734"/>
                  </a:lnTo>
                  <a:lnTo>
                    <a:pt x="202" y="1734"/>
                  </a:lnTo>
                  <a:lnTo>
                    <a:pt x="202" y="968"/>
                  </a:lnTo>
                  <a:lnTo>
                    <a:pt x="888" y="968"/>
                  </a:lnTo>
                  <a:lnTo>
                    <a:pt x="888" y="807"/>
                  </a:lnTo>
                  <a:lnTo>
                    <a:pt x="202" y="807"/>
                  </a:lnTo>
                  <a:lnTo>
                    <a:pt x="202" y="202"/>
                  </a:lnTo>
                  <a:lnTo>
                    <a:pt x="1009" y="202"/>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917;p30">
              <a:extLst>
                <a:ext uri="{FF2B5EF4-FFF2-40B4-BE49-F238E27FC236}">
                  <a16:creationId xmlns:a16="http://schemas.microsoft.com/office/drawing/2014/main" id="{85CAA344-4C96-0148-B93E-CA67D0841417}"/>
                </a:ext>
              </a:extLst>
            </p:cNvPr>
            <p:cNvSpPr/>
            <p:nvPr/>
          </p:nvSpPr>
          <p:spPr>
            <a:xfrm>
              <a:off x="2136714" y="2623696"/>
              <a:ext cx="18907" cy="27326"/>
            </a:xfrm>
            <a:custGeom>
              <a:avLst/>
              <a:gdLst/>
              <a:ahLst/>
              <a:cxnLst/>
              <a:rect l="l" t="t" r="r" b="b"/>
              <a:pathLst>
                <a:path w="1211" h="1750" extrusionOk="0">
                  <a:moveTo>
                    <a:pt x="525" y="177"/>
                  </a:moveTo>
                  <a:cubicBezTo>
                    <a:pt x="606" y="177"/>
                    <a:pt x="727" y="177"/>
                    <a:pt x="807" y="257"/>
                  </a:cubicBezTo>
                  <a:lnTo>
                    <a:pt x="807" y="217"/>
                  </a:lnTo>
                  <a:cubicBezTo>
                    <a:pt x="888" y="298"/>
                    <a:pt x="928" y="378"/>
                    <a:pt x="928" y="459"/>
                  </a:cubicBezTo>
                  <a:cubicBezTo>
                    <a:pt x="928" y="580"/>
                    <a:pt x="888" y="661"/>
                    <a:pt x="807" y="741"/>
                  </a:cubicBezTo>
                  <a:cubicBezTo>
                    <a:pt x="727" y="782"/>
                    <a:pt x="606" y="822"/>
                    <a:pt x="525" y="822"/>
                  </a:cubicBezTo>
                  <a:lnTo>
                    <a:pt x="283" y="822"/>
                  </a:lnTo>
                  <a:lnTo>
                    <a:pt x="283" y="177"/>
                  </a:lnTo>
                  <a:close/>
                  <a:moveTo>
                    <a:pt x="589" y="0"/>
                  </a:moveTo>
                  <a:cubicBezTo>
                    <a:pt x="543" y="0"/>
                    <a:pt x="495" y="5"/>
                    <a:pt x="444" y="15"/>
                  </a:cubicBezTo>
                  <a:lnTo>
                    <a:pt x="1" y="15"/>
                  </a:lnTo>
                  <a:lnTo>
                    <a:pt x="1" y="1750"/>
                  </a:lnTo>
                  <a:lnTo>
                    <a:pt x="243" y="1750"/>
                  </a:lnTo>
                  <a:lnTo>
                    <a:pt x="243" y="983"/>
                  </a:lnTo>
                  <a:lnTo>
                    <a:pt x="485" y="983"/>
                  </a:lnTo>
                  <a:lnTo>
                    <a:pt x="969" y="1750"/>
                  </a:lnTo>
                  <a:lnTo>
                    <a:pt x="1211" y="1750"/>
                  </a:lnTo>
                  <a:lnTo>
                    <a:pt x="727" y="983"/>
                  </a:lnTo>
                  <a:cubicBezTo>
                    <a:pt x="848" y="943"/>
                    <a:pt x="928" y="903"/>
                    <a:pt x="1049" y="822"/>
                  </a:cubicBezTo>
                  <a:lnTo>
                    <a:pt x="1009" y="822"/>
                  </a:lnTo>
                  <a:cubicBezTo>
                    <a:pt x="1170" y="580"/>
                    <a:pt x="1170" y="298"/>
                    <a:pt x="969" y="136"/>
                  </a:cubicBezTo>
                  <a:cubicBezTo>
                    <a:pt x="848" y="46"/>
                    <a:pt x="727" y="0"/>
                    <a:pt x="5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918;p30">
              <a:extLst>
                <a:ext uri="{FF2B5EF4-FFF2-40B4-BE49-F238E27FC236}">
                  <a16:creationId xmlns:a16="http://schemas.microsoft.com/office/drawing/2014/main" id="{8A24EB9D-241D-D246-A02B-C0C4653EF90F}"/>
                </a:ext>
              </a:extLst>
            </p:cNvPr>
            <p:cNvSpPr/>
            <p:nvPr/>
          </p:nvSpPr>
          <p:spPr>
            <a:xfrm>
              <a:off x="2161272" y="2623306"/>
              <a:ext cx="15753" cy="27092"/>
            </a:xfrm>
            <a:custGeom>
              <a:avLst/>
              <a:gdLst/>
              <a:ahLst/>
              <a:cxnLst/>
              <a:rect l="l" t="t" r="r" b="b"/>
              <a:pathLst>
                <a:path w="1009" h="1735" extrusionOk="0">
                  <a:moveTo>
                    <a:pt x="1" y="0"/>
                  </a:moveTo>
                  <a:lnTo>
                    <a:pt x="1" y="161"/>
                  </a:lnTo>
                  <a:lnTo>
                    <a:pt x="404" y="161"/>
                  </a:lnTo>
                  <a:lnTo>
                    <a:pt x="404" y="1573"/>
                  </a:lnTo>
                  <a:lnTo>
                    <a:pt x="1" y="1573"/>
                  </a:lnTo>
                  <a:lnTo>
                    <a:pt x="1" y="1734"/>
                  </a:lnTo>
                  <a:lnTo>
                    <a:pt x="1009" y="1734"/>
                  </a:lnTo>
                  <a:lnTo>
                    <a:pt x="1009" y="1573"/>
                  </a:lnTo>
                  <a:lnTo>
                    <a:pt x="606" y="1573"/>
                  </a:lnTo>
                  <a:lnTo>
                    <a:pt x="606" y="161"/>
                  </a:lnTo>
                  <a:lnTo>
                    <a:pt x="1009" y="161"/>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919;p30">
              <a:extLst>
                <a:ext uri="{FF2B5EF4-FFF2-40B4-BE49-F238E27FC236}">
                  <a16:creationId xmlns:a16="http://schemas.microsoft.com/office/drawing/2014/main" id="{1CAA69A9-E6C2-C64F-908A-855FD4B70AA4}"/>
                </a:ext>
              </a:extLst>
            </p:cNvPr>
            <p:cNvSpPr/>
            <p:nvPr/>
          </p:nvSpPr>
          <p:spPr>
            <a:xfrm>
              <a:off x="2182677" y="2622666"/>
              <a:ext cx="20171" cy="28357"/>
            </a:xfrm>
            <a:custGeom>
              <a:avLst/>
              <a:gdLst/>
              <a:ahLst/>
              <a:cxnLst/>
              <a:rect l="l" t="t" r="r" b="b"/>
              <a:pathLst>
                <a:path w="1292" h="1816" extrusionOk="0">
                  <a:moveTo>
                    <a:pt x="767" y="1"/>
                  </a:moveTo>
                  <a:cubicBezTo>
                    <a:pt x="646" y="1"/>
                    <a:pt x="525" y="41"/>
                    <a:pt x="404" y="122"/>
                  </a:cubicBezTo>
                  <a:cubicBezTo>
                    <a:pt x="283" y="202"/>
                    <a:pt x="203" y="283"/>
                    <a:pt x="122" y="444"/>
                  </a:cubicBezTo>
                  <a:cubicBezTo>
                    <a:pt x="1" y="727"/>
                    <a:pt x="1" y="1090"/>
                    <a:pt x="122" y="1412"/>
                  </a:cubicBezTo>
                  <a:cubicBezTo>
                    <a:pt x="203" y="1533"/>
                    <a:pt x="283" y="1654"/>
                    <a:pt x="404" y="1695"/>
                  </a:cubicBezTo>
                  <a:cubicBezTo>
                    <a:pt x="525" y="1775"/>
                    <a:pt x="646" y="1816"/>
                    <a:pt x="807" y="1816"/>
                  </a:cubicBezTo>
                  <a:cubicBezTo>
                    <a:pt x="969" y="1816"/>
                    <a:pt x="1170" y="1735"/>
                    <a:pt x="1291" y="1614"/>
                  </a:cubicBezTo>
                  <a:lnTo>
                    <a:pt x="1170" y="1493"/>
                  </a:lnTo>
                  <a:cubicBezTo>
                    <a:pt x="1130" y="1533"/>
                    <a:pt x="1090" y="1574"/>
                    <a:pt x="1009" y="1574"/>
                  </a:cubicBezTo>
                  <a:cubicBezTo>
                    <a:pt x="928" y="1614"/>
                    <a:pt x="848" y="1614"/>
                    <a:pt x="767" y="1614"/>
                  </a:cubicBezTo>
                  <a:cubicBezTo>
                    <a:pt x="646" y="1614"/>
                    <a:pt x="485" y="1574"/>
                    <a:pt x="404" y="1453"/>
                  </a:cubicBezTo>
                  <a:cubicBezTo>
                    <a:pt x="283" y="1291"/>
                    <a:pt x="243" y="1090"/>
                    <a:pt x="243" y="928"/>
                  </a:cubicBezTo>
                  <a:cubicBezTo>
                    <a:pt x="243" y="727"/>
                    <a:pt x="283" y="525"/>
                    <a:pt x="404" y="364"/>
                  </a:cubicBezTo>
                  <a:cubicBezTo>
                    <a:pt x="485" y="243"/>
                    <a:pt x="646" y="202"/>
                    <a:pt x="807" y="202"/>
                  </a:cubicBezTo>
                  <a:cubicBezTo>
                    <a:pt x="928" y="202"/>
                    <a:pt x="1049" y="243"/>
                    <a:pt x="1170" y="323"/>
                  </a:cubicBezTo>
                  <a:lnTo>
                    <a:pt x="1291" y="202"/>
                  </a:lnTo>
                  <a:cubicBezTo>
                    <a:pt x="1211" y="122"/>
                    <a:pt x="1130" y="81"/>
                    <a:pt x="1049" y="41"/>
                  </a:cubicBezTo>
                  <a:cubicBezTo>
                    <a:pt x="969" y="41"/>
                    <a:pt x="888" y="1"/>
                    <a:pt x="7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920;p30">
              <a:extLst>
                <a:ext uri="{FF2B5EF4-FFF2-40B4-BE49-F238E27FC236}">
                  <a16:creationId xmlns:a16="http://schemas.microsoft.com/office/drawing/2014/main" id="{0BFD2C57-C43A-0144-9C22-F112F7D5BCC3}"/>
                </a:ext>
              </a:extLst>
            </p:cNvPr>
            <p:cNvSpPr/>
            <p:nvPr/>
          </p:nvSpPr>
          <p:spPr>
            <a:xfrm>
              <a:off x="2205346" y="2623306"/>
              <a:ext cx="22060" cy="27092"/>
            </a:xfrm>
            <a:custGeom>
              <a:avLst/>
              <a:gdLst/>
              <a:ahLst/>
              <a:cxnLst/>
              <a:rect l="l" t="t" r="r" b="b"/>
              <a:pathLst>
                <a:path w="1413" h="1735" extrusionOk="0">
                  <a:moveTo>
                    <a:pt x="686" y="202"/>
                  </a:moveTo>
                  <a:lnTo>
                    <a:pt x="969" y="1129"/>
                  </a:lnTo>
                  <a:lnTo>
                    <a:pt x="404" y="1129"/>
                  </a:lnTo>
                  <a:lnTo>
                    <a:pt x="686" y="202"/>
                  </a:lnTo>
                  <a:close/>
                  <a:moveTo>
                    <a:pt x="565" y="0"/>
                  </a:moveTo>
                  <a:lnTo>
                    <a:pt x="1" y="1734"/>
                  </a:lnTo>
                  <a:lnTo>
                    <a:pt x="202" y="1734"/>
                  </a:lnTo>
                  <a:lnTo>
                    <a:pt x="364" y="1291"/>
                  </a:lnTo>
                  <a:lnTo>
                    <a:pt x="1049" y="1291"/>
                  </a:lnTo>
                  <a:lnTo>
                    <a:pt x="1170" y="1734"/>
                  </a:lnTo>
                  <a:lnTo>
                    <a:pt x="1412" y="173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921;p30">
              <a:extLst>
                <a:ext uri="{FF2B5EF4-FFF2-40B4-BE49-F238E27FC236}">
                  <a16:creationId xmlns:a16="http://schemas.microsoft.com/office/drawing/2014/main" id="{8A53122A-7EF9-B043-8908-2670F5A0024C}"/>
                </a:ext>
              </a:extLst>
            </p:cNvPr>
            <p:cNvSpPr/>
            <p:nvPr/>
          </p:nvSpPr>
          <p:spPr>
            <a:xfrm>
              <a:off x="2125379" y="2670930"/>
              <a:ext cx="18907" cy="27326"/>
            </a:xfrm>
            <a:custGeom>
              <a:avLst/>
              <a:gdLst/>
              <a:ahLst/>
              <a:cxnLst/>
              <a:rect l="l" t="t" r="r" b="b"/>
              <a:pathLst>
                <a:path w="1211" h="1750" extrusionOk="0">
                  <a:moveTo>
                    <a:pt x="485" y="176"/>
                  </a:moveTo>
                  <a:cubicBezTo>
                    <a:pt x="606" y="176"/>
                    <a:pt x="687" y="176"/>
                    <a:pt x="808" y="257"/>
                  </a:cubicBezTo>
                  <a:cubicBezTo>
                    <a:pt x="848" y="297"/>
                    <a:pt x="888" y="378"/>
                    <a:pt x="888" y="459"/>
                  </a:cubicBezTo>
                  <a:cubicBezTo>
                    <a:pt x="888" y="580"/>
                    <a:pt x="848" y="660"/>
                    <a:pt x="767" y="741"/>
                  </a:cubicBezTo>
                  <a:cubicBezTo>
                    <a:pt x="687" y="781"/>
                    <a:pt x="606" y="822"/>
                    <a:pt x="485" y="822"/>
                  </a:cubicBezTo>
                  <a:lnTo>
                    <a:pt x="243" y="822"/>
                  </a:lnTo>
                  <a:lnTo>
                    <a:pt x="243" y="176"/>
                  </a:lnTo>
                  <a:close/>
                  <a:moveTo>
                    <a:pt x="572" y="0"/>
                  </a:moveTo>
                  <a:cubicBezTo>
                    <a:pt x="528" y="0"/>
                    <a:pt x="485" y="5"/>
                    <a:pt x="445" y="15"/>
                  </a:cubicBezTo>
                  <a:lnTo>
                    <a:pt x="1" y="15"/>
                  </a:lnTo>
                  <a:lnTo>
                    <a:pt x="1" y="1749"/>
                  </a:lnTo>
                  <a:lnTo>
                    <a:pt x="203" y="1749"/>
                  </a:lnTo>
                  <a:lnTo>
                    <a:pt x="203" y="983"/>
                  </a:lnTo>
                  <a:lnTo>
                    <a:pt x="445" y="983"/>
                  </a:lnTo>
                  <a:lnTo>
                    <a:pt x="929" y="1749"/>
                  </a:lnTo>
                  <a:lnTo>
                    <a:pt x="1211" y="1749"/>
                  </a:lnTo>
                  <a:lnTo>
                    <a:pt x="687" y="983"/>
                  </a:lnTo>
                  <a:cubicBezTo>
                    <a:pt x="808" y="943"/>
                    <a:pt x="929" y="902"/>
                    <a:pt x="1009" y="822"/>
                  </a:cubicBezTo>
                  <a:cubicBezTo>
                    <a:pt x="1090" y="701"/>
                    <a:pt x="1130" y="620"/>
                    <a:pt x="1130" y="499"/>
                  </a:cubicBezTo>
                  <a:cubicBezTo>
                    <a:pt x="1130" y="338"/>
                    <a:pt x="1049" y="217"/>
                    <a:pt x="969" y="136"/>
                  </a:cubicBezTo>
                  <a:cubicBezTo>
                    <a:pt x="848" y="45"/>
                    <a:pt x="704" y="0"/>
                    <a:pt x="5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922;p30">
              <a:extLst>
                <a:ext uri="{FF2B5EF4-FFF2-40B4-BE49-F238E27FC236}">
                  <a16:creationId xmlns:a16="http://schemas.microsoft.com/office/drawing/2014/main" id="{F3F198FF-0A0B-FB44-95DF-9E4628D39961}"/>
                </a:ext>
              </a:extLst>
            </p:cNvPr>
            <p:cNvSpPr/>
            <p:nvPr/>
          </p:nvSpPr>
          <p:spPr>
            <a:xfrm>
              <a:off x="2150578" y="2670524"/>
              <a:ext cx="15753" cy="27092"/>
            </a:xfrm>
            <a:custGeom>
              <a:avLst/>
              <a:gdLst/>
              <a:ahLst/>
              <a:cxnLst/>
              <a:rect l="l" t="t" r="r" b="b"/>
              <a:pathLst>
                <a:path w="1009" h="1735" extrusionOk="0">
                  <a:moveTo>
                    <a:pt x="0" y="1"/>
                  </a:moveTo>
                  <a:lnTo>
                    <a:pt x="0" y="1735"/>
                  </a:lnTo>
                  <a:lnTo>
                    <a:pt x="1008" y="1735"/>
                  </a:lnTo>
                  <a:lnTo>
                    <a:pt x="1008" y="1574"/>
                  </a:lnTo>
                  <a:lnTo>
                    <a:pt x="202" y="1574"/>
                  </a:lnTo>
                  <a:lnTo>
                    <a:pt x="202" y="969"/>
                  </a:lnTo>
                  <a:lnTo>
                    <a:pt x="847" y="969"/>
                  </a:lnTo>
                  <a:lnTo>
                    <a:pt x="847" y="767"/>
                  </a:lnTo>
                  <a:lnTo>
                    <a:pt x="202" y="767"/>
                  </a:lnTo>
                  <a:lnTo>
                    <a:pt x="242" y="202"/>
                  </a:lnTo>
                  <a:lnTo>
                    <a:pt x="1008" y="202"/>
                  </a:lnTo>
                  <a:lnTo>
                    <a:pt x="100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923;p30">
              <a:extLst>
                <a:ext uri="{FF2B5EF4-FFF2-40B4-BE49-F238E27FC236}">
                  <a16:creationId xmlns:a16="http://schemas.microsoft.com/office/drawing/2014/main" id="{3EEB0D82-DE90-C142-A169-925EAA8CA10C}"/>
                </a:ext>
              </a:extLst>
            </p:cNvPr>
            <p:cNvSpPr/>
            <p:nvPr/>
          </p:nvSpPr>
          <p:spPr>
            <a:xfrm>
              <a:off x="2173231" y="2670524"/>
              <a:ext cx="17658" cy="27092"/>
            </a:xfrm>
            <a:custGeom>
              <a:avLst/>
              <a:gdLst/>
              <a:ahLst/>
              <a:cxnLst/>
              <a:rect l="l" t="t" r="r" b="b"/>
              <a:pathLst>
                <a:path w="1131" h="1735" extrusionOk="0">
                  <a:moveTo>
                    <a:pt x="485" y="202"/>
                  </a:moveTo>
                  <a:cubicBezTo>
                    <a:pt x="606" y="202"/>
                    <a:pt x="687" y="202"/>
                    <a:pt x="808" y="283"/>
                  </a:cubicBezTo>
                  <a:cubicBezTo>
                    <a:pt x="848" y="364"/>
                    <a:pt x="888" y="444"/>
                    <a:pt x="888" y="565"/>
                  </a:cubicBezTo>
                  <a:cubicBezTo>
                    <a:pt x="929" y="646"/>
                    <a:pt x="888" y="767"/>
                    <a:pt x="808" y="848"/>
                  </a:cubicBezTo>
                  <a:cubicBezTo>
                    <a:pt x="687" y="928"/>
                    <a:pt x="606" y="928"/>
                    <a:pt x="485" y="928"/>
                  </a:cubicBezTo>
                  <a:lnTo>
                    <a:pt x="243" y="928"/>
                  </a:lnTo>
                  <a:lnTo>
                    <a:pt x="243" y="202"/>
                  </a:lnTo>
                  <a:close/>
                  <a:moveTo>
                    <a:pt x="1" y="1"/>
                  </a:moveTo>
                  <a:lnTo>
                    <a:pt x="1" y="1735"/>
                  </a:lnTo>
                  <a:lnTo>
                    <a:pt x="243" y="1735"/>
                  </a:lnTo>
                  <a:lnTo>
                    <a:pt x="243" y="1090"/>
                  </a:lnTo>
                  <a:lnTo>
                    <a:pt x="445" y="1090"/>
                  </a:lnTo>
                  <a:cubicBezTo>
                    <a:pt x="495" y="1100"/>
                    <a:pt x="543" y="1105"/>
                    <a:pt x="589" y="1105"/>
                  </a:cubicBezTo>
                  <a:cubicBezTo>
                    <a:pt x="727" y="1105"/>
                    <a:pt x="848" y="1059"/>
                    <a:pt x="969" y="969"/>
                  </a:cubicBezTo>
                  <a:cubicBezTo>
                    <a:pt x="1090" y="888"/>
                    <a:pt x="1130" y="727"/>
                    <a:pt x="1130" y="525"/>
                  </a:cubicBezTo>
                  <a:cubicBezTo>
                    <a:pt x="1130" y="404"/>
                    <a:pt x="1090" y="243"/>
                    <a:pt x="969" y="162"/>
                  </a:cubicBezTo>
                  <a:cubicBezTo>
                    <a:pt x="808" y="41"/>
                    <a:pt x="646" y="1"/>
                    <a:pt x="4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924;p30">
              <a:extLst>
                <a:ext uri="{FF2B5EF4-FFF2-40B4-BE49-F238E27FC236}">
                  <a16:creationId xmlns:a16="http://schemas.microsoft.com/office/drawing/2014/main" id="{5A2650A2-C9E0-924A-96E7-AA93A4EE2B5C}"/>
                </a:ext>
              </a:extLst>
            </p:cNvPr>
            <p:cNvSpPr/>
            <p:nvPr/>
          </p:nvSpPr>
          <p:spPr>
            <a:xfrm>
              <a:off x="1590202" y="2703268"/>
              <a:ext cx="23309" cy="33400"/>
            </a:xfrm>
            <a:custGeom>
              <a:avLst/>
              <a:gdLst/>
              <a:ahLst/>
              <a:cxnLst/>
              <a:rect l="l" t="t" r="r" b="b"/>
              <a:pathLst>
                <a:path w="1493" h="2139" extrusionOk="0">
                  <a:moveTo>
                    <a:pt x="887" y="1"/>
                  </a:moveTo>
                  <a:cubicBezTo>
                    <a:pt x="726" y="1"/>
                    <a:pt x="565" y="41"/>
                    <a:pt x="444" y="122"/>
                  </a:cubicBezTo>
                  <a:cubicBezTo>
                    <a:pt x="283" y="243"/>
                    <a:pt x="202" y="364"/>
                    <a:pt x="121" y="525"/>
                  </a:cubicBezTo>
                  <a:cubicBezTo>
                    <a:pt x="41" y="687"/>
                    <a:pt x="0" y="848"/>
                    <a:pt x="0" y="1090"/>
                  </a:cubicBezTo>
                  <a:cubicBezTo>
                    <a:pt x="0" y="1291"/>
                    <a:pt x="41" y="1493"/>
                    <a:pt x="121" y="1654"/>
                  </a:cubicBezTo>
                  <a:cubicBezTo>
                    <a:pt x="202" y="1816"/>
                    <a:pt x="283" y="1937"/>
                    <a:pt x="444" y="2017"/>
                  </a:cubicBezTo>
                  <a:cubicBezTo>
                    <a:pt x="565" y="2098"/>
                    <a:pt x="726" y="2138"/>
                    <a:pt x="887" y="2138"/>
                  </a:cubicBezTo>
                  <a:cubicBezTo>
                    <a:pt x="1129" y="2138"/>
                    <a:pt x="1371" y="2058"/>
                    <a:pt x="1492" y="1937"/>
                  </a:cubicBezTo>
                  <a:lnTo>
                    <a:pt x="1371" y="1775"/>
                  </a:lnTo>
                  <a:cubicBezTo>
                    <a:pt x="1291" y="1816"/>
                    <a:pt x="1250" y="1856"/>
                    <a:pt x="1170" y="1896"/>
                  </a:cubicBezTo>
                  <a:cubicBezTo>
                    <a:pt x="1089" y="1896"/>
                    <a:pt x="1008" y="1937"/>
                    <a:pt x="887" y="1937"/>
                  </a:cubicBezTo>
                  <a:cubicBezTo>
                    <a:pt x="686" y="1937"/>
                    <a:pt x="565" y="1856"/>
                    <a:pt x="444" y="1735"/>
                  </a:cubicBezTo>
                  <a:cubicBezTo>
                    <a:pt x="323" y="1574"/>
                    <a:pt x="283" y="1372"/>
                    <a:pt x="283" y="1090"/>
                  </a:cubicBezTo>
                  <a:cubicBezTo>
                    <a:pt x="283" y="808"/>
                    <a:pt x="323" y="566"/>
                    <a:pt x="444" y="445"/>
                  </a:cubicBezTo>
                  <a:cubicBezTo>
                    <a:pt x="565" y="324"/>
                    <a:pt x="726" y="243"/>
                    <a:pt x="887" y="243"/>
                  </a:cubicBezTo>
                  <a:cubicBezTo>
                    <a:pt x="1049" y="243"/>
                    <a:pt x="1210" y="283"/>
                    <a:pt x="1331" y="404"/>
                  </a:cubicBezTo>
                  <a:lnTo>
                    <a:pt x="1492" y="203"/>
                  </a:lnTo>
                  <a:cubicBezTo>
                    <a:pt x="1371" y="162"/>
                    <a:pt x="1291" y="82"/>
                    <a:pt x="1210" y="82"/>
                  </a:cubicBezTo>
                  <a:cubicBezTo>
                    <a:pt x="1129" y="41"/>
                    <a:pt x="1008" y="1"/>
                    <a:pt x="8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925;p30">
              <a:extLst>
                <a:ext uri="{FF2B5EF4-FFF2-40B4-BE49-F238E27FC236}">
                  <a16:creationId xmlns:a16="http://schemas.microsoft.com/office/drawing/2014/main" id="{A54BE164-4094-FE4A-AFCC-7A58BE394303}"/>
                </a:ext>
              </a:extLst>
            </p:cNvPr>
            <p:cNvSpPr/>
            <p:nvPr/>
          </p:nvSpPr>
          <p:spPr>
            <a:xfrm>
              <a:off x="1616009" y="2703908"/>
              <a:ext cx="26463" cy="32760"/>
            </a:xfrm>
            <a:custGeom>
              <a:avLst/>
              <a:gdLst/>
              <a:ahLst/>
              <a:cxnLst/>
              <a:rect l="l" t="t" r="r" b="b"/>
              <a:pathLst>
                <a:path w="1695" h="2098" extrusionOk="0">
                  <a:moveTo>
                    <a:pt x="848" y="242"/>
                  </a:moveTo>
                  <a:lnTo>
                    <a:pt x="1170" y="1331"/>
                  </a:lnTo>
                  <a:lnTo>
                    <a:pt x="485" y="1331"/>
                  </a:lnTo>
                  <a:lnTo>
                    <a:pt x="848" y="242"/>
                  </a:lnTo>
                  <a:close/>
                  <a:moveTo>
                    <a:pt x="686" y="0"/>
                  </a:moveTo>
                  <a:lnTo>
                    <a:pt x="1" y="2097"/>
                  </a:lnTo>
                  <a:lnTo>
                    <a:pt x="283" y="2097"/>
                  </a:lnTo>
                  <a:lnTo>
                    <a:pt x="444" y="1533"/>
                  </a:lnTo>
                  <a:lnTo>
                    <a:pt x="1251" y="1533"/>
                  </a:lnTo>
                  <a:lnTo>
                    <a:pt x="1412" y="2097"/>
                  </a:lnTo>
                  <a:lnTo>
                    <a:pt x="1695" y="2097"/>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926;p30">
              <a:extLst>
                <a:ext uri="{FF2B5EF4-FFF2-40B4-BE49-F238E27FC236}">
                  <a16:creationId xmlns:a16="http://schemas.microsoft.com/office/drawing/2014/main" id="{722E6EF0-C8E4-CF42-804E-0B6FCF1E4036}"/>
                </a:ext>
              </a:extLst>
            </p:cNvPr>
            <p:cNvSpPr/>
            <p:nvPr/>
          </p:nvSpPr>
          <p:spPr>
            <a:xfrm>
              <a:off x="1644970" y="2703908"/>
              <a:ext cx="25199" cy="32760"/>
            </a:xfrm>
            <a:custGeom>
              <a:avLst/>
              <a:gdLst/>
              <a:ahLst/>
              <a:cxnLst/>
              <a:rect l="l" t="t" r="r" b="b"/>
              <a:pathLst>
                <a:path w="1614" h="2098" extrusionOk="0">
                  <a:moveTo>
                    <a:pt x="82" y="0"/>
                  </a:moveTo>
                  <a:lnTo>
                    <a:pt x="1" y="2097"/>
                  </a:lnTo>
                  <a:lnTo>
                    <a:pt x="243" y="2097"/>
                  </a:lnTo>
                  <a:lnTo>
                    <a:pt x="283" y="1009"/>
                  </a:lnTo>
                  <a:cubicBezTo>
                    <a:pt x="283" y="888"/>
                    <a:pt x="283" y="726"/>
                    <a:pt x="283" y="525"/>
                  </a:cubicBezTo>
                  <a:cubicBezTo>
                    <a:pt x="283" y="404"/>
                    <a:pt x="283" y="323"/>
                    <a:pt x="283" y="242"/>
                  </a:cubicBezTo>
                  <a:lnTo>
                    <a:pt x="646" y="1694"/>
                  </a:lnTo>
                  <a:lnTo>
                    <a:pt x="928" y="1694"/>
                  </a:lnTo>
                  <a:lnTo>
                    <a:pt x="1251" y="242"/>
                  </a:lnTo>
                  <a:cubicBezTo>
                    <a:pt x="1251" y="565"/>
                    <a:pt x="1291" y="807"/>
                    <a:pt x="1291" y="1009"/>
                  </a:cubicBezTo>
                  <a:lnTo>
                    <a:pt x="1332" y="2097"/>
                  </a:lnTo>
                  <a:lnTo>
                    <a:pt x="1614" y="2097"/>
                  </a:lnTo>
                  <a:lnTo>
                    <a:pt x="1493" y="0"/>
                  </a:lnTo>
                  <a:lnTo>
                    <a:pt x="1130" y="0"/>
                  </a:lnTo>
                  <a:lnTo>
                    <a:pt x="807" y="1412"/>
                  </a:ln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927;p30">
              <a:extLst>
                <a:ext uri="{FF2B5EF4-FFF2-40B4-BE49-F238E27FC236}">
                  <a16:creationId xmlns:a16="http://schemas.microsoft.com/office/drawing/2014/main" id="{D2A0E628-FDBE-A74D-8D93-BA6735D43969}"/>
                </a:ext>
              </a:extLst>
            </p:cNvPr>
            <p:cNvSpPr/>
            <p:nvPr/>
          </p:nvSpPr>
          <p:spPr>
            <a:xfrm>
              <a:off x="1677085" y="2703908"/>
              <a:ext cx="18907" cy="32760"/>
            </a:xfrm>
            <a:custGeom>
              <a:avLst/>
              <a:gdLst/>
              <a:ahLst/>
              <a:cxnLst/>
              <a:rect l="l" t="t" r="r" b="b"/>
              <a:pathLst>
                <a:path w="1211" h="2098" extrusionOk="0">
                  <a:moveTo>
                    <a:pt x="1" y="0"/>
                  </a:moveTo>
                  <a:lnTo>
                    <a:pt x="1" y="2097"/>
                  </a:lnTo>
                  <a:lnTo>
                    <a:pt x="1211" y="2097"/>
                  </a:lnTo>
                  <a:lnTo>
                    <a:pt x="1211" y="1855"/>
                  </a:lnTo>
                  <a:lnTo>
                    <a:pt x="283" y="1855"/>
                  </a:lnTo>
                  <a:lnTo>
                    <a:pt x="283" y="1130"/>
                  </a:lnTo>
                  <a:lnTo>
                    <a:pt x="1049" y="1130"/>
                  </a:lnTo>
                  <a:lnTo>
                    <a:pt x="1049" y="928"/>
                  </a:lnTo>
                  <a:lnTo>
                    <a:pt x="283" y="928"/>
                  </a:lnTo>
                  <a:lnTo>
                    <a:pt x="283" y="242"/>
                  </a:lnTo>
                  <a:lnTo>
                    <a:pt x="1170" y="242"/>
                  </a:lnTo>
                  <a:lnTo>
                    <a:pt x="117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928;p30">
              <a:extLst>
                <a:ext uri="{FF2B5EF4-FFF2-40B4-BE49-F238E27FC236}">
                  <a16:creationId xmlns:a16="http://schemas.microsoft.com/office/drawing/2014/main" id="{67A90F21-E6D7-584E-8EB4-19EF28046FFC}"/>
                </a:ext>
              </a:extLst>
            </p:cNvPr>
            <p:cNvSpPr/>
            <p:nvPr/>
          </p:nvSpPr>
          <p:spPr>
            <a:xfrm>
              <a:off x="1704157" y="2703908"/>
              <a:ext cx="22060" cy="32760"/>
            </a:xfrm>
            <a:custGeom>
              <a:avLst/>
              <a:gdLst/>
              <a:ahLst/>
              <a:cxnLst/>
              <a:rect l="l" t="t" r="r" b="b"/>
              <a:pathLst>
                <a:path w="1413" h="2098" extrusionOk="0">
                  <a:moveTo>
                    <a:pt x="565" y="202"/>
                  </a:moveTo>
                  <a:cubicBezTo>
                    <a:pt x="727" y="202"/>
                    <a:pt x="848" y="242"/>
                    <a:pt x="928" y="323"/>
                  </a:cubicBezTo>
                  <a:cubicBezTo>
                    <a:pt x="1009" y="363"/>
                    <a:pt x="1049" y="444"/>
                    <a:pt x="1049" y="605"/>
                  </a:cubicBezTo>
                  <a:cubicBezTo>
                    <a:pt x="1049" y="726"/>
                    <a:pt x="1009" y="847"/>
                    <a:pt x="928" y="888"/>
                  </a:cubicBezTo>
                  <a:cubicBezTo>
                    <a:pt x="848" y="968"/>
                    <a:pt x="727" y="1009"/>
                    <a:pt x="565" y="1009"/>
                  </a:cubicBezTo>
                  <a:lnTo>
                    <a:pt x="243" y="1009"/>
                  </a:lnTo>
                  <a:lnTo>
                    <a:pt x="243" y="202"/>
                  </a:lnTo>
                  <a:close/>
                  <a:moveTo>
                    <a:pt x="1" y="0"/>
                  </a:moveTo>
                  <a:lnTo>
                    <a:pt x="1" y="2097"/>
                  </a:lnTo>
                  <a:lnTo>
                    <a:pt x="243" y="2097"/>
                  </a:lnTo>
                  <a:lnTo>
                    <a:pt x="243" y="1210"/>
                  </a:lnTo>
                  <a:lnTo>
                    <a:pt x="525" y="1210"/>
                  </a:lnTo>
                  <a:lnTo>
                    <a:pt x="1090" y="2097"/>
                  </a:lnTo>
                  <a:lnTo>
                    <a:pt x="1412" y="2097"/>
                  </a:lnTo>
                  <a:lnTo>
                    <a:pt x="807" y="1170"/>
                  </a:lnTo>
                  <a:cubicBezTo>
                    <a:pt x="969" y="1130"/>
                    <a:pt x="1090" y="1049"/>
                    <a:pt x="1170" y="968"/>
                  </a:cubicBezTo>
                  <a:cubicBezTo>
                    <a:pt x="1251" y="847"/>
                    <a:pt x="1291" y="726"/>
                    <a:pt x="1291" y="605"/>
                  </a:cubicBezTo>
                  <a:cubicBezTo>
                    <a:pt x="1291" y="404"/>
                    <a:pt x="1251" y="242"/>
                    <a:pt x="1130" y="162"/>
                  </a:cubicBezTo>
                  <a:cubicBezTo>
                    <a:pt x="969" y="41"/>
                    <a:pt x="807" y="0"/>
                    <a:pt x="5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929;p30">
              <a:extLst>
                <a:ext uri="{FF2B5EF4-FFF2-40B4-BE49-F238E27FC236}">
                  <a16:creationId xmlns:a16="http://schemas.microsoft.com/office/drawing/2014/main" id="{9E95B89A-1856-3044-98ED-FFF23883E7DF}"/>
                </a:ext>
              </a:extLst>
            </p:cNvPr>
            <p:cNvSpPr/>
            <p:nvPr/>
          </p:nvSpPr>
          <p:spPr>
            <a:xfrm>
              <a:off x="1729980" y="2703268"/>
              <a:ext cx="23309" cy="33400"/>
            </a:xfrm>
            <a:custGeom>
              <a:avLst/>
              <a:gdLst/>
              <a:ahLst/>
              <a:cxnLst/>
              <a:rect l="l" t="t" r="r" b="b"/>
              <a:pathLst>
                <a:path w="1493" h="2139" extrusionOk="0">
                  <a:moveTo>
                    <a:pt x="726" y="243"/>
                  </a:moveTo>
                  <a:cubicBezTo>
                    <a:pt x="928" y="243"/>
                    <a:pt x="1049" y="324"/>
                    <a:pt x="1129" y="445"/>
                  </a:cubicBezTo>
                  <a:cubicBezTo>
                    <a:pt x="1210" y="606"/>
                    <a:pt x="1250" y="808"/>
                    <a:pt x="1250" y="1090"/>
                  </a:cubicBezTo>
                  <a:cubicBezTo>
                    <a:pt x="1250" y="1372"/>
                    <a:pt x="1210" y="1574"/>
                    <a:pt x="1129" y="1735"/>
                  </a:cubicBezTo>
                  <a:cubicBezTo>
                    <a:pt x="1049" y="1856"/>
                    <a:pt x="928" y="1937"/>
                    <a:pt x="726" y="1937"/>
                  </a:cubicBezTo>
                  <a:cubicBezTo>
                    <a:pt x="565" y="1937"/>
                    <a:pt x="444" y="1856"/>
                    <a:pt x="363" y="1735"/>
                  </a:cubicBezTo>
                  <a:cubicBezTo>
                    <a:pt x="283" y="1574"/>
                    <a:pt x="242" y="1372"/>
                    <a:pt x="242" y="1090"/>
                  </a:cubicBezTo>
                  <a:cubicBezTo>
                    <a:pt x="242" y="808"/>
                    <a:pt x="283" y="606"/>
                    <a:pt x="363" y="445"/>
                  </a:cubicBezTo>
                  <a:cubicBezTo>
                    <a:pt x="444" y="324"/>
                    <a:pt x="565" y="243"/>
                    <a:pt x="726" y="243"/>
                  </a:cubicBezTo>
                  <a:close/>
                  <a:moveTo>
                    <a:pt x="726" y="1"/>
                  </a:moveTo>
                  <a:cubicBezTo>
                    <a:pt x="565" y="1"/>
                    <a:pt x="444" y="82"/>
                    <a:pt x="323" y="162"/>
                  </a:cubicBezTo>
                  <a:cubicBezTo>
                    <a:pt x="202" y="243"/>
                    <a:pt x="121" y="364"/>
                    <a:pt x="81" y="525"/>
                  </a:cubicBezTo>
                  <a:cubicBezTo>
                    <a:pt x="0" y="687"/>
                    <a:pt x="0" y="888"/>
                    <a:pt x="0" y="1090"/>
                  </a:cubicBezTo>
                  <a:cubicBezTo>
                    <a:pt x="0" y="1412"/>
                    <a:pt x="41" y="1695"/>
                    <a:pt x="162" y="1856"/>
                  </a:cubicBezTo>
                  <a:cubicBezTo>
                    <a:pt x="323" y="2058"/>
                    <a:pt x="484" y="2138"/>
                    <a:pt x="726" y="2138"/>
                  </a:cubicBezTo>
                  <a:cubicBezTo>
                    <a:pt x="968" y="2138"/>
                    <a:pt x="1170" y="2058"/>
                    <a:pt x="1291" y="1856"/>
                  </a:cubicBezTo>
                  <a:cubicBezTo>
                    <a:pt x="1452" y="1654"/>
                    <a:pt x="1492" y="1412"/>
                    <a:pt x="1492" y="1090"/>
                  </a:cubicBezTo>
                  <a:cubicBezTo>
                    <a:pt x="1492" y="767"/>
                    <a:pt x="1452" y="485"/>
                    <a:pt x="1291" y="324"/>
                  </a:cubicBezTo>
                  <a:cubicBezTo>
                    <a:pt x="1170" y="122"/>
                    <a:pt x="968" y="1"/>
                    <a:pt x="7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930;p30">
              <a:extLst>
                <a:ext uri="{FF2B5EF4-FFF2-40B4-BE49-F238E27FC236}">
                  <a16:creationId xmlns:a16="http://schemas.microsoft.com/office/drawing/2014/main" id="{309C3EEB-8E1C-814F-AFBC-C4891DDAFFB0}"/>
                </a:ext>
              </a:extLst>
            </p:cNvPr>
            <p:cNvSpPr/>
            <p:nvPr/>
          </p:nvSpPr>
          <p:spPr>
            <a:xfrm>
              <a:off x="1759565" y="2703908"/>
              <a:ext cx="20171" cy="32760"/>
            </a:xfrm>
            <a:custGeom>
              <a:avLst/>
              <a:gdLst/>
              <a:ahLst/>
              <a:cxnLst/>
              <a:rect l="l" t="t" r="r" b="b"/>
              <a:pathLst>
                <a:path w="1292" h="2098" extrusionOk="0">
                  <a:moveTo>
                    <a:pt x="1" y="0"/>
                  </a:moveTo>
                  <a:lnTo>
                    <a:pt x="1" y="2097"/>
                  </a:lnTo>
                  <a:lnTo>
                    <a:pt x="243" y="2097"/>
                  </a:lnTo>
                  <a:lnTo>
                    <a:pt x="243" y="1049"/>
                  </a:lnTo>
                  <a:cubicBezTo>
                    <a:pt x="243" y="847"/>
                    <a:pt x="243" y="686"/>
                    <a:pt x="202" y="525"/>
                  </a:cubicBezTo>
                  <a:cubicBezTo>
                    <a:pt x="202" y="363"/>
                    <a:pt x="202" y="283"/>
                    <a:pt x="202" y="283"/>
                  </a:cubicBezTo>
                  <a:lnTo>
                    <a:pt x="928" y="2097"/>
                  </a:lnTo>
                  <a:lnTo>
                    <a:pt x="1291" y="2097"/>
                  </a:lnTo>
                  <a:lnTo>
                    <a:pt x="1291" y="0"/>
                  </a:lnTo>
                  <a:lnTo>
                    <a:pt x="1049" y="0"/>
                  </a:lnTo>
                  <a:lnTo>
                    <a:pt x="1049" y="1049"/>
                  </a:lnTo>
                  <a:cubicBezTo>
                    <a:pt x="1049" y="1250"/>
                    <a:pt x="1049" y="1492"/>
                    <a:pt x="1090" y="1734"/>
                  </a:cubicBezTo>
                  <a:lnTo>
                    <a:pt x="1090" y="1815"/>
                  </a:lnTo>
                  <a:lnTo>
                    <a:pt x="3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931;p30">
              <a:extLst>
                <a:ext uri="{FF2B5EF4-FFF2-40B4-BE49-F238E27FC236}">
                  <a16:creationId xmlns:a16="http://schemas.microsoft.com/office/drawing/2014/main" id="{A580288E-B508-8549-9431-4C49710EF8E1}"/>
                </a:ext>
              </a:extLst>
            </p:cNvPr>
            <p:cNvSpPr/>
            <p:nvPr/>
          </p:nvSpPr>
          <p:spPr>
            <a:xfrm>
              <a:off x="1564379" y="2951382"/>
              <a:ext cx="28977" cy="40318"/>
            </a:xfrm>
            <a:custGeom>
              <a:avLst/>
              <a:gdLst/>
              <a:ahLst/>
              <a:cxnLst/>
              <a:rect l="l" t="t" r="r" b="b"/>
              <a:pathLst>
                <a:path w="1856" h="2582" extrusionOk="0">
                  <a:moveTo>
                    <a:pt x="1090" y="1"/>
                  </a:moveTo>
                  <a:cubicBezTo>
                    <a:pt x="888" y="1"/>
                    <a:pt x="686" y="81"/>
                    <a:pt x="525" y="162"/>
                  </a:cubicBezTo>
                  <a:cubicBezTo>
                    <a:pt x="364" y="283"/>
                    <a:pt x="243" y="404"/>
                    <a:pt x="162" y="606"/>
                  </a:cubicBezTo>
                  <a:cubicBezTo>
                    <a:pt x="41" y="807"/>
                    <a:pt x="1" y="1049"/>
                    <a:pt x="1" y="1291"/>
                  </a:cubicBezTo>
                  <a:cubicBezTo>
                    <a:pt x="1" y="1735"/>
                    <a:pt x="81" y="2057"/>
                    <a:pt x="283" y="2259"/>
                  </a:cubicBezTo>
                  <a:cubicBezTo>
                    <a:pt x="444" y="2501"/>
                    <a:pt x="727" y="2582"/>
                    <a:pt x="1049" y="2582"/>
                  </a:cubicBezTo>
                  <a:cubicBezTo>
                    <a:pt x="1332" y="2582"/>
                    <a:pt x="1614" y="2541"/>
                    <a:pt x="1856" y="2380"/>
                  </a:cubicBezTo>
                  <a:lnTo>
                    <a:pt x="1856" y="1170"/>
                  </a:lnTo>
                  <a:lnTo>
                    <a:pt x="1049" y="1170"/>
                  </a:lnTo>
                  <a:lnTo>
                    <a:pt x="1090" y="1452"/>
                  </a:lnTo>
                  <a:lnTo>
                    <a:pt x="1533" y="1452"/>
                  </a:lnTo>
                  <a:lnTo>
                    <a:pt x="1533" y="2219"/>
                  </a:lnTo>
                  <a:cubicBezTo>
                    <a:pt x="1372" y="2259"/>
                    <a:pt x="1211" y="2299"/>
                    <a:pt x="1049" y="2299"/>
                  </a:cubicBezTo>
                  <a:cubicBezTo>
                    <a:pt x="807" y="2299"/>
                    <a:pt x="646" y="2219"/>
                    <a:pt x="525" y="2057"/>
                  </a:cubicBezTo>
                  <a:cubicBezTo>
                    <a:pt x="404" y="1896"/>
                    <a:pt x="364" y="1654"/>
                    <a:pt x="364" y="1291"/>
                  </a:cubicBezTo>
                  <a:cubicBezTo>
                    <a:pt x="364" y="1090"/>
                    <a:pt x="404" y="888"/>
                    <a:pt x="485" y="727"/>
                  </a:cubicBezTo>
                  <a:cubicBezTo>
                    <a:pt x="525" y="565"/>
                    <a:pt x="606" y="485"/>
                    <a:pt x="727" y="404"/>
                  </a:cubicBezTo>
                  <a:cubicBezTo>
                    <a:pt x="848" y="323"/>
                    <a:pt x="969" y="283"/>
                    <a:pt x="1090" y="283"/>
                  </a:cubicBezTo>
                  <a:cubicBezTo>
                    <a:pt x="1211" y="283"/>
                    <a:pt x="1291" y="323"/>
                    <a:pt x="1372" y="364"/>
                  </a:cubicBezTo>
                  <a:cubicBezTo>
                    <a:pt x="1453" y="364"/>
                    <a:pt x="1533" y="444"/>
                    <a:pt x="1614" y="485"/>
                  </a:cubicBezTo>
                  <a:lnTo>
                    <a:pt x="1816" y="283"/>
                  </a:lnTo>
                  <a:cubicBezTo>
                    <a:pt x="1735" y="20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932;p30">
              <a:extLst>
                <a:ext uri="{FF2B5EF4-FFF2-40B4-BE49-F238E27FC236}">
                  <a16:creationId xmlns:a16="http://schemas.microsoft.com/office/drawing/2014/main" id="{CD1CD89C-5918-0E47-8DB8-87A7867CFA61}"/>
                </a:ext>
              </a:extLst>
            </p:cNvPr>
            <p:cNvSpPr/>
            <p:nvPr/>
          </p:nvSpPr>
          <p:spPr>
            <a:xfrm>
              <a:off x="1597118" y="2952007"/>
              <a:ext cx="32131" cy="39069"/>
            </a:xfrm>
            <a:custGeom>
              <a:avLst/>
              <a:gdLst/>
              <a:ahLst/>
              <a:cxnLst/>
              <a:rect l="l" t="t" r="r" b="b"/>
              <a:pathLst>
                <a:path w="2058" h="2502" extrusionOk="0">
                  <a:moveTo>
                    <a:pt x="1009" y="324"/>
                  </a:moveTo>
                  <a:lnTo>
                    <a:pt x="1412" y="1614"/>
                  </a:lnTo>
                  <a:lnTo>
                    <a:pt x="646" y="1614"/>
                  </a:lnTo>
                  <a:lnTo>
                    <a:pt x="1009" y="324"/>
                  </a:lnTo>
                  <a:close/>
                  <a:moveTo>
                    <a:pt x="807" y="1"/>
                  </a:moveTo>
                  <a:lnTo>
                    <a:pt x="1" y="2501"/>
                  </a:lnTo>
                  <a:lnTo>
                    <a:pt x="364" y="2501"/>
                  </a:lnTo>
                  <a:lnTo>
                    <a:pt x="525" y="1896"/>
                  </a:lnTo>
                  <a:lnTo>
                    <a:pt x="1493" y="189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933;p30">
              <a:extLst>
                <a:ext uri="{FF2B5EF4-FFF2-40B4-BE49-F238E27FC236}">
                  <a16:creationId xmlns:a16="http://schemas.microsoft.com/office/drawing/2014/main" id="{FA203C26-5BD5-FF49-9374-1625A1D1E3CB}"/>
                </a:ext>
              </a:extLst>
            </p:cNvPr>
            <p:cNvSpPr/>
            <p:nvPr/>
          </p:nvSpPr>
          <p:spPr>
            <a:xfrm>
              <a:off x="1634900" y="2952007"/>
              <a:ext cx="26463" cy="39069"/>
            </a:xfrm>
            <a:custGeom>
              <a:avLst/>
              <a:gdLst/>
              <a:ahLst/>
              <a:cxnLst/>
              <a:rect l="l" t="t" r="r" b="b"/>
              <a:pathLst>
                <a:path w="1695" h="2502" extrusionOk="0">
                  <a:moveTo>
                    <a:pt x="606" y="283"/>
                  </a:moveTo>
                  <a:cubicBezTo>
                    <a:pt x="807" y="283"/>
                    <a:pt x="968" y="324"/>
                    <a:pt x="1049" y="364"/>
                  </a:cubicBezTo>
                  <a:cubicBezTo>
                    <a:pt x="1170" y="445"/>
                    <a:pt x="1210" y="525"/>
                    <a:pt x="1210" y="687"/>
                  </a:cubicBezTo>
                  <a:cubicBezTo>
                    <a:pt x="1210" y="808"/>
                    <a:pt x="1170" y="888"/>
                    <a:pt x="1089" y="969"/>
                  </a:cubicBezTo>
                  <a:cubicBezTo>
                    <a:pt x="968" y="1050"/>
                    <a:pt x="847" y="1090"/>
                    <a:pt x="727" y="1090"/>
                  </a:cubicBezTo>
                  <a:lnTo>
                    <a:pt x="323" y="1090"/>
                  </a:lnTo>
                  <a:lnTo>
                    <a:pt x="323" y="283"/>
                  </a:lnTo>
                  <a:close/>
                  <a:moveTo>
                    <a:pt x="767" y="1332"/>
                  </a:moveTo>
                  <a:cubicBezTo>
                    <a:pt x="928" y="1332"/>
                    <a:pt x="1049" y="1372"/>
                    <a:pt x="1170" y="1453"/>
                  </a:cubicBezTo>
                  <a:cubicBezTo>
                    <a:pt x="1251" y="1533"/>
                    <a:pt x="1331" y="1654"/>
                    <a:pt x="1331" y="1816"/>
                  </a:cubicBezTo>
                  <a:cubicBezTo>
                    <a:pt x="1331" y="1977"/>
                    <a:pt x="1251" y="2098"/>
                    <a:pt x="1130" y="2138"/>
                  </a:cubicBezTo>
                  <a:cubicBezTo>
                    <a:pt x="1049" y="2219"/>
                    <a:pt x="888" y="2219"/>
                    <a:pt x="686" y="2219"/>
                  </a:cubicBezTo>
                  <a:lnTo>
                    <a:pt x="323" y="2219"/>
                  </a:lnTo>
                  <a:lnTo>
                    <a:pt x="323" y="1332"/>
                  </a:lnTo>
                  <a:close/>
                  <a:moveTo>
                    <a:pt x="1" y="1"/>
                  </a:moveTo>
                  <a:lnTo>
                    <a:pt x="1" y="2501"/>
                  </a:lnTo>
                  <a:lnTo>
                    <a:pt x="686" y="2501"/>
                  </a:lnTo>
                  <a:cubicBezTo>
                    <a:pt x="1331" y="2501"/>
                    <a:pt x="1694" y="2259"/>
                    <a:pt x="1694" y="1816"/>
                  </a:cubicBezTo>
                  <a:cubicBezTo>
                    <a:pt x="1694" y="1614"/>
                    <a:pt x="1614" y="1453"/>
                    <a:pt x="1533" y="1372"/>
                  </a:cubicBezTo>
                  <a:cubicBezTo>
                    <a:pt x="1412" y="1291"/>
                    <a:pt x="1251" y="1211"/>
                    <a:pt x="1089" y="1211"/>
                  </a:cubicBezTo>
                  <a:cubicBezTo>
                    <a:pt x="1210" y="1170"/>
                    <a:pt x="1331" y="1090"/>
                    <a:pt x="1412" y="1009"/>
                  </a:cubicBezTo>
                  <a:cubicBezTo>
                    <a:pt x="1533" y="929"/>
                    <a:pt x="1573" y="808"/>
                    <a:pt x="1573" y="646"/>
                  </a:cubicBezTo>
                  <a:cubicBezTo>
                    <a:pt x="1573" y="445"/>
                    <a:pt x="1493" y="283"/>
                    <a:pt x="1331" y="162"/>
                  </a:cubicBezTo>
                  <a:cubicBezTo>
                    <a:pt x="1130" y="82"/>
                    <a:pt x="888" y="1"/>
                    <a:pt x="6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934;p30">
              <a:extLst>
                <a:ext uri="{FF2B5EF4-FFF2-40B4-BE49-F238E27FC236}">
                  <a16:creationId xmlns:a16="http://schemas.microsoft.com/office/drawing/2014/main" id="{8119F592-E262-6143-BABA-043E9DFC7CA4}"/>
                </a:ext>
              </a:extLst>
            </p:cNvPr>
            <p:cNvSpPr/>
            <p:nvPr/>
          </p:nvSpPr>
          <p:spPr>
            <a:xfrm>
              <a:off x="1666390" y="2951382"/>
              <a:ext cx="33380" cy="40318"/>
            </a:xfrm>
            <a:custGeom>
              <a:avLst/>
              <a:gdLst/>
              <a:ahLst/>
              <a:cxnLst/>
              <a:rect l="l" t="t" r="r" b="b"/>
              <a:pathLst>
                <a:path w="2138" h="2582" extrusionOk="0">
                  <a:moveTo>
                    <a:pt x="1089" y="283"/>
                  </a:moveTo>
                  <a:cubicBezTo>
                    <a:pt x="1533" y="283"/>
                    <a:pt x="1775" y="646"/>
                    <a:pt x="1775" y="1291"/>
                  </a:cubicBezTo>
                  <a:cubicBezTo>
                    <a:pt x="1775" y="1977"/>
                    <a:pt x="1533" y="2299"/>
                    <a:pt x="1089" y="2299"/>
                  </a:cubicBezTo>
                  <a:cubicBezTo>
                    <a:pt x="847" y="2299"/>
                    <a:pt x="686" y="2219"/>
                    <a:pt x="565" y="2057"/>
                  </a:cubicBezTo>
                  <a:cubicBezTo>
                    <a:pt x="444" y="1896"/>
                    <a:pt x="363" y="1654"/>
                    <a:pt x="363" y="1291"/>
                  </a:cubicBezTo>
                  <a:cubicBezTo>
                    <a:pt x="363" y="969"/>
                    <a:pt x="444" y="727"/>
                    <a:pt x="565" y="525"/>
                  </a:cubicBezTo>
                  <a:cubicBezTo>
                    <a:pt x="686" y="364"/>
                    <a:pt x="847" y="283"/>
                    <a:pt x="1089" y="283"/>
                  </a:cubicBezTo>
                  <a:close/>
                  <a:moveTo>
                    <a:pt x="1089" y="1"/>
                  </a:moveTo>
                  <a:cubicBezTo>
                    <a:pt x="847" y="1"/>
                    <a:pt x="686" y="81"/>
                    <a:pt x="524" y="162"/>
                  </a:cubicBezTo>
                  <a:cubicBezTo>
                    <a:pt x="363" y="283"/>
                    <a:pt x="242" y="404"/>
                    <a:pt x="161" y="606"/>
                  </a:cubicBezTo>
                  <a:cubicBezTo>
                    <a:pt x="81" y="807"/>
                    <a:pt x="0" y="1049"/>
                    <a:pt x="0" y="1291"/>
                  </a:cubicBezTo>
                  <a:cubicBezTo>
                    <a:pt x="0" y="1573"/>
                    <a:pt x="81" y="1815"/>
                    <a:pt x="161" y="2017"/>
                  </a:cubicBezTo>
                  <a:cubicBezTo>
                    <a:pt x="242" y="2219"/>
                    <a:pt x="363" y="2340"/>
                    <a:pt x="524" y="2461"/>
                  </a:cubicBezTo>
                  <a:cubicBezTo>
                    <a:pt x="686" y="2541"/>
                    <a:pt x="847" y="2582"/>
                    <a:pt x="1089" y="2582"/>
                  </a:cubicBezTo>
                  <a:cubicBezTo>
                    <a:pt x="1291" y="2582"/>
                    <a:pt x="1452" y="2541"/>
                    <a:pt x="1613" y="2461"/>
                  </a:cubicBezTo>
                  <a:cubicBezTo>
                    <a:pt x="1775" y="2340"/>
                    <a:pt x="1896" y="2178"/>
                    <a:pt x="1976" y="2017"/>
                  </a:cubicBezTo>
                  <a:cubicBezTo>
                    <a:pt x="2097" y="1815"/>
                    <a:pt x="2137" y="1573"/>
                    <a:pt x="2137" y="1291"/>
                  </a:cubicBezTo>
                  <a:cubicBezTo>
                    <a:pt x="2137" y="1049"/>
                    <a:pt x="2097" y="807"/>
                    <a:pt x="1976" y="606"/>
                  </a:cubicBezTo>
                  <a:cubicBezTo>
                    <a:pt x="1896" y="404"/>
                    <a:pt x="1775" y="283"/>
                    <a:pt x="1613" y="162"/>
                  </a:cubicBezTo>
                  <a:cubicBezTo>
                    <a:pt x="1452" y="81"/>
                    <a:pt x="1291" y="1"/>
                    <a:pt x="10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935;p30">
              <a:extLst>
                <a:ext uri="{FF2B5EF4-FFF2-40B4-BE49-F238E27FC236}">
                  <a16:creationId xmlns:a16="http://schemas.microsoft.com/office/drawing/2014/main" id="{D996718C-C945-F84B-B647-EFE976929BCE}"/>
                </a:ext>
              </a:extLst>
            </p:cNvPr>
            <p:cNvSpPr/>
            <p:nvPr/>
          </p:nvSpPr>
          <p:spPr>
            <a:xfrm>
              <a:off x="1708575" y="2952007"/>
              <a:ext cx="27088" cy="39069"/>
            </a:xfrm>
            <a:custGeom>
              <a:avLst/>
              <a:gdLst/>
              <a:ahLst/>
              <a:cxnLst/>
              <a:rect l="l" t="t" r="r" b="b"/>
              <a:pathLst>
                <a:path w="1735" h="2502" extrusionOk="0">
                  <a:moveTo>
                    <a:pt x="0" y="1"/>
                  </a:moveTo>
                  <a:lnTo>
                    <a:pt x="0" y="2501"/>
                  </a:lnTo>
                  <a:lnTo>
                    <a:pt x="323" y="2501"/>
                  </a:lnTo>
                  <a:lnTo>
                    <a:pt x="323" y="1372"/>
                  </a:lnTo>
                  <a:cubicBezTo>
                    <a:pt x="323" y="1170"/>
                    <a:pt x="282" y="1009"/>
                    <a:pt x="282" y="848"/>
                  </a:cubicBezTo>
                  <a:cubicBezTo>
                    <a:pt x="282" y="727"/>
                    <a:pt x="282" y="566"/>
                    <a:pt x="242" y="404"/>
                  </a:cubicBezTo>
                  <a:lnTo>
                    <a:pt x="242" y="404"/>
                  </a:lnTo>
                  <a:lnTo>
                    <a:pt x="1250" y="2501"/>
                  </a:lnTo>
                  <a:lnTo>
                    <a:pt x="1734" y="2501"/>
                  </a:lnTo>
                  <a:lnTo>
                    <a:pt x="1734" y="1"/>
                  </a:lnTo>
                  <a:lnTo>
                    <a:pt x="1412" y="1"/>
                  </a:lnTo>
                  <a:lnTo>
                    <a:pt x="1412" y="1372"/>
                  </a:lnTo>
                  <a:cubicBezTo>
                    <a:pt x="1412" y="1493"/>
                    <a:pt x="1412" y="1654"/>
                    <a:pt x="1412" y="1816"/>
                  </a:cubicBezTo>
                  <a:cubicBezTo>
                    <a:pt x="1452" y="1977"/>
                    <a:pt x="1452" y="2058"/>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936;p30">
              <a:extLst>
                <a:ext uri="{FF2B5EF4-FFF2-40B4-BE49-F238E27FC236}">
                  <a16:creationId xmlns:a16="http://schemas.microsoft.com/office/drawing/2014/main" id="{6D84EDB9-7AD3-0347-B54B-BE18611079CB}"/>
                </a:ext>
              </a:extLst>
            </p:cNvPr>
            <p:cNvSpPr/>
            <p:nvPr/>
          </p:nvSpPr>
          <p:spPr>
            <a:xfrm>
              <a:off x="2856398" y="2531992"/>
              <a:ext cx="22669" cy="39053"/>
            </a:xfrm>
            <a:custGeom>
              <a:avLst/>
              <a:gdLst/>
              <a:ahLst/>
              <a:cxnLst/>
              <a:rect l="l" t="t" r="r" b="b"/>
              <a:pathLst>
                <a:path w="1452" h="2501" extrusionOk="0">
                  <a:moveTo>
                    <a:pt x="0" y="0"/>
                  </a:moveTo>
                  <a:lnTo>
                    <a:pt x="0" y="2501"/>
                  </a:lnTo>
                  <a:lnTo>
                    <a:pt x="1452" y="2501"/>
                  </a:lnTo>
                  <a:lnTo>
                    <a:pt x="1452" y="2259"/>
                  </a:lnTo>
                  <a:lnTo>
                    <a:pt x="323" y="2259"/>
                  </a:lnTo>
                  <a:lnTo>
                    <a:pt x="323" y="1372"/>
                  </a:lnTo>
                  <a:lnTo>
                    <a:pt x="1250" y="1372"/>
                  </a:lnTo>
                  <a:lnTo>
                    <a:pt x="1250" y="1130"/>
                  </a:lnTo>
                  <a:lnTo>
                    <a:pt x="323" y="1130"/>
                  </a:lnTo>
                  <a:lnTo>
                    <a:pt x="323" y="283"/>
                  </a:lnTo>
                  <a:lnTo>
                    <a:pt x="1412" y="283"/>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937;p30">
              <a:extLst>
                <a:ext uri="{FF2B5EF4-FFF2-40B4-BE49-F238E27FC236}">
                  <a16:creationId xmlns:a16="http://schemas.microsoft.com/office/drawing/2014/main" id="{2A676BD9-CE65-AE4E-80DC-E65E06536C6B}"/>
                </a:ext>
              </a:extLst>
            </p:cNvPr>
            <p:cNvSpPr/>
            <p:nvPr/>
          </p:nvSpPr>
          <p:spPr>
            <a:xfrm>
              <a:off x="2885984" y="2531992"/>
              <a:ext cx="28977" cy="39053"/>
            </a:xfrm>
            <a:custGeom>
              <a:avLst/>
              <a:gdLst/>
              <a:ahLst/>
              <a:cxnLst/>
              <a:rect l="l" t="t" r="r" b="b"/>
              <a:pathLst>
                <a:path w="1856" h="2501" extrusionOk="0">
                  <a:moveTo>
                    <a:pt x="0" y="0"/>
                  </a:moveTo>
                  <a:lnTo>
                    <a:pt x="0" y="283"/>
                  </a:lnTo>
                  <a:lnTo>
                    <a:pt x="767" y="283"/>
                  </a:lnTo>
                  <a:lnTo>
                    <a:pt x="767" y="2501"/>
                  </a:lnTo>
                  <a:lnTo>
                    <a:pt x="1089" y="2501"/>
                  </a:lnTo>
                  <a:lnTo>
                    <a:pt x="1089" y="283"/>
                  </a:lnTo>
                  <a:lnTo>
                    <a:pt x="1815" y="283"/>
                  </a:lnTo>
                  <a:lnTo>
                    <a:pt x="185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938;p30">
              <a:extLst>
                <a:ext uri="{FF2B5EF4-FFF2-40B4-BE49-F238E27FC236}">
                  <a16:creationId xmlns:a16="http://schemas.microsoft.com/office/drawing/2014/main" id="{46A45204-9D15-9B49-8040-10A416B82DD0}"/>
                </a:ext>
              </a:extLst>
            </p:cNvPr>
            <p:cNvSpPr/>
            <p:nvPr/>
          </p:nvSpPr>
          <p:spPr>
            <a:xfrm>
              <a:off x="2921877" y="2531992"/>
              <a:ext cx="24574" cy="39053"/>
            </a:xfrm>
            <a:custGeom>
              <a:avLst/>
              <a:gdLst/>
              <a:ahLst/>
              <a:cxnLst/>
              <a:rect l="l" t="t" r="r" b="b"/>
              <a:pathLst>
                <a:path w="1574" h="2501" extrusionOk="0">
                  <a:moveTo>
                    <a:pt x="0" y="0"/>
                  </a:moveTo>
                  <a:lnTo>
                    <a:pt x="0" y="2501"/>
                  </a:lnTo>
                  <a:lnTo>
                    <a:pt x="323" y="2501"/>
                  </a:lnTo>
                  <a:lnTo>
                    <a:pt x="323" y="1331"/>
                  </a:lnTo>
                  <a:lnTo>
                    <a:pt x="1250" y="1331"/>
                  </a:lnTo>
                  <a:lnTo>
                    <a:pt x="1250" y="2501"/>
                  </a:lnTo>
                  <a:lnTo>
                    <a:pt x="1573" y="2501"/>
                  </a:lnTo>
                  <a:lnTo>
                    <a:pt x="1573" y="0"/>
                  </a:lnTo>
                  <a:lnTo>
                    <a:pt x="1250" y="0"/>
                  </a:lnTo>
                  <a:lnTo>
                    <a:pt x="1250" y="1089"/>
                  </a:lnTo>
                  <a:lnTo>
                    <a:pt x="323" y="1089"/>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939;p30">
              <a:extLst>
                <a:ext uri="{FF2B5EF4-FFF2-40B4-BE49-F238E27FC236}">
                  <a16:creationId xmlns:a16="http://schemas.microsoft.com/office/drawing/2014/main" id="{08D974BB-1511-7F4A-B4D7-E7263273E90D}"/>
                </a:ext>
              </a:extLst>
            </p:cNvPr>
            <p:cNvSpPr/>
            <p:nvPr/>
          </p:nvSpPr>
          <p:spPr>
            <a:xfrm>
              <a:off x="2957130" y="2531992"/>
              <a:ext cx="22060" cy="39053"/>
            </a:xfrm>
            <a:custGeom>
              <a:avLst/>
              <a:gdLst/>
              <a:ahLst/>
              <a:cxnLst/>
              <a:rect l="l" t="t" r="r" b="b"/>
              <a:pathLst>
                <a:path w="1413" h="2501" extrusionOk="0">
                  <a:moveTo>
                    <a:pt x="1" y="0"/>
                  </a:moveTo>
                  <a:lnTo>
                    <a:pt x="1" y="283"/>
                  </a:lnTo>
                  <a:lnTo>
                    <a:pt x="565" y="283"/>
                  </a:lnTo>
                  <a:lnTo>
                    <a:pt x="565" y="2259"/>
                  </a:lnTo>
                  <a:lnTo>
                    <a:pt x="1" y="2259"/>
                  </a:lnTo>
                  <a:lnTo>
                    <a:pt x="1" y="2501"/>
                  </a:lnTo>
                  <a:lnTo>
                    <a:pt x="1412" y="2501"/>
                  </a:lnTo>
                  <a:lnTo>
                    <a:pt x="1412" y="2259"/>
                  </a:lnTo>
                  <a:lnTo>
                    <a:pt x="848" y="2259"/>
                  </a:lnTo>
                  <a:lnTo>
                    <a:pt x="848" y="283"/>
                  </a:lnTo>
                  <a:lnTo>
                    <a:pt x="1412" y="283"/>
                  </a:lnTo>
                  <a:lnTo>
                    <a:pt x="141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940;p30">
              <a:extLst>
                <a:ext uri="{FF2B5EF4-FFF2-40B4-BE49-F238E27FC236}">
                  <a16:creationId xmlns:a16="http://schemas.microsoft.com/office/drawing/2014/main" id="{AAD53AE9-8AAB-264B-8833-A7363BED95BB}"/>
                </a:ext>
              </a:extLst>
            </p:cNvPr>
            <p:cNvSpPr/>
            <p:nvPr/>
          </p:nvSpPr>
          <p:spPr>
            <a:xfrm>
              <a:off x="2987980" y="2531368"/>
              <a:ext cx="28352" cy="40318"/>
            </a:xfrm>
            <a:custGeom>
              <a:avLst/>
              <a:gdLst/>
              <a:ahLst/>
              <a:cxnLst/>
              <a:rect l="l" t="t" r="r" b="b"/>
              <a:pathLst>
                <a:path w="1816" h="2582" extrusionOk="0">
                  <a:moveTo>
                    <a:pt x="888" y="282"/>
                  </a:moveTo>
                  <a:cubicBezTo>
                    <a:pt x="1090" y="282"/>
                    <a:pt x="1251" y="363"/>
                    <a:pt x="1332" y="524"/>
                  </a:cubicBezTo>
                  <a:cubicBezTo>
                    <a:pt x="1453" y="726"/>
                    <a:pt x="1493" y="968"/>
                    <a:pt x="1493" y="1291"/>
                  </a:cubicBezTo>
                  <a:cubicBezTo>
                    <a:pt x="1493" y="1654"/>
                    <a:pt x="1453" y="1896"/>
                    <a:pt x="1332" y="2057"/>
                  </a:cubicBezTo>
                  <a:cubicBezTo>
                    <a:pt x="1251" y="2259"/>
                    <a:pt x="1090" y="2339"/>
                    <a:pt x="888" y="2339"/>
                  </a:cubicBezTo>
                  <a:cubicBezTo>
                    <a:pt x="686" y="2339"/>
                    <a:pt x="565" y="2259"/>
                    <a:pt x="444" y="2057"/>
                  </a:cubicBezTo>
                  <a:cubicBezTo>
                    <a:pt x="364" y="1896"/>
                    <a:pt x="323" y="1654"/>
                    <a:pt x="323" y="1291"/>
                  </a:cubicBezTo>
                  <a:cubicBezTo>
                    <a:pt x="323" y="968"/>
                    <a:pt x="364" y="726"/>
                    <a:pt x="444" y="524"/>
                  </a:cubicBezTo>
                  <a:cubicBezTo>
                    <a:pt x="565" y="363"/>
                    <a:pt x="686" y="282"/>
                    <a:pt x="888" y="282"/>
                  </a:cubicBezTo>
                  <a:close/>
                  <a:moveTo>
                    <a:pt x="888" y="0"/>
                  </a:moveTo>
                  <a:cubicBezTo>
                    <a:pt x="686" y="0"/>
                    <a:pt x="525" y="81"/>
                    <a:pt x="404" y="161"/>
                  </a:cubicBezTo>
                  <a:cubicBezTo>
                    <a:pt x="283" y="282"/>
                    <a:pt x="162" y="444"/>
                    <a:pt x="81" y="645"/>
                  </a:cubicBezTo>
                  <a:cubicBezTo>
                    <a:pt x="1" y="847"/>
                    <a:pt x="1" y="1049"/>
                    <a:pt x="1" y="1291"/>
                  </a:cubicBezTo>
                  <a:cubicBezTo>
                    <a:pt x="1" y="1694"/>
                    <a:pt x="81" y="2017"/>
                    <a:pt x="202" y="2259"/>
                  </a:cubicBezTo>
                  <a:cubicBezTo>
                    <a:pt x="364" y="2460"/>
                    <a:pt x="606" y="2581"/>
                    <a:pt x="888" y="2581"/>
                  </a:cubicBezTo>
                  <a:cubicBezTo>
                    <a:pt x="1211" y="2581"/>
                    <a:pt x="1412" y="2460"/>
                    <a:pt x="1574" y="2259"/>
                  </a:cubicBezTo>
                  <a:cubicBezTo>
                    <a:pt x="1735" y="2017"/>
                    <a:pt x="1816" y="1694"/>
                    <a:pt x="1816" y="1291"/>
                  </a:cubicBezTo>
                  <a:cubicBezTo>
                    <a:pt x="1816" y="928"/>
                    <a:pt x="1735" y="605"/>
                    <a:pt x="1574" y="363"/>
                  </a:cubicBezTo>
                  <a:cubicBezTo>
                    <a:pt x="1412" y="121"/>
                    <a:pt x="1211" y="0"/>
                    <a:pt x="8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941;p30">
              <a:extLst>
                <a:ext uri="{FF2B5EF4-FFF2-40B4-BE49-F238E27FC236}">
                  <a16:creationId xmlns:a16="http://schemas.microsoft.com/office/drawing/2014/main" id="{1A1BB3A8-5C33-2E47-ABB2-B3895DB5A05B}"/>
                </a:ext>
              </a:extLst>
            </p:cNvPr>
            <p:cNvSpPr/>
            <p:nvPr/>
          </p:nvSpPr>
          <p:spPr>
            <a:xfrm>
              <a:off x="3025762" y="2531992"/>
              <a:ext cx="24574" cy="39053"/>
            </a:xfrm>
            <a:custGeom>
              <a:avLst/>
              <a:gdLst/>
              <a:ahLst/>
              <a:cxnLst/>
              <a:rect l="l" t="t" r="r" b="b"/>
              <a:pathLst>
                <a:path w="1574" h="2501" extrusionOk="0">
                  <a:moveTo>
                    <a:pt x="646" y="283"/>
                  </a:moveTo>
                  <a:cubicBezTo>
                    <a:pt x="847" y="283"/>
                    <a:pt x="968" y="323"/>
                    <a:pt x="1089" y="404"/>
                  </a:cubicBezTo>
                  <a:cubicBezTo>
                    <a:pt x="1210" y="484"/>
                    <a:pt x="1251" y="605"/>
                    <a:pt x="1251" y="807"/>
                  </a:cubicBezTo>
                  <a:cubicBezTo>
                    <a:pt x="1251" y="968"/>
                    <a:pt x="1210" y="1130"/>
                    <a:pt x="1089" y="1210"/>
                  </a:cubicBezTo>
                  <a:cubicBezTo>
                    <a:pt x="968" y="1291"/>
                    <a:pt x="847" y="1331"/>
                    <a:pt x="646" y="1331"/>
                  </a:cubicBezTo>
                  <a:lnTo>
                    <a:pt x="283" y="1331"/>
                  </a:lnTo>
                  <a:lnTo>
                    <a:pt x="283" y="283"/>
                  </a:lnTo>
                  <a:close/>
                  <a:moveTo>
                    <a:pt x="1" y="0"/>
                  </a:moveTo>
                  <a:lnTo>
                    <a:pt x="1" y="2501"/>
                  </a:lnTo>
                  <a:lnTo>
                    <a:pt x="283" y="2501"/>
                  </a:lnTo>
                  <a:lnTo>
                    <a:pt x="283" y="1573"/>
                  </a:lnTo>
                  <a:lnTo>
                    <a:pt x="605" y="1573"/>
                  </a:lnTo>
                  <a:cubicBezTo>
                    <a:pt x="928" y="1573"/>
                    <a:pt x="1170" y="1533"/>
                    <a:pt x="1331" y="1412"/>
                  </a:cubicBezTo>
                  <a:cubicBezTo>
                    <a:pt x="1493" y="1251"/>
                    <a:pt x="1573" y="1049"/>
                    <a:pt x="1573" y="767"/>
                  </a:cubicBezTo>
                  <a:cubicBezTo>
                    <a:pt x="1573" y="525"/>
                    <a:pt x="1493" y="323"/>
                    <a:pt x="1331" y="202"/>
                  </a:cubicBezTo>
                  <a:cubicBezTo>
                    <a:pt x="1170" y="81"/>
                    <a:pt x="928" y="0"/>
                    <a:pt x="6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942;p30">
              <a:extLst>
                <a:ext uri="{FF2B5EF4-FFF2-40B4-BE49-F238E27FC236}">
                  <a16:creationId xmlns:a16="http://schemas.microsoft.com/office/drawing/2014/main" id="{564B9A0D-4BFF-5A41-87F3-72B4757AB3EE}"/>
                </a:ext>
              </a:extLst>
            </p:cNvPr>
            <p:cNvSpPr/>
            <p:nvPr/>
          </p:nvSpPr>
          <p:spPr>
            <a:xfrm>
              <a:off x="3058501" y="2531992"/>
              <a:ext cx="22685" cy="39053"/>
            </a:xfrm>
            <a:custGeom>
              <a:avLst/>
              <a:gdLst/>
              <a:ahLst/>
              <a:cxnLst/>
              <a:rect l="l" t="t" r="r" b="b"/>
              <a:pathLst>
                <a:path w="1453" h="2501" extrusionOk="0">
                  <a:moveTo>
                    <a:pt x="1" y="0"/>
                  </a:moveTo>
                  <a:lnTo>
                    <a:pt x="1" y="283"/>
                  </a:lnTo>
                  <a:lnTo>
                    <a:pt x="565" y="283"/>
                  </a:lnTo>
                  <a:lnTo>
                    <a:pt x="565" y="2259"/>
                  </a:lnTo>
                  <a:lnTo>
                    <a:pt x="1" y="2259"/>
                  </a:lnTo>
                  <a:lnTo>
                    <a:pt x="1" y="2501"/>
                  </a:lnTo>
                  <a:lnTo>
                    <a:pt x="1452" y="2501"/>
                  </a:lnTo>
                  <a:lnTo>
                    <a:pt x="1452" y="2259"/>
                  </a:lnTo>
                  <a:lnTo>
                    <a:pt x="888" y="2259"/>
                  </a:lnTo>
                  <a:lnTo>
                    <a:pt x="888" y="283"/>
                  </a:lnTo>
                  <a:lnTo>
                    <a:pt x="1452" y="283"/>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943;p30">
              <a:extLst>
                <a:ext uri="{FF2B5EF4-FFF2-40B4-BE49-F238E27FC236}">
                  <a16:creationId xmlns:a16="http://schemas.microsoft.com/office/drawing/2014/main" id="{6CA22C99-6480-0E4F-AC15-6E1D87E6DD7C}"/>
                </a:ext>
              </a:extLst>
            </p:cNvPr>
            <p:cNvSpPr/>
            <p:nvPr/>
          </p:nvSpPr>
          <p:spPr>
            <a:xfrm>
              <a:off x="3088102" y="2531992"/>
              <a:ext cx="31490" cy="39053"/>
            </a:xfrm>
            <a:custGeom>
              <a:avLst/>
              <a:gdLst/>
              <a:ahLst/>
              <a:cxnLst/>
              <a:rect l="l" t="t" r="r" b="b"/>
              <a:pathLst>
                <a:path w="2017" h="2501" extrusionOk="0">
                  <a:moveTo>
                    <a:pt x="1008" y="283"/>
                  </a:moveTo>
                  <a:lnTo>
                    <a:pt x="1412" y="1614"/>
                  </a:lnTo>
                  <a:lnTo>
                    <a:pt x="565" y="1614"/>
                  </a:lnTo>
                  <a:lnTo>
                    <a:pt x="1008" y="283"/>
                  </a:lnTo>
                  <a:close/>
                  <a:moveTo>
                    <a:pt x="807" y="0"/>
                  </a:moveTo>
                  <a:lnTo>
                    <a:pt x="0" y="2501"/>
                  </a:lnTo>
                  <a:lnTo>
                    <a:pt x="282" y="2501"/>
                  </a:lnTo>
                  <a:lnTo>
                    <a:pt x="484" y="1856"/>
                  </a:lnTo>
                  <a:lnTo>
                    <a:pt x="1492" y="1856"/>
                  </a:lnTo>
                  <a:lnTo>
                    <a:pt x="1694" y="2501"/>
                  </a:lnTo>
                  <a:lnTo>
                    <a:pt x="2017" y="2501"/>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944;p30">
              <a:extLst>
                <a:ext uri="{FF2B5EF4-FFF2-40B4-BE49-F238E27FC236}">
                  <a16:creationId xmlns:a16="http://schemas.microsoft.com/office/drawing/2014/main" id="{29B74BA3-50F2-F64F-A318-BD12451C17DD}"/>
                </a:ext>
              </a:extLst>
            </p:cNvPr>
            <p:cNvSpPr/>
            <p:nvPr/>
          </p:nvSpPr>
          <p:spPr>
            <a:xfrm>
              <a:off x="2780210" y="2902259"/>
              <a:ext cx="27088" cy="39069"/>
            </a:xfrm>
            <a:custGeom>
              <a:avLst/>
              <a:gdLst/>
              <a:ahLst/>
              <a:cxnLst/>
              <a:rect l="l" t="t" r="r" b="b"/>
              <a:pathLst>
                <a:path w="1735" h="2502" extrusionOk="0">
                  <a:moveTo>
                    <a:pt x="0" y="1"/>
                  </a:moveTo>
                  <a:lnTo>
                    <a:pt x="0" y="2501"/>
                  </a:lnTo>
                  <a:lnTo>
                    <a:pt x="323" y="2501"/>
                  </a:lnTo>
                  <a:lnTo>
                    <a:pt x="323" y="1"/>
                  </a:lnTo>
                  <a:close/>
                  <a:moveTo>
                    <a:pt x="1291" y="1"/>
                  </a:moveTo>
                  <a:lnTo>
                    <a:pt x="323" y="1130"/>
                  </a:lnTo>
                  <a:lnTo>
                    <a:pt x="1331" y="2501"/>
                  </a:lnTo>
                  <a:lnTo>
                    <a:pt x="1734" y="2501"/>
                  </a:lnTo>
                  <a:lnTo>
                    <a:pt x="686" y="1130"/>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945;p30">
              <a:extLst>
                <a:ext uri="{FF2B5EF4-FFF2-40B4-BE49-F238E27FC236}">
                  <a16:creationId xmlns:a16="http://schemas.microsoft.com/office/drawing/2014/main" id="{81E6521F-7768-284A-9DD9-E099B557572A}"/>
                </a:ext>
              </a:extLst>
            </p:cNvPr>
            <p:cNvSpPr/>
            <p:nvPr/>
          </p:nvSpPr>
          <p:spPr>
            <a:xfrm>
              <a:off x="2814838" y="2902259"/>
              <a:ext cx="22685" cy="39069"/>
            </a:xfrm>
            <a:custGeom>
              <a:avLst/>
              <a:gdLst/>
              <a:ahLst/>
              <a:cxnLst/>
              <a:rect l="l" t="t" r="r" b="b"/>
              <a:pathLst>
                <a:path w="1453" h="2502" extrusionOk="0">
                  <a:moveTo>
                    <a:pt x="0" y="1"/>
                  </a:moveTo>
                  <a:lnTo>
                    <a:pt x="0" y="2501"/>
                  </a:lnTo>
                  <a:lnTo>
                    <a:pt x="1452" y="2501"/>
                  </a:lnTo>
                  <a:lnTo>
                    <a:pt x="1452" y="2219"/>
                  </a:lnTo>
                  <a:lnTo>
                    <a:pt x="323" y="2219"/>
                  </a:lnTo>
                  <a:lnTo>
                    <a:pt x="323" y="1332"/>
                  </a:lnTo>
                  <a:lnTo>
                    <a:pt x="1250" y="1332"/>
                  </a:lnTo>
                  <a:lnTo>
                    <a:pt x="1250" y="1090"/>
                  </a:lnTo>
                  <a:lnTo>
                    <a:pt x="323" y="1090"/>
                  </a:lnTo>
                  <a:lnTo>
                    <a:pt x="323" y="243"/>
                  </a:lnTo>
                  <a:lnTo>
                    <a:pt x="1412" y="243"/>
                  </a:lnTo>
                  <a:lnTo>
                    <a:pt x="14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946;p30">
              <a:extLst>
                <a:ext uri="{FF2B5EF4-FFF2-40B4-BE49-F238E27FC236}">
                  <a16:creationId xmlns:a16="http://schemas.microsoft.com/office/drawing/2014/main" id="{7BC43967-283A-9E4A-900F-EDD367161532}"/>
                </a:ext>
              </a:extLst>
            </p:cNvPr>
            <p:cNvSpPr/>
            <p:nvPr/>
          </p:nvSpPr>
          <p:spPr>
            <a:xfrm>
              <a:off x="2846313" y="2902259"/>
              <a:ext cx="24574" cy="39069"/>
            </a:xfrm>
            <a:custGeom>
              <a:avLst/>
              <a:gdLst/>
              <a:ahLst/>
              <a:cxnLst/>
              <a:rect l="l" t="t" r="r" b="b"/>
              <a:pathLst>
                <a:path w="1574" h="2502" extrusionOk="0">
                  <a:moveTo>
                    <a:pt x="1" y="1"/>
                  </a:moveTo>
                  <a:lnTo>
                    <a:pt x="1" y="2501"/>
                  </a:lnTo>
                  <a:lnTo>
                    <a:pt x="323" y="2501"/>
                  </a:lnTo>
                  <a:lnTo>
                    <a:pt x="323" y="1251"/>
                  </a:lnTo>
                  <a:cubicBezTo>
                    <a:pt x="323" y="1009"/>
                    <a:pt x="323" y="808"/>
                    <a:pt x="283" y="606"/>
                  </a:cubicBezTo>
                  <a:cubicBezTo>
                    <a:pt x="283" y="404"/>
                    <a:pt x="283" y="324"/>
                    <a:pt x="283" y="283"/>
                  </a:cubicBezTo>
                  <a:lnTo>
                    <a:pt x="1130" y="2501"/>
                  </a:lnTo>
                  <a:lnTo>
                    <a:pt x="1574" y="2501"/>
                  </a:lnTo>
                  <a:lnTo>
                    <a:pt x="1574" y="1"/>
                  </a:lnTo>
                  <a:lnTo>
                    <a:pt x="1291" y="1"/>
                  </a:lnTo>
                  <a:lnTo>
                    <a:pt x="1291" y="1251"/>
                  </a:lnTo>
                  <a:cubicBezTo>
                    <a:pt x="1291" y="1493"/>
                    <a:pt x="1291" y="1775"/>
                    <a:pt x="1332" y="2058"/>
                  </a:cubicBezTo>
                  <a:lnTo>
                    <a:pt x="1332" y="2179"/>
                  </a:ln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947;p30">
              <a:extLst>
                <a:ext uri="{FF2B5EF4-FFF2-40B4-BE49-F238E27FC236}">
                  <a16:creationId xmlns:a16="http://schemas.microsoft.com/office/drawing/2014/main" id="{8FFC088F-BE3C-0246-B3FE-B87F35A22D1E}"/>
                </a:ext>
              </a:extLst>
            </p:cNvPr>
            <p:cNvSpPr/>
            <p:nvPr/>
          </p:nvSpPr>
          <p:spPr>
            <a:xfrm>
              <a:off x="2877163" y="2902259"/>
              <a:ext cx="31506" cy="39069"/>
            </a:xfrm>
            <a:custGeom>
              <a:avLst/>
              <a:gdLst/>
              <a:ahLst/>
              <a:cxnLst/>
              <a:rect l="l" t="t" r="r" b="b"/>
              <a:pathLst>
                <a:path w="2018" h="2502" extrusionOk="0">
                  <a:moveTo>
                    <a:pt x="1" y="1"/>
                  </a:moveTo>
                  <a:lnTo>
                    <a:pt x="848" y="1533"/>
                  </a:lnTo>
                  <a:lnTo>
                    <a:pt x="848" y="2501"/>
                  </a:lnTo>
                  <a:lnTo>
                    <a:pt x="1170" y="2501"/>
                  </a:lnTo>
                  <a:lnTo>
                    <a:pt x="1170" y="1533"/>
                  </a:lnTo>
                  <a:lnTo>
                    <a:pt x="2017" y="1"/>
                  </a:lnTo>
                  <a:lnTo>
                    <a:pt x="1695" y="1"/>
                  </a:lnTo>
                  <a:lnTo>
                    <a:pt x="1009" y="125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948;p30">
              <a:extLst>
                <a:ext uri="{FF2B5EF4-FFF2-40B4-BE49-F238E27FC236}">
                  <a16:creationId xmlns:a16="http://schemas.microsoft.com/office/drawing/2014/main" id="{0948A8E9-2D4D-484F-8D0C-0E2136562790}"/>
                </a:ext>
              </a:extLst>
            </p:cNvPr>
            <p:cNvSpPr/>
            <p:nvPr/>
          </p:nvSpPr>
          <p:spPr>
            <a:xfrm>
              <a:off x="2910542" y="2902259"/>
              <a:ext cx="32131" cy="39069"/>
            </a:xfrm>
            <a:custGeom>
              <a:avLst/>
              <a:gdLst/>
              <a:ahLst/>
              <a:cxnLst/>
              <a:rect l="l" t="t" r="r" b="b"/>
              <a:pathLst>
                <a:path w="2058" h="2502" extrusionOk="0">
                  <a:moveTo>
                    <a:pt x="1009" y="243"/>
                  </a:moveTo>
                  <a:lnTo>
                    <a:pt x="1452" y="1574"/>
                  </a:lnTo>
                  <a:lnTo>
                    <a:pt x="605" y="1574"/>
                  </a:lnTo>
                  <a:lnTo>
                    <a:pt x="1009" y="243"/>
                  </a:lnTo>
                  <a:close/>
                  <a:moveTo>
                    <a:pt x="847" y="1"/>
                  </a:moveTo>
                  <a:lnTo>
                    <a:pt x="0" y="2501"/>
                  </a:lnTo>
                  <a:lnTo>
                    <a:pt x="323" y="2501"/>
                  </a:lnTo>
                  <a:lnTo>
                    <a:pt x="525" y="1856"/>
                  </a:lnTo>
                  <a:lnTo>
                    <a:pt x="1533" y="1856"/>
                  </a:lnTo>
                  <a:lnTo>
                    <a:pt x="1734" y="2501"/>
                  </a:lnTo>
                  <a:lnTo>
                    <a:pt x="205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6949;p30">
              <a:extLst>
                <a:ext uri="{FF2B5EF4-FFF2-40B4-BE49-F238E27FC236}">
                  <a16:creationId xmlns:a16="http://schemas.microsoft.com/office/drawing/2014/main" id="{BBC6BC28-B0A4-FC40-A0DB-4EBADD73E7EE}"/>
                </a:ext>
              </a:extLst>
            </p:cNvPr>
            <p:cNvSpPr/>
            <p:nvPr/>
          </p:nvSpPr>
          <p:spPr>
            <a:xfrm>
              <a:off x="2569911" y="3196342"/>
              <a:ext cx="28352" cy="39069"/>
            </a:xfrm>
            <a:custGeom>
              <a:avLst/>
              <a:gdLst/>
              <a:ahLst/>
              <a:cxnLst/>
              <a:rect l="l" t="t" r="r" b="b"/>
              <a:pathLst>
                <a:path w="1816" h="2502" extrusionOk="0">
                  <a:moveTo>
                    <a:pt x="0" y="1"/>
                  </a:moveTo>
                  <a:lnTo>
                    <a:pt x="0" y="283"/>
                  </a:lnTo>
                  <a:lnTo>
                    <a:pt x="726" y="283"/>
                  </a:lnTo>
                  <a:lnTo>
                    <a:pt x="726" y="2501"/>
                  </a:lnTo>
                  <a:lnTo>
                    <a:pt x="1049" y="2501"/>
                  </a:lnTo>
                  <a:lnTo>
                    <a:pt x="104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6950;p30">
              <a:extLst>
                <a:ext uri="{FF2B5EF4-FFF2-40B4-BE49-F238E27FC236}">
                  <a16:creationId xmlns:a16="http://schemas.microsoft.com/office/drawing/2014/main" id="{6687CF25-AA46-9E4A-A5EC-9D36630DDDB7}"/>
                </a:ext>
              </a:extLst>
            </p:cNvPr>
            <p:cNvSpPr/>
            <p:nvPr/>
          </p:nvSpPr>
          <p:spPr>
            <a:xfrm>
              <a:off x="2595718" y="3196342"/>
              <a:ext cx="32131" cy="39069"/>
            </a:xfrm>
            <a:custGeom>
              <a:avLst/>
              <a:gdLst/>
              <a:ahLst/>
              <a:cxnLst/>
              <a:rect l="l" t="t" r="r" b="b"/>
              <a:pathLst>
                <a:path w="2058" h="2502" extrusionOk="0">
                  <a:moveTo>
                    <a:pt x="1009" y="283"/>
                  </a:moveTo>
                  <a:lnTo>
                    <a:pt x="1412" y="1614"/>
                  </a:lnTo>
                  <a:lnTo>
                    <a:pt x="646" y="1614"/>
                  </a:lnTo>
                  <a:lnTo>
                    <a:pt x="1009" y="283"/>
                  </a:lnTo>
                  <a:close/>
                  <a:moveTo>
                    <a:pt x="807" y="1"/>
                  </a:moveTo>
                  <a:lnTo>
                    <a:pt x="1" y="2501"/>
                  </a:lnTo>
                  <a:lnTo>
                    <a:pt x="364" y="2501"/>
                  </a:lnTo>
                  <a:lnTo>
                    <a:pt x="565" y="1856"/>
                  </a:lnTo>
                  <a:lnTo>
                    <a:pt x="1493" y="185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6951;p30">
              <a:extLst>
                <a:ext uri="{FF2B5EF4-FFF2-40B4-BE49-F238E27FC236}">
                  <a16:creationId xmlns:a16="http://schemas.microsoft.com/office/drawing/2014/main" id="{97F74E6C-0985-FB4D-ACA6-EA411A87AF79}"/>
                </a:ext>
              </a:extLst>
            </p:cNvPr>
            <p:cNvSpPr/>
            <p:nvPr/>
          </p:nvSpPr>
          <p:spPr>
            <a:xfrm>
              <a:off x="2633500" y="3196342"/>
              <a:ext cx="27712" cy="39069"/>
            </a:xfrm>
            <a:custGeom>
              <a:avLst/>
              <a:gdLst/>
              <a:ahLst/>
              <a:cxnLst/>
              <a:rect l="l" t="t" r="r" b="b"/>
              <a:pathLst>
                <a:path w="1775" h="2502" extrusionOk="0">
                  <a:moveTo>
                    <a:pt x="1" y="1"/>
                  </a:moveTo>
                  <a:lnTo>
                    <a:pt x="1" y="2501"/>
                  </a:lnTo>
                  <a:lnTo>
                    <a:pt x="323" y="2501"/>
                  </a:lnTo>
                  <a:lnTo>
                    <a:pt x="323" y="1372"/>
                  </a:lnTo>
                  <a:cubicBezTo>
                    <a:pt x="323" y="1170"/>
                    <a:pt x="323" y="969"/>
                    <a:pt x="323" y="848"/>
                  </a:cubicBezTo>
                  <a:cubicBezTo>
                    <a:pt x="323" y="686"/>
                    <a:pt x="283" y="565"/>
                    <a:pt x="283" y="364"/>
                  </a:cubicBezTo>
                  <a:lnTo>
                    <a:pt x="283" y="364"/>
                  </a:lnTo>
                  <a:lnTo>
                    <a:pt x="1291" y="2501"/>
                  </a:lnTo>
                  <a:lnTo>
                    <a:pt x="1775" y="2501"/>
                  </a:lnTo>
                  <a:lnTo>
                    <a:pt x="1775" y="1"/>
                  </a:lnTo>
                  <a:lnTo>
                    <a:pt x="1452" y="1"/>
                  </a:lnTo>
                  <a:lnTo>
                    <a:pt x="1452" y="1372"/>
                  </a:lnTo>
                  <a:cubicBezTo>
                    <a:pt x="1452" y="1493"/>
                    <a:pt x="1452" y="1654"/>
                    <a:pt x="1452" y="1815"/>
                  </a:cubicBezTo>
                  <a:cubicBezTo>
                    <a:pt x="1452" y="1936"/>
                    <a:pt x="1493" y="2057"/>
                    <a:pt x="1493"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6952;p30">
              <a:extLst>
                <a:ext uri="{FF2B5EF4-FFF2-40B4-BE49-F238E27FC236}">
                  <a16:creationId xmlns:a16="http://schemas.microsoft.com/office/drawing/2014/main" id="{7320C88D-709C-3C4C-9429-341C41C175F0}"/>
                </a:ext>
              </a:extLst>
            </p:cNvPr>
            <p:cNvSpPr/>
            <p:nvPr/>
          </p:nvSpPr>
          <p:spPr>
            <a:xfrm>
              <a:off x="2668129" y="3196342"/>
              <a:ext cx="25199" cy="39069"/>
            </a:xfrm>
            <a:custGeom>
              <a:avLst/>
              <a:gdLst/>
              <a:ahLst/>
              <a:cxnLst/>
              <a:rect l="l" t="t" r="r" b="b"/>
              <a:pathLst>
                <a:path w="1614" h="2502" extrusionOk="0">
                  <a:moveTo>
                    <a:pt x="162" y="1"/>
                  </a:moveTo>
                  <a:lnTo>
                    <a:pt x="162" y="283"/>
                  </a:lnTo>
                  <a:lnTo>
                    <a:pt x="1251" y="283"/>
                  </a:lnTo>
                  <a:lnTo>
                    <a:pt x="1" y="2219"/>
                  </a:lnTo>
                  <a:lnTo>
                    <a:pt x="1" y="2501"/>
                  </a:lnTo>
                  <a:lnTo>
                    <a:pt x="1573" y="2501"/>
                  </a:lnTo>
                  <a:lnTo>
                    <a:pt x="1614" y="2219"/>
                  </a:lnTo>
                  <a:lnTo>
                    <a:pt x="404" y="2219"/>
                  </a:lnTo>
                  <a:lnTo>
                    <a:pt x="1614" y="283"/>
                  </a:lnTo>
                  <a:lnTo>
                    <a:pt x="1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6953;p30">
              <a:extLst>
                <a:ext uri="{FF2B5EF4-FFF2-40B4-BE49-F238E27FC236}">
                  <a16:creationId xmlns:a16="http://schemas.microsoft.com/office/drawing/2014/main" id="{1C5A6A8A-9649-1C44-8AF9-56EC7B86721C}"/>
                </a:ext>
              </a:extLst>
            </p:cNvPr>
            <p:cNvSpPr/>
            <p:nvPr/>
          </p:nvSpPr>
          <p:spPr>
            <a:xfrm>
              <a:off x="2696465" y="3196342"/>
              <a:ext cx="31490" cy="39069"/>
            </a:xfrm>
            <a:custGeom>
              <a:avLst/>
              <a:gdLst/>
              <a:ahLst/>
              <a:cxnLst/>
              <a:rect l="l" t="t" r="r" b="b"/>
              <a:pathLst>
                <a:path w="2017" h="2502" extrusionOk="0">
                  <a:moveTo>
                    <a:pt x="1009" y="283"/>
                  </a:moveTo>
                  <a:lnTo>
                    <a:pt x="1412" y="1614"/>
                  </a:lnTo>
                  <a:lnTo>
                    <a:pt x="605" y="1614"/>
                  </a:lnTo>
                  <a:lnTo>
                    <a:pt x="1009" y="283"/>
                  </a:lnTo>
                  <a:close/>
                  <a:moveTo>
                    <a:pt x="807" y="1"/>
                  </a:moveTo>
                  <a:lnTo>
                    <a:pt x="0" y="2501"/>
                  </a:lnTo>
                  <a:lnTo>
                    <a:pt x="363" y="2501"/>
                  </a:lnTo>
                  <a:lnTo>
                    <a:pt x="525" y="1856"/>
                  </a:lnTo>
                  <a:lnTo>
                    <a:pt x="1493" y="1856"/>
                  </a:lnTo>
                  <a:lnTo>
                    <a:pt x="1654" y="2501"/>
                  </a:lnTo>
                  <a:lnTo>
                    <a:pt x="201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6954;p30">
              <a:extLst>
                <a:ext uri="{FF2B5EF4-FFF2-40B4-BE49-F238E27FC236}">
                  <a16:creationId xmlns:a16="http://schemas.microsoft.com/office/drawing/2014/main" id="{0F24A517-43F8-4042-AD71-CA98344137FF}"/>
                </a:ext>
              </a:extLst>
            </p:cNvPr>
            <p:cNvSpPr/>
            <p:nvPr/>
          </p:nvSpPr>
          <p:spPr>
            <a:xfrm>
              <a:off x="2734247" y="3196342"/>
              <a:ext cx="27088" cy="39069"/>
            </a:xfrm>
            <a:custGeom>
              <a:avLst/>
              <a:gdLst/>
              <a:ahLst/>
              <a:cxnLst/>
              <a:rect l="l" t="t" r="r" b="b"/>
              <a:pathLst>
                <a:path w="1735" h="2502" extrusionOk="0">
                  <a:moveTo>
                    <a:pt x="0" y="1"/>
                  </a:moveTo>
                  <a:lnTo>
                    <a:pt x="0" y="2501"/>
                  </a:lnTo>
                  <a:lnTo>
                    <a:pt x="323" y="2501"/>
                  </a:lnTo>
                  <a:lnTo>
                    <a:pt x="323" y="1372"/>
                  </a:lnTo>
                  <a:cubicBezTo>
                    <a:pt x="323" y="1170"/>
                    <a:pt x="323" y="969"/>
                    <a:pt x="282" y="848"/>
                  </a:cubicBezTo>
                  <a:cubicBezTo>
                    <a:pt x="282" y="686"/>
                    <a:pt x="282" y="565"/>
                    <a:pt x="282" y="364"/>
                  </a:cubicBezTo>
                  <a:lnTo>
                    <a:pt x="1291" y="2501"/>
                  </a:lnTo>
                  <a:lnTo>
                    <a:pt x="1734" y="2501"/>
                  </a:lnTo>
                  <a:lnTo>
                    <a:pt x="1734" y="1"/>
                  </a:lnTo>
                  <a:lnTo>
                    <a:pt x="1412" y="1"/>
                  </a:lnTo>
                  <a:lnTo>
                    <a:pt x="1412" y="1372"/>
                  </a:lnTo>
                  <a:cubicBezTo>
                    <a:pt x="1412" y="1493"/>
                    <a:pt x="1412" y="1654"/>
                    <a:pt x="1452" y="1815"/>
                  </a:cubicBezTo>
                  <a:cubicBezTo>
                    <a:pt x="1452" y="1936"/>
                    <a:pt x="1452" y="2057"/>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6955;p30">
              <a:extLst>
                <a:ext uri="{FF2B5EF4-FFF2-40B4-BE49-F238E27FC236}">
                  <a16:creationId xmlns:a16="http://schemas.microsoft.com/office/drawing/2014/main" id="{BD37E8CB-AE35-E242-9513-851D03562518}"/>
                </a:ext>
              </a:extLst>
            </p:cNvPr>
            <p:cNvSpPr/>
            <p:nvPr/>
          </p:nvSpPr>
          <p:spPr>
            <a:xfrm>
              <a:off x="2772653" y="3196342"/>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6956;p30">
              <a:extLst>
                <a:ext uri="{FF2B5EF4-FFF2-40B4-BE49-F238E27FC236}">
                  <a16:creationId xmlns:a16="http://schemas.microsoft.com/office/drawing/2014/main" id="{637EFF02-2CFC-F147-8E3B-6295FA25DC96}"/>
                </a:ext>
              </a:extLst>
            </p:cNvPr>
            <p:cNvSpPr/>
            <p:nvPr/>
          </p:nvSpPr>
          <p:spPr>
            <a:xfrm>
              <a:off x="2783988" y="3196342"/>
              <a:ext cx="31490" cy="39069"/>
            </a:xfrm>
            <a:custGeom>
              <a:avLst/>
              <a:gdLst/>
              <a:ahLst/>
              <a:cxnLst/>
              <a:rect l="l" t="t" r="r" b="b"/>
              <a:pathLst>
                <a:path w="2017" h="2502" extrusionOk="0">
                  <a:moveTo>
                    <a:pt x="1008" y="283"/>
                  </a:moveTo>
                  <a:lnTo>
                    <a:pt x="1412" y="1614"/>
                  </a:lnTo>
                  <a:lnTo>
                    <a:pt x="605" y="1614"/>
                  </a:lnTo>
                  <a:lnTo>
                    <a:pt x="1008" y="283"/>
                  </a:lnTo>
                  <a:close/>
                  <a:moveTo>
                    <a:pt x="807" y="1"/>
                  </a:moveTo>
                  <a:lnTo>
                    <a:pt x="0" y="2501"/>
                  </a:lnTo>
                  <a:lnTo>
                    <a:pt x="363" y="2501"/>
                  </a:lnTo>
                  <a:lnTo>
                    <a:pt x="524" y="1856"/>
                  </a:lnTo>
                  <a:lnTo>
                    <a:pt x="1492" y="1856"/>
                  </a:lnTo>
                  <a:lnTo>
                    <a:pt x="1654" y="2501"/>
                  </a:lnTo>
                  <a:lnTo>
                    <a:pt x="2017" y="2501"/>
                  </a:lnTo>
                  <a:lnTo>
                    <a:pt x="12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6957;p30">
              <a:extLst>
                <a:ext uri="{FF2B5EF4-FFF2-40B4-BE49-F238E27FC236}">
                  <a16:creationId xmlns:a16="http://schemas.microsoft.com/office/drawing/2014/main" id="{E4C4CD13-6613-EB43-A163-FD4118291B6B}"/>
                </a:ext>
              </a:extLst>
            </p:cNvPr>
            <p:cNvSpPr/>
            <p:nvPr/>
          </p:nvSpPr>
          <p:spPr>
            <a:xfrm>
              <a:off x="2562355" y="2865112"/>
              <a:ext cx="17642" cy="27092"/>
            </a:xfrm>
            <a:custGeom>
              <a:avLst/>
              <a:gdLst/>
              <a:ahLst/>
              <a:cxnLst/>
              <a:rect l="l" t="t" r="r" b="b"/>
              <a:pathLst>
                <a:path w="1130" h="1735" extrusionOk="0">
                  <a:moveTo>
                    <a:pt x="0" y="1"/>
                  </a:moveTo>
                  <a:lnTo>
                    <a:pt x="0" y="1130"/>
                  </a:lnTo>
                  <a:cubicBezTo>
                    <a:pt x="0" y="1251"/>
                    <a:pt x="41" y="1372"/>
                    <a:pt x="81" y="1452"/>
                  </a:cubicBezTo>
                  <a:cubicBezTo>
                    <a:pt x="121" y="1533"/>
                    <a:pt x="202" y="1614"/>
                    <a:pt x="283" y="1654"/>
                  </a:cubicBezTo>
                  <a:cubicBezTo>
                    <a:pt x="363" y="1694"/>
                    <a:pt x="444" y="1735"/>
                    <a:pt x="565" y="1735"/>
                  </a:cubicBezTo>
                  <a:cubicBezTo>
                    <a:pt x="686" y="1735"/>
                    <a:pt x="767" y="1694"/>
                    <a:pt x="847" y="1654"/>
                  </a:cubicBezTo>
                  <a:cubicBezTo>
                    <a:pt x="968" y="1614"/>
                    <a:pt x="1009" y="1533"/>
                    <a:pt x="1049" y="1452"/>
                  </a:cubicBezTo>
                  <a:cubicBezTo>
                    <a:pt x="1089" y="1372"/>
                    <a:pt x="1130" y="1251"/>
                    <a:pt x="1130" y="1130"/>
                  </a:cubicBezTo>
                  <a:lnTo>
                    <a:pt x="1130" y="1"/>
                  </a:lnTo>
                  <a:lnTo>
                    <a:pt x="928" y="1"/>
                  </a:lnTo>
                  <a:lnTo>
                    <a:pt x="928" y="1170"/>
                  </a:lnTo>
                  <a:cubicBezTo>
                    <a:pt x="928" y="1291"/>
                    <a:pt x="888" y="1372"/>
                    <a:pt x="807" y="1452"/>
                  </a:cubicBezTo>
                  <a:cubicBezTo>
                    <a:pt x="767" y="1493"/>
                    <a:pt x="686" y="1533"/>
                    <a:pt x="565" y="1533"/>
                  </a:cubicBezTo>
                  <a:cubicBezTo>
                    <a:pt x="444" y="1533"/>
                    <a:pt x="363" y="1493"/>
                    <a:pt x="323" y="1452"/>
                  </a:cubicBezTo>
                  <a:cubicBezTo>
                    <a:pt x="242" y="1372"/>
                    <a:pt x="242" y="1291"/>
                    <a:pt x="242" y="1170"/>
                  </a:cubicBezTo>
                  <a:lnTo>
                    <a:pt x="24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6958;p30">
              <a:extLst>
                <a:ext uri="{FF2B5EF4-FFF2-40B4-BE49-F238E27FC236}">
                  <a16:creationId xmlns:a16="http://schemas.microsoft.com/office/drawing/2014/main" id="{812CBB57-7BDB-6345-A15F-8FD9089B74C5}"/>
                </a:ext>
              </a:extLst>
            </p:cNvPr>
            <p:cNvSpPr/>
            <p:nvPr/>
          </p:nvSpPr>
          <p:spPr>
            <a:xfrm>
              <a:off x="2584384" y="2864487"/>
              <a:ext cx="18907" cy="27717"/>
            </a:xfrm>
            <a:custGeom>
              <a:avLst/>
              <a:gdLst/>
              <a:ahLst/>
              <a:cxnLst/>
              <a:rect l="l" t="t" r="r" b="b"/>
              <a:pathLst>
                <a:path w="1211" h="1775" extrusionOk="0">
                  <a:moveTo>
                    <a:pt x="727" y="0"/>
                  </a:moveTo>
                  <a:cubicBezTo>
                    <a:pt x="606" y="0"/>
                    <a:pt x="485" y="41"/>
                    <a:pt x="364" y="121"/>
                  </a:cubicBezTo>
                  <a:cubicBezTo>
                    <a:pt x="243" y="162"/>
                    <a:pt x="162" y="283"/>
                    <a:pt x="122" y="403"/>
                  </a:cubicBezTo>
                  <a:cubicBezTo>
                    <a:pt x="41" y="524"/>
                    <a:pt x="1" y="686"/>
                    <a:pt x="1" y="887"/>
                  </a:cubicBezTo>
                  <a:cubicBezTo>
                    <a:pt x="1" y="1170"/>
                    <a:pt x="82" y="1371"/>
                    <a:pt x="162" y="1533"/>
                  </a:cubicBezTo>
                  <a:cubicBezTo>
                    <a:pt x="283" y="1694"/>
                    <a:pt x="444" y="1775"/>
                    <a:pt x="686" y="1775"/>
                  </a:cubicBezTo>
                  <a:cubicBezTo>
                    <a:pt x="767" y="1775"/>
                    <a:pt x="888" y="1734"/>
                    <a:pt x="969" y="1734"/>
                  </a:cubicBezTo>
                  <a:cubicBezTo>
                    <a:pt x="1049" y="1694"/>
                    <a:pt x="1130" y="1654"/>
                    <a:pt x="1211" y="1613"/>
                  </a:cubicBezTo>
                  <a:lnTo>
                    <a:pt x="1211" y="807"/>
                  </a:lnTo>
                  <a:lnTo>
                    <a:pt x="646" y="807"/>
                  </a:lnTo>
                  <a:lnTo>
                    <a:pt x="686" y="968"/>
                  </a:lnTo>
                  <a:lnTo>
                    <a:pt x="1009" y="968"/>
                  </a:lnTo>
                  <a:lnTo>
                    <a:pt x="1009" y="1492"/>
                  </a:lnTo>
                  <a:cubicBezTo>
                    <a:pt x="928" y="1533"/>
                    <a:pt x="807" y="1573"/>
                    <a:pt x="686" y="1573"/>
                  </a:cubicBezTo>
                  <a:cubicBezTo>
                    <a:pt x="525" y="1573"/>
                    <a:pt x="404" y="1533"/>
                    <a:pt x="364" y="1412"/>
                  </a:cubicBezTo>
                  <a:cubicBezTo>
                    <a:pt x="283" y="1291"/>
                    <a:pt x="243" y="1129"/>
                    <a:pt x="243" y="887"/>
                  </a:cubicBezTo>
                  <a:cubicBezTo>
                    <a:pt x="243" y="645"/>
                    <a:pt x="283" y="484"/>
                    <a:pt x="364" y="363"/>
                  </a:cubicBezTo>
                  <a:cubicBezTo>
                    <a:pt x="444" y="242"/>
                    <a:pt x="565" y="202"/>
                    <a:pt x="727" y="202"/>
                  </a:cubicBezTo>
                  <a:cubicBezTo>
                    <a:pt x="767" y="202"/>
                    <a:pt x="848" y="202"/>
                    <a:pt x="888" y="242"/>
                  </a:cubicBezTo>
                  <a:cubicBezTo>
                    <a:pt x="969" y="242"/>
                    <a:pt x="1009" y="283"/>
                    <a:pt x="1049" y="323"/>
                  </a:cubicBezTo>
                  <a:lnTo>
                    <a:pt x="1211" y="202"/>
                  </a:lnTo>
                  <a:cubicBezTo>
                    <a:pt x="1130" y="121"/>
                    <a:pt x="1049" y="81"/>
                    <a:pt x="969" y="41"/>
                  </a:cubicBezTo>
                  <a:cubicBezTo>
                    <a:pt x="928" y="41"/>
                    <a:pt x="807" y="0"/>
                    <a:pt x="7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6959;p30">
              <a:extLst>
                <a:ext uri="{FF2B5EF4-FFF2-40B4-BE49-F238E27FC236}">
                  <a16:creationId xmlns:a16="http://schemas.microsoft.com/office/drawing/2014/main" id="{674E3270-1021-AC4F-83DA-4DADC24424F5}"/>
                </a:ext>
              </a:extLst>
            </p:cNvPr>
            <p:cNvSpPr/>
            <p:nvPr/>
          </p:nvSpPr>
          <p:spPr>
            <a:xfrm>
              <a:off x="2606428" y="2865112"/>
              <a:ext cx="21420" cy="26467"/>
            </a:xfrm>
            <a:custGeom>
              <a:avLst/>
              <a:gdLst/>
              <a:ahLst/>
              <a:cxnLst/>
              <a:rect l="l" t="t" r="r" b="b"/>
              <a:pathLst>
                <a:path w="1372" h="1695" extrusionOk="0">
                  <a:moveTo>
                    <a:pt x="686" y="202"/>
                  </a:moveTo>
                  <a:lnTo>
                    <a:pt x="968" y="1089"/>
                  </a:lnTo>
                  <a:lnTo>
                    <a:pt x="404" y="1089"/>
                  </a:lnTo>
                  <a:lnTo>
                    <a:pt x="686" y="202"/>
                  </a:lnTo>
                  <a:close/>
                  <a:moveTo>
                    <a:pt x="565" y="1"/>
                  </a:moveTo>
                  <a:lnTo>
                    <a:pt x="0" y="1694"/>
                  </a:lnTo>
                  <a:lnTo>
                    <a:pt x="202" y="1694"/>
                  </a:lnTo>
                  <a:lnTo>
                    <a:pt x="363" y="1251"/>
                  </a:lnTo>
                  <a:lnTo>
                    <a:pt x="1009" y="1251"/>
                  </a:lnTo>
                  <a:lnTo>
                    <a:pt x="1170" y="1694"/>
                  </a:lnTo>
                  <a:lnTo>
                    <a:pt x="1372" y="1694"/>
                  </a:lnTo>
                  <a:lnTo>
                    <a:pt x="80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6960;p30">
              <a:extLst>
                <a:ext uri="{FF2B5EF4-FFF2-40B4-BE49-F238E27FC236}">
                  <a16:creationId xmlns:a16="http://schemas.microsoft.com/office/drawing/2014/main" id="{471F0C9F-DF42-A544-90C2-24D227385279}"/>
                </a:ext>
              </a:extLst>
            </p:cNvPr>
            <p:cNvSpPr/>
            <p:nvPr/>
          </p:nvSpPr>
          <p:spPr>
            <a:xfrm>
              <a:off x="2631611" y="2865112"/>
              <a:ext cx="17018" cy="26467"/>
            </a:xfrm>
            <a:custGeom>
              <a:avLst/>
              <a:gdLst/>
              <a:ahLst/>
              <a:cxnLst/>
              <a:rect l="l" t="t" r="r" b="b"/>
              <a:pathLst>
                <a:path w="1090" h="1695" extrusionOk="0">
                  <a:moveTo>
                    <a:pt x="1" y="1"/>
                  </a:moveTo>
                  <a:lnTo>
                    <a:pt x="1" y="1694"/>
                  </a:lnTo>
                  <a:lnTo>
                    <a:pt x="202" y="1694"/>
                  </a:lnTo>
                  <a:lnTo>
                    <a:pt x="202" y="847"/>
                  </a:lnTo>
                  <a:cubicBezTo>
                    <a:pt x="202" y="686"/>
                    <a:pt x="202" y="565"/>
                    <a:pt x="202" y="404"/>
                  </a:cubicBezTo>
                  <a:cubicBezTo>
                    <a:pt x="202" y="283"/>
                    <a:pt x="202" y="202"/>
                    <a:pt x="202" y="202"/>
                  </a:cubicBezTo>
                  <a:lnTo>
                    <a:pt x="767" y="1694"/>
                  </a:lnTo>
                  <a:lnTo>
                    <a:pt x="1089" y="1694"/>
                  </a:lnTo>
                  <a:lnTo>
                    <a:pt x="1089" y="1"/>
                  </a:lnTo>
                  <a:lnTo>
                    <a:pt x="888" y="1"/>
                  </a:lnTo>
                  <a:lnTo>
                    <a:pt x="888" y="847"/>
                  </a:lnTo>
                  <a:cubicBezTo>
                    <a:pt x="888" y="1009"/>
                    <a:pt x="888" y="1210"/>
                    <a:pt x="888" y="1412"/>
                  </a:cubicBezTo>
                  <a:lnTo>
                    <a:pt x="888" y="1493"/>
                  </a:lnTo>
                  <a:lnTo>
                    <a:pt x="28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6961;p30">
              <a:extLst>
                <a:ext uri="{FF2B5EF4-FFF2-40B4-BE49-F238E27FC236}">
                  <a16:creationId xmlns:a16="http://schemas.microsoft.com/office/drawing/2014/main" id="{5867DB24-96E8-4D45-B9BF-7E56870B9025}"/>
                </a:ext>
              </a:extLst>
            </p:cNvPr>
            <p:cNvSpPr/>
            <p:nvPr/>
          </p:nvSpPr>
          <p:spPr>
            <a:xfrm>
              <a:off x="2654905" y="2865112"/>
              <a:ext cx="17642" cy="26467"/>
            </a:xfrm>
            <a:custGeom>
              <a:avLst/>
              <a:gdLst/>
              <a:ahLst/>
              <a:cxnLst/>
              <a:rect l="l" t="t" r="r" b="b"/>
              <a:pathLst>
                <a:path w="1130" h="1695" extrusionOk="0">
                  <a:moveTo>
                    <a:pt x="404" y="162"/>
                  </a:moveTo>
                  <a:cubicBezTo>
                    <a:pt x="485" y="162"/>
                    <a:pt x="565" y="202"/>
                    <a:pt x="646" y="243"/>
                  </a:cubicBezTo>
                  <a:cubicBezTo>
                    <a:pt x="727" y="243"/>
                    <a:pt x="807" y="323"/>
                    <a:pt x="848" y="404"/>
                  </a:cubicBezTo>
                  <a:cubicBezTo>
                    <a:pt x="888" y="525"/>
                    <a:pt x="928" y="646"/>
                    <a:pt x="928" y="847"/>
                  </a:cubicBezTo>
                  <a:cubicBezTo>
                    <a:pt x="928" y="1089"/>
                    <a:pt x="848" y="1251"/>
                    <a:pt x="767" y="1372"/>
                  </a:cubicBezTo>
                  <a:cubicBezTo>
                    <a:pt x="686" y="1452"/>
                    <a:pt x="565" y="1533"/>
                    <a:pt x="404" y="1533"/>
                  </a:cubicBezTo>
                  <a:lnTo>
                    <a:pt x="202" y="1533"/>
                  </a:lnTo>
                  <a:lnTo>
                    <a:pt x="202" y="162"/>
                  </a:lnTo>
                  <a:close/>
                  <a:moveTo>
                    <a:pt x="1" y="1"/>
                  </a:moveTo>
                  <a:lnTo>
                    <a:pt x="1" y="1694"/>
                  </a:lnTo>
                  <a:lnTo>
                    <a:pt x="364" y="1694"/>
                  </a:lnTo>
                  <a:cubicBezTo>
                    <a:pt x="606" y="1694"/>
                    <a:pt x="767" y="1614"/>
                    <a:pt x="928" y="1493"/>
                  </a:cubicBezTo>
                  <a:cubicBezTo>
                    <a:pt x="1049" y="1372"/>
                    <a:pt x="1130" y="1170"/>
                    <a:pt x="1130" y="847"/>
                  </a:cubicBezTo>
                  <a:cubicBezTo>
                    <a:pt x="1130" y="525"/>
                    <a:pt x="1049" y="283"/>
                    <a:pt x="928" y="162"/>
                  </a:cubicBezTo>
                  <a:cubicBezTo>
                    <a:pt x="767" y="41"/>
                    <a:pt x="606" y="1"/>
                    <a:pt x="3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6962;p30">
              <a:extLst>
                <a:ext uri="{FF2B5EF4-FFF2-40B4-BE49-F238E27FC236}">
                  <a16:creationId xmlns:a16="http://schemas.microsoft.com/office/drawing/2014/main" id="{97E559BE-66D6-5B46-8AF7-D073AE758200}"/>
                </a:ext>
              </a:extLst>
            </p:cNvPr>
            <p:cNvSpPr/>
            <p:nvPr/>
          </p:nvSpPr>
          <p:spPr>
            <a:xfrm>
              <a:off x="2675060" y="2865112"/>
              <a:ext cx="21420" cy="26467"/>
            </a:xfrm>
            <a:custGeom>
              <a:avLst/>
              <a:gdLst/>
              <a:ahLst/>
              <a:cxnLst/>
              <a:rect l="l" t="t" r="r" b="b"/>
              <a:pathLst>
                <a:path w="1372" h="1695" extrusionOk="0">
                  <a:moveTo>
                    <a:pt x="686" y="202"/>
                  </a:moveTo>
                  <a:lnTo>
                    <a:pt x="968" y="1089"/>
                  </a:lnTo>
                  <a:lnTo>
                    <a:pt x="404" y="1089"/>
                  </a:lnTo>
                  <a:lnTo>
                    <a:pt x="686" y="202"/>
                  </a:lnTo>
                  <a:close/>
                  <a:moveTo>
                    <a:pt x="565" y="1"/>
                  </a:moveTo>
                  <a:lnTo>
                    <a:pt x="0" y="1694"/>
                  </a:lnTo>
                  <a:lnTo>
                    <a:pt x="242" y="1694"/>
                  </a:lnTo>
                  <a:lnTo>
                    <a:pt x="363" y="1251"/>
                  </a:lnTo>
                  <a:lnTo>
                    <a:pt x="1008" y="1251"/>
                  </a:lnTo>
                  <a:lnTo>
                    <a:pt x="1170" y="1694"/>
                  </a:lnTo>
                  <a:lnTo>
                    <a:pt x="1371" y="1694"/>
                  </a:lnTo>
                  <a:lnTo>
                    <a:pt x="8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6963;p30">
              <a:extLst>
                <a:ext uri="{FF2B5EF4-FFF2-40B4-BE49-F238E27FC236}">
                  <a16:creationId xmlns:a16="http://schemas.microsoft.com/office/drawing/2014/main" id="{B582E868-6C84-734C-8082-E6C6B105CAFD}"/>
                </a:ext>
              </a:extLst>
            </p:cNvPr>
            <p:cNvSpPr/>
            <p:nvPr/>
          </p:nvSpPr>
          <p:spPr>
            <a:xfrm>
              <a:off x="2687019" y="3785758"/>
              <a:ext cx="34644" cy="35290"/>
            </a:xfrm>
            <a:custGeom>
              <a:avLst/>
              <a:gdLst/>
              <a:ahLst/>
              <a:cxnLst/>
              <a:rect l="l" t="t" r="r" b="b"/>
              <a:pathLst>
                <a:path w="2219" h="2260" extrusionOk="0">
                  <a:moveTo>
                    <a:pt x="968" y="1"/>
                  </a:moveTo>
                  <a:lnTo>
                    <a:pt x="726" y="243"/>
                  </a:lnTo>
                  <a:lnTo>
                    <a:pt x="1291" y="1372"/>
                  </a:lnTo>
                  <a:lnTo>
                    <a:pt x="202" y="686"/>
                  </a:lnTo>
                  <a:lnTo>
                    <a:pt x="0" y="928"/>
                  </a:lnTo>
                  <a:lnTo>
                    <a:pt x="1009" y="2259"/>
                  </a:lnTo>
                  <a:lnTo>
                    <a:pt x="1170" y="2098"/>
                  </a:lnTo>
                  <a:lnTo>
                    <a:pt x="726" y="1533"/>
                  </a:lnTo>
                  <a:cubicBezTo>
                    <a:pt x="565" y="1291"/>
                    <a:pt x="404" y="1130"/>
                    <a:pt x="283" y="969"/>
                  </a:cubicBezTo>
                  <a:lnTo>
                    <a:pt x="283" y="969"/>
                  </a:lnTo>
                  <a:lnTo>
                    <a:pt x="1412" y="1654"/>
                  </a:lnTo>
                  <a:lnTo>
                    <a:pt x="1573" y="1493"/>
                  </a:lnTo>
                  <a:lnTo>
                    <a:pt x="968" y="323"/>
                  </a:lnTo>
                  <a:lnTo>
                    <a:pt x="968" y="323"/>
                  </a:lnTo>
                  <a:cubicBezTo>
                    <a:pt x="1089" y="444"/>
                    <a:pt x="1251" y="606"/>
                    <a:pt x="1493" y="807"/>
                  </a:cubicBezTo>
                  <a:lnTo>
                    <a:pt x="2057" y="1332"/>
                  </a:lnTo>
                  <a:lnTo>
                    <a:pt x="2219" y="1170"/>
                  </a:lnTo>
                  <a:lnTo>
                    <a:pt x="9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6964;p30">
              <a:extLst>
                <a:ext uri="{FF2B5EF4-FFF2-40B4-BE49-F238E27FC236}">
                  <a16:creationId xmlns:a16="http://schemas.microsoft.com/office/drawing/2014/main" id="{6795C7C6-2308-9249-97B2-5B3D28C3C431}"/>
                </a:ext>
              </a:extLst>
            </p:cNvPr>
            <p:cNvSpPr/>
            <p:nvPr/>
          </p:nvSpPr>
          <p:spPr>
            <a:xfrm>
              <a:off x="2710938" y="3770862"/>
              <a:ext cx="25839" cy="26249"/>
            </a:xfrm>
            <a:custGeom>
              <a:avLst/>
              <a:gdLst/>
              <a:ahLst/>
              <a:cxnLst/>
              <a:rect l="l" t="t" r="r" b="b"/>
              <a:pathLst>
                <a:path w="1655" h="1681" extrusionOk="0">
                  <a:moveTo>
                    <a:pt x="655" y="209"/>
                  </a:moveTo>
                  <a:cubicBezTo>
                    <a:pt x="809" y="209"/>
                    <a:pt x="975" y="316"/>
                    <a:pt x="1171" y="511"/>
                  </a:cubicBezTo>
                  <a:cubicBezTo>
                    <a:pt x="1493" y="874"/>
                    <a:pt x="1533" y="1116"/>
                    <a:pt x="1292" y="1358"/>
                  </a:cubicBezTo>
                  <a:cubicBezTo>
                    <a:pt x="1203" y="1417"/>
                    <a:pt x="1114" y="1454"/>
                    <a:pt x="1026" y="1454"/>
                  </a:cubicBezTo>
                  <a:cubicBezTo>
                    <a:pt x="993" y="1454"/>
                    <a:pt x="961" y="1449"/>
                    <a:pt x="929" y="1439"/>
                  </a:cubicBezTo>
                  <a:cubicBezTo>
                    <a:pt x="808" y="1439"/>
                    <a:pt x="646" y="1318"/>
                    <a:pt x="485" y="1156"/>
                  </a:cubicBezTo>
                  <a:cubicBezTo>
                    <a:pt x="324" y="995"/>
                    <a:pt x="243" y="834"/>
                    <a:pt x="243" y="672"/>
                  </a:cubicBezTo>
                  <a:cubicBezTo>
                    <a:pt x="203" y="551"/>
                    <a:pt x="243" y="430"/>
                    <a:pt x="364" y="350"/>
                  </a:cubicBezTo>
                  <a:cubicBezTo>
                    <a:pt x="459" y="254"/>
                    <a:pt x="555" y="209"/>
                    <a:pt x="655" y="209"/>
                  </a:cubicBezTo>
                  <a:close/>
                  <a:moveTo>
                    <a:pt x="731" y="1"/>
                  </a:moveTo>
                  <a:cubicBezTo>
                    <a:pt x="673" y="1"/>
                    <a:pt x="616" y="10"/>
                    <a:pt x="566" y="27"/>
                  </a:cubicBezTo>
                  <a:cubicBezTo>
                    <a:pt x="445" y="27"/>
                    <a:pt x="324" y="108"/>
                    <a:pt x="243" y="188"/>
                  </a:cubicBezTo>
                  <a:cubicBezTo>
                    <a:pt x="122" y="269"/>
                    <a:pt x="82" y="390"/>
                    <a:pt x="41" y="511"/>
                  </a:cubicBezTo>
                  <a:cubicBezTo>
                    <a:pt x="1" y="632"/>
                    <a:pt x="1" y="793"/>
                    <a:pt x="41" y="914"/>
                  </a:cubicBezTo>
                  <a:cubicBezTo>
                    <a:pt x="82" y="1035"/>
                    <a:pt x="162" y="1197"/>
                    <a:pt x="324" y="1318"/>
                  </a:cubicBezTo>
                  <a:cubicBezTo>
                    <a:pt x="445" y="1479"/>
                    <a:pt x="566" y="1560"/>
                    <a:pt x="687" y="1600"/>
                  </a:cubicBezTo>
                  <a:cubicBezTo>
                    <a:pt x="808" y="1681"/>
                    <a:pt x="969" y="1681"/>
                    <a:pt x="1090" y="1681"/>
                  </a:cubicBezTo>
                  <a:cubicBezTo>
                    <a:pt x="1211" y="1640"/>
                    <a:pt x="1332" y="1560"/>
                    <a:pt x="1413" y="1479"/>
                  </a:cubicBezTo>
                  <a:cubicBezTo>
                    <a:pt x="1533" y="1398"/>
                    <a:pt x="1614" y="1277"/>
                    <a:pt x="1614" y="1156"/>
                  </a:cubicBezTo>
                  <a:cubicBezTo>
                    <a:pt x="1654" y="1035"/>
                    <a:pt x="1654" y="914"/>
                    <a:pt x="1614" y="753"/>
                  </a:cubicBezTo>
                  <a:cubicBezTo>
                    <a:pt x="1574" y="632"/>
                    <a:pt x="1493" y="471"/>
                    <a:pt x="1372" y="350"/>
                  </a:cubicBezTo>
                  <a:cubicBezTo>
                    <a:pt x="1251" y="229"/>
                    <a:pt x="1090" y="108"/>
                    <a:pt x="969" y="67"/>
                  </a:cubicBezTo>
                  <a:cubicBezTo>
                    <a:pt x="898" y="20"/>
                    <a:pt x="813" y="1"/>
                    <a:pt x="7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6965;p30">
              <a:extLst>
                <a:ext uri="{FF2B5EF4-FFF2-40B4-BE49-F238E27FC236}">
                  <a16:creationId xmlns:a16="http://schemas.microsoft.com/office/drawing/2014/main" id="{1DC5851E-5927-3649-AF41-88FC1C3C1C09}"/>
                </a:ext>
              </a:extLst>
            </p:cNvPr>
            <p:cNvSpPr/>
            <p:nvPr/>
          </p:nvSpPr>
          <p:spPr>
            <a:xfrm>
              <a:off x="2726050" y="3753639"/>
              <a:ext cx="28992" cy="30886"/>
            </a:xfrm>
            <a:custGeom>
              <a:avLst/>
              <a:gdLst/>
              <a:ahLst/>
              <a:cxnLst/>
              <a:rect l="l" t="t" r="r" b="b"/>
              <a:pathLst>
                <a:path w="1857" h="1978" extrusionOk="0">
                  <a:moveTo>
                    <a:pt x="727" y="1"/>
                  </a:moveTo>
                  <a:lnTo>
                    <a:pt x="1" y="686"/>
                  </a:lnTo>
                  <a:lnTo>
                    <a:pt x="122" y="807"/>
                  </a:lnTo>
                  <a:lnTo>
                    <a:pt x="686" y="283"/>
                  </a:lnTo>
                  <a:lnTo>
                    <a:pt x="928" y="1856"/>
                  </a:lnTo>
                  <a:lnTo>
                    <a:pt x="1090" y="1977"/>
                  </a:lnTo>
                  <a:lnTo>
                    <a:pt x="1856" y="1251"/>
                  </a:lnTo>
                  <a:lnTo>
                    <a:pt x="1735" y="1090"/>
                  </a:lnTo>
                  <a:lnTo>
                    <a:pt x="1130" y="1654"/>
                  </a:lnTo>
                  <a:lnTo>
                    <a:pt x="848" y="122"/>
                  </a:lnTo>
                  <a:lnTo>
                    <a:pt x="7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6966;p30">
              <a:extLst>
                <a:ext uri="{FF2B5EF4-FFF2-40B4-BE49-F238E27FC236}">
                  <a16:creationId xmlns:a16="http://schemas.microsoft.com/office/drawing/2014/main" id="{BB8CAF89-E298-7048-9522-C2F3FB1EDA4B}"/>
                </a:ext>
              </a:extLst>
            </p:cNvPr>
            <p:cNvSpPr/>
            <p:nvPr/>
          </p:nvSpPr>
          <p:spPr>
            <a:xfrm>
              <a:off x="2744941" y="3742943"/>
              <a:ext cx="27728" cy="28981"/>
            </a:xfrm>
            <a:custGeom>
              <a:avLst/>
              <a:gdLst/>
              <a:ahLst/>
              <a:cxnLst/>
              <a:rect l="l" t="t" r="r" b="b"/>
              <a:pathLst>
                <a:path w="1776" h="1856" extrusionOk="0">
                  <a:moveTo>
                    <a:pt x="243" y="283"/>
                  </a:moveTo>
                  <a:lnTo>
                    <a:pt x="1049" y="726"/>
                  </a:lnTo>
                  <a:lnTo>
                    <a:pt x="646" y="1089"/>
                  </a:lnTo>
                  <a:lnTo>
                    <a:pt x="243" y="283"/>
                  </a:lnTo>
                  <a:close/>
                  <a:moveTo>
                    <a:pt x="243" y="0"/>
                  </a:moveTo>
                  <a:lnTo>
                    <a:pt x="1" y="202"/>
                  </a:lnTo>
                  <a:lnTo>
                    <a:pt x="767" y="1855"/>
                  </a:lnTo>
                  <a:lnTo>
                    <a:pt x="928" y="1694"/>
                  </a:lnTo>
                  <a:lnTo>
                    <a:pt x="727" y="1291"/>
                  </a:lnTo>
                  <a:lnTo>
                    <a:pt x="1211" y="847"/>
                  </a:lnTo>
                  <a:lnTo>
                    <a:pt x="1614" y="1049"/>
                  </a:lnTo>
                  <a:lnTo>
                    <a:pt x="1775" y="888"/>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6967;p30">
              <a:extLst>
                <a:ext uri="{FF2B5EF4-FFF2-40B4-BE49-F238E27FC236}">
                  <a16:creationId xmlns:a16="http://schemas.microsoft.com/office/drawing/2014/main" id="{0F72E153-CD83-8446-91B5-86049270060C}"/>
                </a:ext>
              </a:extLst>
            </p:cNvPr>
            <p:cNvSpPr/>
            <p:nvPr/>
          </p:nvSpPr>
          <p:spPr>
            <a:xfrm>
              <a:off x="2758165" y="3720271"/>
              <a:ext cx="35284" cy="35274"/>
            </a:xfrm>
            <a:custGeom>
              <a:avLst/>
              <a:gdLst/>
              <a:ahLst/>
              <a:cxnLst/>
              <a:rect l="l" t="t" r="r" b="b"/>
              <a:pathLst>
                <a:path w="2260" h="2259" extrusionOk="0">
                  <a:moveTo>
                    <a:pt x="1009" y="0"/>
                  </a:moveTo>
                  <a:lnTo>
                    <a:pt x="767" y="202"/>
                  </a:lnTo>
                  <a:lnTo>
                    <a:pt x="1332" y="1331"/>
                  </a:lnTo>
                  <a:lnTo>
                    <a:pt x="243" y="686"/>
                  </a:lnTo>
                  <a:lnTo>
                    <a:pt x="1" y="888"/>
                  </a:lnTo>
                  <a:lnTo>
                    <a:pt x="1049" y="2259"/>
                  </a:lnTo>
                  <a:lnTo>
                    <a:pt x="1211" y="2098"/>
                  </a:lnTo>
                  <a:lnTo>
                    <a:pt x="767" y="1493"/>
                  </a:lnTo>
                  <a:cubicBezTo>
                    <a:pt x="606" y="1291"/>
                    <a:pt x="444" y="1089"/>
                    <a:pt x="283" y="968"/>
                  </a:cubicBezTo>
                  <a:lnTo>
                    <a:pt x="283" y="968"/>
                  </a:lnTo>
                  <a:lnTo>
                    <a:pt x="1453" y="1614"/>
                  </a:lnTo>
                  <a:lnTo>
                    <a:pt x="1614" y="1493"/>
                  </a:lnTo>
                  <a:lnTo>
                    <a:pt x="1009" y="283"/>
                  </a:lnTo>
                  <a:lnTo>
                    <a:pt x="1009" y="283"/>
                  </a:lnTo>
                  <a:cubicBezTo>
                    <a:pt x="1130" y="404"/>
                    <a:pt x="1291" y="565"/>
                    <a:pt x="1493" y="767"/>
                  </a:cubicBezTo>
                  <a:lnTo>
                    <a:pt x="2057" y="1291"/>
                  </a:lnTo>
                  <a:lnTo>
                    <a:pt x="2259" y="1170"/>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6968;p30">
              <a:extLst>
                <a:ext uri="{FF2B5EF4-FFF2-40B4-BE49-F238E27FC236}">
                  <a16:creationId xmlns:a16="http://schemas.microsoft.com/office/drawing/2014/main" id="{CDB7F7DB-A370-2E4D-B44E-BD03D69201AD}"/>
                </a:ext>
              </a:extLst>
            </p:cNvPr>
            <p:cNvSpPr/>
            <p:nvPr/>
          </p:nvSpPr>
          <p:spPr>
            <a:xfrm>
              <a:off x="2779570" y="3706187"/>
              <a:ext cx="29617" cy="27951"/>
            </a:xfrm>
            <a:custGeom>
              <a:avLst/>
              <a:gdLst/>
              <a:ahLst/>
              <a:cxnLst/>
              <a:rect l="l" t="t" r="r" b="b"/>
              <a:pathLst>
                <a:path w="1897" h="1790" extrusionOk="0">
                  <a:moveTo>
                    <a:pt x="727" y="217"/>
                  </a:moveTo>
                  <a:cubicBezTo>
                    <a:pt x="807" y="217"/>
                    <a:pt x="848" y="217"/>
                    <a:pt x="928" y="298"/>
                  </a:cubicBezTo>
                  <a:cubicBezTo>
                    <a:pt x="969" y="378"/>
                    <a:pt x="1009" y="459"/>
                    <a:pt x="1009" y="499"/>
                  </a:cubicBezTo>
                  <a:cubicBezTo>
                    <a:pt x="969" y="580"/>
                    <a:pt x="928" y="660"/>
                    <a:pt x="848" y="741"/>
                  </a:cubicBezTo>
                  <a:lnTo>
                    <a:pt x="686" y="902"/>
                  </a:lnTo>
                  <a:lnTo>
                    <a:pt x="323" y="499"/>
                  </a:lnTo>
                  <a:lnTo>
                    <a:pt x="444" y="378"/>
                  </a:lnTo>
                  <a:cubicBezTo>
                    <a:pt x="565" y="298"/>
                    <a:pt x="646" y="257"/>
                    <a:pt x="727" y="217"/>
                  </a:cubicBezTo>
                  <a:close/>
                  <a:moveTo>
                    <a:pt x="1251" y="701"/>
                  </a:moveTo>
                  <a:cubicBezTo>
                    <a:pt x="1332" y="701"/>
                    <a:pt x="1412" y="741"/>
                    <a:pt x="1493" y="822"/>
                  </a:cubicBezTo>
                  <a:cubicBezTo>
                    <a:pt x="1574" y="902"/>
                    <a:pt x="1614" y="983"/>
                    <a:pt x="1574" y="1064"/>
                  </a:cubicBezTo>
                  <a:cubicBezTo>
                    <a:pt x="1533" y="1144"/>
                    <a:pt x="1493" y="1225"/>
                    <a:pt x="1372" y="1346"/>
                  </a:cubicBezTo>
                  <a:lnTo>
                    <a:pt x="1211" y="1507"/>
                  </a:lnTo>
                  <a:lnTo>
                    <a:pt x="807" y="1023"/>
                  </a:lnTo>
                  <a:lnTo>
                    <a:pt x="1009" y="862"/>
                  </a:lnTo>
                  <a:cubicBezTo>
                    <a:pt x="1090" y="781"/>
                    <a:pt x="1170" y="741"/>
                    <a:pt x="1251" y="701"/>
                  </a:cubicBezTo>
                  <a:close/>
                  <a:moveTo>
                    <a:pt x="840" y="0"/>
                  </a:moveTo>
                  <a:cubicBezTo>
                    <a:pt x="805" y="0"/>
                    <a:pt x="767" y="5"/>
                    <a:pt x="727" y="15"/>
                  </a:cubicBezTo>
                  <a:cubicBezTo>
                    <a:pt x="606" y="15"/>
                    <a:pt x="485" y="136"/>
                    <a:pt x="323" y="257"/>
                  </a:cubicBezTo>
                  <a:lnTo>
                    <a:pt x="1" y="539"/>
                  </a:lnTo>
                  <a:lnTo>
                    <a:pt x="1170" y="1790"/>
                  </a:lnTo>
                  <a:lnTo>
                    <a:pt x="1493" y="1467"/>
                  </a:lnTo>
                  <a:cubicBezTo>
                    <a:pt x="1856" y="1185"/>
                    <a:pt x="1896" y="902"/>
                    <a:pt x="1695" y="660"/>
                  </a:cubicBezTo>
                  <a:cubicBezTo>
                    <a:pt x="1574" y="580"/>
                    <a:pt x="1493" y="499"/>
                    <a:pt x="1412" y="499"/>
                  </a:cubicBezTo>
                  <a:cubicBezTo>
                    <a:pt x="1291" y="539"/>
                    <a:pt x="1211" y="539"/>
                    <a:pt x="1090" y="620"/>
                  </a:cubicBezTo>
                  <a:cubicBezTo>
                    <a:pt x="1170" y="539"/>
                    <a:pt x="1170" y="459"/>
                    <a:pt x="1170" y="378"/>
                  </a:cubicBezTo>
                  <a:cubicBezTo>
                    <a:pt x="1170" y="298"/>
                    <a:pt x="1170" y="217"/>
                    <a:pt x="1090" y="136"/>
                  </a:cubicBezTo>
                  <a:cubicBezTo>
                    <a:pt x="1029" y="45"/>
                    <a:pt x="946" y="0"/>
                    <a:pt x="8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6969;p30">
              <a:extLst>
                <a:ext uri="{FF2B5EF4-FFF2-40B4-BE49-F238E27FC236}">
                  <a16:creationId xmlns:a16="http://schemas.microsoft.com/office/drawing/2014/main" id="{CE3390C9-B71C-B049-8AD5-5C7730AFB7E3}"/>
                </a:ext>
              </a:extLst>
            </p:cNvPr>
            <p:cNvSpPr/>
            <p:nvPr/>
          </p:nvSpPr>
          <p:spPr>
            <a:xfrm>
              <a:off x="2797212" y="3696334"/>
              <a:ext cx="20156" cy="22064"/>
            </a:xfrm>
            <a:custGeom>
              <a:avLst/>
              <a:gdLst/>
              <a:ahLst/>
              <a:cxnLst/>
              <a:rect l="l" t="t" r="r" b="b"/>
              <a:pathLst>
                <a:path w="1291" h="1413" extrusionOk="0">
                  <a:moveTo>
                    <a:pt x="161" y="1"/>
                  </a:moveTo>
                  <a:lnTo>
                    <a:pt x="0" y="162"/>
                  </a:lnTo>
                  <a:lnTo>
                    <a:pt x="1129" y="1412"/>
                  </a:lnTo>
                  <a:lnTo>
                    <a:pt x="1291" y="1251"/>
                  </a:lnTo>
                  <a:lnTo>
                    <a:pt x="16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6970;p30">
              <a:extLst>
                <a:ext uri="{FF2B5EF4-FFF2-40B4-BE49-F238E27FC236}">
                  <a16:creationId xmlns:a16="http://schemas.microsoft.com/office/drawing/2014/main" id="{85941931-A33C-304A-BCD5-042F98408D14}"/>
                </a:ext>
              </a:extLst>
            </p:cNvPr>
            <p:cNvSpPr/>
            <p:nvPr/>
          </p:nvSpPr>
          <p:spPr>
            <a:xfrm>
              <a:off x="2808546" y="3681438"/>
              <a:ext cx="31490" cy="26046"/>
            </a:xfrm>
            <a:custGeom>
              <a:avLst/>
              <a:gdLst/>
              <a:ahLst/>
              <a:cxnLst/>
              <a:rect l="l" t="t" r="r" b="b"/>
              <a:pathLst>
                <a:path w="2017" h="1668" extrusionOk="0">
                  <a:moveTo>
                    <a:pt x="615" y="200"/>
                  </a:moveTo>
                  <a:cubicBezTo>
                    <a:pt x="777" y="200"/>
                    <a:pt x="965" y="307"/>
                    <a:pt x="1170" y="511"/>
                  </a:cubicBezTo>
                  <a:cubicBezTo>
                    <a:pt x="1452" y="834"/>
                    <a:pt x="1492" y="1116"/>
                    <a:pt x="1291" y="1318"/>
                  </a:cubicBezTo>
                  <a:cubicBezTo>
                    <a:pt x="1200" y="1409"/>
                    <a:pt x="1109" y="1454"/>
                    <a:pt x="1018" y="1454"/>
                  </a:cubicBezTo>
                  <a:cubicBezTo>
                    <a:pt x="988" y="1454"/>
                    <a:pt x="958" y="1449"/>
                    <a:pt x="928" y="1439"/>
                  </a:cubicBezTo>
                  <a:cubicBezTo>
                    <a:pt x="766" y="1439"/>
                    <a:pt x="645" y="1318"/>
                    <a:pt x="484" y="1157"/>
                  </a:cubicBezTo>
                  <a:cubicBezTo>
                    <a:pt x="323" y="995"/>
                    <a:pt x="242" y="834"/>
                    <a:pt x="202" y="673"/>
                  </a:cubicBezTo>
                  <a:cubicBezTo>
                    <a:pt x="202" y="552"/>
                    <a:pt x="242" y="431"/>
                    <a:pt x="363" y="310"/>
                  </a:cubicBezTo>
                  <a:cubicBezTo>
                    <a:pt x="437" y="236"/>
                    <a:pt x="522" y="200"/>
                    <a:pt x="615" y="200"/>
                  </a:cubicBezTo>
                  <a:close/>
                  <a:moveTo>
                    <a:pt x="718" y="1"/>
                  </a:moveTo>
                  <a:cubicBezTo>
                    <a:pt x="665" y="1"/>
                    <a:pt x="615" y="11"/>
                    <a:pt x="565" y="27"/>
                  </a:cubicBezTo>
                  <a:cubicBezTo>
                    <a:pt x="444" y="27"/>
                    <a:pt x="323" y="108"/>
                    <a:pt x="202" y="189"/>
                  </a:cubicBezTo>
                  <a:cubicBezTo>
                    <a:pt x="121" y="269"/>
                    <a:pt x="40" y="390"/>
                    <a:pt x="0" y="511"/>
                  </a:cubicBezTo>
                  <a:cubicBezTo>
                    <a:pt x="0" y="632"/>
                    <a:pt x="0" y="753"/>
                    <a:pt x="40" y="915"/>
                  </a:cubicBezTo>
                  <a:cubicBezTo>
                    <a:pt x="81" y="1036"/>
                    <a:pt x="161" y="1197"/>
                    <a:pt x="282" y="1318"/>
                  </a:cubicBezTo>
                  <a:cubicBezTo>
                    <a:pt x="403" y="1439"/>
                    <a:pt x="524" y="1560"/>
                    <a:pt x="686" y="1600"/>
                  </a:cubicBezTo>
                  <a:cubicBezTo>
                    <a:pt x="756" y="1647"/>
                    <a:pt x="827" y="1667"/>
                    <a:pt x="898" y="1667"/>
                  </a:cubicBezTo>
                  <a:cubicBezTo>
                    <a:pt x="948" y="1667"/>
                    <a:pt x="998" y="1657"/>
                    <a:pt x="1049" y="1641"/>
                  </a:cubicBezTo>
                  <a:cubicBezTo>
                    <a:pt x="1170" y="1641"/>
                    <a:pt x="1291" y="1560"/>
                    <a:pt x="1412" y="1479"/>
                  </a:cubicBezTo>
                  <a:cubicBezTo>
                    <a:pt x="1533" y="1358"/>
                    <a:pt x="1613" y="1318"/>
                    <a:pt x="1694" y="1278"/>
                  </a:cubicBezTo>
                  <a:cubicBezTo>
                    <a:pt x="1774" y="1237"/>
                    <a:pt x="1895" y="1197"/>
                    <a:pt x="2016" y="1197"/>
                  </a:cubicBezTo>
                  <a:lnTo>
                    <a:pt x="2016" y="955"/>
                  </a:lnTo>
                  <a:cubicBezTo>
                    <a:pt x="1936" y="995"/>
                    <a:pt x="1855" y="995"/>
                    <a:pt x="1774" y="1036"/>
                  </a:cubicBezTo>
                  <a:cubicBezTo>
                    <a:pt x="1694" y="1076"/>
                    <a:pt x="1613" y="1116"/>
                    <a:pt x="1573" y="1157"/>
                  </a:cubicBezTo>
                  <a:cubicBezTo>
                    <a:pt x="1613" y="1036"/>
                    <a:pt x="1613" y="915"/>
                    <a:pt x="1573" y="753"/>
                  </a:cubicBezTo>
                  <a:cubicBezTo>
                    <a:pt x="1573" y="632"/>
                    <a:pt x="1492" y="511"/>
                    <a:pt x="1331" y="350"/>
                  </a:cubicBezTo>
                  <a:cubicBezTo>
                    <a:pt x="1210" y="229"/>
                    <a:pt x="1089" y="108"/>
                    <a:pt x="968" y="68"/>
                  </a:cubicBezTo>
                  <a:cubicBezTo>
                    <a:pt x="873" y="20"/>
                    <a:pt x="793" y="1"/>
                    <a:pt x="7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6971;p30">
              <a:extLst>
                <a:ext uri="{FF2B5EF4-FFF2-40B4-BE49-F238E27FC236}">
                  <a16:creationId xmlns:a16="http://schemas.microsoft.com/office/drawing/2014/main" id="{094D7C91-0370-624C-9CC3-293F86E69E4F}"/>
                </a:ext>
              </a:extLst>
            </p:cNvPr>
            <p:cNvSpPr/>
            <p:nvPr/>
          </p:nvSpPr>
          <p:spPr>
            <a:xfrm>
              <a:off x="2824908" y="3661076"/>
              <a:ext cx="28352" cy="28981"/>
            </a:xfrm>
            <a:custGeom>
              <a:avLst/>
              <a:gdLst/>
              <a:ahLst/>
              <a:cxnLst/>
              <a:rect l="l" t="t" r="r" b="b"/>
              <a:pathLst>
                <a:path w="1816" h="1856" extrusionOk="0">
                  <a:moveTo>
                    <a:pt x="847" y="1"/>
                  </a:moveTo>
                  <a:lnTo>
                    <a:pt x="686" y="162"/>
                  </a:lnTo>
                  <a:lnTo>
                    <a:pt x="1452" y="968"/>
                  </a:lnTo>
                  <a:cubicBezTo>
                    <a:pt x="1533" y="1089"/>
                    <a:pt x="1573" y="1170"/>
                    <a:pt x="1573" y="1251"/>
                  </a:cubicBezTo>
                  <a:cubicBezTo>
                    <a:pt x="1573" y="1331"/>
                    <a:pt x="1533" y="1412"/>
                    <a:pt x="1452" y="1493"/>
                  </a:cubicBezTo>
                  <a:cubicBezTo>
                    <a:pt x="1372" y="1573"/>
                    <a:pt x="1291" y="1614"/>
                    <a:pt x="1170" y="1614"/>
                  </a:cubicBezTo>
                  <a:cubicBezTo>
                    <a:pt x="1089" y="1614"/>
                    <a:pt x="1009" y="1573"/>
                    <a:pt x="928" y="1452"/>
                  </a:cubicBezTo>
                  <a:lnTo>
                    <a:pt x="162" y="646"/>
                  </a:lnTo>
                  <a:lnTo>
                    <a:pt x="1" y="767"/>
                  </a:lnTo>
                  <a:lnTo>
                    <a:pt x="767" y="1654"/>
                  </a:lnTo>
                  <a:cubicBezTo>
                    <a:pt x="888" y="1775"/>
                    <a:pt x="1009" y="1815"/>
                    <a:pt x="1170" y="1856"/>
                  </a:cubicBezTo>
                  <a:cubicBezTo>
                    <a:pt x="1291" y="1856"/>
                    <a:pt x="1452" y="1775"/>
                    <a:pt x="1573" y="1654"/>
                  </a:cubicBezTo>
                  <a:cubicBezTo>
                    <a:pt x="1694" y="1573"/>
                    <a:pt x="1735" y="1493"/>
                    <a:pt x="1775" y="1372"/>
                  </a:cubicBezTo>
                  <a:cubicBezTo>
                    <a:pt x="1815" y="1291"/>
                    <a:pt x="1815" y="1210"/>
                    <a:pt x="1775" y="1089"/>
                  </a:cubicBezTo>
                  <a:cubicBezTo>
                    <a:pt x="1775" y="1009"/>
                    <a:pt x="1694" y="928"/>
                    <a:pt x="1654" y="847"/>
                  </a:cubicBezTo>
                  <a:lnTo>
                    <a:pt x="8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6972;p30">
              <a:extLst>
                <a:ext uri="{FF2B5EF4-FFF2-40B4-BE49-F238E27FC236}">
                  <a16:creationId xmlns:a16="http://schemas.microsoft.com/office/drawing/2014/main" id="{87CCDB26-1FE5-E44A-872B-3A2F29C8F471}"/>
                </a:ext>
              </a:extLst>
            </p:cNvPr>
            <p:cNvSpPr/>
            <p:nvPr/>
          </p:nvSpPr>
          <p:spPr>
            <a:xfrm>
              <a:off x="2843799" y="3645962"/>
              <a:ext cx="28352" cy="29622"/>
            </a:xfrm>
            <a:custGeom>
              <a:avLst/>
              <a:gdLst/>
              <a:ahLst/>
              <a:cxnLst/>
              <a:rect l="l" t="t" r="r" b="b"/>
              <a:pathLst>
                <a:path w="1816" h="1897" extrusionOk="0">
                  <a:moveTo>
                    <a:pt x="686" y="1"/>
                  </a:moveTo>
                  <a:lnTo>
                    <a:pt x="0" y="646"/>
                  </a:lnTo>
                  <a:lnTo>
                    <a:pt x="1130" y="1896"/>
                  </a:lnTo>
                  <a:lnTo>
                    <a:pt x="1815" y="1251"/>
                  </a:lnTo>
                  <a:lnTo>
                    <a:pt x="1694" y="1130"/>
                  </a:lnTo>
                  <a:lnTo>
                    <a:pt x="1170" y="1573"/>
                  </a:lnTo>
                  <a:lnTo>
                    <a:pt x="807" y="1170"/>
                  </a:lnTo>
                  <a:lnTo>
                    <a:pt x="1210" y="767"/>
                  </a:lnTo>
                  <a:lnTo>
                    <a:pt x="1089" y="646"/>
                  </a:lnTo>
                  <a:lnTo>
                    <a:pt x="646" y="1009"/>
                  </a:lnTo>
                  <a:lnTo>
                    <a:pt x="283" y="606"/>
                  </a:lnTo>
                  <a:lnTo>
                    <a:pt x="767" y="162"/>
                  </a:ln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6973;p30">
              <a:extLst>
                <a:ext uri="{FF2B5EF4-FFF2-40B4-BE49-F238E27FC236}">
                  <a16:creationId xmlns:a16="http://schemas.microsoft.com/office/drawing/2014/main" id="{BDFEE4E6-BAAE-2741-A3B2-756247C70BD2}"/>
                </a:ext>
              </a:extLst>
            </p:cNvPr>
            <p:cNvSpPr/>
            <p:nvPr/>
          </p:nvSpPr>
          <p:spPr>
            <a:xfrm>
              <a:off x="1645610" y="1467131"/>
              <a:ext cx="34004" cy="23329"/>
            </a:xfrm>
            <a:custGeom>
              <a:avLst/>
              <a:gdLst/>
              <a:ahLst/>
              <a:cxnLst/>
              <a:rect l="l" t="t" r="r" b="b"/>
              <a:pathLst>
                <a:path w="2178" h="1494" extrusionOk="0">
                  <a:moveTo>
                    <a:pt x="323" y="1"/>
                  </a:moveTo>
                  <a:lnTo>
                    <a:pt x="0" y="1453"/>
                  </a:lnTo>
                  <a:lnTo>
                    <a:pt x="242" y="1493"/>
                  </a:lnTo>
                  <a:lnTo>
                    <a:pt x="363" y="929"/>
                  </a:lnTo>
                  <a:lnTo>
                    <a:pt x="2138" y="1291"/>
                  </a:lnTo>
                  <a:lnTo>
                    <a:pt x="2178" y="1009"/>
                  </a:lnTo>
                  <a:lnTo>
                    <a:pt x="444" y="646"/>
                  </a:lnTo>
                  <a:lnTo>
                    <a:pt x="565" y="82"/>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6974;p30">
              <a:extLst>
                <a:ext uri="{FF2B5EF4-FFF2-40B4-BE49-F238E27FC236}">
                  <a16:creationId xmlns:a16="http://schemas.microsoft.com/office/drawing/2014/main" id="{DBDEEEA1-F5A2-2B46-8EF3-B861A4C4149F}"/>
                </a:ext>
              </a:extLst>
            </p:cNvPr>
            <p:cNvSpPr/>
            <p:nvPr/>
          </p:nvSpPr>
          <p:spPr>
            <a:xfrm>
              <a:off x="1651278" y="1440696"/>
              <a:ext cx="34644" cy="26842"/>
            </a:xfrm>
            <a:custGeom>
              <a:avLst/>
              <a:gdLst/>
              <a:ahLst/>
              <a:cxnLst/>
              <a:rect l="l" t="t" r="r" b="b"/>
              <a:pathLst>
                <a:path w="2219" h="1719" extrusionOk="0">
                  <a:moveTo>
                    <a:pt x="323" y="0"/>
                  </a:moveTo>
                  <a:lnTo>
                    <a:pt x="242" y="282"/>
                  </a:lnTo>
                  <a:lnTo>
                    <a:pt x="1613" y="565"/>
                  </a:lnTo>
                  <a:cubicBezTo>
                    <a:pt x="1734" y="605"/>
                    <a:pt x="1855" y="686"/>
                    <a:pt x="1936" y="766"/>
                  </a:cubicBezTo>
                  <a:cubicBezTo>
                    <a:pt x="1976" y="847"/>
                    <a:pt x="2017" y="968"/>
                    <a:pt x="1976" y="1089"/>
                  </a:cubicBezTo>
                  <a:cubicBezTo>
                    <a:pt x="1936" y="1250"/>
                    <a:pt x="1896" y="1331"/>
                    <a:pt x="1775" y="1371"/>
                  </a:cubicBezTo>
                  <a:cubicBezTo>
                    <a:pt x="1727" y="1419"/>
                    <a:pt x="1666" y="1438"/>
                    <a:pt x="1591" y="1438"/>
                  </a:cubicBezTo>
                  <a:cubicBezTo>
                    <a:pt x="1538" y="1438"/>
                    <a:pt x="1478" y="1428"/>
                    <a:pt x="1412" y="1412"/>
                  </a:cubicBezTo>
                  <a:lnTo>
                    <a:pt x="81" y="1129"/>
                  </a:lnTo>
                  <a:lnTo>
                    <a:pt x="0" y="1412"/>
                  </a:lnTo>
                  <a:lnTo>
                    <a:pt x="1371" y="1694"/>
                  </a:lnTo>
                  <a:cubicBezTo>
                    <a:pt x="1445" y="1709"/>
                    <a:pt x="1519" y="1718"/>
                    <a:pt x="1589" y="1718"/>
                  </a:cubicBezTo>
                  <a:cubicBezTo>
                    <a:pt x="1710" y="1718"/>
                    <a:pt x="1819" y="1690"/>
                    <a:pt x="1896" y="1613"/>
                  </a:cubicBezTo>
                  <a:cubicBezTo>
                    <a:pt x="2057" y="1533"/>
                    <a:pt x="2138" y="1371"/>
                    <a:pt x="2218" y="1129"/>
                  </a:cubicBezTo>
                  <a:cubicBezTo>
                    <a:pt x="2218" y="1008"/>
                    <a:pt x="2218" y="887"/>
                    <a:pt x="2178" y="766"/>
                  </a:cubicBezTo>
                  <a:cubicBezTo>
                    <a:pt x="2178" y="645"/>
                    <a:pt x="2097" y="524"/>
                    <a:pt x="2017" y="444"/>
                  </a:cubicBezTo>
                  <a:cubicBezTo>
                    <a:pt x="1936" y="403"/>
                    <a:pt x="1815" y="323"/>
                    <a:pt x="1694" y="282"/>
                  </a:cubicBez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6975;p30">
              <a:extLst>
                <a:ext uri="{FF2B5EF4-FFF2-40B4-BE49-F238E27FC236}">
                  <a16:creationId xmlns:a16="http://schemas.microsoft.com/office/drawing/2014/main" id="{B714C5B9-FBC9-1240-B1C2-40ACD2647D3B}"/>
                </a:ext>
              </a:extLst>
            </p:cNvPr>
            <p:cNvSpPr/>
            <p:nvPr/>
          </p:nvSpPr>
          <p:spPr>
            <a:xfrm>
              <a:off x="1658194" y="1410466"/>
              <a:ext cx="35909" cy="28357"/>
            </a:xfrm>
            <a:custGeom>
              <a:avLst/>
              <a:gdLst/>
              <a:ahLst/>
              <a:cxnLst/>
              <a:rect l="l" t="t" r="r" b="b"/>
              <a:pathLst>
                <a:path w="2300" h="1816" extrusionOk="0">
                  <a:moveTo>
                    <a:pt x="283" y="0"/>
                  </a:moveTo>
                  <a:lnTo>
                    <a:pt x="243" y="242"/>
                  </a:lnTo>
                  <a:lnTo>
                    <a:pt x="1332" y="484"/>
                  </a:lnTo>
                  <a:cubicBezTo>
                    <a:pt x="1412" y="525"/>
                    <a:pt x="1533" y="525"/>
                    <a:pt x="1695" y="565"/>
                  </a:cubicBezTo>
                  <a:lnTo>
                    <a:pt x="1937" y="565"/>
                  </a:lnTo>
                  <a:lnTo>
                    <a:pt x="81" y="1049"/>
                  </a:lnTo>
                  <a:lnTo>
                    <a:pt x="1" y="1412"/>
                  </a:lnTo>
                  <a:lnTo>
                    <a:pt x="1977" y="1815"/>
                  </a:lnTo>
                  <a:lnTo>
                    <a:pt x="2058" y="1573"/>
                  </a:lnTo>
                  <a:lnTo>
                    <a:pt x="1130" y="1372"/>
                  </a:lnTo>
                  <a:cubicBezTo>
                    <a:pt x="969" y="1331"/>
                    <a:pt x="848" y="1291"/>
                    <a:pt x="727" y="1291"/>
                  </a:cubicBezTo>
                  <a:cubicBezTo>
                    <a:pt x="606" y="1291"/>
                    <a:pt x="485" y="1251"/>
                    <a:pt x="323" y="1251"/>
                  </a:cubicBezTo>
                  <a:lnTo>
                    <a:pt x="2219" y="807"/>
                  </a:lnTo>
                  <a:lnTo>
                    <a:pt x="2300" y="404"/>
                  </a:ln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6976;p30">
              <a:extLst>
                <a:ext uri="{FF2B5EF4-FFF2-40B4-BE49-F238E27FC236}">
                  <a16:creationId xmlns:a16="http://schemas.microsoft.com/office/drawing/2014/main" id="{20D2D7B7-DF2B-1A46-B449-05A8271E94FC}"/>
                </a:ext>
              </a:extLst>
            </p:cNvPr>
            <p:cNvSpPr/>
            <p:nvPr/>
          </p:nvSpPr>
          <p:spPr>
            <a:xfrm>
              <a:off x="1664501" y="1397240"/>
              <a:ext cx="32115" cy="10712"/>
            </a:xfrm>
            <a:custGeom>
              <a:avLst/>
              <a:gdLst/>
              <a:ahLst/>
              <a:cxnLst/>
              <a:rect l="l" t="t" r="r" b="b"/>
              <a:pathLst>
                <a:path w="2057" h="686" extrusionOk="0">
                  <a:moveTo>
                    <a:pt x="81" y="0"/>
                  </a:moveTo>
                  <a:lnTo>
                    <a:pt x="0" y="242"/>
                  </a:lnTo>
                  <a:lnTo>
                    <a:pt x="2017" y="686"/>
                  </a:lnTo>
                  <a:lnTo>
                    <a:pt x="2057" y="404"/>
                  </a:lnTo>
                  <a:lnTo>
                    <a:pt x="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6977;p30">
              <a:extLst>
                <a:ext uri="{FF2B5EF4-FFF2-40B4-BE49-F238E27FC236}">
                  <a16:creationId xmlns:a16="http://schemas.microsoft.com/office/drawing/2014/main" id="{587905B1-C280-EA40-B851-40864B61B8D8}"/>
                </a:ext>
              </a:extLst>
            </p:cNvPr>
            <p:cNvSpPr/>
            <p:nvPr/>
          </p:nvSpPr>
          <p:spPr>
            <a:xfrm>
              <a:off x="1668280" y="1371414"/>
              <a:ext cx="33380" cy="25843"/>
            </a:xfrm>
            <a:custGeom>
              <a:avLst/>
              <a:gdLst/>
              <a:ahLst/>
              <a:cxnLst/>
              <a:rect l="l" t="t" r="r" b="b"/>
              <a:pathLst>
                <a:path w="2138" h="1655" extrusionOk="0">
                  <a:moveTo>
                    <a:pt x="403" y="1"/>
                  </a:moveTo>
                  <a:cubicBezTo>
                    <a:pt x="282" y="82"/>
                    <a:pt x="202" y="162"/>
                    <a:pt x="161" y="243"/>
                  </a:cubicBezTo>
                  <a:cubicBezTo>
                    <a:pt x="81" y="324"/>
                    <a:pt x="40" y="445"/>
                    <a:pt x="40" y="566"/>
                  </a:cubicBezTo>
                  <a:cubicBezTo>
                    <a:pt x="0" y="687"/>
                    <a:pt x="0" y="807"/>
                    <a:pt x="40" y="888"/>
                  </a:cubicBezTo>
                  <a:cubicBezTo>
                    <a:pt x="40" y="1009"/>
                    <a:pt x="81" y="1090"/>
                    <a:pt x="161" y="1170"/>
                  </a:cubicBezTo>
                  <a:cubicBezTo>
                    <a:pt x="242" y="1251"/>
                    <a:pt x="323" y="1291"/>
                    <a:pt x="403" y="1291"/>
                  </a:cubicBezTo>
                  <a:cubicBezTo>
                    <a:pt x="451" y="1303"/>
                    <a:pt x="494" y="1308"/>
                    <a:pt x="536" y="1308"/>
                  </a:cubicBezTo>
                  <a:cubicBezTo>
                    <a:pt x="636" y="1308"/>
                    <a:pt x="721" y="1280"/>
                    <a:pt x="807" y="1251"/>
                  </a:cubicBezTo>
                  <a:cubicBezTo>
                    <a:pt x="887" y="1170"/>
                    <a:pt x="1008" y="1009"/>
                    <a:pt x="1129" y="848"/>
                  </a:cubicBezTo>
                  <a:cubicBezTo>
                    <a:pt x="1170" y="727"/>
                    <a:pt x="1210" y="646"/>
                    <a:pt x="1291" y="606"/>
                  </a:cubicBezTo>
                  <a:cubicBezTo>
                    <a:pt x="1331" y="525"/>
                    <a:pt x="1371" y="485"/>
                    <a:pt x="1412" y="485"/>
                  </a:cubicBezTo>
                  <a:lnTo>
                    <a:pt x="1613" y="485"/>
                  </a:lnTo>
                  <a:cubicBezTo>
                    <a:pt x="1694" y="525"/>
                    <a:pt x="1775" y="566"/>
                    <a:pt x="1855" y="646"/>
                  </a:cubicBezTo>
                  <a:cubicBezTo>
                    <a:pt x="1895" y="767"/>
                    <a:pt x="1895" y="848"/>
                    <a:pt x="1855" y="969"/>
                  </a:cubicBezTo>
                  <a:cubicBezTo>
                    <a:pt x="1855" y="1090"/>
                    <a:pt x="1815" y="1170"/>
                    <a:pt x="1734" y="1251"/>
                  </a:cubicBezTo>
                  <a:cubicBezTo>
                    <a:pt x="1694" y="1332"/>
                    <a:pt x="1613" y="1412"/>
                    <a:pt x="1533" y="1453"/>
                  </a:cubicBezTo>
                  <a:lnTo>
                    <a:pt x="1694" y="1654"/>
                  </a:lnTo>
                  <a:cubicBezTo>
                    <a:pt x="1895" y="1533"/>
                    <a:pt x="2016" y="1291"/>
                    <a:pt x="2097" y="1049"/>
                  </a:cubicBezTo>
                  <a:cubicBezTo>
                    <a:pt x="2137" y="888"/>
                    <a:pt x="2137" y="767"/>
                    <a:pt x="2097" y="646"/>
                  </a:cubicBezTo>
                  <a:cubicBezTo>
                    <a:pt x="2057" y="525"/>
                    <a:pt x="2016" y="404"/>
                    <a:pt x="1936" y="364"/>
                  </a:cubicBezTo>
                  <a:cubicBezTo>
                    <a:pt x="1855" y="283"/>
                    <a:pt x="1775" y="203"/>
                    <a:pt x="1654" y="203"/>
                  </a:cubicBezTo>
                  <a:cubicBezTo>
                    <a:pt x="1593" y="182"/>
                    <a:pt x="1533" y="172"/>
                    <a:pt x="1477" y="172"/>
                  </a:cubicBezTo>
                  <a:cubicBezTo>
                    <a:pt x="1422" y="172"/>
                    <a:pt x="1371" y="182"/>
                    <a:pt x="1331" y="203"/>
                  </a:cubicBezTo>
                  <a:cubicBezTo>
                    <a:pt x="1250" y="243"/>
                    <a:pt x="1170" y="283"/>
                    <a:pt x="1089" y="364"/>
                  </a:cubicBezTo>
                  <a:cubicBezTo>
                    <a:pt x="1049" y="445"/>
                    <a:pt x="968" y="525"/>
                    <a:pt x="928" y="646"/>
                  </a:cubicBezTo>
                  <a:cubicBezTo>
                    <a:pt x="847" y="767"/>
                    <a:pt x="807" y="848"/>
                    <a:pt x="766" y="928"/>
                  </a:cubicBezTo>
                  <a:cubicBezTo>
                    <a:pt x="686" y="969"/>
                    <a:pt x="645" y="1009"/>
                    <a:pt x="605" y="1009"/>
                  </a:cubicBezTo>
                  <a:lnTo>
                    <a:pt x="444" y="1009"/>
                  </a:lnTo>
                  <a:cubicBezTo>
                    <a:pt x="363" y="1009"/>
                    <a:pt x="323" y="928"/>
                    <a:pt x="282" y="888"/>
                  </a:cubicBezTo>
                  <a:cubicBezTo>
                    <a:pt x="242" y="807"/>
                    <a:pt x="242" y="687"/>
                    <a:pt x="242" y="606"/>
                  </a:cubicBezTo>
                  <a:cubicBezTo>
                    <a:pt x="282" y="525"/>
                    <a:pt x="323" y="445"/>
                    <a:pt x="363" y="364"/>
                  </a:cubicBezTo>
                  <a:cubicBezTo>
                    <a:pt x="403" y="324"/>
                    <a:pt x="444" y="243"/>
                    <a:pt x="524" y="162"/>
                  </a:cubicBezTo>
                  <a:lnTo>
                    <a:pt x="4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6978;p30">
              <a:extLst>
                <a:ext uri="{FF2B5EF4-FFF2-40B4-BE49-F238E27FC236}">
                  <a16:creationId xmlns:a16="http://schemas.microsoft.com/office/drawing/2014/main" id="{96ADEEE3-FCD5-8645-8B1E-8EBD1F8F6B27}"/>
                </a:ext>
              </a:extLst>
            </p:cNvPr>
            <p:cNvSpPr/>
            <p:nvPr/>
          </p:nvSpPr>
          <p:spPr>
            <a:xfrm>
              <a:off x="1672682" y="1358829"/>
              <a:ext cx="32131" cy="11352"/>
            </a:xfrm>
            <a:custGeom>
              <a:avLst/>
              <a:gdLst/>
              <a:ahLst/>
              <a:cxnLst/>
              <a:rect l="l" t="t" r="r" b="b"/>
              <a:pathLst>
                <a:path w="2058" h="727" extrusionOk="0">
                  <a:moveTo>
                    <a:pt x="81" y="0"/>
                  </a:moveTo>
                  <a:lnTo>
                    <a:pt x="0" y="283"/>
                  </a:lnTo>
                  <a:lnTo>
                    <a:pt x="2017" y="726"/>
                  </a:lnTo>
                  <a:lnTo>
                    <a:pt x="2057" y="444"/>
                  </a:lnTo>
                  <a:lnTo>
                    <a:pt x="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6979;p30">
              <a:extLst>
                <a:ext uri="{FF2B5EF4-FFF2-40B4-BE49-F238E27FC236}">
                  <a16:creationId xmlns:a16="http://schemas.microsoft.com/office/drawing/2014/main" id="{7296BB1C-4AED-A948-8BEA-37F83A886C00}"/>
                </a:ext>
              </a:extLst>
            </p:cNvPr>
            <p:cNvSpPr/>
            <p:nvPr/>
          </p:nvSpPr>
          <p:spPr>
            <a:xfrm>
              <a:off x="1677085" y="1335532"/>
              <a:ext cx="34644" cy="25203"/>
            </a:xfrm>
            <a:custGeom>
              <a:avLst/>
              <a:gdLst/>
              <a:ahLst/>
              <a:cxnLst/>
              <a:rect l="l" t="t" r="r" b="b"/>
              <a:pathLst>
                <a:path w="2219" h="1614" extrusionOk="0">
                  <a:moveTo>
                    <a:pt x="1372" y="363"/>
                  </a:moveTo>
                  <a:lnTo>
                    <a:pt x="1251" y="968"/>
                  </a:lnTo>
                  <a:lnTo>
                    <a:pt x="243" y="444"/>
                  </a:lnTo>
                  <a:lnTo>
                    <a:pt x="1372" y="363"/>
                  </a:lnTo>
                  <a:close/>
                  <a:moveTo>
                    <a:pt x="2219" y="0"/>
                  </a:moveTo>
                  <a:lnTo>
                    <a:pt x="81" y="202"/>
                  </a:lnTo>
                  <a:lnTo>
                    <a:pt x="1" y="565"/>
                  </a:lnTo>
                  <a:lnTo>
                    <a:pt x="1856" y="1613"/>
                  </a:lnTo>
                  <a:lnTo>
                    <a:pt x="1896" y="1331"/>
                  </a:lnTo>
                  <a:lnTo>
                    <a:pt x="1452" y="1089"/>
                  </a:lnTo>
                  <a:lnTo>
                    <a:pt x="1614" y="323"/>
                  </a:lnTo>
                  <a:lnTo>
                    <a:pt x="2138" y="282"/>
                  </a:lnTo>
                  <a:lnTo>
                    <a:pt x="221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6980;p30">
              <a:extLst>
                <a:ext uri="{FF2B5EF4-FFF2-40B4-BE49-F238E27FC236}">
                  <a16:creationId xmlns:a16="http://schemas.microsoft.com/office/drawing/2014/main" id="{FA07791C-3E23-8346-A15D-83EA667D3731}"/>
                </a:ext>
              </a:extLst>
            </p:cNvPr>
            <p:cNvSpPr/>
            <p:nvPr/>
          </p:nvSpPr>
          <p:spPr>
            <a:xfrm>
              <a:off x="3077392" y="2405421"/>
              <a:ext cx="304756" cy="167549"/>
            </a:xfrm>
            <a:custGeom>
              <a:avLst/>
              <a:gdLst/>
              <a:ahLst/>
              <a:cxnLst/>
              <a:rect l="l" t="t" r="r" b="b"/>
              <a:pathLst>
                <a:path w="19520" h="10730" extrusionOk="0">
                  <a:moveTo>
                    <a:pt x="19520" y="0"/>
                  </a:moveTo>
                  <a:cubicBezTo>
                    <a:pt x="19278" y="81"/>
                    <a:pt x="19036" y="202"/>
                    <a:pt x="18794" y="323"/>
                  </a:cubicBezTo>
                  <a:cubicBezTo>
                    <a:pt x="18479" y="468"/>
                    <a:pt x="18150" y="541"/>
                    <a:pt x="17815" y="541"/>
                  </a:cubicBezTo>
                  <a:cubicBezTo>
                    <a:pt x="17592" y="541"/>
                    <a:pt x="17366" y="508"/>
                    <a:pt x="17140" y="444"/>
                  </a:cubicBezTo>
                  <a:cubicBezTo>
                    <a:pt x="17080" y="439"/>
                    <a:pt x="17019" y="436"/>
                    <a:pt x="16959" y="436"/>
                  </a:cubicBezTo>
                  <a:cubicBezTo>
                    <a:pt x="16537" y="436"/>
                    <a:pt x="16122" y="560"/>
                    <a:pt x="15769" y="807"/>
                  </a:cubicBezTo>
                  <a:cubicBezTo>
                    <a:pt x="15376" y="1028"/>
                    <a:pt x="15058" y="1129"/>
                    <a:pt x="14778" y="1129"/>
                  </a:cubicBezTo>
                  <a:cubicBezTo>
                    <a:pt x="14599" y="1129"/>
                    <a:pt x="14435" y="1087"/>
                    <a:pt x="14277" y="1009"/>
                  </a:cubicBezTo>
                  <a:cubicBezTo>
                    <a:pt x="14132" y="918"/>
                    <a:pt x="13978" y="876"/>
                    <a:pt x="13827" y="876"/>
                  </a:cubicBezTo>
                  <a:cubicBezTo>
                    <a:pt x="13644" y="876"/>
                    <a:pt x="13464" y="938"/>
                    <a:pt x="13309" y="1049"/>
                  </a:cubicBezTo>
                  <a:cubicBezTo>
                    <a:pt x="13067" y="1170"/>
                    <a:pt x="12865" y="1331"/>
                    <a:pt x="12624" y="1492"/>
                  </a:cubicBezTo>
                  <a:cubicBezTo>
                    <a:pt x="12301" y="1734"/>
                    <a:pt x="11898" y="1976"/>
                    <a:pt x="11535" y="2178"/>
                  </a:cubicBezTo>
                  <a:cubicBezTo>
                    <a:pt x="11303" y="2307"/>
                    <a:pt x="11137" y="2403"/>
                    <a:pt x="10942" y="2403"/>
                  </a:cubicBezTo>
                  <a:cubicBezTo>
                    <a:pt x="10832" y="2403"/>
                    <a:pt x="10713" y="2372"/>
                    <a:pt x="10567" y="2299"/>
                  </a:cubicBezTo>
                  <a:cubicBezTo>
                    <a:pt x="10240" y="2123"/>
                    <a:pt x="9867" y="2026"/>
                    <a:pt x="9486" y="2026"/>
                  </a:cubicBezTo>
                  <a:cubicBezTo>
                    <a:pt x="9255" y="2026"/>
                    <a:pt x="9021" y="2062"/>
                    <a:pt x="8792" y="2138"/>
                  </a:cubicBezTo>
                  <a:cubicBezTo>
                    <a:pt x="8349" y="2339"/>
                    <a:pt x="7945" y="2581"/>
                    <a:pt x="7542" y="2864"/>
                  </a:cubicBezTo>
                  <a:lnTo>
                    <a:pt x="7461" y="2904"/>
                  </a:lnTo>
                  <a:cubicBezTo>
                    <a:pt x="7013" y="3284"/>
                    <a:pt x="6446" y="3486"/>
                    <a:pt x="5862" y="3486"/>
                  </a:cubicBezTo>
                  <a:cubicBezTo>
                    <a:pt x="5764" y="3486"/>
                    <a:pt x="5665" y="3480"/>
                    <a:pt x="5566" y="3469"/>
                  </a:cubicBezTo>
                  <a:cubicBezTo>
                    <a:pt x="4558" y="3267"/>
                    <a:pt x="3711" y="2581"/>
                    <a:pt x="3227" y="1694"/>
                  </a:cubicBezTo>
                  <a:cubicBezTo>
                    <a:pt x="3187" y="1573"/>
                    <a:pt x="3106" y="1492"/>
                    <a:pt x="3066" y="1371"/>
                  </a:cubicBezTo>
                  <a:cubicBezTo>
                    <a:pt x="2864" y="968"/>
                    <a:pt x="2622" y="646"/>
                    <a:pt x="2259" y="363"/>
                  </a:cubicBezTo>
                  <a:cubicBezTo>
                    <a:pt x="1694" y="968"/>
                    <a:pt x="1210" y="1573"/>
                    <a:pt x="767" y="2259"/>
                  </a:cubicBezTo>
                  <a:cubicBezTo>
                    <a:pt x="686" y="2662"/>
                    <a:pt x="1" y="2944"/>
                    <a:pt x="363" y="3549"/>
                  </a:cubicBezTo>
                  <a:cubicBezTo>
                    <a:pt x="767" y="4154"/>
                    <a:pt x="1170" y="4880"/>
                    <a:pt x="1493" y="5082"/>
                  </a:cubicBezTo>
                  <a:cubicBezTo>
                    <a:pt x="2380" y="5566"/>
                    <a:pt x="2299" y="6292"/>
                    <a:pt x="2582" y="6574"/>
                  </a:cubicBezTo>
                  <a:cubicBezTo>
                    <a:pt x="3187" y="6977"/>
                    <a:pt x="3791" y="7340"/>
                    <a:pt x="4396" y="7663"/>
                  </a:cubicBezTo>
                  <a:cubicBezTo>
                    <a:pt x="4396" y="7663"/>
                    <a:pt x="12141" y="10729"/>
                    <a:pt x="12959" y="10729"/>
                  </a:cubicBezTo>
                  <a:cubicBezTo>
                    <a:pt x="12969" y="10729"/>
                    <a:pt x="12978" y="10729"/>
                    <a:pt x="12986" y="10728"/>
                  </a:cubicBezTo>
                  <a:cubicBezTo>
                    <a:pt x="13591" y="10607"/>
                    <a:pt x="14761" y="10405"/>
                    <a:pt x="14761" y="9800"/>
                  </a:cubicBezTo>
                  <a:cubicBezTo>
                    <a:pt x="14761" y="9195"/>
                    <a:pt x="14479" y="9195"/>
                    <a:pt x="14963" y="8510"/>
                  </a:cubicBezTo>
                  <a:cubicBezTo>
                    <a:pt x="15406" y="7864"/>
                    <a:pt x="15769" y="7260"/>
                    <a:pt x="16092" y="6574"/>
                  </a:cubicBezTo>
                  <a:cubicBezTo>
                    <a:pt x="16092" y="6574"/>
                    <a:pt x="15366" y="6090"/>
                    <a:pt x="15890" y="5566"/>
                  </a:cubicBezTo>
                  <a:cubicBezTo>
                    <a:pt x="16172" y="5283"/>
                    <a:pt x="16293" y="4880"/>
                    <a:pt x="16213" y="4477"/>
                  </a:cubicBezTo>
                  <a:cubicBezTo>
                    <a:pt x="16374" y="4235"/>
                    <a:pt x="16535" y="3953"/>
                    <a:pt x="16697" y="3670"/>
                  </a:cubicBezTo>
                  <a:cubicBezTo>
                    <a:pt x="16697" y="3670"/>
                    <a:pt x="15406" y="3065"/>
                    <a:pt x="16011" y="2783"/>
                  </a:cubicBezTo>
                  <a:cubicBezTo>
                    <a:pt x="16616" y="2460"/>
                    <a:pt x="16898" y="1331"/>
                    <a:pt x="18391" y="1331"/>
                  </a:cubicBezTo>
                  <a:cubicBezTo>
                    <a:pt x="18915" y="1331"/>
                    <a:pt x="19278" y="767"/>
                    <a:pt x="19520"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6981;p30">
              <a:extLst>
                <a:ext uri="{FF2B5EF4-FFF2-40B4-BE49-F238E27FC236}">
                  <a16:creationId xmlns:a16="http://schemas.microsoft.com/office/drawing/2014/main" id="{9B82AACA-7D6B-6047-B5EC-07A85D44081E}"/>
                </a:ext>
              </a:extLst>
            </p:cNvPr>
            <p:cNvSpPr/>
            <p:nvPr/>
          </p:nvSpPr>
          <p:spPr>
            <a:xfrm>
              <a:off x="3035207" y="2352519"/>
              <a:ext cx="90677" cy="91488"/>
            </a:xfrm>
            <a:custGeom>
              <a:avLst/>
              <a:gdLst/>
              <a:ahLst/>
              <a:cxnLst/>
              <a:rect l="l" t="t" r="r" b="b"/>
              <a:pathLst>
                <a:path w="5808" h="5859" extrusionOk="0">
                  <a:moveTo>
                    <a:pt x="4195" y="1"/>
                  </a:moveTo>
                  <a:cubicBezTo>
                    <a:pt x="3872" y="243"/>
                    <a:pt x="3549" y="444"/>
                    <a:pt x="3186" y="646"/>
                  </a:cubicBezTo>
                  <a:cubicBezTo>
                    <a:pt x="2662" y="848"/>
                    <a:pt x="2057" y="525"/>
                    <a:pt x="1573" y="1332"/>
                  </a:cubicBezTo>
                  <a:cubicBezTo>
                    <a:pt x="1049" y="2138"/>
                    <a:pt x="162" y="3751"/>
                    <a:pt x="162" y="3751"/>
                  </a:cubicBezTo>
                  <a:cubicBezTo>
                    <a:pt x="162" y="4235"/>
                    <a:pt x="121" y="4679"/>
                    <a:pt x="41" y="5163"/>
                  </a:cubicBezTo>
                  <a:cubicBezTo>
                    <a:pt x="0" y="5405"/>
                    <a:pt x="101" y="5455"/>
                    <a:pt x="303" y="5455"/>
                  </a:cubicBezTo>
                  <a:cubicBezTo>
                    <a:pt x="447" y="5455"/>
                    <a:pt x="642" y="5429"/>
                    <a:pt x="875" y="5429"/>
                  </a:cubicBezTo>
                  <a:cubicBezTo>
                    <a:pt x="968" y="5429"/>
                    <a:pt x="1066" y="5434"/>
                    <a:pt x="1170" y="5445"/>
                  </a:cubicBezTo>
                  <a:cubicBezTo>
                    <a:pt x="1206" y="5451"/>
                    <a:pt x="1242" y="5454"/>
                    <a:pt x="1278" y="5454"/>
                  </a:cubicBezTo>
                  <a:cubicBezTo>
                    <a:pt x="1687" y="5454"/>
                    <a:pt x="2111" y="5082"/>
                    <a:pt x="2578" y="5082"/>
                  </a:cubicBezTo>
                  <a:cubicBezTo>
                    <a:pt x="2858" y="5082"/>
                    <a:pt x="3153" y="5216"/>
                    <a:pt x="3469" y="5647"/>
                  </a:cubicBezTo>
                  <a:cubicBezTo>
                    <a:pt x="3582" y="5794"/>
                    <a:pt x="3739" y="5858"/>
                    <a:pt x="3928" y="5858"/>
                  </a:cubicBezTo>
                  <a:cubicBezTo>
                    <a:pt x="4414" y="5858"/>
                    <a:pt x="5111" y="5432"/>
                    <a:pt x="5808" y="4880"/>
                  </a:cubicBezTo>
                  <a:lnTo>
                    <a:pt x="5768" y="4800"/>
                  </a:lnTo>
                  <a:cubicBezTo>
                    <a:pt x="5526" y="4235"/>
                    <a:pt x="5122" y="3832"/>
                    <a:pt x="4598" y="3590"/>
                  </a:cubicBezTo>
                  <a:cubicBezTo>
                    <a:pt x="4477" y="3509"/>
                    <a:pt x="4356" y="3509"/>
                    <a:pt x="4235" y="3469"/>
                  </a:cubicBezTo>
                  <a:cubicBezTo>
                    <a:pt x="4356" y="3388"/>
                    <a:pt x="4477" y="3308"/>
                    <a:pt x="4638" y="3227"/>
                  </a:cubicBezTo>
                  <a:cubicBezTo>
                    <a:pt x="5042" y="3187"/>
                    <a:pt x="5324" y="2824"/>
                    <a:pt x="5284" y="2420"/>
                  </a:cubicBezTo>
                  <a:cubicBezTo>
                    <a:pt x="5284" y="1775"/>
                    <a:pt x="4800" y="727"/>
                    <a:pt x="4195"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6982;p30">
              <a:extLst>
                <a:ext uri="{FF2B5EF4-FFF2-40B4-BE49-F238E27FC236}">
                  <a16:creationId xmlns:a16="http://schemas.microsoft.com/office/drawing/2014/main" id="{E0984E7C-D54F-F545-8CE4-768D85F266B4}"/>
                </a:ext>
              </a:extLst>
            </p:cNvPr>
            <p:cNvSpPr/>
            <p:nvPr/>
          </p:nvSpPr>
          <p:spPr>
            <a:xfrm>
              <a:off x="460630" y="2280240"/>
              <a:ext cx="162464" cy="45002"/>
            </a:xfrm>
            <a:custGeom>
              <a:avLst/>
              <a:gdLst/>
              <a:ahLst/>
              <a:cxnLst/>
              <a:rect l="l" t="t" r="r" b="b"/>
              <a:pathLst>
                <a:path w="10406" h="2882" extrusionOk="0">
                  <a:moveTo>
                    <a:pt x="5556" y="1"/>
                  </a:moveTo>
                  <a:cubicBezTo>
                    <a:pt x="5170" y="1"/>
                    <a:pt x="4965" y="597"/>
                    <a:pt x="4518" y="597"/>
                  </a:cubicBezTo>
                  <a:cubicBezTo>
                    <a:pt x="3913" y="597"/>
                    <a:pt x="3630" y="718"/>
                    <a:pt x="1937" y="879"/>
                  </a:cubicBezTo>
                  <a:cubicBezTo>
                    <a:pt x="1332" y="960"/>
                    <a:pt x="727" y="1040"/>
                    <a:pt x="122" y="1161"/>
                  </a:cubicBezTo>
                  <a:cubicBezTo>
                    <a:pt x="122" y="1202"/>
                    <a:pt x="81" y="1282"/>
                    <a:pt x="122" y="1323"/>
                  </a:cubicBezTo>
                  <a:cubicBezTo>
                    <a:pt x="81" y="1444"/>
                    <a:pt x="41" y="1524"/>
                    <a:pt x="41" y="1645"/>
                  </a:cubicBezTo>
                  <a:lnTo>
                    <a:pt x="41" y="1686"/>
                  </a:lnTo>
                  <a:cubicBezTo>
                    <a:pt x="41" y="2049"/>
                    <a:pt x="41" y="2412"/>
                    <a:pt x="1" y="2734"/>
                  </a:cubicBezTo>
                  <a:cubicBezTo>
                    <a:pt x="185" y="2723"/>
                    <a:pt x="371" y="2718"/>
                    <a:pt x="559" y="2718"/>
                  </a:cubicBezTo>
                  <a:cubicBezTo>
                    <a:pt x="1073" y="2718"/>
                    <a:pt x="1596" y="2756"/>
                    <a:pt x="2098" y="2815"/>
                  </a:cubicBezTo>
                  <a:cubicBezTo>
                    <a:pt x="2269" y="2861"/>
                    <a:pt x="2416" y="2881"/>
                    <a:pt x="2546" y="2881"/>
                  </a:cubicBezTo>
                  <a:cubicBezTo>
                    <a:pt x="3329" y="2881"/>
                    <a:pt x="3456" y="2124"/>
                    <a:pt x="4356" y="1605"/>
                  </a:cubicBezTo>
                  <a:cubicBezTo>
                    <a:pt x="4723" y="1401"/>
                    <a:pt x="4980" y="1321"/>
                    <a:pt x="5211" y="1321"/>
                  </a:cubicBezTo>
                  <a:cubicBezTo>
                    <a:pt x="5668" y="1321"/>
                    <a:pt x="6028" y="1633"/>
                    <a:pt x="6937" y="1928"/>
                  </a:cubicBezTo>
                  <a:cubicBezTo>
                    <a:pt x="7285" y="2040"/>
                    <a:pt x="7524" y="2085"/>
                    <a:pt x="7706" y="2085"/>
                  </a:cubicBezTo>
                  <a:cubicBezTo>
                    <a:pt x="8244" y="2085"/>
                    <a:pt x="8293" y="1695"/>
                    <a:pt x="9196" y="1484"/>
                  </a:cubicBezTo>
                  <a:cubicBezTo>
                    <a:pt x="10406" y="1161"/>
                    <a:pt x="6776" y="1040"/>
                    <a:pt x="6050" y="274"/>
                  </a:cubicBezTo>
                  <a:cubicBezTo>
                    <a:pt x="5851" y="75"/>
                    <a:pt x="5692" y="1"/>
                    <a:pt x="5556"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6983;p30">
              <a:extLst>
                <a:ext uri="{FF2B5EF4-FFF2-40B4-BE49-F238E27FC236}">
                  <a16:creationId xmlns:a16="http://schemas.microsoft.com/office/drawing/2014/main" id="{D69E5248-27A0-2646-9517-49C1E1D7EB32}"/>
                </a:ext>
              </a:extLst>
            </p:cNvPr>
            <p:cNvSpPr/>
            <p:nvPr/>
          </p:nvSpPr>
          <p:spPr>
            <a:xfrm>
              <a:off x="2688284" y="3372583"/>
              <a:ext cx="64230" cy="195953"/>
            </a:xfrm>
            <a:custGeom>
              <a:avLst/>
              <a:gdLst/>
              <a:ahLst/>
              <a:cxnLst/>
              <a:rect l="l" t="t" r="r" b="b"/>
              <a:pathLst>
                <a:path w="4114" h="12549" extrusionOk="0">
                  <a:moveTo>
                    <a:pt x="951" y="1"/>
                  </a:moveTo>
                  <a:cubicBezTo>
                    <a:pt x="540" y="1"/>
                    <a:pt x="161" y="328"/>
                    <a:pt x="161" y="328"/>
                  </a:cubicBezTo>
                  <a:cubicBezTo>
                    <a:pt x="766" y="328"/>
                    <a:pt x="1371" y="5007"/>
                    <a:pt x="1371" y="5007"/>
                  </a:cubicBezTo>
                  <a:cubicBezTo>
                    <a:pt x="1452" y="5571"/>
                    <a:pt x="1210" y="6136"/>
                    <a:pt x="766" y="6499"/>
                  </a:cubicBezTo>
                  <a:cubicBezTo>
                    <a:pt x="0" y="7104"/>
                    <a:pt x="1210" y="8152"/>
                    <a:pt x="1533" y="8757"/>
                  </a:cubicBezTo>
                  <a:cubicBezTo>
                    <a:pt x="1815" y="9362"/>
                    <a:pt x="1533" y="10733"/>
                    <a:pt x="1250" y="11621"/>
                  </a:cubicBezTo>
                  <a:cubicBezTo>
                    <a:pt x="928" y="12548"/>
                    <a:pt x="2420" y="12548"/>
                    <a:pt x="2420" y="12548"/>
                  </a:cubicBezTo>
                  <a:cubicBezTo>
                    <a:pt x="2420" y="12548"/>
                    <a:pt x="3186" y="12387"/>
                    <a:pt x="2420" y="11621"/>
                  </a:cubicBezTo>
                  <a:cubicBezTo>
                    <a:pt x="1694" y="10895"/>
                    <a:pt x="2420" y="9523"/>
                    <a:pt x="2420" y="8152"/>
                  </a:cubicBezTo>
                  <a:cubicBezTo>
                    <a:pt x="2420" y="6821"/>
                    <a:pt x="3186" y="6337"/>
                    <a:pt x="3630" y="5733"/>
                  </a:cubicBezTo>
                  <a:cubicBezTo>
                    <a:pt x="4114" y="5128"/>
                    <a:pt x="2743" y="5289"/>
                    <a:pt x="2420" y="4563"/>
                  </a:cubicBezTo>
                  <a:cubicBezTo>
                    <a:pt x="2138" y="3797"/>
                    <a:pt x="2299" y="2587"/>
                    <a:pt x="1815" y="933"/>
                  </a:cubicBezTo>
                  <a:cubicBezTo>
                    <a:pt x="1619" y="204"/>
                    <a:pt x="1275" y="1"/>
                    <a:pt x="951"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6984;p30">
              <a:extLst>
                <a:ext uri="{FF2B5EF4-FFF2-40B4-BE49-F238E27FC236}">
                  <a16:creationId xmlns:a16="http://schemas.microsoft.com/office/drawing/2014/main" id="{537DE92C-5EED-954D-9727-081EBC2BF7F1}"/>
                </a:ext>
              </a:extLst>
            </p:cNvPr>
            <p:cNvSpPr/>
            <p:nvPr/>
          </p:nvSpPr>
          <p:spPr>
            <a:xfrm>
              <a:off x="3061655" y="3506306"/>
              <a:ext cx="352608" cy="620462"/>
            </a:xfrm>
            <a:custGeom>
              <a:avLst/>
              <a:gdLst/>
              <a:ahLst/>
              <a:cxnLst/>
              <a:rect l="l" t="t" r="r" b="b"/>
              <a:pathLst>
                <a:path w="22585" h="39735" extrusionOk="0">
                  <a:moveTo>
                    <a:pt x="19630" y="1"/>
                  </a:moveTo>
                  <a:cubicBezTo>
                    <a:pt x="19479" y="1"/>
                    <a:pt x="19324" y="82"/>
                    <a:pt x="19237" y="234"/>
                  </a:cubicBezTo>
                  <a:cubicBezTo>
                    <a:pt x="18984" y="595"/>
                    <a:pt x="18764" y="891"/>
                    <a:pt x="18315" y="891"/>
                  </a:cubicBezTo>
                  <a:cubicBezTo>
                    <a:pt x="18263" y="891"/>
                    <a:pt x="18207" y="887"/>
                    <a:pt x="18148" y="879"/>
                  </a:cubicBezTo>
                  <a:cubicBezTo>
                    <a:pt x="17947" y="879"/>
                    <a:pt x="17785" y="1000"/>
                    <a:pt x="17745" y="1161"/>
                  </a:cubicBezTo>
                  <a:cubicBezTo>
                    <a:pt x="17664" y="1363"/>
                    <a:pt x="17866" y="1322"/>
                    <a:pt x="17987" y="1443"/>
                  </a:cubicBezTo>
                  <a:cubicBezTo>
                    <a:pt x="18310" y="1766"/>
                    <a:pt x="18592" y="2169"/>
                    <a:pt x="18269" y="2694"/>
                  </a:cubicBezTo>
                  <a:cubicBezTo>
                    <a:pt x="18068" y="2936"/>
                    <a:pt x="17987" y="3218"/>
                    <a:pt x="17987" y="3500"/>
                  </a:cubicBezTo>
                  <a:cubicBezTo>
                    <a:pt x="17987" y="3702"/>
                    <a:pt x="17906" y="3863"/>
                    <a:pt x="17705" y="3944"/>
                  </a:cubicBezTo>
                  <a:cubicBezTo>
                    <a:pt x="17667" y="3963"/>
                    <a:pt x="17636" y="3971"/>
                    <a:pt x="17608" y="3971"/>
                  </a:cubicBezTo>
                  <a:cubicBezTo>
                    <a:pt x="17460" y="3971"/>
                    <a:pt x="17444" y="3730"/>
                    <a:pt x="17342" y="3662"/>
                  </a:cubicBezTo>
                  <a:cubicBezTo>
                    <a:pt x="17261" y="3621"/>
                    <a:pt x="17180" y="3581"/>
                    <a:pt x="17100" y="3541"/>
                  </a:cubicBezTo>
                  <a:cubicBezTo>
                    <a:pt x="17059" y="3782"/>
                    <a:pt x="17019" y="3944"/>
                    <a:pt x="16979" y="4145"/>
                  </a:cubicBezTo>
                  <a:cubicBezTo>
                    <a:pt x="16939" y="4024"/>
                    <a:pt x="16898" y="3903"/>
                    <a:pt x="16898" y="3782"/>
                  </a:cubicBezTo>
                  <a:cubicBezTo>
                    <a:pt x="16858" y="3621"/>
                    <a:pt x="17059" y="3379"/>
                    <a:pt x="16737" y="3299"/>
                  </a:cubicBezTo>
                  <a:cubicBezTo>
                    <a:pt x="16702" y="3292"/>
                    <a:pt x="16668" y="3288"/>
                    <a:pt x="16633" y="3288"/>
                  </a:cubicBezTo>
                  <a:cubicBezTo>
                    <a:pt x="16468" y="3288"/>
                    <a:pt x="16313" y="3367"/>
                    <a:pt x="16213" y="3500"/>
                  </a:cubicBezTo>
                  <a:cubicBezTo>
                    <a:pt x="15971" y="3742"/>
                    <a:pt x="16213" y="3944"/>
                    <a:pt x="16334" y="4065"/>
                  </a:cubicBezTo>
                  <a:cubicBezTo>
                    <a:pt x="16697" y="4347"/>
                    <a:pt x="16414" y="4670"/>
                    <a:pt x="16495" y="4992"/>
                  </a:cubicBezTo>
                  <a:cubicBezTo>
                    <a:pt x="16345" y="4632"/>
                    <a:pt x="16039" y="4295"/>
                    <a:pt x="15792" y="4295"/>
                  </a:cubicBezTo>
                  <a:cubicBezTo>
                    <a:pt x="15707" y="4295"/>
                    <a:pt x="15629" y="4335"/>
                    <a:pt x="15567" y="4428"/>
                  </a:cubicBezTo>
                  <a:cubicBezTo>
                    <a:pt x="15245" y="4912"/>
                    <a:pt x="14720" y="5436"/>
                    <a:pt x="14801" y="6081"/>
                  </a:cubicBezTo>
                  <a:cubicBezTo>
                    <a:pt x="14841" y="6606"/>
                    <a:pt x="14559" y="7170"/>
                    <a:pt x="14075" y="7412"/>
                  </a:cubicBezTo>
                  <a:cubicBezTo>
                    <a:pt x="13269" y="7896"/>
                    <a:pt x="12744" y="8743"/>
                    <a:pt x="12664" y="9671"/>
                  </a:cubicBezTo>
                  <a:cubicBezTo>
                    <a:pt x="12508" y="9271"/>
                    <a:pt x="12414" y="9091"/>
                    <a:pt x="12253" y="9091"/>
                  </a:cubicBezTo>
                  <a:cubicBezTo>
                    <a:pt x="12121" y="9091"/>
                    <a:pt x="11945" y="9211"/>
                    <a:pt x="11655" y="9429"/>
                  </a:cubicBezTo>
                  <a:cubicBezTo>
                    <a:pt x="10934" y="10006"/>
                    <a:pt x="10213" y="10583"/>
                    <a:pt x="9260" y="10583"/>
                  </a:cubicBezTo>
                  <a:cubicBezTo>
                    <a:pt x="9148" y="10583"/>
                    <a:pt x="9032" y="10575"/>
                    <a:pt x="8913" y="10558"/>
                  </a:cubicBezTo>
                  <a:cubicBezTo>
                    <a:pt x="8752" y="10558"/>
                    <a:pt x="8510" y="10558"/>
                    <a:pt x="8510" y="10719"/>
                  </a:cubicBezTo>
                  <a:cubicBezTo>
                    <a:pt x="8454" y="11083"/>
                    <a:pt x="8281" y="11117"/>
                    <a:pt x="8087" y="11117"/>
                  </a:cubicBezTo>
                  <a:cubicBezTo>
                    <a:pt x="8042" y="11117"/>
                    <a:pt x="7997" y="11115"/>
                    <a:pt x="7952" y="11115"/>
                  </a:cubicBezTo>
                  <a:cubicBezTo>
                    <a:pt x="7909" y="11115"/>
                    <a:pt x="7866" y="11116"/>
                    <a:pt x="7824" y="11122"/>
                  </a:cubicBezTo>
                  <a:cubicBezTo>
                    <a:pt x="7655" y="11122"/>
                    <a:pt x="7485" y="11079"/>
                    <a:pt x="7342" y="11079"/>
                  </a:cubicBezTo>
                  <a:cubicBezTo>
                    <a:pt x="7247" y="11079"/>
                    <a:pt x="7163" y="11098"/>
                    <a:pt x="7098" y="11163"/>
                  </a:cubicBezTo>
                  <a:cubicBezTo>
                    <a:pt x="6790" y="11583"/>
                    <a:pt x="6423" y="11692"/>
                    <a:pt x="6011" y="11692"/>
                  </a:cubicBezTo>
                  <a:cubicBezTo>
                    <a:pt x="5830" y="11692"/>
                    <a:pt x="5641" y="11671"/>
                    <a:pt x="5445" y="11647"/>
                  </a:cubicBezTo>
                  <a:cubicBezTo>
                    <a:pt x="5412" y="11647"/>
                    <a:pt x="5377" y="11645"/>
                    <a:pt x="5341" y="11645"/>
                  </a:cubicBezTo>
                  <a:cubicBezTo>
                    <a:pt x="5198" y="11645"/>
                    <a:pt x="5049" y="11671"/>
                    <a:pt x="5082" y="11929"/>
                  </a:cubicBezTo>
                  <a:cubicBezTo>
                    <a:pt x="5162" y="12937"/>
                    <a:pt x="4598" y="13703"/>
                    <a:pt x="3993" y="14429"/>
                  </a:cubicBezTo>
                  <a:cubicBezTo>
                    <a:pt x="3549" y="14994"/>
                    <a:pt x="3025" y="15599"/>
                    <a:pt x="3469" y="16406"/>
                  </a:cubicBezTo>
                  <a:cubicBezTo>
                    <a:pt x="3509" y="16486"/>
                    <a:pt x="3509" y="16607"/>
                    <a:pt x="3469" y="16688"/>
                  </a:cubicBezTo>
                  <a:cubicBezTo>
                    <a:pt x="3146" y="18059"/>
                    <a:pt x="3993" y="19269"/>
                    <a:pt x="3872" y="20600"/>
                  </a:cubicBezTo>
                  <a:cubicBezTo>
                    <a:pt x="3872" y="20600"/>
                    <a:pt x="3872" y="20640"/>
                    <a:pt x="3872" y="20680"/>
                  </a:cubicBezTo>
                  <a:cubicBezTo>
                    <a:pt x="4477" y="22011"/>
                    <a:pt x="4114" y="23060"/>
                    <a:pt x="3186" y="24149"/>
                  </a:cubicBezTo>
                  <a:cubicBezTo>
                    <a:pt x="2702" y="24633"/>
                    <a:pt x="2339" y="25238"/>
                    <a:pt x="2178" y="25883"/>
                  </a:cubicBezTo>
                  <a:cubicBezTo>
                    <a:pt x="2142" y="26208"/>
                    <a:pt x="2041" y="26500"/>
                    <a:pt x="1645" y="26500"/>
                  </a:cubicBezTo>
                  <a:cubicBezTo>
                    <a:pt x="1598" y="26500"/>
                    <a:pt x="1547" y="26496"/>
                    <a:pt x="1492" y="26488"/>
                  </a:cubicBezTo>
                  <a:cubicBezTo>
                    <a:pt x="1475" y="26485"/>
                    <a:pt x="1457" y="26483"/>
                    <a:pt x="1440" y="26483"/>
                  </a:cubicBezTo>
                  <a:cubicBezTo>
                    <a:pt x="1222" y="26483"/>
                    <a:pt x="1046" y="26710"/>
                    <a:pt x="1009" y="26972"/>
                  </a:cubicBezTo>
                  <a:cubicBezTo>
                    <a:pt x="968" y="27415"/>
                    <a:pt x="767" y="27819"/>
                    <a:pt x="444" y="28101"/>
                  </a:cubicBezTo>
                  <a:cubicBezTo>
                    <a:pt x="121" y="28303"/>
                    <a:pt x="0" y="28706"/>
                    <a:pt x="81" y="29069"/>
                  </a:cubicBezTo>
                  <a:cubicBezTo>
                    <a:pt x="162" y="29553"/>
                    <a:pt x="202" y="30077"/>
                    <a:pt x="202" y="30561"/>
                  </a:cubicBezTo>
                  <a:cubicBezTo>
                    <a:pt x="162" y="31045"/>
                    <a:pt x="323" y="31489"/>
                    <a:pt x="646" y="31852"/>
                  </a:cubicBezTo>
                  <a:cubicBezTo>
                    <a:pt x="968" y="32215"/>
                    <a:pt x="1089" y="32698"/>
                    <a:pt x="928" y="33182"/>
                  </a:cubicBezTo>
                  <a:cubicBezTo>
                    <a:pt x="565" y="33908"/>
                    <a:pt x="847" y="34634"/>
                    <a:pt x="646" y="35320"/>
                  </a:cubicBezTo>
                  <a:cubicBezTo>
                    <a:pt x="484" y="35723"/>
                    <a:pt x="605" y="36126"/>
                    <a:pt x="968" y="36328"/>
                  </a:cubicBezTo>
                  <a:cubicBezTo>
                    <a:pt x="1170" y="36449"/>
                    <a:pt x="1170" y="36691"/>
                    <a:pt x="1130" y="36893"/>
                  </a:cubicBezTo>
                  <a:cubicBezTo>
                    <a:pt x="1170" y="37820"/>
                    <a:pt x="1855" y="38546"/>
                    <a:pt x="2743" y="38748"/>
                  </a:cubicBezTo>
                  <a:cubicBezTo>
                    <a:pt x="3065" y="38828"/>
                    <a:pt x="3348" y="38990"/>
                    <a:pt x="3590" y="39232"/>
                  </a:cubicBezTo>
                  <a:cubicBezTo>
                    <a:pt x="3951" y="39570"/>
                    <a:pt x="4429" y="39734"/>
                    <a:pt x="4909" y="39734"/>
                  </a:cubicBezTo>
                  <a:cubicBezTo>
                    <a:pt x="5232" y="39734"/>
                    <a:pt x="5556" y="39660"/>
                    <a:pt x="5848" y="39514"/>
                  </a:cubicBezTo>
                  <a:cubicBezTo>
                    <a:pt x="6574" y="38990"/>
                    <a:pt x="7421" y="38748"/>
                    <a:pt x="8308" y="38748"/>
                  </a:cubicBezTo>
                  <a:cubicBezTo>
                    <a:pt x="8953" y="38748"/>
                    <a:pt x="9599" y="38425"/>
                    <a:pt x="9962" y="37901"/>
                  </a:cubicBezTo>
                  <a:cubicBezTo>
                    <a:pt x="10486" y="37135"/>
                    <a:pt x="10647" y="36207"/>
                    <a:pt x="11212" y="35441"/>
                  </a:cubicBezTo>
                  <a:cubicBezTo>
                    <a:pt x="11413" y="35118"/>
                    <a:pt x="11575" y="34796"/>
                    <a:pt x="11696" y="34433"/>
                  </a:cubicBezTo>
                  <a:cubicBezTo>
                    <a:pt x="12220" y="33142"/>
                    <a:pt x="12543" y="31771"/>
                    <a:pt x="13148" y="30521"/>
                  </a:cubicBezTo>
                  <a:cubicBezTo>
                    <a:pt x="14035" y="28827"/>
                    <a:pt x="14801" y="27052"/>
                    <a:pt x="15527" y="25238"/>
                  </a:cubicBezTo>
                  <a:cubicBezTo>
                    <a:pt x="15729" y="24633"/>
                    <a:pt x="16172" y="24189"/>
                    <a:pt x="16334" y="23584"/>
                  </a:cubicBezTo>
                  <a:cubicBezTo>
                    <a:pt x="16656" y="22253"/>
                    <a:pt x="17382" y="21124"/>
                    <a:pt x="17906" y="19874"/>
                  </a:cubicBezTo>
                  <a:cubicBezTo>
                    <a:pt x="18431" y="18624"/>
                    <a:pt x="19036" y="17454"/>
                    <a:pt x="18955" y="16043"/>
                  </a:cubicBezTo>
                  <a:cubicBezTo>
                    <a:pt x="18955" y="15438"/>
                    <a:pt x="19278" y="14873"/>
                    <a:pt x="19842" y="14550"/>
                  </a:cubicBezTo>
                  <a:lnTo>
                    <a:pt x="19842" y="14550"/>
                  </a:lnTo>
                  <a:cubicBezTo>
                    <a:pt x="19923" y="14873"/>
                    <a:pt x="19560" y="15115"/>
                    <a:pt x="19842" y="15236"/>
                  </a:cubicBezTo>
                  <a:cubicBezTo>
                    <a:pt x="19883" y="15256"/>
                    <a:pt x="19921" y="15265"/>
                    <a:pt x="19956" y="15265"/>
                  </a:cubicBezTo>
                  <a:cubicBezTo>
                    <a:pt x="20136" y="15265"/>
                    <a:pt x="20259" y="15041"/>
                    <a:pt x="20326" y="14873"/>
                  </a:cubicBezTo>
                  <a:cubicBezTo>
                    <a:pt x="20407" y="14631"/>
                    <a:pt x="20447" y="14550"/>
                    <a:pt x="20568" y="14389"/>
                  </a:cubicBezTo>
                  <a:cubicBezTo>
                    <a:pt x="20649" y="14228"/>
                    <a:pt x="20770" y="14066"/>
                    <a:pt x="20568" y="13945"/>
                  </a:cubicBezTo>
                  <a:cubicBezTo>
                    <a:pt x="20502" y="13912"/>
                    <a:pt x="20450" y="13897"/>
                    <a:pt x="20409" y="13897"/>
                  </a:cubicBezTo>
                  <a:cubicBezTo>
                    <a:pt x="20301" y="13897"/>
                    <a:pt x="20264" y="14001"/>
                    <a:pt x="20205" y="14147"/>
                  </a:cubicBezTo>
                  <a:cubicBezTo>
                    <a:pt x="20205" y="14177"/>
                    <a:pt x="20140" y="14272"/>
                    <a:pt x="20057" y="14272"/>
                  </a:cubicBezTo>
                  <a:cubicBezTo>
                    <a:pt x="20027" y="14272"/>
                    <a:pt x="19995" y="14260"/>
                    <a:pt x="19963" y="14228"/>
                  </a:cubicBezTo>
                  <a:cubicBezTo>
                    <a:pt x="19842" y="14107"/>
                    <a:pt x="20004" y="14066"/>
                    <a:pt x="20044" y="14026"/>
                  </a:cubicBezTo>
                  <a:cubicBezTo>
                    <a:pt x="20205" y="13824"/>
                    <a:pt x="20286" y="13582"/>
                    <a:pt x="20245" y="13340"/>
                  </a:cubicBezTo>
                  <a:cubicBezTo>
                    <a:pt x="20205" y="12615"/>
                    <a:pt x="20125" y="11889"/>
                    <a:pt x="20004" y="11163"/>
                  </a:cubicBezTo>
                  <a:cubicBezTo>
                    <a:pt x="19963" y="10840"/>
                    <a:pt x="19923" y="10517"/>
                    <a:pt x="20326" y="10316"/>
                  </a:cubicBezTo>
                  <a:cubicBezTo>
                    <a:pt x="20447" y="10719"/>
                    <a:pt x="20568" y="11082"/>
                    <a:pt x="20649" y="11485"/>
                  </a:cubicBezTo>
                  <a:cubicBezTo>
                    <a:pt x="20689" y="11768"/>
                    <a:pt x="20810" y="11889"/>
                    <a:pt x="21133" y="11889"/>
                  </a:cubicBezTo>
                  <a:cubicBezTo>
                    <a:pt x="21184" y="11889"/>
                    <a:pt x="21233" y="11890"/>
                    <a:pt x="21279" y="11890"/>
                  </a:cubicBezTo>
                  <a:cubicBezTo>
                    <a:pt x="21487" y="11890"/>
                    <a:pt x="21646" y="11863"/>
                    <a:pt x="21778" y="11566"/>
                  </a:cubicBezTo>
                  <a:cubicBezTo>
                    <a:pt x="22181" y="10679"/>
                    <a:pt x="22585" y="9872"/>
                    <a:pt x="22060" y="8743"/>
                  </a:cubicBezTo>
                  <a:cubicBezTo>
                    <a:pt x="21496" y="7654"/>
                    <a:pt x="21818" y="6485"/>
                    <a:pt x="21738" y="5315"/>
                  </a:cubicBezTo>
                  <a:cubicBezTo>
                    <a:pt x="21778" y="4508"/>
                    <a:pt x="21657" y="3702"/>
                    <a:pt x="21415" y="2936"/>
                  </a:cubicBezTo>
                  <a:cubicBezTo>
                    <a:pt x="21012" y="1968"/>
                    <a:pt x="20407" y="1121"/>
                    <a:pt x="19963" y="193"/>
                  </a:cubicBezTo>
                  <a:cubicBezTo>
                    <a:pt x="19888" y="62"/>
                    <a:pt x="19761" y="1"/>
                    <a:pt x="1963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6985;p30">
              <a:extLst>
                <a:ext uri="{FF2B5EF4-FFF2-40B4-BE49-F238E27FC236}">
                  <a16:creationId xmlns:a16="http://schemas.microsoft.com/office/drawing/2014/main" id="{C6FD86F1-D808-3840-9811-A93DF71EC9CC}"/>
                </a:ext>
              </a:extLst>
            </p:cNvPr>
            <p:cNvSpPr/>
            <p:nvPr/>
          </p:nvSpPr>
          <p:spPr>
            <a:xfrm>
              <a:off x="3125244" y="3978457"/>
              <a:ext cx="44714" cy="42832"/>
            </a:xfrm>
            <a:custGeom>
              <a:avLst/>
              <a:gdLst/>
              <a:ahLst/>
              <a:cxnLst/>
              <a:rect l="l" t="t" r="r" b="b"/>
              <a:pathLst>
                <a:path w="2864" h="2743" extrusionOk="0">
                  <a:moveTo>
                    <a:pt x="847" y="0"/>
                  </a:moveTo>
                  <a:lnTo>
                    <a:pt x="646" y="363"/>
                  </a:lnTo>
                  <a:lnTo>
                    <a:pt x="1815" y="1533"/>
                  </a:lnTo>
                  <a:lnTo>
                    <a:pt x="202" y="1170"/>
                  </a:lnTo>
                  <a:lnTo>
                    <a:pt x="1" y="1493"/>
                  </a:lnTo>
                  <a:lnTo>
                    <a:pt x="1856" y="2743"/>
                  </a:lnTo>
                  <a:lnTo>
                    <a:pt x="1977" y="2501"/>
                  </a:lnTo>
                  <a:lnTo>
                    <a:pt x="1170" y="1977"/>
                  </a:lnTo>
                  <a:cubicBezTo>
                    <a:pt x="888" y="1775"/>
                    <a:pt x="605" y="1614"/>
                    <a:pt x="363" y="1452"/>
                  </a:cubicBezTo>
                  <a:lnTo>
                    <a:pt x="363" y="1452"/>
                  </a:lnTo>
                  <a:lnTo>
                    <a:pt x="2057" y="1856"/>
                  </a:lnTo>
                  <a:lnTo>
                    <a:pt x="2219" y="1614"/>
                  </a:lnTo>
                  <a:lnTo>
                    <a:pt x="1009" y="363"/>
                  </a:lnTo>
                  <a:lnTo>
                    <a:pt x="1009" y="363"/>
                  </a:lnTo>
                  <a:cubicBezTo>
                    <a:pt x="1210" y="484"/>
                    <a:pt x="1452" y="605"/>
                    <a:pt x="1815" y="767"/>
                  </a:cubicBezTo>
                  <a:lnTo>
                    <a:pt x="2743" y="1210"/>
                  </a:lnTo>
                  <a:lnTo>
                    <a:pt x="2864" y="928"/>
                  </a:lnTo>
                  <a:lnTo>
                    <a:pt x="8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6986;p30">
              <a:extLst>
                <a:ext uri="{FF2B5EF4-FFF2-40B4-BE49-F238E27FC236}">
                  <a16:creationId xmlns:a16="http://schemas.microsoft.com/office/drawing/2014/main" id="{8E4CC386-41D4-F545-8CD5-DB53A765F813}"/>
                </a:ext>
              </a:extLst>
            </p:cNvPr>
            <p:cNvSpPr/>
            <p:nvPr/>
          </p:nvSpPr>
          <p:spPr>
            <a:xfrm>
              <a:off x="3147289" y="3958298"/>
              <a:ext cx="38422" cy="31511"/>
            </a:xfrm>
            <a:custGeom>
              <a:avLst/>
              <a:gdLst/>
              <a:ahLst/>
              <a:cxnLst/>
              <a:rect l="l" t="t" r="r" b="b"/>
              <a:pathLst>
                <a:path w="2461" h="2018" extrusionOk="0">
                  <a:moveTo>
                    <a:pt x="323" y="283"/>
                  </a:moveTo>
                  <a:lnTo>
                    <a:pt x="1492" y="565"/>
                  </a:lnTo>
                  <a:lnTo>
                    <a:pt x="1129" y="1170"/>
                  </a:lnTo>
                  <a:lnTo>
                    <a:pt x="323" y="283"/>
                  </a:lnTo>
                  <a:close/>
                  <a:moveTo>
                    <a:pt x="202" y="1"/>
                  </a:moveTo>
                  <a:lnTo>
                    <a:pt x="0" y="323"/>
                  </a:lnTo>
                  <a:lnTo>
                    <a:pt x="1573" y="2017"/>
                  </a:lnTo>
                  <a:lnTo>
                    <a:pt x="1734" y="1775"/>
                  </a:lnTo>
                  <a:lnTo>
                    <a:pt x="1331" y="1332"/>
                  </a:lnTo>
                  <a:lnTo>
                    <a:pt x="1734" y="606"/>
                  </a:lnTo>
                  <a:lnTo>
                    <a:pt x="2299" y="767"/>
                  </a:lnTo>
                  <a:lnTo>
                    <a:pt x="2460" y="485"/>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6987;p30">
              <a:extLst>
                <a:ext uri="{FF2B5EF4-FFF2-40B4-BE49-F238E27FC236}">
                  <a16:creationId xmlns:a16="http://schemas.microsoft.com/office/drawing/2014/main" id="{377622DA-D272-2241-B3BA-32400A3DE0B2}"/>
                </a:ext>
              </a:extLst>
            </p:cNvPr>
            <p:cNvSpPr/>
            <p:nvPr/>
          </p:nvSpPr>
          <p:spPr>
            <a:xfrm>
              <a:off x="3157983" y="3927819"/>
              <a:ext cx="37173" cy="33026"/>
            </a:xfrm>
            <a:custGeom>
              <a:avLst/>
              <a:gdLst/>
              <a:ahLst/>
              <a:cxnLst/>
              <a:rect l="l" t="t" r="r" b="b"/>
              <a:pathLst>
                <a:path w="2381" h="2115" extrusionOk="0">
                  <a:moveTo>
                    <a:pt x="1049" y="299"/>
                  </a:moveTo>
                  <a:cubicBezTo>
                    <a:pt x="1211" y="299"/>
                    <a:pt x="1372" y="380"/>
                    <a:pt x="1573" y="501"/>
                  </a:cubicBezTo>
                  <a:cubicBezTo>
                    <a:pt x="1856" y="662"/>
                    <a:pt x="2017" y="824"/>
                    <a:pt x="2098" y="985"/>
                  </a:cubicBezTo>
                  <a:cubicBezTo>
                    <a:pt x="2138" y="1187"/>
                    <a:pt x="2098" y="1348"/>
                    <a:pt x="2017" y="1509"/>
                  </a:cubicBezTo>
                  <a:lnTo>
                    <a:pt x="1896" y="1751"/>
                  </a:lnTo>
                  <a:lnTo>
                    <a:pt x="364" y="904"/>
                  </a:lnTo>
                  <a:lnTo>
                    <a:pt x="485" y="703"/>
                  </a:lnTo>
                  <a:cubicBezTo>
                    <a:pt x="565" y="582"/>
                    <a:pt x="646" y="461"/>
                    <a:pt x="727" y="420"/>
                  </a:cubicBezTo>
                  <a:cubicBezTo>
                    <a:pt x="807" y="340"/>
                    <a:pt x="928" y="299"/>
                    <a:pt x="1049" y="299"/>
                  </a:cubicBezTo>
                  <a:close/>
                  <a:moveTo>
                    <a:pt x="1094" y="1"/>
                  </a:moveTo>
                  <a:cubicBezTo>
                    <a:pt x="1007" y="1"/>
                    <a:pt x="925" y="19"/>
                    <a:pt x="848" y="57"/>
                  </a:cubicBezTo>
                  <a:cubicBezTo>
                    <a:pt x="606" y="138"/>
                    <a:pt x="404" y="340"/>
                    <a:pt x="243" y="622"/>
                  </a:cubicBezTo>
                  <a:lnTo>
                    <a:pt x="1" y="1025"/>
                  </a:lnTo>
                  <a:lnTo>
                    <a:pt x="1936" y="2114"/>
                  </a:lnTo>
                  <a:lnTo>
                    <a:pt x="2219" y="1671"/>
                  </a:lnTo>
                  <a:cubicBezTo>
                    <a:pt x="2340" y="1429"/>
                    <a:pt x="2380" y="1146"/>
                    <a:pt x="2340" y="904"/>
                  </a:cubicBezTo>
                  <a:cubicBezTo>
                    <a:pt x="2299" y="622"/>
                    <a:pt x="2098" y="420"/>
                    <a:pt x="1735" y="219"/>
                  </a:cubicBezTo>
                  <a:cubicBezTo>
                    <a:pt x="1488" y="82"/>
                    <a:pt x="1279" y="1"/>
                    <a:pt x="10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6988;p30">
              <a:extLst>
                <a:ext uri="{FF2B5EF4-FFF2-40B4-BE49-F238E27FC236}">
                  <a16:creationId xmlns:a16="http://schemas.microsoft.com/office/drawing/2014/main" id="{A0EA81C3-A06D-F84C-B9BA-6CD39DD65EFE}"/>
                </a:ext>
              </a:extLst>
            </p:cNvPr>
            <p:cNvSpPr/>
            <p:nvPr/>
          </p:nvSpPr>
          <p:spPr>
            <a:xfrm>
              <a:off x="3176874" y="3906037"/>
              <a:ext cx="38422" cy="32136"/>
            </a:xfrm>
            <a:custGeom>
              <a:avLst/>
              <a:gdLst/>
              <a:ahLst/>
              <a:cxnLst/>
              <a:rect l="l" t="t" r="r" b="b"/>
              <a:pathLst>
                <a:path w="2461" h="2058" extrusionOk="0">
                  <a:moveTo>
                    <a:pt x="323" y="283"/>
                  </a:moveTo>
                  <a:lnTo>
                    <a:pt x="1493" y="565"/>
                  </a:lnTo>
                  <a:lnTo>
                    <a:pt x="1130" y="1170"/>
                  </a:lnTo>
                  <a:lnTo>
                    <a:pt x="323" y="283"/>
                  </a:lnTo>
                  <a:close/>
                  <a:moveTo>
                    <a:pt x="202" y="1"/>
                  </a:moveTo>
                  <a:lnTo>
                    <a:pt x="1" y="323"/>
                  </a:lnTo>
                  <a:lnTo>
                    <a:pt x="1573" y="2057"/>
                  </a:lnTo>
                  <a:lnTo>
                    <a:pt x="1735" y="1775"/>
                  </a:lnTo>
                  <a:lnTo>
                    <a:pt x="1331" y="1331"/>
                  </a:lnTo>
                  <a:lnTo>
                    <a:pt x="1735" y="605"/>
                  </a:lnTo>
                  <a:lnTo>
                    <a:pt x="2299" y="767"/>
                  </a:lnTo>
                  <a:lnTo>
                    <a:pt x="2461" y="484"/>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6989;p30">
              <a:extLst>
                <a:ext uri="{FF2B5EF4-FFF2-40B4-BE49-F238E27FC236}">
                  <a16:creationId xmlns:a16="http://schemas.microsoft.com/office/drawing/2014/main" id="{3BE6E72E-06FB-DD4A-A39E-003499CF7839}"/>
                </a:ext>
              </a:extLst>
            </p:cNvPr>
            <p:cNvSpPr/>
            <p:nvPr/>
          </p:nvSpPr>
          <p:spPr>
            <a:xfrm>
              <a:off x="3191362" y="3873293"/>
              <a:ext cx="35893" cy="32292"/>
            </a:xfrm>
            <a:custGeom>
              <a:avLst/>
              <a:gdLst/>
              <a:ahLst/>
              <a:cxnLst/>
              <a:rect l="l" t="t" r="r" b="b"/>
              <a:pathLst>
                <a:path w="2299" h="2068" extrusionOk="0">
                  <a:moveTo>
                    <a:pt x="686" y="0"/>
                  </a:moveTo>
                  <a:cubicBezTo>
                    <a:pt x="565" y="41"/>
                    <a:pt x="444" y="81"/>
                    <a:pt x="363" y="162"/>
                  </a:cubicBezTo>
                  <a:cubicBezTo>
                    <a:pt x="282" y="242"/>
                    <a:pt x="202" y="323"/>
                    <a:pt x="121" y="444"/>
                  </a:cubicBezTo>
                  <a:cubicBezTo>
                    <a:pt x="40" y="605"/>
                    <a:pt x="0" y="767"/>
                    <a:pt x="0" y="928"/>
                  </a:cubicBezTo>
                  <a:cubicBezTo>
                    <a:pt x="40" y="1089"/>
                    <a:pt x="81" y="1291"/>
                    <a:pt x="202" y="1452"/>
                  </a:cubicBezTo>
                  <a:cubicBezTo>
                    <a:pt x="282" y="1614"/>
                    <a:pt x="444" y="1735"/>
                    <a:pt x="645" y="1856"/>
                  </a:cubicBezTo>
                  <a:cubicBezTo>
                    <a:pt x="913" y="1989"/>
                    <a:pt x="1180" y="2067"/>
                    <a:pt x="1401" y="2067"/>
                  </a:cubicBezTo>
                  <a:cubicBezTo>
                    <a:pt x="1447" y="2067"/>
                    <a:pt x="1491" y="2064"/>
                    <a:pt x="1533" y="2057"/>
                  </a:cubicBezTo>
                  <a:cubicBezTo>
                    <a:pt x="1775" y="2017"/>
                    <a:pt x="1976" y="1856"/>
                    <a:pt x="2097" y="1614"/>
                  </a:cubicBezTo>
                  <a:cubicBezTo>
                    <a:pt x="2259" y="1372"/>
                    <a:pt x="2299" y="1130"/>
                    <a:pt x="2299" y="888"/>
                  </a:cubicBezTo>
                  <a:lnTo>
                    <a:pt x="1371" y="363"/>
                  </a:lnTo>
                  <a:lnTo>
                    <a:pt x="1008" y="1009"/>
                  </a:lnTo>
                  <a:lnTo>
                    <a:pt x="1250" y="1089"/>
                  </a:lnTo>
                  <a:lnTo>
                    <a:pt x="1452" y="726"/>
                  </a:lnTo>
                  <a:lnTo>
                    <a:pt x="2017" y="1089"/>
                  </a:lnTo>
                  <a:cubicBezTo>
                    <a:pt x="2017" y="1210"/>
                    <a:pt x="1976" y="1331"/>
                    <a:pt x="1896" y="1493"/>
                  </a:cubicBezTo>
                  <a:cubicBezTo>
                    <a:pt x="1815" y="1654"/>
                    <a:pt x="1654" y="1735"/>
                    <a:pt x="1492" y="1775"/>
                  </a:cubicBezTo>
                  <a:cubicBezTo>
                    <a:pt x="1331" y="1775"/>
                    <a:pt x="1089" y="1735"/>
                    <a:pt x="807" y="1573"/>
                  </a:cubicBezTo>
                  <a:cubicBezTo>
                    <a:pt x="645" y="1452"/>
                    <a:pt x="524" y="1372"/>
                    <a:pt x="403" y="1251"/>
                  </a:cubicBezTo>
                  <a:cubicBezTo>
                    <a:pt x="323" y="1130"/>
                    <a:pt x="282" y="1009"/>
                    <a:pt x="282" y="888"/>
                  </a:cubicBezTo>
                  <a:cubicBezTo>
                    <a:pt x="282" y="767"/>
                    <a:pt x="282" y="686"/>
                    <a:pt x="363" y="565"/>
                  </a:cubicBezTo>
                  <a:cubicBezTo>
                    <a:pt x="403" y="484"/>
                    <a:pt x="444" y="404"/>
                    <a:pt x="524" y="363"/>
                  </a:cubicBezTo>
                  <a:cubicBezTo>
                    <a:pt x="565" y="323"/>
                    <a:pt x="645" y="283"/>
                    <a:pt x="766" y="242"/>
                  </a:cubicBezTo>
                  <a:lnTo>
                    <a:pt x="6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6990;p30">
              <a:extLst>
                <a:ext uri="{FF2B5EF4-FFF2-40B4-BE49-F238E27FC236}">
                  <a16:creationId xmlns:a16="http://schemas.microsoft.com/office/drawing/2014/main" id="{2B7B6230-5AB4-FA45-ADA2-36D197F03117}"/>
                </a:ext>
              </a:extLst>
            </p:cNvPr>
            <p:cNvSpPr/>
            <p:nvPr/>
          </p:nvSpPr>
          <p:spPr>
            <a:xfrm>
              <a:off x="3206459" y="3853135"/>
              <a:ext cx="38438" cy="32136"/>
            </a:xfrm>
            <a:custGeom>
              <a:avLst/>
              <a:gdLst/>
              <a:ahLst/>
              <a:cxnLst/>
              <a:rect l="l" t="t" r="r" b="b"/>
              <a:pathLst>
                <a:path w="2462" h="2058" extrusionOk="0">
                  <a:moveTo>
                    <a:pt x="324" y="324"/>
                  </a:moveTo>
                  <a:lnTo>
                    <a:pt x="1493" y="606"/>
                  </a:lnTo>
                  <a:lnTo>
                    <a:pt x="1171" y="1170"/>
                  </a:lnTo>
                  <a:lnTo>
                    <a:pt x="324" y="324"/>
                  </a:lnTo>
                  <a:close/>
                  <a:moveTo>
                    <a:pt x="203" y="1"/>
                  </a:moveTo>
                  <a:lnTo>
                    <a:pt x="1" y="364"/>
                  </a:lnTo>
                  <a:lnTo>
                    <a:pt x="1574" y="2058"/>
                  </a:lnTo>
                  <a:lnTo>
                    <a:pt x="1735" y="1775"/>
                  </a:lnTo>
                  <a:lnTo>
                    <a:pt x="1332" y="1372"/>
                  </a:lnTo>
                  <a:lnTo>
                    <a:pt x="1735" y="646"/>
                  </a:lnTo>
                  <a:lnTo>
                    <a:pt x="2300" y="767"/>
                  </a:lnTo>
                  <a:lnTo>
                    <a:pt x="2461" y="485"/>
                  </a:lnTo>
                  <a:lnTo>
                    <a:pt x="2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6991;p30">
              <a:extLst>
                <a:ext uri="{FF2B5EF4-FFF2-40B4-BE49-F238E27FC236}">
                  <a16:creationId xmlns:a16="http://schemas.microsoft.com/office/drawing/2014/main" id="{07D1C1B6-5E78-AA42-8053-312444470DBB}"/>
                </a:ext>
              </a:extLst>
            </p:cNvPr>
            <p:cNvSpPr/>
            <p:nvPr/>
          </p:nvSpPr>
          <p:spPr>
            <a:xfrm>
              <a:off x="3219059" y="3824170"/>
              <a:ext cx="35269" cy="33400"/>
            </a:xfrm>
            <a:custGeom>
              <a:avLst/>
              <a:gdLst/>
              <a:ahLst/>
              <a:cxnLst/>
              <a:rect l="l" t="t" r="r" b="b"/>
              <a:pathLst>
                <a:path w="2259" h="2139" extrusionOk="0">
                  <a:moveTo>
                    <a:pt x="686" y="1"/>
                  </a:moveTo>
                  <a:cubicBezTo>
                    <a:pt x="565" y="41"/>
                    <a:pt x="485" y="122"/>
                    <a:pt x="364" y="162"/>
                  </a:cubicBezTo>
                  <a:cubicBezTo>
                    <a:pt x="283" y="243"/>
                    <a:pt x="202" y="323"/>
                    <a:pt x="122" y="485"/>
                  </a:cubicBezTo>
                  <a:cubicBezTo>
                    <a:pt x="81" y="606"/>
                    <a:pt x="41" y="686"/>
                    <a:pt x="41" y="807"/>
                  </a:cubicBezTo>
                  <a:cubicBezTo>
                    <a:pt x="1" y="928"/>
                    <a:pt x="41" y="1049"/>
                    <a:pt x="81" y="1130"/>
                  </a:cubicBezTo>
                  <a:cubicBezTo>
                    <a:pt x="122" y="1251"/>
                    <a:pt x="202" y="1291"/>
                    <a:pt x="283" y="1372"/>
                  </a:cubicBezTo>
                  <a:cubicBezTo>
                    <a:pt x="377" y="1419"/>
                    <a:pt x="458" y="1439"/>
                    <a:pt x="541" y="1439"/>
                  </a:cubicBezTo>
                  <a:cubicBezTo>
                    <a:pt x="600" y="1439"/>
                    <a:pt x="660" y="1429"/>
                    <a:pt x="726" y="1412"/>
                  </a:cubicBezTo>
                  <a:cubicBezTo>
                    <a:pt x="847" y="1372"/>
                    <a:pt x="1009" y="1251"/>
                    <a:pt x="1170" y="1090"/>
                  </a:cubicBezTo>
                  <a:cubicBezTo>
                    <a:pt x="1291" y="1009"/>
                    <a:pt x="1372" y="969"/>
                    <a:pt x="1412" y="928"/>
                  </a:cubicBezTo>
                  <a:cubicBezTo>
                    <a:pt x="1493" y="888"/>
                    <a:pt x="1533" y="848"/>
                    <a:pt x="1614" y="848"/>
                  </a:cubicBezTo>
                  <a:cubicBezTo>
                    <a:pt x="1654" y="848"/>
                    <a:pt x="1735" y="848"/>
                    <a:pt x="1775" y="888"/>
                  </a:cubicBezTo>
                  <a:cubicBezTo>
                    <a:pt x="1896" y="969"/>
                    <a:pt x="1977" y="1049"/>
                    <a:pt x="1977" y="1170"/>
                  </a:cubicBezTo>
                  <a:cubicBezTo>
                    <a:pt x="1977" y="1291"/>
                    <a:pt x="1977" y="1372"/>
                    <a:pt x="1896" y="1493"/>
                  </a:cubicBezTo>
                  <a:cubicBezTo>
                    <a:pt x="1856" y="1614"/>
                    <a:pt x="1775" y="1695"/>
                    <a:pt x="1694" y="1735"/>
                  </a:cubicBezTo>
                  <a:cubicBezTo>
                    <a:pt x="1614" y="1816"/>
                    <a:pt x="1533" y="1856"/>
                    <a:pt x="1412" y="1896"/>
                  </a:cubicBezTo>
                  <a:lnTo>
                    <a:pt x="1493" y="2138"/>
                  </a:lnTo>
                  <a:cubicBezTo>
                    <a:pt x="1735" y="2058"/>
                    <a:pt x="1977" y="1896"/>
                    <a:pt x="2098" y="1614"/>
                  </a:cubicBezTo>
                  <a:cubicBezTo>
                    <a:pt x="2178" y="1493"/>
                    <a:pt x="2219" y="1372"/>
                    <a:pt x="2259" y="1211"/>
                  </a:cubicBezTo>
                  <a:cubicBezTo>
                    <a:pt x="2259" y="1090"/>
                    <a:pt x="2219" y="969"/>
                    <a:pt x="2178" y="888"/>
                  </a:cubicBezTo>
                  <a:cubicBezTo>
                    <a:pt x="2138" y="767"/>
                    <a:pt x="2057" y="686"/>
                    <a:pt x="1936" y="606"/>
                  </a:cubicBezTo>
                  <a:cubicBezTo>
                    <a:pt x="1815" y="565"/>
                    <a:pt x="1694" y="525"/>
                    <a:pt x="1614" y="525"/>
                  </a:cubicBezTo>
                  <a:cubicBezTo>
                    <a:pt x="1493" y="525"/>
                    <a:pt x="1412" y="565"/>
                    <a:pt x="1331" y="606"/>
                  </a:cubicBezTo>
                  <a:cubicBezTo>
                    <a:pt x="1210" y="686"/>
                    <a:pt x="1130" y="767"/>
                    <a:pt x="1009" y="848"/>
                  </a:cubicBezTo>
                  <a:cubicBezTo>
                    <a:pt x="928" y="969"/>
                    <a:pt x="847" y="1009"/>
                    <a:pt x="767" y="1049"/>
                  </a:cubicBezTo>
                  <a:cubicBezTo>
                    <a:pt x="726" y="1090"/>
                    <a:pt x="646" y="1130"/>
                    <a:pt x="606" y="1130"/>
                  </a:cubicBezTo>
                  <a:cubicBezTo>
                    <a:pt x="565" y="1130"/>
                    <a:pt x="485" y="1130"/>
                    <a:pt x="444" y="1090"/>
                  </a:cubicBezTo>
                  <a:cubicBezTo>
                    <a:pt x="364" y="1049"/>
                    <a:pt x="283" y="969"/>
                    <a:pt x="283" y="888"/>
                  </a:cubicBezTo>
                  <a:cubicBezTo>
                    <a:pt x="283" y="767"/>
                    <a:pt x="323" y="686"/>
                    <a:pt x="364" y="565"/>
                  </a:cubicBezTo>
                  <a:cubicBezTo>
                    <a:pt x="404" y="485"/>
                    <a:pt x="444" y="444"/>
                    <a:pt x="525" y="364"/>
                  </a:cubicBezTo>
                  <a:cubicBezTo>
                    <a:pt x="606" y="323"/>
                    <a:pt x="686" y="283"/>
                    <a:pt x="767" y="243"/>
                  </a:cubicBez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6992;p30">
              <a:extLst>
                <a:ext uri="{FF2B5EF4-FFF2-40B4-BE49-F238E27FC236}">
                  <a16:creationId xmlns:a16="http://schemas.microsoft.com/office/drawing/2014/main" id="{36F94B49-74D0-2149-BE42-77034FABD108}"/>
                </a:ext>
              </a:extLst>
            </p:cNvPr>
            <p:cNvSpPr/>
            <p:nvPr/>
          </p:nvSpPr>
          <p:spPr>
            <a:xfrm>
              <a:off x="3234171" y="3797719"/>
              <a:ext cx="35269" cy="31511"/>
            </a:xfrm>
            <a:custGeom>
              <a:avLst/>
              <a:gdLst/>
              <a:ahLst/>
              <a:cxnLst/>
              <a:rect l="l" t="t" r="r" b="b"/>
              <a:pathLst>
                <a:path w="2259" h="2018" extrusionOk="0">
                  <a:moveTo>
                    <a:pt x="646" y="1"/>
                  </a:moveTo>
                  <a:cubicBezTo>
                    <a:pt x="525" y="82"/>
                    <a:pt x="444" y="122"/>
                    <a:pt x="363" y="162"/>
                  </a:cubicBezTo>
                  <a:cubicBezTo>
                    <a:pt x="283" y="243"/>
                    <a:pt x="202" y="324"/>
                    <a:pt x="162" y="445"/>
                  </a:cubicBezTo>
                  <a:cubicBezTo>
                    <a:pt x="41" y="606"/>
                    <a:pt x="0" y="767"/>
                    <a:pt x="41" y="929"/>
                  </a:cubicBezTo>
                  <a:cubicBezTo>
                    <a:pt x="41" y="1090"/>
                    <a:pt x="81" y="1251"/>
                    <a:pt x="202" y="1412"/>
                  </a:cubicBezTo>
                  <a:cubicBezTo>
                    <a:pt x="323" y="1533"/>
                    <a:pt x="484" y="1695"/>
                    <a:pt x="686" y="1816"/>
                  </a:cubicBezTo>
                  <a:cubicBezTo>
                    <a:pt x="888" y="1937"/>
                    <a:pt x="1089" y="1977"/>
                    <a:pt x="1291" y="2017"/>
                  </a:cubicBezTo>
                  <a:cubicBezTo>
                    <a:pt x="1452" y="2017"/>
                    <a:pt x="1654" y="2017"/>
                    <a:pt x="1775" y="1937"/>
                  </a:cubicBezTo>
                  <a:cubicBezTo>
                    <a:pt x="1936" y="1856"/>
                    <a:pt x="2057" y="1735"/>
                    <a:pt x="2138" y="1574"/>
                  </a:cubicBezTo>
                  <a:cubicBezTo>
                    <a:pt x="2219" y="1453"/>
                    <a:pt x="2259" y="1332"/>
                    <a:pt x="2259" y="1211"/>
                  </a:cubicBezTo>
                  <a:cubicBezTo>
                    <a:pt x="2259" y="1090"/>
                    <a:pt x="2259" y="969"/>
                    <a:pt x="2219" y="888"/>
                  </a:cubicBezTo>
                  <a:lnTo>
                    <a:pt x="1977" y="929"/>
                  </a:lnTo>
                  <a:cubicBezTo>
                    <a:pt x="2017" y="1009"/>
                    <a:pt x="2017" y="1130"/>
                    <a:pt x="2017" y="1211"/>
                  </a:cubicBezTo>
                  <a:cubicBezTo>
                    <a:pt x="1977" y="1251"/>
                    <a:pt x="1977" y="1332"/>
                    <a:pt x="1936" y="1412"/>
                  </a:cubicBezTo>
                  <a:cubicBezTo>
                    <a:pt x="1815" y="1574"/>
                    <a:pt x="1694" y="1695"/>
                    <a:pt x="1533" y="1695"/>
                  </a:cubicBezTo>
                  <a:cubicBezTo>
                    <a:pt x="1497" y="1702"/>
                    <a:pt x="1460" y="1705"/>
                    <a:pt x="1422" y="1705"/>
                  </a:cubicBezTo>
                  <a:cubicBezTo>
                    <a:pt x="1246" y="1705"/>
                    <a:pt x="1046" y="1633"/>
                    <a:pt x="847" y="1533"/>
                  </a:cubicBezTo>
                  <a:cubicBezTo>
                    <a:pt x="565" y="1372"/>
                    <a:pt x="404" y="1211"/>
                    <a:pt x="323" y="1049"/>
                  </a:cubicBezTo>
                  <a:cubicBezTo>
                    <a:pt x="283" y="888"/>
                    <a:pt x="283" y="727"/>
                    <a:pt x="363" y="566"/>
                  </a:cubicBezTo>
                  <a:cubicBezTo>
                    <a:pt x="444" y="404"/>
                    <a:pt x="565" y="324"/>
                    <a:pt x="726" y="243"/>
                  </a:cubicBezTo>
                  <a:lnTo>
                    <a:pt x="6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6993;p30">
              <a:extLst>
                <a:ext uri="{FF2B5EF4-FFF2-40B4-BE49-F238E27FC236}">
                  <a16:creationId xmlns:a16="http://schemas.microsoft.com/office/drawing/2014/main" id="{D3EE75F1-C7D9-BB44-88AF-E57D73B599D6}"/>
                </a:ext>
              </a:extLst>
            </p:cNvPr>
            <p:cNvSpPr/>
            <p:nvPr/>
          </p:nvSpPr>
          <p:spPr>
            <a:xfrm>
              <a:off x="3248020" y="3780090"/>
              <a:ext cx="38422" cy="32136"/>
            </a:xfrm>
            <a:custGeom>
              <a:avLst/>
              <a:gdLst/>
              <a:ahLst/>
              <a:cxnLst/>
              <a:rect l="l" t="t" r="r" b="b"/>
              <a:pathLst>
                <a:path w="2461" h="2058" extrusionOk="0">
                  <a:moveTo>
                    <a:pt x="323" y="323"/>
                  </a:moveTo>
                  <a:lnTo>
                    <a:pt x="1493" y="565"/>
                  </a:lnTo>
                  <a:lnTo>
                    <a:pt x="1130" y="1170"/>
                  </a:lnTo>
                  <a:lnTo>
                    <a:pt x="323" y="323"/>
                  </a:lnTo>
                  <a:close/>
                  <a:moveTo>
                    <a:pt x="202" y="1"/>
                  </a:moveTo>
                  <a:lnTo>
                    <a:pt x="1" y="364"/>
                  </a:lnTo>
                  <a:lnTo>
                    <a:pt x="1574" y="2058"/>
                  </a:lnTo>
                  <a:lnTo>
                    <a:pt x="1735" y="1775"/>
                  </a:lnTo>
                  <a:lnTo>
                    <a:pt x="1332" y="1372"/>
                  </a:lnTo>
                  <a:lnTo>
                    <a:pt x="1735" y="646"/>
                  </a:lnTo>
                  <a:lnTo>
                    <a:pt x="2299" y="767"/>
                  </a:lnTo>
                  <a:lnTo>
                    <a:pt x="2461" y="485"/>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6994;p30">
              <a:extLst>
                <a:ext uri="{FF2B5EF4-FFF2-40B4-BE49-F238E27FC236}">
                  <a16:creationId xmlns:a16="http://schemas.microsoft.com/office/drawing/2014/main" id="{14B5CAB6-C32D-D146-91B1-336092BAA94B}"/>
                </a:ext>
              </a:extLst>
            </p:cNvPr>
            <p:cNvSpPr/>
            <p:nvPr/>
          </p:nvSpPr>
          <p:spPr>
            <a:xfrm>
              <a:off x="3258730" y="3750251"/>
              <a:ext cx="42201" cy="33010"/>
            </a:xfrm>
            <a:custGeom>
              <a:avLst/>
              <a:gdLst/>
              <a:ahLst/>
              <a:cxnLst/>
              <a:rect l="l" t="t" r="r" b="b"/>
              <a:pathLst>
                <a:path w="2703" h="2114" extrusionOk="0">
                  <a:moveTo>
                    <a:pt x="902" y="312"/>
                  </a:moveTo>
                  <a:cubicBezTo>
                    <a:pt x="961" y="312"/>
                    <a:pt x="1018" y="332"/>
                    <a:pt x="1089" y="379"/>
                  </a:cubicBezTo>
                  <a:cubicBezTo>
                    <a:pt x="1210" y="420"/>
                    <a:pt x="1291" y="541"/>
                    <a:pt x="1331" y="621"/>
                  </a:cubicBezTo>
                  <a:cubicBezTo>
                    <a:pt x="1331" y="742"/>
                    <a:pt x="1291" y="863"/>
                    <a:pt x="1210" y="984"/>
                  </a:cubicBezTo>
                  <a:lnTo>
                    <a:pt x="1089" y="1266"/>
                  </a:lnTo>
                  <a:lnTo>
                    <a:pt x="363" y="863"/>
                  </a:lnTo>
                  <a:lnTo>
                    <a:pt x="525" y="621"/>
                  </a:lnTo>
                  <a:cubicBezTo>
                    <a:pt x="605" y="460"/>
                    <a:pt x="686" y="379"/>
                    <a:pt x="767" y="339"/>
                  </a:cubicBezTo>
                  <a:cubicBezTo>
                    <a:pt x="817" y="322"/>
                    <a:pt x="860" y="312"/>
                    <a:pt x="902" y="312"/>
                  </a:cubicBezTo>
                  <a:close/>
                  <a:moveTo>
                    <a:pt x="984" y="0"/>
                  </a:moveTo>
                  <a:cubicBezTo>
                    <a:pt x="912" y="0"/>
                    <a:pt x="839" y="20"/>
                    <a:pt x="767" y="57"/>
                  </a:cubicBezTo>
                  <a:cubicBezTo>
                    <a:pt x="605" y="97"/>
                    <a:pt x="444" y="258"/>
                    <a:pt x="283" y="500"/>
                  </a:cubicBezTo>
                  <a:lnTo>
                    <a:pt x="0" y="1024"/>
                  </a:lnTo>
                  <a:lnTo>
                    <a:pt x="1936" y="2113"/>
                  </a:lnTo>
                  <a:lnTo>
                    <a:pt x="2097" y="1831"/>
                  </a:lnTo>
                  <a:lnTo>
                    <a:pt x="1291" y="1387"/>
                  </a:lnTo>
                  <a:lnTo>
                    <a:pt x="1452" y="1065"/>
                  </a:lnTo>
                  <a:lnTo>
                    <a:pt x="2541" y="1065"/>
                  </a:lnTo>
                  <a:lnTo>
                    <a:pt x="2702" y="742"/>
                  </a:lnTo>
                  <a:lnTo>
                    <a:pt x="1533" y="783"/>
                  </a:lnTo>
                  <a:cubicBezTo>
                    <a:pt x="1573" y="621"/>
                    <a:pt x="1573" y="500"/>
                    <a:pt x="1533" y="379"/>
                  </a:cubicBezTo>
                  <a:cubicBezTo>
                    <a:pt x="1492" y="258"/>
                    <a:pt x="1412" y="178"/>
                    <a:pt x="1250" y="97"/>
                  </a:cubicBezTo>
                  <a:cubicBezTo>
                    <a:pt x="1162" y="30"/>
                    <a:pt x="1073" y="0"/>
                    <a:pt x="9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6995;p30">
              <a:extLst>
                <a:ext uri="{FF2B5EF4-FFF2-40B4-BE49-F238E27FC236}">
                  <a16:creationId xmlns:a16="http://schemas.microsoft.com/office/drawing/2014/main" id="{70EABDF3-E6A9-0A49-8FAA-97B390923AEB}"/>
                </a:ext>
              </a:extLst>
            </p:cNvPr>
            <p:cNvSpPr txBox="1"/>
            <p:nvPr/>
          </p:nvSpPr>
          <p:spPr>
            <a:xfrm>
              <a:off x="2081038" y="4192000"/>
              <a:ext cx="381900" cy="358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dirty="0">
                  <a:solidFill>
                    <a:srgbClr val="FFFFFF"/>
                  </a:solidFill>
                  <a:latin typeface="Times New Roman" panose="02020603050405020304" pitchFamily="18" charset="0"/>
                  <a:ea typeface="Fira Sans Light"/>
                  <a:cs typeface="Times New Roman" panose="02020603050405020304" pitchFamily="18" charset="0"/>
                  <a:sym typeface="Fira Sans Light"/>
                </a:rPr>
                <a:t>SOUTH AFRICA</a:t>
              </a:r>
              <a:endParaRPr sz="1000" dirty="0">
                <a:solidFill>
                  <a:srgbClr val="FFFFFF"/>
                </a:solidFill>
                <a:latin typeface="Times New Roman" panose="02020603050405020304" pitchFamily="18" charset="0"/>
                <a:ea typeface="Fira Sans Light"/>
                <a:cs typeface="Times New Roman" panose="02020603050405020304" pitchFamily="18" charset="0"/>
                <a:sym typeface="Fira Sans Light"/>
              </a:endParaRPr>
            </a:p>
          </p:txBody>
        </p:sp>
      </p:grpSp>
    </p:spTree>
    <p:extLst>
      <p:ext uri="{BB962C8B-B14F-4D97-AF65-F5344CB8AC3E}">
        <p14:creationId xmlns:p14="http://schemas.microsoft.com/office/powerpoint/2010/main" val="351510718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withEffect" p14:presetBounceEnd="50000">
                                      <p:stCondLst>
                                        <p:cond delay="0"/>
                                      </p:stCondLst>
                                      <p:childTnLst>
                                        <p:set>
                                          <p:cBhvr>
                                            <p:cTn id="6" dur="1" fill="hold">
                                              <p:stCondLst>
                                                <p:cond delay="0"/>
                                              </p:stCondLst>
                                            </p:cTn>
                                            <p:tgtEl>
                                              <p:spTgt spid="325"/>
                                            </p:tgtEl>
                                            <p:attrNameLst>
                                              <p:attrName>style.visibility</p:attrName>
                                            </p:attrNameLst>
                                          </p:cBhvr>
                                          <p:to>
                                            <p:strVal val="visible"/>
                                          </p:to>
                                        </p:set>
                                        <p:anim calcmode="lin" valueType="num" p14:bounceEnd="50000">
                                          <p:cBhvr additive="base">
                                            <p:cTn id="7" dur="500" fill="hold"/>
                                            <p:tgtEl>
                                              <p:spTgt spid="325"/>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25"/>
                                            </p:tgtEl>
                                            <p:attrNameLst>
                                              <p:attrName>ppt_y</p:attrName>
                                            </p:attrNameLst>
                                          </p:cBhvr>
                                          <p:tavLst>
                                            <p:tav tm="0">
                                              <p:val>
                                                <p:strVal val="#ppt_y"/>
                                              </p:val>
                                            </p:tav>
                                            <p:tav tm="100000">
                                              <p:val>
                                                <p:strVal val="#ppt_y"/>
                                              </p:val>
                                            </p:tav>
                                          </p:tavLst>
                                        </p:anim>
                                      </p:childTnLst>
                                    </p:cTn>
                                  </p:par>
                                  <p:par>
                                    <p:cTn id="9" presetID="2" presetClass="entr" presetSubtype="1" accel="50000" fill="hold" nodeType="withEffect" p14:presetBounceEnd="50000">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14:bounceEnd="50000">
                                          <p:cBhvr additive="base">
                                            <p:cTn id="11"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accel="50000" fill="hold" grpId="0" nodeType="clickEffect" p14:presetBounceEnd="50000">
                                      <p:stCondLst>
                                        <p:cond delay="0"/>
                                      </p:stCondLst>
                                      <p:childTnLst>
                                        <p:set>
                                          <p:cBhvr>
                                            <p:cTn id="16" dur="1" fill="hold">
                                              <p:stCondLst>
                                                <p:cond delay="0"/>
                                              </p:stCondLst>
                                            </p:cTn>
                                            <p:tgtEl>
                                              <p:spTgt spid="326"/>
                                            </p:tgtEl>
                                            <p:attrNameLst>
                                              <p:attrName>style.visibility</p:attrName>
                                            </p:attrNameLst>
                                          </p:cBhvr>
                                          <p:to>
                                            <p:strVal val="visible"/>
                                          </p:to>
                                        </p:set>
                                        <p:anim calcmode="lin" valueType="num" p14:bounceEnd="50000">
                                          <p:cBhvr additive="base">
                                            <p:cTn id="17" dur="500" fill="hold"/>
                                            <p:tgtEl>
                                              <p:spTgt spid="326"/>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32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14:presetBounceEnd="50000">
                                      <p:stCondLst>
                                        <p:cond delay="0"/>
                                      </p:stCondLst>
                                      <p:childTnLst>
                                        <p:set>
                                          <p:cBhvr>
                                            <p:cTn id="22" dur="1" fill="hold">
                                              <p:stCondLst>
                                                <p:cond delay="0"/>
                                              </p:stCondLst>
                                            </p:cTn>
                                            <p:tgtEl>
                                              <p:spTgt spid="327"/>
                                            </p:tgtEl>
                                            <p:attrNameLst>
                                              <p:attrName>style.visibility</p:attrName>
                                            </p:attrNameLst>
                                          </p:cBhvr>
                                          <p:to>
                                            <p:strVal val="visible"/>
                                          </p:to>
                                        </p:set>
                                        <p:anim calcmode="lin" valueType="num" p14:bounceEnd="50000">
                                          <p:cBhvr additive="base">
                                            <p:cTn id="23" dur="500" fill="hold"/>
                                            <p:tgtEl>
                                              <p:spTgt spid="327"/>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p:bldP spid="326" grpId="0"/>
          <p:bldP spid="3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grpId="0" nodeType="withEffect">
                                      <p:stCondLst>
                                        <p:cond delay="0"/>
                                      </p:stCondLst>
                                      <p:childTnLst>
                                        <p:set>
                                          <p:cBhvr>
                                            <p:cTn id="6" dur="1" fill="hold">
                                              <p:stCondLst>
                                                <p:cond delay="0"/>
                                              </p:stCondLst>
                                            </p:cTn>
                                            <p:tgtEl>
                                              <p:spTgt spid="325"/>
                                            </p:tgtEl>
                                            <p:attrNameLst>
                                              <p:attrName>style.visibility</p:attrName>
                                            </p:attrNameLst>
                                          </p:cBhvr>
                                          <p:to>
                                            <p:strVal val="visible"/>
                                          </p:to>
                                        </p:set>
                                        <p:anim calcmode="lin" valueType="num">
                                          <p:cBhvr additive="base">
                                            <p:cTn id="7" dur="500" fill="hold"/>
                                            <p:tgtEl>
                                              <p:spTgt spid="325"/>
                                            </p:tgtEl>
                                            <p:attrNameLst>
                                              <p:attrName>ppt_x</p:attrName>
                                            </p:attrNameLst>
                                          </p:cBhvr>
                                          <p:tavLst>
                                            <p:tav tm="0">
                                              <p:val>
                                                <p:strVal val="0-#ppt_w/2"/>
                                              </p:val>
                                            </p:tav>
                                            <p:tav tm="100000">
                                              <p:val>
                                                <p:strVal val="#ppt_x"/>
                                              </p:val>
                                            </p:tav>
                                          </p:tavLst>
                                        </p:anim>
                                        <p:anim calcmode="lin" valueType="num">
                                          <p:cBhvr additive="base">
                                            <p:cTn id="8" dur="500" fill="hold"/>
                                            <p:tgtEl>
                                              <p:spTgt spid="325"/>
                                            </p:tgtEl>
                                            <p:attrNameLst>
                                              <p:attrName>ppt_y</p:attrName>
                                            </p:attrNameLst>
                                          </p:cBhvr>
                                          <p:tavLst>
                                            <p:tav tm="0">
                                              <p:val>
                                                <p:strVal val="#ppt_y"/>
                                              </p:val>
                                            </p:tav>
                                            <p:tav tm="100000">
                                              <p:val>
                                                <p:strVal val="#ppt_y"/>
                                              </p:val>
                                            </p:tav>
                                          </p:tavLst>
                                        </p:anim>
                                      </p:childTnLst>
                                    </p:cTn>
                                  </p:par>
                                  <p:par>
                                    <p:cTn id="9" presetID="2" presetClass="entr" presetSubtype="1" accel="5000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accel="50000" fill="hold" grpId="0" nodeType="clickEffect">
                                      <p:stCondLst>
                                        <p:cond delay="0"/>
                                      </p:stCondLst>
                                      <p:childTnLst>
                                        <p:set>
                                          <p:cBhvr>
                                            <p:cTn id="16" dur="1" fill="hold">
                                              <p:stCondLst>
                                                <p:cond delay="0"/>
                                              </p:stCondLst>
                                            </p:cTn>
                                            <p:tgtEl>
                                              <p:spTgt spid="326"/>
                                            </p:tgtEl>
                                            <p:attrNameLst>
                                              <p:attrName>style.visibility</p:attrName>
                                            </p:attrNameLst>
                                          </p:cBhvr>
                                          <p:to>
                                            <p:strVal val="visible"/>
                                          </p:to>
                                        </p:set>
                                        <p:anim calcmode="lin" valueType="num">
                                          <p:cBhvr additive="base">
                                            <p:cTn id="17" dur="500" fill="hold"/>
                                            <p:tgtEl>
                                              <p:spTgt spid="326"/>
                                            </p:tgtEl>
                                            <p:attrNameLst>
                                              <p:attrName>ppt_x</p:attrName>
                                            </p:attrNameLst>
                                          </p:cBhvr>
                                          <p:tavLst>
                                            <p:tav tm="0">
                                              <p:val>
                                                <p:strVal val="1+#ppt_w/2"/>
                                              </p:val>
                                            </p:tav>
                                            <p:tav tm="100000">
                                              <p:val>
                                                <p:strVal val="#ppt_x"/>
                                              </p:val>
                                            </p:tav>
                                          </p:tavLst>
                                        </p:anim>
                                        <p:anim calcmode="lin" valueType="num">
                                          <p:cBhvr additive="base">
                                            <p:cTn id="18" dur="500" fill="hold"/>
                                            <p:tgtEl>
                                              <p:spTgt spid="326"/>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327"/>
                                            </p:tgtEl>
                                            <p:attrNameLst>
                                              <p:attrName>style.visibility</p:attrName>
                                            </p:attrNameLst>
                                          </p:cBhvr>
                                          <p:to>
                                            <p:strVal val="visible"/>
                                          </p:to>
                                        </p:set>
                                        <p:anim calcmode="lin" valueType="num">
                                          <p:cBhvr additive="base">
                                            <p:cTn id="23" dur="500" fill="hold"/>
                                            <p:tgtEl>
                                              <p:spTgt spid="327"/>
                                            </p:tgtEl>
                                            <p:attrNameLst>
                                              <p:attrName>ppt_x</p:attrName>
                                            </p:attrNameLst>
                                          </p:cBhvr>
                                          <p:tavLst>
                                            <p:tav tm="0">
                                              <p:val>
                                                <p:strVal val="1+#ppt_w/2"/>
                                              </p:val>
                                            </p:tav>
                                            <p:tav tm="100000">
                                              <p:val>
                                                <p:strVal val="#ppt_x"/>
                                              </p:val>
                                            </p:tav>
                                          </p:tavLst>
                                        </p:anim>
                                        <p:anim calcmode="lin" valueType="num">
                                          <p:cBhvr additive="base">
                                            <p:cTn id="24"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p:bldP spid="326" grpId="0"/>
          <p:bldP spid="32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3076" name="Picture 4">
            <a:extLst>
              <a:ext uri="{FF2B5EF4-FFF2-40B4-BE49-F238E27FC236}">
                <a16:creationId xmlns:a16="http://schemas.microsoft.com/office/drawing/2014/main" id="{3E8850E2-A224-5045-A9C7-FE2EE4DE95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8692" y="1268264"/>
            <a:ext cx="3884507" cy="472440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793E227-8ED0-AD47-854C-4D0F1F840F00}"/>
              </a:ext>
            </a:extLst>
          </p:cNvPr>
          <p:cNvPicPr>
            <a:picLocks noChangeAspect="1"/>
          </p:cNvPicPr>
          <p:nvPr/>
        </p:nvPicPr>
        <p:blipFill rotWithShape="1">
          <a:blip r:embed="rId4"/>
          <a:srcRect r="44800"/>
          <a:stretch/>
        </p:blipFill>
        <p:spPr>
          <a:xfrm flipH="1">
            <a:off x="9040708" y="990600"/>
            <a:ext cx="3505200" cy="6350000"/>
          </a:xfrm>
          <a:prstGeom prst="rect">
            <a:avLst/>
          </a:prstGeom>
        </p:spPr>
      </p:pic>
      <p:grpSp>
        <p:nvGrpSpPr>
          <p:cNvPr id="6" name="Group 5">
            <a:extLst>
              <a:ext uri="{FF2B5EF4-FFF2-40B4-BE49-F238E27FC236}">
                <a16:creationId xmlns:a16="http://schemas.microsoft.com/office/drawing/2014/main" id="{0AC83E07-E481-104A-8940-70665F1CF032}"/>
              </a:ext>
            </a:extLst>
          </p:cNvPr>
          <p:cNvGrpSpPr/>
          <p:nvPr/>
        </p:nvGrpSpPr>
        <p:grpSpPr>
          <a:xfrm>
            <a:off x="5562600" y="228600"/>
            <a:ext cx="5230708" cy="2667000"/>
            <a:chOff x="5562600" y="228600"/>
            <a:chExt cx="5230708" cy="2667000"/>
          </a:xfrm>
        </p:grpSpPr>
        <p:sp>
          <p:nvSpPr>
            <p:cNvPr id="5" name="Rounded Rectangle 4">
              <a:extLst>
                <a:ext uri="{FF2B5EF4-FFF2-40B4-BE49-F238E27FC236}">
                  <a16:creationId xmlns:a16="http://schemas.microsoft.com/office/drawing/2014/main" id="{63CB1EE1-84BD-E34E-99F2-3C29F2C52D73}"/>
                </a:ext>
              </a:extLst>
            </p:cNvPr>
            <p:cNvSpPr/>
            <p:nvPr/>
          </p:nvSpPr>
          <p:spPr>
            <a:xfrm>
              <a:off x="5562600" y="228600"/>
              <a:ext cx="5230708" cy="2667000"/>
            </a:xfrm>
            <a:prstGeom prst="round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8" name="Rectangle 7">
              <a:extLst>
                <a:ext uri="{FF2B5EF4-FFF2-40B4-BE49-F238E27FC236}">
                  <a16:creationId xmlns:a16="http://schemas.microsoft.com/office/drawing/2014/main" id="{DD2C9E3B-2F5E-4C45-9750-E3E722A40E14}"/>
                </a:ext>
              </a:extLst>
            </p:cNvPr>
            <p:cNvSpPr/>
            <p:nvPr/>
          </p:nvSpPr>
          <p:spPr>
            <a:xfrm>
              <a:off x="5562600" y="667434"/>
              <a:ext cx="5230708" cy="1754326"/>
            </a:xfrm>
            <a:prstGeom prst="rect">
              <a:avLst/>
            </a:prstGeom>
          </p:spPr>
          <p:txBody>
            <a:bodyPr wrap="square">
              <a:spAutoFit/>
            </a:bodyPr>
            <a:lstStyle/>
            <a:p>
              <a:pPr algn="ctr"/>
              <a:r>
                <a:rPr lang="vi-VN" sz="3600" dirty="0">
                  <a:latin typeface="Times New Roman" panose="02020603050405020304" pitchFamily="18" charset="0"/>
                  <a:cs typeface="Times New Roman" panose="02020603050405020304" pitchFamily="18" charset="0"/>
                </a:rPr>
                <a:t>Sau khi giành được độc lập nhiệm vụ to lớn đặt ra với các nước châu Phi là gì?</a:t>
              </a:r>
              <a:endParaRPr lang="en-VN" sz="36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296662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right)">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Google Shape;6715;p30">
            <a:extLst>
              <a:ext uri="{FF2B5EF4-FFF2-40B4-BE49-F238E27FC236}">
                <a16:creationId xmlns:a16="http://schemas.microsoft.com/office/drawing/2014/main" id="{CA431657-7AA5-4B40-9412-03E847ECE950}"/>
              </a:ext>
            </a:extLst>
          </p:cNvPr>
          <p:cNvGrpSpPr/>
          <p:nvPr/>
        </p:nvGrpSpPr>
        <p:grpSpPr>
          <a:xfrm>
            <a:off x="5905500" y="152400"/>
            <a:ext cx="6286497" cy="6705599"/>
            <a:chOff x="439225" y="1262550"/>
            <a:chExt cx="3034228" cy="3287950"/>
          </a:xfrm>
        </p:grpSpPr>
        <p:sp>
          <p:nvSpPr>
            <p:cNvPr id="45" name="Google Shape;6716;p30">
              <a:extLst>
                <a:ext uri="{FF2B5EF4-FFF2-40B4-BE49-F238E27FC236}">
                  <a16:creationId xmlns:a16="http://schemas.microsoft.com/office/drawing/2014/main" id="{63F8A41E-E718-B348-82FC-856C8805FA04}"/>
                </a:ext>
              </a:extLst>
            </p:cNvPr>
            <p:cNvSpPr/>
            <p:nvPr/>
          </p:nvSpPr>
          <p:spPr>
            <a:xfrm>
              <a:off x="439225" y="1262550"/>
              <a:ext cx="3033618" cy="3244360"/>
            </a:xfrm>
            <a:custGeom>
              <a:avLst/>
              <a:gdLst/>
              <a:ahLst/>
              <a:cxnLst/>
              <a:rect l="l" t="t" r="r" b="b"/>
              <a:pathLst>
                <a:path w="194307" h="207772" extrusionOk="0">
                  <a:moveTo>
                    <a:pt x="138531" y="23750"/>
                  </a:moveTo>
                  <a:lnTo>
                    <a:pt x="138612" y="23790"/>
                  </a:lnTo>
                  <a:lnTo>
                    <a:pt x="139176" y="24355"/>
                  </a:lnTo>
                  <a:cubicBezTo>
                    <a:pt x="139176" y="24556"/>
                    <a:pt x="139217" y="24798"/>
                    <a:pt x="139257" y="25000"/>
                  </a:cubicBezTo>
                  <a:lnTo>
                    <a:pt x="139217" y="24960"/>
                  </a:lnTo>
                  <a:cubicBezTo>
                    <a:pt x="139217" y="24758"/>
                    <a:pt x="139136" y="24556"/>
                    <a:pt x="138975" y="24435"/>
                  </a:cubicBezTo>
                  <a:cubicBezTo>
                    <a:pt x="138733" y="24274"/>
                    <a:pt x="138571" y="24032"/>
                    <a:pt x="138531" y="23750"/>
                  </a:cubicBezTo>
                  <a:close/>
                  <a:moveTo>
                    <a:pt x="4195" y="55852"/>
                  </a:moveTo>
                  <a:lnTo>
                    <a:pt x="4235" y="55973"/>
                  </a:lnTo>
                  <a:lnTo>
                    <a:pt x="4114" y="55932"/>
                  </a:lnTo>
                  <a:cubicBezTo>
                    <a:pt x="4155" y="55892"/>
                    <a:pt x="4155" y="55852"/>
                    <a:pt x="4195" y="55852"/>
                  </a:cubicBezTo>
                  <a:close/>
                  <a:moveTo>
                    <a:pt x="79755" y="1"/>
                  </a:moveTo>
                  <a:cubicBezTo>
                    <a:pt x="79235" y="1"/>
                    <a:pt x="78693" y="124"/>
                    <a:pt x="78199" y="480"/>
                  </a:cubicBezTo>
                  <a:cubicBezTo>
                    <a:pt x="77715" y="803"/>
                    <a:pt x="77150" y="964"/>
                    <a:pt x="76586" y="964"/>
                  </a:cubicBezTo>
                  <a:cubicBezTo>
                    <a:pt x="76263" y="964"/>
                    <a:pt x="75900" y="1004"/>
                    <a:pt x="75577" y="1085"/>
                  </a:cubicBezTo>
                  <a:cubicBezTo>
                    <a:pt x="75497" y="1004"/>
                    <a:pt x="75416" y="924"/>
                    <a:pt x="75335" y="883"/>
                  </a:cubicBezTo>
                  <a:cubicBezTo>
                    <a:pt x="75174" y="722"/>
                    <a:pt x="74972" y="641"/>
                    <a:pt x="74730" y="561"/>
                  </a:cubicBezTo>
                  <a:cubicBezTo>
                    <a:pt x="74650" y="561"/>
                    <a:pt x="74569" y="520"/>
                    <a:pt x="74488" y="480"/>
                  </a:cubicBezTo>
                  <a:cubicBezTo>
                    <a:pt x="74355" y="413"/>
                    <a:pt x="74210" y="383"/>
                    <a:pt x="74066" y="383"/>
                  </a:cubicBezTo>
                  <a:cubicBezTo>
                    <a:pt x="73948" y="383"/>
                    <a:pt x="73831" y="403"/>
                    <a:pt x="73722" y="440"/>
                  </a:cubicBezTo>
                  <a:cubicBezTo>
                    <a:pt x="73561" y="520"/>
                    <a:pt x="73480" y="641"/>
                    <a:pt x="73440" y="762"/>
                  </a:cubicBezTo>
                  <a:cubicBezTo>
                    <a:pt x="73440" y="803"/>
                    <a:pt x="73440" y="803"/>
                    <a:pt x="73440" y="843"/>
                  </a:cubicBezTo>
                  <a:lnTo>
                    <a:pt x="73359" y="803"/>
                  </a:lnTo>
                  <a:lnTo>
                    <a:pt x="73279" y="803"/>
                  </a:lnTo>
                  <a:cubicBezTo>
                    <a:pt x="73198" y="803"/>
                    <a:pt x="73117" y="803"/>
                    <a:pt x="72996" y="762"/>
                  </a:cubicBezTo>
                  <a:cubicBezTo>
                    <a:pt x="72916" y="762"/>
                    <a:pt x="72835" y="762"/>
                    <a:pt x="72795" y="722"/>
                  </a:cubicBezTo>
                  <a:cubicBezTo>
                    <a:pt x="72652" y="436"/>
                    <a:pt x="72388" y="272"/>
                    <a:pt x="72103" y="272"/>
                  </a:cubicBezTo>
                  <a:cubicBezTo>
                    <a:pt x="71985" y="272"/>
                    <a:pt x="71864" y="300"/>
                    <a:pt x="71746" y="359"/>
                  </a:cubicBezTo>
                  <a:lnTo>
                    <a:pt x="71665" y="278"/>
                  </a:lnTo>
                  <a:lnTo>
                    <a:pt x="71343" y="520"/>
                  </a:lnTo>
                  <a:lnTo>
                    <a:pt x="71262" y="561"/>
                  </a:lnTo>
                  <a:cubicBezTo>
                    <a:pt x="71141" y="641"/>
                    <a:pt x="71020" y="722"/>
                    <a:pt x="70980" y="883"/>
                  </a:cubicBezTo>
                  <a:cubicBezTo>
                    <a:pt x="70819" y="883"/>
                    <a:pt x="70698" y="924"/>
                    <a:pt x="70577" y="924"/>
                  </a:cubicBezTo>
                  <a:cubicBezTo>
                    <a:pt x="70399" y="983"/>
                    <a:pt x="70222" y="1020"/>
                    <a:pt x="70061" y="1020"/>
                  </a:cubicBezTo>
                  <a:cubicBezTo>
                    <a:pt x="70002" y="1020"/>
                    <a:pt x="69945" y="1015"/>
                    <a:pt x="69891" y="1004"/>
                  </a:cubicBezTo>
                  <a:cubicBezTo>
                    <a:pt x="69862" y="1000"/>
                    <a:pt x="69833" y="998"/>
                    <a:pt x="69805" y="998"/>
                  </a:cubicBezTo>
                  <a:cubicBezTo>
                    <a:pt x="69553" y="998"/>
                    <a:pt x="69318" y="1154"/>
                    <a:pt x="69246" y="1407"/>
                  </a:cubicBezTo>
                  <a:lnTo>
                    <a:pt x="69004" y="1407"/>
                  </a:lnTo>
                  <a:cubicBezTo>
                    <a:pt x="68963" y="1246"/>
                    <a:pt x="68883" y="1166"/>
                    <a:pt x="68802" y="1085"/>
                  </a:cubicBezTo>
                  <a:cubicBezTo>
                    <a:pt x="68721" y="1004"/>
                    <a:pt x="68600" y="924"/>
                    <a:pt x="68479" y="924"/>
                  </a:cubicBezTo>
                  <a:cubicBezTo>
                    <a:pt x="68399" y="803"/>
                    <a:pt x="68237" y="762"/>
                    <a:pt x="68076" y="762"/>
                  </a:cubicBezTo>
                  <a:cubicBezTo>
                    <a:pt x="67373" y="594"/>
                    <a:pt x="66670" y="523"/>
                    <a:pt x="65967" y="523"/>
                  </a:cubicBezTo>
                  <a:cubicBezTo>
                    <a:pt x="65662" y="523"/>
                    <a:pt x="65357" y="536"/>
                    <a:pt x="65051" y="561"/>
                  </a:cubicBezTo>
                  <a:cubicBezTo>
                    <a:pt x="64971" y="561"/>
                    <a:pt x="64890" y="641"/>
                    <a:pt x="64850" y="682"/>
                  </a:cubicBezTo>
                  <a:cubicBezTo>
                    <a:pt x="64677" y="768"/>
                    <a:pt x="64492" y="808"/>
                    <a:pt x="64309" y="808"/>
                  </a:cubicBezTo>
                  <a:cubicBezTo>
                    <a:pt x="64150" y="808"/>
                    <a:pt x="63991" y="778"/>
                    <a:pt x="63842" y="722"/>
                  </a:cubicBezTo>
                  <a:cubicBezTo>
                    <a:pt x="63697" y="656"/>
                    <a:pt x="63544" y="625"/>
                    <a:pt x="63394" y="625"/>
                  </a:cubicBezTo>
                  <a:cubicBezTo>
                    <a:pt x="63082" y="625"/>
                    <a:pt x="62782" y="759"/>
                    <a:pt x="62591" y="1004"/>
                  </a:cubicBezTo>
                  <a:lnTo>
                    <a:pt x="62551" y="1085"/>
                  </a:lnTo>
                  <a:lnTo>
                    <a:pt x="62470" y="1125"/>
                  </a:lnTo>
                  <a:lnTo>
                    <a:pt x="62390" y="1125"/>
                  </a:lnTo>
                  <a:cubicBezTo>
                    <a:pt x="62087" y="1085"/>
                    <a:pt x="61775" y="1065"/>
                    <a:pt x="61457" y="1065"/>
                  </a:cubicBezTo>
                  <a:cubicBezTo>
                    <a:pt x="61140" y="1065"/>
                    <a:pt x="60817" y="1085"/>
                    <a:pt x="60494" y="1125"/>
                  </a:cubicBezTo>
                  <a:cubicBezTo>
                    <a:pt x="60234" y="1172"/>
                    <a:pt x="59961" y="1192"/>
                    <a:pt x="59689" y="1192"/>
                  </a:cubicBezTo>
                  <a:cubicBezTo>
                    <a:pt x="59498" y="1192"/>
                    <a:pt x="59307" y="1182"/>
                    <a:pt x="59123" y="1166"/>
                  </a:cubicBezTo>
                  <a:lnTo>
                    <a:pt x="59042" y="1166"/>
                  </a:lnTo>
                  <a:cubicBezTo>
                    <a:pt x="58948" y="1139"/>
                    <a:pt x="58859" y="1125"/>
                    <a:pt x="58772" y="1125"/>
                  </a:cubicBezTo>
                  <a:cubicBezTo>
                    <a:pt x="58599" y="1125"/>
                    <a:pt x="58437" y="1179"/>
                    <a:pt x="58276" y="1287"/>
                  </a:cubicBezTo>
                  <a:cubicBezTo>
                    <a:pt x="58155" y="1287"/>
                    <a:pt x="58034" y="1367"/>
                    <a:pt x="57954" y="1448"/>
                  </a:cubicBezTo>
                  <a:lnTo>
                    <a:pt x="57792" y="1488"/>
                  </a:lnTo>
                  <a:cubicBezTo>
                    <a:pt x="57550" y="1488"/>
                    <a:pt x="57349" y="1569"/>
                    <a:pt x="57187" y="1730"/>
                  </a:cubicBezTo>
                  <a:lnTo>
                    <a:pt x="57026" y="1730"/>
                  </a:lnTo>
                  <a:cubicBezTo>
                    <a:pt x="56865" y="1770"/>
                    <a:pt x="56663" y="1851"/>
                    <a:pt x="56542" y="1932"/>
                  </a:cubicBezTo>
                  <a:cubicBezTo>
                    <a:pt x="56421" y="1972"/>
                    <a:pt x="56340" y="2012"/>
                    <a:pt x="56260" y="2053"/>
                  </a:cubicBezTo>
                  <a:cubicBezTo>
                    <a:pt x="56098" y="2093"/>
                    <a:pt x="55977" y="2214"/>
                    <a:pt x="55856" y="2335"/>
                  </a:cubicBezTo>
                  <a:cubicBezTo>
                    <a:pt x="55735" y="2416"/>
                    <a:pt x="55655" y="2577"/>
                    <a:pt x="55614" y="2738"/>
                  </a:cubicBezTo>
                  <a:lnTo>
                    <a:pt x="55574" y="2779"/>
                  </a:lnTo>
                  <a:cubicBezTo>
                    <a:pt x="55534" y="2819"/>
                    <a:pt x="55453" y="2859"/>
                    <a:pt x="55372" y="2900"/>
                  </a:cubicBezTo>
                  <a:cubicBezTo>
                    <a:pt x="55211" y="2698"/>
                    <a:pt x="55010" y="2617"/>
                    <a:pt x="54768" y="2577"/>
                  </a:cubicBezTo>
                  <a:cubicBezTo>
                    <a:pt x="54485" y="2617"/>
                    <a:pt x="54243" y="2738"/>
                    <a:pt x="54082" y="2980"/>
                  </a:cubicBezTo>
                  <a:cubicBezTo>
                    <a:pt x="54042" y="3021"/>
                    <a:pt x="53921" y="3021"/>
                    <a:pt x="53800" y="3021"/>
                  </a:cubicBezTo>
                  <a:lnTo>
                    <a:pt x="53517" y="3021"/>
                  </a:lnTo>
                  <a:cubicBezTo>
                    <a:pt x="53457" y="3003"/>
                    <a:pt x="53397" y="2995"/>
                    <a:pt x="53337" y="2995"/>
                  </a:cubicBezTo>
                  <a:cubicBezTo>
                    <a:pt x="53118" y="2995"/>
                    <a:pt x="52910" y="3104"/>
                    <a:pt x="52751" y="3263"/>
                  </a:cubicBezTo>
                  <a:cubicBezTo>
                    <a:pt x="52590" y="3303"/>
                    <a:pt x="52469" y="3384"/>
                    <a:pt x="52388" y="3545"/>
                  </a:cubicBezTo>
                  <a:cubicBezTo>
                    <a:pt x="52227" y="3626"/>
                    <a:pt x="52146" y="3747"/>
                    <a:pt x="52106" y="3908"/>
                  </a:cubicBezTo>
                  <a:lnTo>
                    <a:pt x="52065" y="3989"/>
                  </a:lnTo>
                  <a:lnTo>
                    <a:pt x="52065" y="4029"/>
                  </a:lnTo>
                  <a:cubicBezTo>
                    <a:pt x="51985" y="4069"/>
                    <a:pt x="51945" y="4069"/>
                    <a:pt x="51904" y="4069"/>
                  </a:cubicBezTo>
                  <a:cubicBezTo>
                    <a:pt x="51662" y="4069"/>
                    <a:pt x="51461" y="4150"/>
                    <a:pt x="51299" y="4352"/>
                  </a:cubicBezTo>
                  <a:cubicBezTo>
                    <a:pt x="51178" y="4352"/>
                    <a:pt x="51057" y="4432"/>
                    <a:pt x="50977" y="4513"/>
                  </a:cubicBezTo>
                  <a:cubicBezTo>
                    <a:pt x="50869" y="4544"/>
                    <a:pt x="50761" y="4557"/>
                    <a:pt x="50655" y="4557"/>
                  </a:cubicBezTo>
                  <a:cubicBezTo>
                    <a:pt x="50485" y="4557"/>
                    <a:pt x="50320" y="4522"/>
                    <a:pt x="50170" y="4473"/>
                  </a:cubicBezTo>
                  <a:cubicBezTo>
                    <a:pt x="49928" y="4432"/>
                    <a:pt x="49686" y="4392"/>
                    <a:pt x="49484" y="4392"/>
                  </a:cubicBezTo>
                  <a:cubicBezTo>
                    <a:pt x="49409" y="4397"/>
                    <a:pt x="49341" y="4399"/>
                    <a:pt x="49279" y="4399"/>
                  </a:cubicBezTo>
                  <a:cubicBezTo>
                    <a:pt x="48812" y="4399"/>
                    <a:pt x="48709" y="4255"/>
                    <a:pt x="48638" y="3827"/>
                  </a:cubicBezTo>
                  <a:cubicBezTo>
                    <a:pt x="48597" y="3585"/>
                    <a:pt x="48436" y="3424"/>
                    <a:pt x="48194" y="3384"/>
                  </a:cubicBezTo>
                  <a:cubicBezTo>
                    <a:pt x="47992" y="3384"/>
                    <a:pt x="47791" y="3505"/>
                    <a:pt x="47710" y="3706"/>
                  </a:cubicBezTo>
                  <a:cubicBezTo>
                    <a:pt x="47629" y="3827"/>
                    <a:pt x="47549" y="3868"/>
                    <a:pt x="47307" y="3948"/>
                  </a:cubicBezTo>
                  <a:cubicBezTo>
                    <a:pt x="47226" y="3948"/>
                    <a:pt x="47145" y="3989"/>
                    <a:pt x="47065" y="4029"/>
                  </a:cubicBezTo>
                  <a:cubicBezTo>
                    <a:pt x="46864" y="3895"/>
                    <a:pt x="46636" y="3817"/>
                    <a:pt x="46403" y="3817"/>
                  </a:cubicBezTo>
                  <a:cubicBezTo>
                    <a:pt x="46355" y="3817"/>
                    <a:pt x="46307" y="3820"/>
                    <a:pt x="46258" y="3827"/>
                  </a:cubicBezTo>
                  <a:lnTo>
                    <a:pt x="45452" y="3827"/>
                  </a:lnTo>
                  <a:cubicBezTo>
                    <a:pt x="45320" y="3837"/>
                    <a:pt x="45192" y="3842"/>
                    <a:pt x="45065" y="3842"/>
                  </a:cubicBezTo>
                  <a:cubicBezTo>
                    <a:pt x="44683" y="3842"/>
                    <a:pt x="44312" y="3797"/>
                    <a:pt x="43919" y="3706"/>
                  </a:cubicBezTo>
                  <a:lnTo>
                    <a:pt x="43717" y="3424"/>
                  </a:lnTo>
                  <a:cubicBezTo>
                    <a:pt x="43475" y="3182"/>
                    <a:pt x="43274" y="2940"/>
                    <a:pt x="43072" y="2658"/>
                  </a:cubicBezTo>
                  <a:cubicBezTo>
                    <a:pt x="43032" y="2537"/>
                    <a:pt x="43032" y="2456"/>
                    <a:pt x="43032" y="2375"/>
                  </a:cubicBezTo>
                  <a:cubicBezTo>
                    <a:pt x="43072" y="2012"/>
                    <a:pt x="42870" y="1690"/>
                    <a:pt x="42508" y="1569"/>
                  </a:cubicBezTo>
                  <a:cubicBezTo>
                    <a:pt x="42415" y="1538"/>
                    <a:pt x="42317" y="1525"/>
                    <a:pt x="42217" y="1525"/>
                  </a:cubicBezTo>
                  <a:cubicBezTo>
                    <a:pt x="42056" y="1525"/>
                    <a:pt x="41891" y="1559"/>
                    <a:pt x="41741" y="1609"/>
                  </a:cubicBezTo>
                  <a:cubicBezTo>
                    <a:pt x="41627" y="1638"/>
                    <a:pt x="41513" y="1666"/>
                    <a:pt x="41399" y="1666"/>
                  </a:cubicBezTo>
                  <a:cubicBezTo>
                    <a:pt x="41352" y="1666"/>
                    <a:pt x="41305" y="1661"/>
                    <a:pt x="41257" y="1649"/>
                  </a:cubicBezTo>
                  <a:cubicBezTo>
                    <a:pt x="41221" y="1644"/>
                    <a:pt x="41186" y="1642"/>
                    <a:pt x="41152" y="1642"/>
                  </a:cubicBezTo>
                  <a:cubicBezTo>
                    <a:pt x="40916" y="1642"/>
                    <a:pt x="40723" y="1761"/>
                    <a:pt x="40652" y="1972"/>
                  </a:cubicBezTo>
                  <a:cubicBezTo>
                    <a:pt x="40330" y="2617"/>
                    <a:pt x="40007" y="3222"/>
                    <a:pt x="39644" y="3827"/>
                  </a:cubicBezTo>
                  <a:cubicBezTo>
                    <a:pt x="39322" y="4311"/>
                    <a:pt x="39039" y="4755"/>
                    <a:pt x="38797" y="5279"/>
                  </a:cubicBezTo>
                  <a:cubicBezTo>
                    <a:pt x="38354" y="5561"/>
                    <a:pt x="38031" y="6005"/>
                    <a:pt x="37829" y="6489"/>
                  </a:cubicBezTo>
                  <a:cubicBezTo>
                    <a:pt x="37749" y="6529"/>
                    <a:pt x="37708" y="6570"/>
                    <a:pt x="37628" y="6650"/>
                  </a:cubicBezTo>
                  <a:cubicBezTo>
                    <a:pt x="37426" y="6731"/>
                    <a:pt x="37265" y="6892"/>
                    <a:pt x="37103" y="7054"/>
                  </a:cubicBezTo>
                  <a:cubicBezTo>
                    <a:pt x="36821" y="7094"/>
                    <a:pt x="36498" y="7215"/>
                    <a:pt x="36216" y="7376"/>
                  </a:cubicBezTo>
                  <a:cubicBezTo>
                    <a:pt x="36095" y="7457"/>
                    <a:pt x="35934" y="7497"/>
                    <a:pt x="35813" y="7578"/>
                  </a:cubicBezTo>
                  <a:cubicBezTo>
                    <a:pt x="35490" y="7699"/>
                    <a:pt x="35168" y="7779"/>
                    <a:pt x="34845" y="7860"/>
                  </a:cubicBezTo>
                  <a:cubicBezTo>
                    <a:pt x="33837" y="8142"/>
                    <a:pt x="32829" y="8384"/>
                    <a:pt x="32062" y="9312"/>
                  </a:cubicBezTo>
                  <a:cubicBezTo>
                    <a:pt x="31901" y="9514"/>
                    <a:pt x="31699" y="9675"/>
                    <a:pt x="31498" y="9796"/>
                  </a:cubicBezTo>
                  <a:cubicBezTo>
                    <a:pt x="31014" y="9998"/>
                    <a:pt x="30651" y="10401"/>
                    <a:pt x="30489" y="10885"/>
                  </a:cubicBezTo>
                  <a:lnTo>
                    <a:pt x="30409" y="11086"/>
                  </a:lnTo>
                  <a:cubicBezTo>
                    <a:pt x="30368" y="11369"/>
                    <a:pt x="30247" y="11611"/>
                    <a:pt x="30167" y="11893"/>
                  </a:cubicBezTo>
                  <a:lnTo>
                    <a:pt x="29159" y="12901"/>
                  </a:lnTo>
                  <a:cubicBezTo>
                    <a:pt x="28594" y="13426"/>
                    <a:pt x="28271" y="14111"/>
                    <a:pt x="28231" y="14837"/>
                  </a:cubicBezTo>
                  <a:cubicBezTo>
                    <a:pt x="28191" y="15039"/>
                    <a:pt x="28150" y="15240"/>
                    <a:pt x="28110" y="15402"/>
                  </a:cubicBezTo>
                  <a:lnTo>
                    <a:pt x="28110" y="15482"/>
                  </a:lnTo>
                  <a:cubicBezTo>
                    <a:pt x="27908" y="15926"/>
                    <a:pt x="27949" y="16450"/>
                    <a:pt x="28191" y="16854"/>
                  </a:cubicBezTo>
                  <a:cubicBezTo>
                    <a:pt x="28392" y="17055"/>
                    <a:pt x="28392" y="17337"/>
                    <a:pt x="28191" y="17539"/>
                  </a:cubicBezTo>
                  <a:cubicBezTo>
                    <a:pt x="27989" y="17821"/>
                    <a:pt x="27787" y="18063"/>
                    <a:pt x="27586" y="18346"/>
                  </a:cubicBezTo>
                  <a:cubicBezTo>
                    <a:pt x="26739" y="19354"/>
                    <a:pt x="25973" y="20362"/>
                    <a:pt x="24763" y="20846"/>
                  </a:cubicBezTo>
                  <a:lnTo>
                    <a:pt x="24521" y="20927"/>
                  </a:lnTo>
                  <a:cubicBezTo>
                    <a:pt x="24158" y="21048"/>
                    <a:pt x="23835" y="21209"/>
                    <a:pt x="23593" y="21451"/>
                  </a:cubicBezTo>
                  <a:cubicBezTo>
                    <a:pt x="22585" y="22379"/>
                    <a:pt x="21294" y="22943"/>
                    <a:pt x="19923" y="22984"/>
                  </a:cubicBezTo>
                  <a:lnTo>
                    <a:pt x="19560" y="22984"/>
                  </a:lnTo>
                  <a:cubicBezTo>
                    <a:pt x="19448" y="22975"/>
                    <a:pt x="19328" y="22966"/>
                    <a:pt x="19203" y="22966"/>
                  </a:cubicBezTo>
                  <a:cubicBezTo>
                    <a:pt x="18745" y="22966"/>
                    <a:pt x="18241" y="23083"/>
                    <a:pt x="17987" y="23750"/>
                  </a:cubicBezTo>
                  <a:lnTo>
                    <a:pt x="17745" y="23992"/>
                  </a:lnTo>
                  <a:cubicBezTo>
                    <a:pt x="17100" y="24798"/>
                    <a:pt x="16576" y="25686"/>
                    <a:pt x="16132" y="26654"/>
                  </a:cubicBezTo>
                  <a:lnTo>
                    <a:pt x="15810" y="26815"/>
                  </a:lnTo>
                  <a:cubicBezTo>
                    <a:pt x="15487" y="26976"/>
                    <a:pt x="15124" y="27137"/>
                    <a:pt x="14801" y="27258"/>
                  </a:cubicBezTo>
                  <a:lnTo>
                    <a:pt x="14600" y="27339"/>
                  </a:lnTo>
                  <a:cubicBezTo>
                    <a:pt x="14035" y="27500"/>
                    <a:pt x="13350" y="27742"/>
                    <a:pt x="13188" y="28630"/>
                  </a:cubicBezTo>
                  <a:cubicBezTo>
                    <a:pt x="13148" y="28670"/>
                    <a:pt x="13148" y="28751"/>
                    <a:pt x="13067" y="28791"/>
                  </a:cubicBezTo>
                  <a:cubicBezTo>
                    <a:pt x="13027" y="28872"/>
                    <a:pt x="12946" y="28952"/>
                    <a:pt x="12906" y="29033"/>
                  </a:cubicBezTo>
                  <a:cubicBezTo>
                    <a:pt x="12785" y="29275"/>
                    <a:pt x="12664" y="29477"/>
                    <a:pt x="12503" y="29719"/>
                  </a:cubicBezTo>
                  <a:cubicBezTo>
                    <a:pt x="12019" y="30283"/>
                    <a:pt x="11777" y="31009"/>
                    <a:pt x="11696" y="31735"/>
                  </a:cubicBezTo>
                  <a:cubicBezTo>
                    <a:pt x="11696" y="32179"/>
                    <a:pt x="11414" y="32582"/>
                    <a:pt x="11051" y="32743"/>
                  </a:cubicBezTo>
                  <a:cubicBezTo>
                    <a:pt x="10567" y="33026"/>
                    <a:pt x="10123" y="33348"/>
                    <a:pt x="9720" y="33751"/>
                  </a:cubicBezTo>
                  <a:cubicBezTo>
                    <a:pt x="9397" y="34034"/>
                    <a:pt x="9034" y="34316"/>
                    <a:pt x="8631" y="34558"/>
                  </a:cubicBezTo>
                  <a:lnTo>
                    <a:pt x="8349" y="34881"/>
                  </a:lnTo>
                  <a:cubicBezTo>
                    <a:pt x="8147" y="35002"/>
                    <a:pt x="7986" y="35244"/>
                    <a:pt x="7986" y="35486"/>
                  </a:cubicBezTo>
                  <a:cubicBezTo>
                    <a:pt x="7905" y="35889"/>
                    <a:pt x="7704" y="36252"/>
                    <a:pt x="7462" y="36574"/>
                  </a:cubicBezTo>
                  <a:cubicBezTo>
                    <a:pt x="7260" y="36897"/>
                    <a:pt x="7099" y="37260"/>
                    <a:pt x="6978" y="37583"/>
                  </a:cubicBezTo>
                  <a:cubicBezTo>
                    <a:pt x="6776" y="37704"/>
                    <a:pt x="6655" y="37905"/>
                    <a:pt x="6655" y="38107"/>
                  </a:cubicBezTo>
                  <a:lnTo>
                    <a:pt x="6534" y="38228"/>
                  </a:lnTo>
                  <a:cubicBezTo>
                    <a:pt x="6413" y="38430"/>
                    <a:pt x="6292" y="38591"/>
                    <a:pt x="6211" y="38793"/>
                  </a:cubicBezTo>
                  <a:cubicBezTo>
                    <a:pt x="6131" y="38833"/>
                    <a:pt x="6131" y="38954"/>
                    <a:pt x="6090" y="39035"/>
                  </a:cubicBezTo>
                  <a:cubicBezTo>
                    <a:pt x="6090" y="39075"/>
                    <a:pt x="6050" y="39115"/>
                    <a:pt x="6090" y="39115"/>
                  </a:cubicBezTo>
                  <a:lnTo>
                    <a:pt x="6050" y="39115"/>
                  </a:lnTo>
                  <a:cubicBezTo>
                    <a:pt x="5566" y="39115"/>
                    <a:pt x="5163" y="39398"/>
                    <a:pt x="4961" y="39841"/>
                  </a:cubicBezTo>
                  <a:lnTo>
                    <a:pt x="4921" y="39881"/>
                  </a:lnTo>
                  <a:cubicBezTo>
                    <a:pt x="4477" y="40688"/>
                    <a:pt x="4114" y="41575"/>
                    <a:pt x="3913" y="42503"/>
                  </a:cubicBezTo>
                  <a:cubicBezTo>
                    <a:pt x="3872" y="42745"/>
                    <a:pt x="3792" y="43027"/>
                    <a:pt x="3711" y="43229"/>
                  </a:cubicBezTo>
                  <a:cubicBezTo>
                    <a:pt x="3711" y="43269"/>
                    <a:pt x="3671" y="43350"/>
                    <a:pt x="3671" y="43390"/>
                  </a:cubicBezTo>
                  <a:cubicBezTo>
                    <a:pt x="3550" y="43592"/>
                    <a:pt x="3509" y="43874"/>
                    <a:pt x="3590" y="44116"/>
                  </a:cubicBezTo>
                  <a:cubicBezTo>
                    <a:pt x="3671" y="44277"/>
                    <a:pt x="3792" y="44358"/>
                    <a:pt x="3953" y="44398"/>
                  </a:cubicBezTo>
                  <a:cubicBezTo>
                    <a:pt x="3996" y="44409"/>
                    <a:pt x="4039" y="44414"/>
                    <a:pt x="4083" y="44414"/>
                  </a:cubicBezTo>
                  <a:cubicBezTo>
                    <a:pt x="4201" y="44414"/>
                    <a:pt x="4319" y="44377"/>
                    <a:pt x="4437" y="44318"/>
                  </a:cubicBezTo>
                  <a:cubicBezTo>
                    <a:pt x="4437" y="44277"/>
                    <a:pt x="4477" y="44277"/>
                    <a:pt x="4518" y="44237"/>
                  </a:cubicBezTo>
                  <a:cubicBezTo>
                    <a:pt x="4558" y="44600"/>
                    <a:pt x="4719" y="45084"/>
                    <a:pt x="5082" y="45165"/>
                  </a:cubicBezTo>
                  <a:cubicBezTo>
                    <a:pt x="5243" y="45165"/>
                    <a:pt x="5284" y="45245"/>
                    <a:pt x="5364" y="45407"/>
                  </a:cubicBezTo>
                  <a:cubicBezTo>
                    <a:pt x="5364" y="45487"/>
                    <a:pt x="5405" y="45528"/>
                    <a:pt x="5445" y="45608"/>
                  </a:cubicBezTo>
                  <a:cubicBezTo>
                    <a:pt x="5485" y="45649"/>
                    <a:pt x="5445" y="45729"/>
                    <a:pt x="5485" y="45810"/>
                  </a:cubicBezTo>
                  <a:cubicBezTo>
                    <a:pt x="5526" y="45971"/>
                    <a:pt x="5526" y="46132"/>
                    <a:pt x="5526" y="46294"/>
                  </a:cubicBezTo>
                  <a:cubicBezTo>
                    <a:pt x="5526" y="46415"/>
                    <a:pt x="5445" y="46455"/>
                    <a:pt x="5284" y="46576"/>
                  </a:cubicBezTo>
                  <a:cubicBezTo>
                    <a:pt x="5082" y="46697"/>
                    <a:pt x="4921" y="46899"/>
                    <a:pt x="4880" y="47141"/>
                  </a:cubicBezTo>
                  <a:cubicBezTo>
                    <a:pt x="4759" y="47342"/>
                    <a:pt x="4719" y="47544"/>
                    <a:pt x="4759" y="47786"/>
                  </a:cubicBezTo>
                  <a:lnTo>
                    <a:pt x="4759" y="47947"/>
                  </a:lnTo>
                  <a:cubicBezTo>
                    <a:pt x="4397" y="48270"/>
                    <a:pt x="4356" y="48835"/>
                    <a:pt x="4679" y="49238"/>
                  </a:cubicBezTo>
                  <a:cubicBezTo>
                    <a:pt x="4759" y="49318"/>
                    <a:pt x="4840" y="49439"/>
                    <a:pt x="4880" y="49560"/>
                  </a:cubicBezTo>
                  <a:cubicBezTo>
                    <a:pt x="4961" y="49681"/>
                    <a:pt x="5042" y="49843"/>
                    <a:pt x="5163" y="49964"/>
                  </a:cubicBezTo>
                  <a:cubicBezTo>
                    <a:pt x="5163" y="50327"/>
                    <a:pt x="5203" y="50730"/>
                    <a:pt x="5243" y="51133"/>
                  </a:cubicBezTo>
                  <a:cubicBezTo>
                    <a:pt x="5324" y="51577"/>
                    <a:pt x="5324" y="52061"/>
                    <a:pt x="5284" y="52545"/>
                  </a:cubicBezTo>
                  <a:cubicBezTo>
                    <a:pt x="5122" y="52908"/>
                    <a:pt x="5042" y="53311"/>
                    <a:pt x="5001" y="53714"/>
                  </a:cubicBezTo>
                  <a:cubicBezTo>
                    <a:pt x="4921" y="53835"/>
                    <a:pt x="4880" y="53997"/>
                    <a:pt x="4880" y="54118"/>
                  </a:cubicBezTo>
                  <a:cubicBezTo>
                    <a:pt x="4638" y="54521"/>
                    <a:pt x="4397" y="54924"/>
                    <a:pt x="4276" y="55368"/>
                  </a:cubicBezTo>
                  <a:cubicBezTo>
                    <a:pt x="4155" y="55448"/>
                    <a:pt x="4114" y="55569"/>
                    <a:pt x="4074" y="55690"/>
                  </a:cubicBezTo>
                  <a:cubicBezTo>
                    <a:pt x="3993" y="55771"/>
                    <a:pt x="3953" y="55892"/>
                    <a:pt x="3953" y="56013"/>
                  </a:cubicBezTo>
                  <a:cubicBezTo>
                    <a:pt x="3832" y="56134"/>
                    <a:pt x="3751" y="56295"/>
                    <a:pt x="3711" y="56497"/>
                  </a:cubicBezTo>
                  <a:cubicBezTo>
                    <a:pt x="3590" y="56618"/>
                    <a:pt x="3550" y="56779"/>
                    <a:pt x="3550" y="56941"/>
                  </a:cubicBezTo>
                  <a:cubicBezTo>
                    <a:pt x="3429" y="57021"/>
                    <a:pt x="3388" y="57183"/>
                    <a:pt x="3429" y="57344"/>
                  </a:cubicBezTo>
                  <a:cubicBezTo>
                    <a:pt x="3227" y="57586"/>
                    <a:pt x="3146" y="57828"/>
                    <a:pt x="3146" y="58110"/>
                  </a:cubicBezTo>
                  <a:cubicBezTo>
                    <a:pt x="3025" y="59723"/>
                    <a:pt x="2017" y="61175"/>
                    <a:pt x="525" y="61861"/>
                  </a:cubicBezTo>
                  <a:lnTo>
                    <a:pt x="485" y="61861"/>
                  </a:lnTo>
                  <a:cubicBezTo>
                    <a:pt x="202" y="61901"/>
                    <a:pt x="1" y="62143"/>
                    <a:pt x="41" y="62425"/>
                  </a:cubicBezTo>
                  <a:cubicBezTo>
                    <a:pt x="41" y="62627"/>
                    <a:pt x="122" y="62788"/>
                    <a:pt x="283" y="62950"/>
                  </a:cubicBezTo>
                  <a:cubicBezTo>
                    <a:pt x="404" y="63030"/>
                    <a:pt x="565" y="63071"/>
                    <a:pt x="727" y="63071"/>
                  </a:cubicBezTo>
                  <a:cubicBezTo>
                    <a:pt x="848" y="63071"/>
                    <a:pt x="888" y="63071"/>
                    <a:pt x="969" y="63353"/>
                  </a:cubicBezTo>
                  <a:cubicBezTo>
                    <a:pt x="1090" y="63635"/>
                    <a:pt x="1211" y="63877"/>
                    <a:pt x="1332" y="64119"/>
                  </a:cubicBezTo>
                  <a:cubicBezTo>
                    <a:pt x="1614" y="64442"/>
                    <a:pt x="1735" y="64885"/>
                    <a:pt x="1694" y="65289"/>
                  </a:cubicBezTo>
                  <a:lnTo>
                    <a:pt x="1614" y="65571"/>
                  </a:lnTo>
                  <a:lnTo>
                    <a:pt x="1936" y="65652"/>
                  </a:lnTo>
                  <a:cubicBezTo>
                    <a:pt x="1936" y="65652"/>
                    <a:pt x="1936" y="65692"/>
                    <a:pt x="1936" y="65732"/>
                  </a:cubicBezTo>
                  <a:cubicBezTo>
                    <a:pt x="1936" y="65853"/>
                    <a:pt x="1936" y="65974"/>
                    <a:pt x="1936" y="66095"/>
                  </a:cubicBezTo>
                  <a:cubicBezTo>
                    <a:pt x="1815" y="66095"/>
                    <a:pt x="1694" y="66136"/>
                    <a:pt x="1573" y="66216"/>
                  </a:cubicBezTo>
                  <a:cubicBezTo>
                    <a:pt x="1493" y="66297"/>
                    <a:pt x="1452" y="66418"/>
                    <a:pt x="1452" y="66499"/>
                  </a:cubicBezTo>
                  <a:cubicBezTo>
                    <a:pt x="1412" y="66620"/>
                    <a:pt x="1412" y="66700"/>
                    <a:pt x="1372" y="66821"/>
                  </a:cubicBezTo>
                  <a:lnTo>
                    <a:pt x="1372" y="66862"/>
                  </a:lnTo>
                  <a:cubicBezTo>
                    <a:pt x="1412" y="67467"/>
                    <a:pt x="1372" y="68031"/>
                    <a:pt x="1332" y="68636"/>
                  </a:cubicBezTo>
                  <a:cubicBezTo>
                    <a:pt x="1251" y="69120"/>
                    <a:pt x="1049" y="70370"/>
                    <a:pt x="2299" y="70854"/>
                  </a:cubicBezTo>
                  <a:cubicBezTo>
                    <a:pt x="2299" y="70895"/>
                    <a:pt x="2299" y="70895"/>
                    <a:pt x="2299" y="70935"/>
                  </a:cubicBezTo>
                  <a:cubicBezTo>
                    <a:pt x="2299" y="70975"/>
                    <a:pt x="2299" y="71016"/>
                    <a:pt x="2299" y="71016"/>
                  </a:cubicBezTo>
                  <a:cubicBezTo>
                    <a:pt x="2299" y="71338"/>
                    <a:pt x="2420" y="71620"/>
                    <a:pt x="2662" y="71862"/>
                  </a:cubicBezTo>
                  <a:cubicBezTo>
                    <a:pt x="2501" y="71862"/>
                    <a:pt x="2380" y="71903"/>
                    <a:pt x="2259" y="71983"/>
                  </a:cubicBezTo>
                  <a:cubicBezTo>
                    <a:pt x="2098" y="72064"/>
                    <a:pt x="1977" y="72225"/>
                    <a:pt x="1936" y="72387"/>
                  </a:cubicBezTo>
                  <a:cubicBezTo>
                    <a:pt x="1936" y="72508"/>
                    <a:pt x="1936" y="72629"/>
                    <a:pt x="1977" y="72709"/>
                  </a:cubicBezTo>
                  <a:cubicBezTo>
                    <a:pt x="1815" y="72750"/>
                    <a:pt x="1654" y="72951"/>
                    <a:pt x="1694" y="73153"/>
                  </a:cubicBezTo>
                  <a:cubicBezTo>
                    <a:pt x="1694" y="73395"/>
                    <a:pt x="1735" y="73637"/>
                    <a:pt x="2178" y="73718"/>
                  </a:cubicBezTo>
                  <a:lnTo>
                    <a:pt x="2219" y="73718"/>
                  </a:lnTo>
                  <a:cubicBezTo>
                    <a:pt x="2259" y="73758"/>
                    <a:pt x="2299" y="73798"/>
                    <a:pt x="2380" y="73798"/>
                  </a:cubicBezTo>
                  <a:cubicBezTo>
                    <a:pt x="2340" y="74000"/>
                    <a:pt x="2420" y="74202"/>
                    <a:pt x="2582" y="74363"/>
                  </a:cubicBezTo>
                  <a:cubicBezTo>
                    <a:pt x="2728" y="74461"/>
                    <a:pt x="2890" y="74514"/>
                    <a:pt x="3057" y="74514"/>
                  </a:cubicBezTo>
                  <a:cubicBezTo>
                    <a:pt x="3166" y="74514"/>
                    <a:pt x="3277" y="74491"/>
                    <a:pt x="3388" y="74443"/>
                  </a:cubicBezTo>
                  <a:lnTo>
                    <a:pt x="3509" y="74443"/>
                  </a:lnTo>
                  <a:cubicBezTo>
                    <a:pt x="3671" y="74403"/>
                    <a:pt x="3872" y="74323"/>
                    <a:pt x="3993" y="74202"/>
                  </a:cubicBezTo>
                  <a:cubicBezTo>
                    <a:pt x="4114" y="74081"/>
                    <a:pt x="4235" y="74040"/>
                    <a:pt x="4397" y="74000"/>
                  </a:cubicBezTo>
                  <a:cubicBezTo>
                    <a:pt x="4558" y="74000"/>
                    <a:pt x="4719" y="73919"/>
                    <a:pt x="4800" y="73798"/>
                  </a:cubicBezTo>
                  <a:cubicBezTo>
                    <a:pt x="4880" y="74081"/>
                    <a:pt x="5082" y="74363"/>
                    <a:pt x="5364" y="74524"/>
                  </a:cubicBezTo>
                  <a:cubicBezTo>
                    <a:pt x="5526" y="74685"/>
                    <a:pt x="5687" y="74806"/>
                    <a:pt x="5727" y="75008"/>
                  </a:cubicBezTo>
                  <a:cubicBezTo>
                    <a:pt x="5768" y="75129"/>
                    <a:pt x="5889" y="75250"/>
                    <a:pt x="6010" y="75290"/>
                  </a:cubicBezTo>
                  <a:cubicBezTo>
                    <a:pt x="6044" y="75297"/>
                    <a:pt x="6079" y="75301"/>
                    <a:pt x="6113" y="75301"/>
                  </a:cubicBezTo>
                  <a:cubicBezTo>
                    <a:pt x="6278" y="75301"/>
                    <a:pt x="6434" y="75222"/>
                    <a:pt x="6534" y="75089"/>
                  </a:cubicBezTo>
                  <a:lnTo>
                    <a:pt x="6574" y="75048"/>
                  </a:lnTo>
                  <a:cubicBezTo>
                    <a:pt x="6655" y="75331"/>
                    <a:pt x="6695" y="75613"/>
                    <a:pt x="6695" y="75895"/>
                  </a:cubicBezTo>
                  <a:cubicBezTo>
                    <a:pt x="6695" y="76016"/>
                    <a:pt x="6736" y="76137"/>
                    <a:pt x="6816" y="76178"/>
                  </a:cubicBezTo>
                  <a:cubicBezTo>
                    <a:pt x="6978" y="76339"/>
                    <a:pt x="7099" y="76460"/>
                    <a:pt x="7179" y="76621"/>
                  </a:cubicBezTo>
                  <a:cubicBezTo>
                    <a:pt x="7421" y="77025"/>
                    <a:pt x="7744" y="77347"/>
                    <a:pt x="8147" y="77549"/>
                  </a:cubicBezTo>
                  <a:cubicBezTo>
                    <a:pt x="8429" y="77710"/>
                    <a:pt x="8671" y="77912"/>
                    <a:pt x="8913" y="78113"/>
                  </a:cubicBezTo>
                  <a:cubicBezTo>
                    <a:pt x="8994" y="78234"/>
                    <a:pt x="9115" y="78355"/>
                    <a:pt x="9236" y="78476"/>
                  </a:cubicBezTo>
                  <a:cubicBezTo>
                    <a:pt x="9115" y="78476"/>
                    <a:pt x="8994" y="78557"/>
                    <a:pt x="8913" y="78678"/>
                  </a:cubicBezTo>
                  <a:cubicBezTo>
                    <a:pt x="8833" y="78799"/>
                    <a:pt x="8792" y="78960"/>
                    <a:pt x="8873" y="79122"/>
                  </a:cubicBezTo>
                  <a:lnTo>
                    <a:pt x="8913" y="79404"/>
                  </a:lnTo>
                  <a:lnTo>
                    <a:pt x="9236" y="79323"/>
                  </a:lnTo>
                  <a:cubicBezTo>
                    <a:pt x="9326" y="79301"/>
                    <a:pt x="9403" y="79290"/>
                    <a:pt x="9471" y="79290"/>
                  </a:cubicBezTo>
                  <a:cubicBezTo>
                    <a:pt x="9768" y="79290"/>
                    <a:pt x="9878" y="79509"/>
                    <a:pt x="10043" y="79969"/>
                  </a:cubicBezTo>
                  <a:lnTo>
                    <a:pt x="10164" y="80251"/>
                  </a:lnTo>
                  <a:cubicBezTo>
                    <a:pt x="10244" y="80493"/>
                    <a:pt x="10285" y="80695"/>
                    <a:pt x="10244" y="80936"/>
                  </a:cubicBezTo>
                  <a:cubicBezTo>
                    <a:pt x="10244" y="81219"/>
                    <a:pt x="10285" y="81501"/>
                    <a:pt x="10365" y="81783"/>
                  </a:cubicBezTo>
                  <a:cubicBezTo>
                    <a:pt x="10285" y="81824"/>
                    <a:pt x="10204" y="81864"/>
                    <a:pt x="10164" y="81945"/>
                  </a:cubicBezTo>
                  <a:cubicBezTo>
                    <a:pt x="10083" y="82187"/>
                    <a:pt x="10123" y="82429"/>
                    <a:pt x="10285" y="82590"/>
                  </a:cubicBezTo>
                  <a:cubicBezTo>
                    <a:pt x="10406" y="82671"/>
                    <a:pt x="10446" y="82711"/>
                    <a:pt x="10285" y="83114"/>
                  </a:cubicBezTo>
                  <a:lnTo>
                    <a:pt x="9962" y="83760"/>
                  </a:lnTo>
                  <a:lnTo>
                    <a:pt x="10648" y="83518"/>
                  </a:lnTo>
                  <a:cubicBezTo>
                    <a:pt x="10809" y="83477"/>
                    <a:pt x="11010" y="83397"/>
                    <a:pt x="11172" y="83397"/>
                  </a:cubicBezTo>
                  <a:cubicBezTo>
                    <a:pt x="11172" y="83518"/>
                    <a:pt x="11172" y="83598"/>
                    <a:pt x="11131" y="83719"/>
                  </a:cubicBezTo>
                  <a:cubicBezTo>
                    <a:pt x="11051" y="83840"/>
                    <a:pt x="11091" y="84001"/>
                    <a:pt x="11172" y="84122"/>
                  </a:cubicBezTo>
                  <a:cubicBezTo>
                    <a:pt x="11051" y="84163"/>
                    <a:pt x="10970" y="84163"/>
                    <a:pt x="10890" y="84203"/>
                  </a:cubicBezTo>
                  <a:lnTo>
                    <a:pt x="10648" y="84324"/>
                  </a:lnTo>
                  <a:lnTo>
                    <a:pt x="10728" y="84647"/>
                  </a:lnTo>
                  <a:cubicBezTo>
                    <a:pt x="10769" y="84808"/>
                    <a:pt x="10849" y="85211"/>
                    <a:pt x="11212" y="85252"/>
                  </a:cubicBezTo>
                  <a:cubicBezTo>
                    <a:pt x="11575" y="85332"/>
                    <a:pt x="11898" y="85453"/>
                    <a:pt x="12180" y="85655"/>
                  </a:cubicBezTo>
                  <a:cubicBezTo>
                    <a:pt x="12382" y="85776"/>
                    <a:pt x="12583" y="85857"/>
                    <a:pt x="12785" y="85937"/>
                  </a:cubicBezTo>
                  <a:lnTo>
                    <a:pt x="13269" y="86139"/>
                  </a:lnTo>
                  <a:cubicBezTo>
                    <a:pt x="13874" y="86341"/>
                    <a:pt x="14438" y="86663"/>
                    <a:pt x="14882" y="87107"/>
                  </a:cubicBezTo>
                  <a:cubicBezTo>
                    <a:pt x="15406" y="87792"/>
                    <a:pt x="16052" y="88276"/>
                    <a:pt x="16818" y="88639"/>
                  </a:cubicBezTo>
                  <a:cubicBezTo>
                    <a:pt x="16818" y="89123"/>
                    <a:pt x="17100" y="89406"/>
                    <a:pt x="17705" y="89527"/>
                  </a:cubicBezTo>
                  <a:cubicBezTo>
                    <a:pt x="18149" y="89648"/>
                    <a:pt x="18512" y="89890"/>
                    <a:pt x="18794" y="90212"/>
                  </a:cubicBezTo>
                  <a:cubicBezTo>
                    <a:pt x="18915" y="90333"/>
                    <a:pt x="19036" y="90454"/>
                    <a:pt x="19157" y="90535"/>
                  </a:cubicBezTo>
                  <a:cubicBezTo>
                    <a:pt x="19560" y="90857"/>
                    <a:pt x="19883" y="91220"/>
                    <a:pt x="20206" y="91624"/>
                  </a:cubicBezTo>
                  <a:cubicBezTo>
                    <a:pt x="20649" y="92148"/>
                    <a:pt x="21133" y="92632"/>
                    <a:pt x="21698" y="93035"/>
                  </a:cubicBezTo>
                  <a:cubicBezTo>
                    <a:pt x="22545" y="93559"/>
                    <a:pt x="23392" y="94043"/>
                    <a:pt x="24319" y="94406"/>
                  </a:cubicBezTo>
                  <a:cubicBezTo>
                    <a:pt x="24843" y="94648"/>
                    <a:pt x="25327" y="94890"/>
                    <a:pt x="25852" y="95132"/>
                  </a:cubicBezTo>
                  <a:cubicBezTo>
                    <a:pt x="26015" y="95223"/>
                    <a:pt x="26203" y="95265"/>
                    <a:pt x="26394" y="95265"/>
                  </a:cubicBezTo>
                  <a:cubicBezTo>
                    <a:pt x="26626" y="95265"/>
                    <a:pt x="26862" y="95203"/>
                    <a:pt x="27061" y="95092"/>
                  </a:cubicBezTo>
                  <a:lnTo>
                    <a:pt x="27586" y="94850"/>
                  </a:lnTo>
                  <a:cubicBezTo>
                    <a:pt x="28150" y="94568"/>
                    <a:pt x="28715" y="94326"/>
                    <a:pt x="29320" y="94124"/>
                  </a:cubicBezTo>
                  <a:cubicBezTo>
                    <a:pt x="29683" y="94003"/>
                    <a:pt x="30046" y="93842"/>
                    <a:pt x="30368" y="93680"/>
                  </a:cubicBezTo>
                  <a:cubicBezTo>
                    <a:pt x="30772" y="93519"/>
                    <a:pt x="31135" y="93358"/>
                    <a:pt x="31538" y="93237"/>
                  </a:cubicBezTo>
                  <a:cubicBezTo>
                    <a:pt x="32506" y="93076"/>
                    <a:pt x="33433" y="92995"/>
                    <a:pt x="34361" y="92914"/>
                  </a:cubicBezTo>
                  <a:cubicBezTo>
                    <a:pt x="34845" y="92874"/>
                    <a:pt x="35329" y="92874"/>
                    <a:pt x="35813" y="92793"/>
                  </a:cubicBezTo>
                  <a:cubicBezTo>
                    <a:pt x="35931" y="92788"/>
                    <a:pt x="36049" y="92786"/>
                    <a:pt x="36166" y="92786"/>
                  </a:cubicBezTo>
                  <a:cubicBezTo>
                    <a:pt x="36975" y="92786"/>
                    <a:pt x="37781" y="92905"/>
                    <a:pt x="38555" y="93116"/>
                  </a:cubicBezTo>
                  <a:lnTo>
                    <a:pt x="39281" y="93237"/>
                  </a:lnTo>
                  <a:lnTo>
                    <a:pt x="39765" y="93318"/>
                  </a:lnTo>
                  <a:cubicBezTo>
                    <a:pt x="40330" y="93358"/>
                    <a:pt x="40854" y="93559"/>
                    <a:pt x="41338" y="93842"/>
                  </a:cubicBezTo>
                  <a:cubicBezTo>
                    <a:pt x="41536" y="94039"/>
                    <a:pt x="41812" y="94138"/>
                    <a:pt x="42085" y="94138"/>
                  </a:cubicBezTo>
                  <a:cubicBezTo>
                    <a:pt x="42202" y="94138"/>
                    <a:pt x="42318" y="94120"/>
                    <a:pt x="42427" y="94084"/>
                  </a:cubicBezTo>
                  <a:lnTo>
                    <a:pt x="42548" y="94084"/>
                  </a:lnTo>
                  <a:cubicBezTo>
                    <a:pt x="42830" y="94003"/>
                    <a:pt x="43112" y="93842"/>
                    <a:pt x="43354" y="93640"/>
                  </a:cubicBezTo>
                  <a:cubicBezTo>
                    <a:pt x="43556" y="93519"/>
                    <a:pt x="43758" y="93398"/>
                    <a:pt x="43959" y="93318"/>
                  </a:cubicBezTo>
                  <a:cubicBezTo>
                    <a:pt x="44968" y="93197"/>
                    <a:pt x="45935" y="92874"/>
                    <a:pt x="46863" y="92430"/>
                  </a:cubicBezTo>
                  <a:lnTo>
                    <a:pt x="46944" y="92390"/>
                  </a:lnTo>
                  <a:cubicBezTo>
                    <a:pt x="47880" y="91835"/>
                    <a:pt x="48756" y="91340"/>
                    <a:pt x="49778" y="91340"/>
                  </a:cubicBezTo>
                  <a:cubicBezTo>
                    <a:pt x="49945" y="91340"/>
                    <a:pt x="50115" y="91353"/>
                    <a:pt x="50291" y="91382"/>
                  </a:cubicBezTo>
                  <a:cubicBezTo>
                    <a:pt x="50354" y="91398"/>
                    <a:pt x="50419" y="91405"/>
                    <a:pt x="50483" y="91405"/>
                  </a:cubicBezTo>
                  <a:cubicBezTo>
                    <a:pt x="50913" y="91405"/>
                    <a:pt x="51340" y="91071"/>
                    <a:pt x="51340" y="90615"/>
                  </a:cubicBezTo>
                  <a:cubicBezTo>
                    <a:pt x="51380" y="90454"/>
                    <a:pt x="51461" y="90333"/>
                    <a:pt x="51541" y="90333"/>
                  </a:cubicBezTo>
                  <a:cubicBezTo>
                    <a:pt x="51904" y="90293"/>
                    <a:pt x="52227" y="90212"/>
                    <a:pt x="52590" y="90091"/>
                  </a:cubicBezTo>
                  <a:cubicBezTo>
                    <a:pt x="52872" y="90011"/>
                    <a:pt x="53154" y="89930"/>
                    <a:pt x="53437" y="89890"/>
                  </a:cubicBezTo>
                  <a:lnTo>
                    <a:pt x="53800" y="89890"/>
                  </a:lnTo>
                  <a:cubicBezTo>
                    <a:pt x="55354" y="89687"/>
                    <a:pt x="56936" y="89597"/>
                    <a:pt x="58499" y="89597"/>
                  </a:cubicBezTo>
                  <a:cubicBezTo>
                    <a:pt x="58802" y="89597"/>
                    <a:pt x="59104" y="89601"/>
                    <a:pt x="59405" y="89607"/>
                  </a:cubicBezTo>
                  <a:cubicBezTo>
                    <a:pt x="60131" y="89607"/>
                    <a:pt x="60817" y="89890"/>
                    <a:pt x="61341" y="90373"/>
                  </a:cubicBezTo>
                  <a:cubicBezTo>
                    <a:pt x="62188" y="91422"/>
                    <a:pt x="62874" y="92632"/>
                    <a:pt x="63277" y="93922"/>
                  </a:cubicBezTo>
                  <a:cubicBezTo>
                    <a:pt x="63519" y="94890"/>
                    <a:pt x="64285" y="95616"/>
                    <a:pt x="65293" y="95778"/>
                  </a:cubicBezTo>
                  <a:cubicBezTo>
                    <a:pt x="65535" y="95804"/>
                    <a:pt x="65777" y="95818"/>
                    <a:pt x="66019" y="95818"/>
                  </a:cubicBezTo>
                  <a:cubicBezTo>
                    <a:pt x="66503" y="95818"/>
                    <a:pt x="66987" y="95764"/>
                    <a:pt x="67471" y="95657"/>
                  </a:cubicBezTo>
                  <a:cubicBezTo>
                    <a:pt x="67955" y="95576"/>
                    <a:pt x="68399" y="95536"/>
                    <a:pt x="68883" y="95495"/>
                  </a:cubicBezTo>
                  <a:cubicBezTo>
                    <a:pt x="69205" y="95495"/>
                    <a:pt x="69528" y="95415"/>
                    <a:pt x="69851" y="95294"/>
                  </a:cubicBezTo>
                  <a:cubicBezTo>
                    <a:pt x="70133" y="95213"/>
                    <a:pt x="70456" y="95173"/>
                    <a:pt x="70738" y="95132"/>
                  </a:cubicBezTo>
                  <a:lnTo>
                    <a:pt x="70940" y="95132"/>
                  </a:lnTo>
                  <a:cubicBezTo>
                    <a:pt x="71037" y="95154"/>
                    <a:pt x="71131" y="95164"/>
                    <a:pt x="71223" y="95164"/>
                  </a:cubicBezTo>
                  <a:cubicBezTo>
                    <a:pt x="71472" y="95164"/>
                    <a:pt x="71701" y="95089"/>
                    <a:pt x="71907" y="94971"/>
                  </a:cubicBezTo>
                  <a:cubicBezTo>
                    <a:pt x="71988" y="95092"/>
                    <a:pt x="72069" y="95173"/>
                    <a:pt x="72190" y="95213"/>
                  </a:cubicBezTo>
                  <a:cubicBezTo>
                    <a:pt x="72311" y="95273"/>
                    <a:pt x="72442" y="95304"/>
                    <a:pt x="72573" y="95304"/>
                  </a:cubicBezTo>
                  <a:cubicBezTo>
                    <a:pt x="72704" y="95304"/>
                    <a:pt x="72835" y="95273"/>
                    <a:pt x="72956" y="95213"/>
                  </a:cubicBezTo>
                  <a:cubicBezTo>
                    <a:pt x="72996" y="95334"/>
                    <a:pt x="73037" y="95455"/>
                    <a:pt x="73037" y="95576"/>
                  </a:cubicBezTo>
                  <a:cubicBezTo>
                    <a:pt x="73077" y="95939"/>
                    <a:pt x="73279" y="96302"/>
                    <a:pt x="73601" y="96463"/>
                  </a:cubicBezTo>
                  <a:cubicBezTo>
                    <a:pt x="73963" y="96717"/>
                    <a:pt x="74358" y="96873"/>
                    <a:pt x="74785" y="96873"/>
                  </a:cubicBezTo>
                  <a:cubicBezTo>
                    <a:pt x="74834" y="96873"/>
                    <a:pt x="74883" y="96871"/>
                    <a:pt x="74932" y="96866"/>
                  </a:cubicBezTo>
                  <a:lnTo>
                    <a:pt x="74932" y="96866"/>
                  </a:lnTo>
                  <a:cubicBezTo>
                    <a:pt x="74892" y="97350"/>
                    <a:pt x="75093" y="97794"/>
                    <a:pt x="75456" y="98117"/>
                  </a:cubicBezTo>
                  <a:cubicBezTo>
                    <a:pt x="75779" y="98359"/>
                    <a:pt x="75940" y="98762"/>
                    <a:pt x="75819" y="99125"/>
                  </a:cubicBezTo>
                  <a:cubicBezTo>
                    <a:pt x="75577" y="100012"/>
                    <a:pt x="75456" y="100940"/>
                    <a:pt x="75497" y="101827"/>
                  </a:cubicBezTo>
                  <a:cubicBezTo>
                    <a:pt x="75497" y="102029"/>
                    <a:pt x="75456" y="102271"/>
                    <a:pt x="75335" y="102432"/>
                  </a:cubicBezTo>
                  <a:cubicBezTo>
                    <a:pt x="75255" y="102593"/>
                    <a:pt x="75093" y="102795"/>
                    <a:pt x="74972" y="102956"/>
                  </a:cubicBezTo>
                  <a:cubicBezTo>
                    <a:pt x="74851" y="103158"/>
                    <a:pt x="74650" y="103480"/>
                    <a:pt x="74488" y="103722"/>
                  </a:cubicBezTo>
                  <a:lnTo>
                    <a:pt x="74448" y="103803"/>
                  </a:lnTo>
                  <a:cubicBezTo>
                    <a:pt x="74246" y="104005"/>
                    <a:pt x="74166" y="104327"/>
                    <a:pt x="74246" y="104610"/>
                  </a:cubicBezTo>
                  <a:cubicBezTo>
                    <a:pt x="74367" y="104811"/>
                    <a:pt x="74569" y="104932"/>
                    <a:pt x="74811" y="104932"/>
                  </a:cubicBezTo>
                  <a:cubicBezTo>
                    <a:pt x="74771" y="105134"/>
                    <a:pt x="74811" y="105295"/>
                    <a:pt x="74851" y="105457"/>
                  </a:cubicBezTo>
                  <a:cubicBezTo>
                    <a:pt x="74824" y="105453"/>
                    <a:pt x="74797" y="105451"/>
                    <a:pt x="74770" y="105451"/>
                  </a:cubicBezTo>
                  <a:cubicBezTo>
                    <a:pt x="74482" y="105451"/>
                    <a:pt x="74240" y="105645"/>
                    <a:pt x="74166" y="105941"/>
                  </a:cubicBezTo>
                  <a:cubicBezTo>
                    <a:pt x="74085" y="106223"/>
                    <a:pt x="74126" y="106545"/>
                    <a:pt x="74246" y="106787"/>
                  </a:cubicBezTo>
                  <a:lnTo>
                    <a:pt x="74126" y="106787"/>
                  </a:lnTo>
                  <a:lnTo>
                    <a:pt x="74126" y="107070"/>
                  </a:lnTo>
                  <a:lnTo>
                    <a:pt x="74126" y="107312"/>
                  </a:lnTo>
                  <a:cubicBezTo>
                    <a:pt x="74126" y="107513"/>
                    <a:pt x="74126" y="107675"/>
                    <a:pt x="74126" y="107836"/>
                  </a:cubicBezTo>
                  <a:cubicBezTo>
                    <a:pt x="74085" y="108522"/>
                    <a:pt x="73924" y="108965"/>
                    <a:pt x="73642" y="109127"/>
                  </a:cubicBezTo>
                  <a:cubicBezTo>
                    <a:pt x="73521" y="109187"/>
                    <a:pt x="73379" y="109217"/>
                    <a:pt x="73233" y="109217"/>
                  </a:cubicBezTo>
                  <a:cubicBezTo>
                    <a:pt x="73087" y="109217"/>
                    <a:pt x="72936" y="109187"/>
                    <a:pt x="72795" y="109127"/>
                  </a:cubicBezTo>
                  <a:lnTo>
                    <a:pt x="72553" y="109046"/>
                  </a:lnTo>
                  <a:lnTo>
                    <a:pt x="72432" y="109328"/>
                  </a:lnTo>
                  <a:cubicBezTo>
                    <a:pt x="72311" y="109691"/>
                    <a:pt x="72391" y="110135"/>
                    <a:pt x="72633" y="110457"/>
                  </a:cubicBezTo>
                  <a:cubicBezTo>
                    <a:pt x="73117" y="111143"/>
                    <a:pt x="73521" y="111909"/>
                    <a:pt x="73803" y="112675"/>
                  </a:cubicBezTo>
                  <a:cubicBezTo>
                    <a:pt x="74166" y="113643"/>
                    <a:pt x="74730" y="114490"/>
                    <a:pt x="75416" y="115216"/>
                  </a:cubicBezTo>
                  <a:lnTo>
                    <a:pt x="75577" y="115418"/>
                  </a:lnTo>
                  <a:cubicBezTo>
                    <a:pt x="75981" y="115821"/>
                    <a:pt x="76384" y="116184"/>
                    <a:pt x="76787" y="116547"/>
                  </a:cubicBezTo>
                  <a:cubicBezTo>
                    <a:pt x="77150" y="116829"/>
                    <a:pt x="77513" y="117112"/>
                    <a:pt x="77795" y="117434"/>
                  </a:cubicBezTo>
                  <a:cubicBezTo>
                    <a:pt x="78279" y="117918"/>
                    <a:pt x="78683" y="118402"/>
                    <a:pt x="79126" y="118886"/>
                  </a:cubicBezTo>
                  <a:cubicBezTo>
                    <a:pt x="79691" y="119531"/>
                    <a:pt x="80296" y="120177"/>
                    <a:pt x="80901" y="120822"/>
                  </a:cubicBezTo>
                  <a:cubicBezTo>
                    <a:pt x="81143" y="121104"/>
                    <a:pt x="81344" y="121387"/>
                    <a:pt x="81465" y="121709"/>
                  </a:cubicBezTo>
                  <a:cubicBezTo>
                    <a:pt x="81627" y="122032"/>
                    <a:pt x="81788" y="122314"/>
                    <a:pt x="82030" y="122596"/>
                  </a:cubicBezTo>
                  <a:cubicBezTo>
                    <a:pt x="82191" y="122838"/>
                    <a:pt x="82353" y="123121"/>
                    <a:pt x="82433" y="123403"/>
                  </a:cubicBezTo>
                  <a:cubicBezTo>
                    <a:pt x="82393" y="123443"/>
                    <a:pt x="82393" y="123484"/>
                    <a:pt x="82353" y="123484"/>
                  </a:cubicBezTo>
                  <a:cubicBezTo>
                    <a:pt x="82111" y="123685"/>
                    <a:pt x="82111" y="124048"/>
                    <a:pt x="82353" y="124250"/>
                  </a:cubicBezTo>
                  <a:cubicBezTo>
                    <a:pt x="82635" y="124573"/>
                    <a:pt x="82796" y="124976"/>
                    <a:pt x="82837" y="125379"/>
                  </a:cubicBezTo>
                  <a:cubicBezTo>
                    <a:pt x="82877" y="125621"/>
                    <a:pt x="82917" y="125823"/>
                    <a:pt x="82998" y="126065"/>
                  </a:cubicBezTo>
                  <a:cubicBezTo>
                    <a:pt x="83119" y="126428"/>
                    <a:pt x="83361" y="126791"/>
                    <a:pt x="83643" y="127073"/>
                  </a:cubicBezTo>
                  <a:cubicBezTo>
                    <a:pt x="83845" y="127275"/>
                    <a:pt x="84006" y="127557"/>
                    <a:pt x="84127" y="127839"/>
                  </a:cubicBezTo>
                  <a:lnTo>
                    <a:pt x="84288" y="128283"/>
                  </a:lnTo>
                  <a:cubicBezTo>
                    <a:pt x="84692" y="129533"/>
                    <a:pt x="85216" y="130743"/>
                    <a:pt x="85902" y="131872"/>
                  </a:cubicBezTo>
                  <a:cubicBezTo>
                    <a:pt x="85942" y="132074"/>
                    <a:pt x="85982" y="132275"/>
                    <a:pt x="85942" y="132437"/>
                  </a:cubicBezTo>
                  <a:cubicBezTo>
                    <a:pt x="85458" y="132759"/>
                    <a:pt x="85135" y="133203"/>
                    <a:pt x="84974" y="133768"/>
                  </a:cubicBezTo>
                  <a:cubicBezTo>
                    <a:pt x="84934" y="134211"/>
                    <a:pt x="85055" y="134615"/>
                    <a:pt x="85337" y="134977"/>
                  </a:cubicBezTo>
                  <a:cubicBezTo>
                    <a:pt x="85579" y="136026"/>
                    <a:pt x="86023" y="137034"/>
                    <a:pt x="86668" y="137881"/>
                  </a:cubicBezTo>
                  <a:cubicBezTo>
                    <a:pt x="87152" y="138486"/>
                    <a:pt x="87353" y="139212"/>
                    <a:pt x="87273" y="139978"/>
                  </a:cubicBezTo>
                  <a:cubicBezTo>
                    <a:pt x="87273" y="140059"/>
                    <a:pt x="87273" y="140140"/>
                    <a:pt x="87232" y="140180"/>
                  </a:cubicBezTo>
                  <a:cubicBezTo>
                    <a:pt x="87152" y="140462"/>
                    <a:pt x="87152" y="140745"/>
                    <a:pt x="87152" y="141027"/>
                  </a:cubicBezTo>
                  <a:cubicBezTo>
                    <a:pt x="87192" y="142398"/>
                    <a:pt x="86910" y="142882"/>
                    <a:pt x="85781" y="143608"/>
                  </a:cubicBezTo>
                  <a:cubicBezTo>
                    <a:pt x="85014" y="144092"/>
                    <a:pt x="85014" y="144414"/>
                    <a:pt x="85014" y="144535"/>
                  </a:cubicBezTo>
                  <a:cubicBezTo>
                    <a:pt x="85014" y="144898"/>
                    <a:pt x="84853" y="145060"/>
                    <a:pt x="84530" y="145342"/>
                  </a:cubicBezTo>
                  <a:cubicBezTo>
                    <a:pt x="84369" y="145463"/>
                    <a:pt x="84248" y="145584"/>
                    <a:pt x="84127" y="145705"/>
                  </a:cubicBezTo>
                  <a:lnTo>
                    <a:pt x="84087" y="145745"/>
                  </a:lnTo>
                  <a:cubicBezTo>
                    <a:pt x="83885" y="145826"/>
                    <a:pt x="83764" y="146028"/>
                    <a:pt x="83764" y="146270"/>
                  </a:cubicBezTo>
                  <a:cubicBezTo>
                    <a:pt x="83764" y="146552"/>
                    <a:pt x="83724" y="146834"/>
                    <a:pt x="83603" y="147117"/>
                  </a:cubicBezTo>
                  <a:cubicBezTo>
                    <a:pt x="83482" y="147359"/>
                    <a:pt x="83401" y="147641"/>
                    <a:pt x="83401" y="147923"/>
                  </a:cubicBezTo>
                  <a:cubicBezTo>
                    <a:pt x="83361" y="148689"/>
                    <a:pt x="83240" y="149456"/>
                    <a:pt x="82958" y="150222"/>
                  </a:cubicBezTo>
                  <a:cubicBezTo>
                    <a:pt x="82756" y="150786"/>
                    <a:pt x="82595" y="151432"/>
                    <a:pt x="82514" y="152037"/>
                  </a:cubicBezTo>
                  <a:lnTo>
                    <a:pt x="82514" y="152117"/>
                  </a:lnTo>
                  <a:cubicBezTo>
                    <a:pt x="82514" y="152238"/>
                    <a:pt x="82474" y="152440"/>
                    <a:pt x="82393" y="152480"/>
                  </a:cubicBezTo>
                  <a:cubicBezTo>
                    <a:pt x="81869" y="152642"/>
                    <a:pt x="81586" y="153206"/>
                    <a:pt x="81828" y="153731"/>
                  </a:cubicBezTo>
                  <a:lnTo>
                    <a:pt x="81828" y="153892"/>
                  </a:lnTo>
                  <a:cubicBezTo>
                    <a:pt x="81869" y="154053"/>
                    <a:pt x="81909" y="154174"/>
                    <a:pt x="81949" y="154295"/>
                  </a:cubicBezTo>
                  <a:cubicBezTo>
                    <a:pt x="81990" y="154456"/>
                    <a:pt x="82030" y="154618"/>
                    <a:pt x="82030" y="154739"/>
                  </a:cubicBezTo>
                  <a:cubicBezTo>
                    <a:pt x="81586" y="154900"/>
                    <a:pt x="81425" y="155424"/>
                    <a:pt x="81707" y="155828"/>
                  </a:cubicBezTo>
                  <a:lnTo>
                    <a:pt x="81707" y="155868"/>
                  </a:lnTo>
                  <a:cubicBezTo>
                    <a:pt x="81949" y="156433"/>
                    <a:pt x="81949" y="156997"/>
                    <a:pt x="81788" y="157562"/>
                  </a:cubicBezTo>
                  <a:cubicBezTo>
                    <a:pt x="81707" y="157844"/>
                    <a:pt x="81707" y="158126"/>
                    <a:pt x="81748" y="158449"/>
                  </a:cubicBezTo>
                  <a:cubicBezTo>
                    <a:pt x="81949" y="159699"/>
                    <a:pt x="82554" y="160909"/>
                    <a:pt x="83522" y="161756"/>
                  </a:cubicBezTo>
                  <a:cubicBezTo>
                    <a:pt x="83643" y="161877"/>
                    <a:pt x="83724" y="161998"/>
                    <a:pt x="83804" y="162119"/>
                  </a:cubicBezTo>
                  <a:lnTo>
                    <a:pt x="83804" y="162159"/>
                  </a:lnTo>
                  <a:cubicBezTo>
                    <a:pt x="84530" y="163289"/>
                    <a:pt x="85176" y="164498"/>
                    <a:pt x="85740" y="165708"/>
                  </a:cubicBezTo>
                  <a:cubicBezTo>
                    <a:pt x="86184" y="166636"/>
                    <a:pt x="86668" y="167604"/>
                    <a:pt x="87192" y="168491"/>
                  </a:cubicBezTo>
                  <a:cubicBezTo>
                    <a:pt x="87273" y="168652"/>
                    <a:pt x="87394" y="168854"/>
                    <a:pt x="87474" y="169015"/>
                  </a:cubicBezTo>
                  <a:cubicBezTo>
                    <a:pt x="87878" y="169701"/>
                    <a:pt x="88281" y="170386"/>
                    <a:pt x="88805" y="171032"/>
                  </a:cubicBezTo>
                  <a:lnTo>
                    <a:pt x="88926" y="171193"/>
                  </a:lnTo>
                  <a:cubicBezTo>
                    <a:pt x="89612" y="171959"/>
                    <a:pt x="90217" y="172685"/>
                    <a:pt x="89733" y="173693"/>
                  </a:cubicBezTo>
                  <a:cubicBezTo>
                    <a:pt x="89652" y="173895"/>
                    <a:pt x="89652" y="174097"/>
                    <a:pt x="89733" y="174298"/>
                  </a:cubicBezTo>
                  <a:lnTo>
                    <a:pt x="89733" y="174379"/>
                  </a:lnTo>
                  <a:cubicBezTo>
                    <a:pt x="89733" y="174540"/>
                    <a:pt x="89773" y="174702"/>
                    <a:pt x="89814" y="174823"/>
                  </a:cubicBezTo>
                  <a:cubicBezTo>
                    <a:pt x="89935" y="175226"/>
                    <a:pt x="89975" y="175629"/>
                    <a:pt x="89894" y="175992"/>
                  </a:cubicBezTo>
                  <a:cubicBezTo>
                    <a:pt x="89693" y="176758"/>
                    <a:pt x="89814" y="177605"/>
                    <a:pt x="90257" y="178251"/>
                  </a:cubicBezTo>
                  <a:lnTo>
                    <a:pt x="90378" y="178533"/>
                  </a:lnTo>
                  <a:cubicBezTo>
                    <a:pt x="90660" y="179017"/>
                    <a:pt x="90822" y="179541"/>
                    <a:pt x="90862" y="180106"/>
                  </a:cubicBezTo>
                  <a:cubicBezTo>
                    <a:pt x="90862" y="181396"/>
                    <a:pt x="91185" y="182687"/>
                    <a:pt x="91709" y="183816"/>
                  </a:cubicBezTo>
                  <a:cubicBezTo>
                    <a:pt x="91749" y="183897"/>
                    <a:pt x="91749" y="183897"/>
                    <a:pt x="91709" y="183897"/>
                  </a:cubicBezTo>
                  <a:cubicBezTo>
                    <a:pt x="91709" y="184744"/>
                    <a:pt x="91951" y="185590"/>
                    <a:pt x="92395" y="186316"/>
                  </a:cubicBezTo>
                  <a:lnTo>
                    <a:pt x="92475" y="186518"/>
                  </a:lnTo>
                  <a:cubicBezTo>
                    <a:pt x="93201" y="187970"/>
                    <a:pt x="94290" y="189260"/>
                    <a:pt x="95621" y="190228"/>
                  </a:cubicBezTo>
                  <a:cubicBezTo>
                    <a:pt x="95661" y="190269"/>
                    <a:pt x="95702" y="190309"/>
                    <a:pt x="95742" y="190349"/>
                  </a:cubicBezTo>
                  <a:cubicBezTo>
                    <a:pt x="96387" y="191438"/>
                    <a:pt x="96911" y="192648"/>
                    <a:pt x="97315" y="193858"/>
                  </a:cubicBezTo>
                  <a:lnTo>
                    <a:pt x="97516" y="194382"/>
                  </a:lnTo>
                  <a:cubicBezTo>
                    <a:pt x="97960" y="195713"/>
                    <a:pt x="98646" y="196963"/>
                    <a:pt x="99573" y="198052"/>
                  </a:cubicBezTo>
                  <a:cubicBezTo>
                    <a:pt x="100138" y="198778"/>
                    <a:pt x="100460" y="199706"/>
                    <a:pt x="100380" y="200674"/>
                  </a:cubicBezTo>
                  <a:cubicBezTo>
                    <a:pt x="100380" y="200916"/>
                    <a:pt x="100339" y="200996"/>
                    <a:pt x="100299" y="201037"/>
                  </a:cubicBezTo>
                  <a:cubicBezTo>
                    <a:pt x="100259" y="201057"/>
                    <a:pt x="100218" y="201067"/>
                    <a:pt x="100178" y="201067"/>
                  </a:cubicBezTo>
                  <a:cubicBezTo>
                    <a:pt x="100138" y="201067"/>
                    <a:pt x="100097" y="201057"/>
                    <a:pt x="100057" y="201037"/>
                  </a:cubicBezTo>
                  <a:cubicBezTo>
                    <a:pt x="99983" y="201022"/>
                    <a:pt x="99909" y="201012"/>
                    <a:pt x="99838" y="201012"/>
                  </a:cubicBezTo>
                  <a:cubicBezTo>
                    <a:pt x="99713" y="201012"/>
                    <a:pt x="99595" y="201040"/>
                    <a:pt x="99493" y="201117"/>
                  </a:cubicBezTo>
                  <a:cubicBezTo>
                    <a:pt x="99331" y="201279"/>
                    <a:pt x="99210" y="201561"/>
                    <a:pt x="99210" y="201803"/>
                  </a:cubicBezTo>
                  <a:cubicBezTo>
                    <a:pt x="99210" y="201843"/>
                    <a:pt x="99210" y="201883"/>
                    <a:pt x="99210" y="201924"/>
                  </a:cubicBezTo>
                  <a:cubicBezTo>
                    <a:pt x="99170" y="202287"/>
                    <a:pt x="99331" y="202650"/>
                    <a:pt x="99613" y="202932"/>
                  </a:cubicBezTo>
                  <a:cubicBezTo>
                    <a:pt x="99815" y="203174"/>
                    <a:pt x="99896" y="203295"/>
                    <a:pt x="99815" y="203456"/>
                  </a:cubicBezTo>
                  <a:cubicBezTo>
                    <a:pt x="99775" y="203577"/>
                    <a:pt x="99815" y="203658"/>
                    <a:pt x="99855" y="203779"/>
                  </a:cubicBezTo>
                  <a:cubicBezTo>
                    <a:pt x="99976" y="203900"/>
                    <a:pt x="100097" y="203940"/>
                    <a:pt x="100259" y="203940"/>
                  </a:cubicBezTo>
                  <a:lnTo>
                    <a:pt x="100299" y="203940"/>
                  </a:lnTo>
                  <a:cubicBezTo>
                    <a:pt x="100460" y="203981"/>
                    <a:pt x="100581" y="204061"/>
                    <a:pt x="100662" y="204223"/>
                  </a:cubicBezTo>
                  <a:cubicBezTo>
                    <a:pt x="100743" y="204344"/>
                    <a:pt x="100743" y="204505"/>
                    <a:pt x="100662" y="204626"/>
                  </a:cubicBezTo>
                  <a:cubicBezTo>
                    <a:pt x="100380" y="205110"/>
                    <a:pt x="100420" y="205674"/>
                    <a:pt x="100702" y="206158"/>
                  </a:cubicBezTo>
                  <a:cubicBezTo>
                    <a:pt x="100743" y="206320"/>
                    <a:pt x="100904" y="206481"/>
                    <a:pt x="101065" y="206562"/>
                  </a:cubicBezTo>
                  <a:cubicBezTo>
                    <a:pt x="101146" y="206602"/>
                    <a:pt x="101217" y="206622"/>
                    <a:pt x="101287" y="206622"/>
                  </a:cubicBezTo>
                  <a:cubicBezTo>
                    <a:pt x="101358" y="206622"/>
                    <a:pt x="101428" y="206602"/>
                    <a:pt x="101509" y="206562"/>
                  </a:cubicBezTo>
                  <a:cubicBezTo>
                    <a:pt x="101670" y="206521"/>
                    <a:pt x="101791" y="206360"/>
                    <a:pt x="101832" y="206199"/>
                  </a:cubicBezTo>
                  <a:lnTo>
                    <a:pt x="101832" y="206158"/>
                  </a:lnTo>
                  <a:cubicBezTo>
                    <a:pt x="102033" y="206360"/>
                    <a:pt x="102275" y="206521"/>
                    <a:pt x="102598" y="206562"/>
                  </a:cubicBezTo>
                  <a:lnTo>
                    <a:pt x="102679" y="206562"/>
                  </a:lnTo>
                  <a:cubicBezTo>
                    <a:pt x="102799" y="206602"/>
                    <a:pt x="102880" y="206683"/>
                    <a:pt x="103001" y="206844"/>
                  </a:cubicBezTo>
                  <a:cubicBezTo>
                    <a:pt x="103082" y="207046"/>
                    <a:pt x="103203" y="207167"/>
                    <a:pt x="103404" y="207288"/>
                  </a:cubicBezTo>
                  <a:cubicBezTo>
                    <a:pt x="103808" y="207570"/>
                    <a:pt x="104332" y="207731"/>
                    <a:pt x="104856" y="207772"/>
                  </a:cubicBezTo>
                  <a:cubicBezTo>
                    <a:pt x="105421" y="207731"/>
                    <a:pt x="105945" y="207489"/>
                    <a:pt x="106348" y="207126"/>
                  </a:cubicBezTo>
                  <a:cubicBezTo>
                    <a:pt x="106913" y="206884"/>
                    <a:pt x="107518" y="206763"/>
                    <a:pt x="108123" y="206683"/>
                  </a:cubicBezTo>
                  <a:cubicBezTo>
                    <a:pt x="108224" y="206662"/>
                    <a:pt x="108325" y="206652"/>
                    <a:pt x="108425" y="206652"/>
                  </a:cubicBezTo>
                  <a:cubicBezTo>
                    <a:pt x="108526" y="206652"/>
                    <a:pt x="108627" y="206662"/>
                    <a:pt x="108728" y="206683"/>
                  </a:cubicBezTo>
                  <a:cubicBezTo>
                    <a:pt x="108784" y="206683"/>
                    <a:pt x="108843" y="206683"/>
                    <a:pt x="108903" y="206683"/>
                  </a:cubicBezTo>
                  <a:cubicBezTo>
                    <a:pt x="109443" y="206683"/>
                    <a:pt x="110111" y="206650"/>
                    <a:pt x="110583" y="205997"/>
                  </a:cubicBezTo>
                  <a:cubicBezTo>
                    <a:pt x="110785" y="205755"/>
                    <a:pt x="111107" y="205634"/>
                    <a:pt x="111390" y="205634"/>
                  </a:cubicBezTo>
                  <a:cubicBezTo>
                    <a:pt x="111476" y="205623"/>
                    <a:pt x="111562" y="205618"/>
                    <a:pt x="111648" y="205618"/>
                  </a:cubicBezTo>
                  <a:cubicBezTo>
                    <a:pt x="111882" y="205618"/>
                    <a:pt x="112110" y="205656"/>
                    <a:pt x="112317" y="205715"/>
                  </a:cubicBezTo>
                  <a:cubicBezTo>
                    <a:pt x="112640" y="205795"/>
                    <a:pt x="112922" y="205836"/>
                    <a:pt x="113245" y="205836"/>
                  </a:cubicBezTo>
                  <a:cubicBezTo>
                    <a:pt x="113446" y="205795"/>
                    <a:pt x="113688" y="205755"/>
                    <a:pt x="113890" y="205634"/>
                  </a:cubicBezTo>
                  <a:cubicBezTo>
                    <a:pt x="114051" y="205553"/>
                    <a:pt x="114172" y="205513"/>
                    <a:pt x="114253" y="205513"/>
                  </a:cubicBezTo>
                  <a:cubicBezTo>
                    <a:pt x="114535" y="205594"/>
                    <a:pt x="114777" y="205634"/>
                    <a:pt x="115019" y="205674"/>
                  </a:cubicBezTo>
                  <a:cubicBezTo>
                    <a:pt x="115503" y="205755"/>
                    <a:pt x="115947" y="205876"/>
                    <a:pt x="116390" y="206078"/>
                  </a:cubicBezTo>
                  <a:cubicBezTo>
                    <a:pt x="116579" y="206185"/>
                    <a:pt x="116803" y="206239"/>
                    <a:pt x="117027" y="206239"/>
                  </a:cubicBezTo>
                  <a:cubicBezTo>
                    <a:pt x="117139" y="206239"/>
                    <a:pt x="117251" y="206226"/>
                    <a:pt x="117358" y="206199"/>
                  </a:cubicBezTo>
                  <a:cubicBezTo>
                    <a:pt x="117479" y="206158"/>
                    <a:pt x="117560" y="206078"/>
                    <a:pt x="117641" y="205957"/>
                  </a:cubicBezTo>
                  <a:cubicBezTo>
                    <a:pt x="117758" y="205698"/>
                    <a:pt x="117876" y="205576"/>
                    <a:pt x="118074" y="205576"/>
                  </a:cubicBezTo>
                  <a:cubicBezTo>
                    <a:pt x="118215" y="205576"/>
                    <a:pt x="118397" y="205638"/>
                    <a:pt x="118649" y="205755"/>
                  </a:cubicBezTo>
                  <a:cubicBezTo>
                    <a:pt x="118763" y="205784"/>
                    <a:pt x="118897" y="205812"/>
                    <a:pt x="119023" y="205812"/>
                  </a:cubicBezTo>
                  <a:cubicBezTo>
                    <a:pt x="119075" y="205812"/>
                    <a:pt x="119126" y="205807"/>
                    <a:pt x="119173" y="205795"/>
                  </a:cubicBezTo>
                  <a:lnTo>
                    <a:pt x="119375" y="205795"/>
                  </a:lnTo>
                  <a:cubicBezTo>
                    <a:pt x="119496" y="205795"/>
                    <a:pt x="119657" y="205755"/>
                    <a:pt x="119738" y="205674"/>
                  </a:cubicBezTo>
                  <a:cubicBezTo>
                    <a:pt x="119859" y="205553"/>
                    <a:pt x="119899" y="205392"/>
                    <a:pt x="119899" y="205271"/>
                  </a:cubicBezTo>
                  <a:cubicBezTo>
                    <a:pt x="119899" y="205110"/>
                    <a:pt x="119939" y="204948"/>
                    <a:pt x="120060" y="204827"/>
                  </a:cubicBezTo>
                  <a:cubicBezTo>
                    <a:pt x="120101" y="204807"/>
                    <a:pt x="120141" y="204797"/>
                    <a:pt x="120181" y="204797"/>
                  </a:cubicBezTo>
                  <a:cubicBezTo>
                    <a:pt x="120222" y="204797"/>
                    <a:pt x="120262" y="204807"/>
                    <a:pt x="120302" y="204827"/>
                  </a:cubicBezTo>
                  <a:cubicBezTo>
                    <a:pt x="120651" y="204984"/>
                    <a:pt x="120977" y="205047"/>
                    <a:pt x="121286" y="205047"/>
                  </a:cubicBezTo>
                  <a:cubicBezTo>
                    <a:pt x="122013" y="205047"/>
                    <a:pt x="122640" y="204695"/>
                    <a:pt x="123206" y="204384"/>
                  </a:cubicBezTo>
                  <a:lnTo>
                    <a:pt x="123448" y="204263"/>
                  </a:lnTo>
                  <a:cubicBezTo>
                    <a:pt x="124214" y="203779"/>
                    <a:pt x="124980" y="203255"/>
                    <a:pt x="125666" y="202690"/>
                  </a:cubicBezTo>
                  <a:cubicBezTo>
                    <a:pt x="125989" y="202448"/>
                    <a:pt x="126311" y="202206"/>
                    <a:pt x="126634" y="201964"/>
                  </a:cubicBezTo>
                  <a:lnTo>
                    <a:pt x="126674" y="201924"/>
                  </a:lnTo>
                  <a:cubicBezTo>
                    <a:pt x="127521" y="201400"/>
                    <a:pt x="128287" y="200714"/>
                    <a:pt x="128933" y="199907"/>
                  </a:cubicBezTo>
                  <a:cubicBezTo>
                    <a:pt x="129175" y="199585"/>
                    <a:pt x="129457" y="199302"/>
                    <a:pt x="129820" y="199101"/>
                  </a:cubicBezTo>
                  <a:cubicBezTo>
                    <a:pt x="131352" y="198173"/>
                    <a:pt x="132361" y="196762"/>
                    <a:pt x="133288" y="195390"/>
                  </a:cubicBezTo>
                  <a:lnTo>
                    <a:pt x="133611" y="194907"/>
                  </a:lnTo>
                  <a:cubicBezTo>
                    <a:pt x="133813" y="194624"/>
                    <a:pt x="133974" y="194302"/>
                    <a:pt x="134176" y="193979"/>
                  </a:cubicBezTo>
                  <a:cubicBezTo>
                    <a:pt x="134458" y="193374"/>
                    <a:pt x="134861" y="192809"/>
                    <a:pt x="135385" y="192325"/>
                  </a:cubicBezTo>
                  <a:lnTo>
                    <a:pt x="135668" y="192083"/>
                  </a:lnTo>
                  <a:cubicBezTo>
                    <a:pt x="135990" y="191801"/>
                    <a:pt x="136353" y="191519"/>
                    <a:pt x="136757" y="191358"/>
                  </a:cubicBezTo>
                  <a:cubicBezTo>
                    <a:pt x="137684" y="190874"/>
                    <a:pt x="138370" y="189986"/>
                    <a:pt x="138531" y="188938"/>
                  </a:cubicBezTo>
                  <a:cubicBezTo>
                    <a:pt x="138692" y="188373"/>
                    <a:pt x="138854" y="187809"/>
                    <a:pt x="139096" y="187244"/>
                  </a:cubicBezTo>
                  <a:cubicBezTo>
                    <a:pt x="139499" y="186397"/>
                    <a:pt x="139701" y="185510"/>
                    <a:pt x="139781" y="184582"/>
                  </a:cubicBezTo>
                  <a:cubicBezTo>
                    <a:pt x="139822" y="184340"/>
                    <a:pt x="139822" y="184139"/>
                    <a:pt x="139862" y="183937"/>
                  </a:cubicBezTo>
                  <a:cubicBezTo>
                    <a:pt x="139983" y="183413"/>
                    <a:pt x="139983" y="182929"/>
                    <a:pt x="139862" y="182404"/>
                  </a:cubicBezTo>
                  <a:lnTo>
                    <a:pt x="139741" y="181961"/>
                  </a:lnTo>
                  <a:cubicBezTo>
                    <a:pt x="139943" y="181759"/>
                    <a:pt x="140185" y="181598"/>
                    <a:pt x="140467" y="181477"/>
                  </a:cubicBezTo>
                  <a:cubicBezTo>
                    <a:pt x="141757" y="180832"/>
                    <a:pt x="143129" y="180307"/>
                    <a:pt x="144540" y="179985"/>
                  </a:cubicBezTo>
                  <a:lnTo>
                    <a:pt x="144701" y="179944"/>
                  </a:lnTo>
                  <a:cubicBezTo>
                    <a:pt x="145508" y="179662"/>
                    <a:pt x="146194" y="179138"/>
                    <a:pt x="146678" y="178452"/>
                  </a:cubicBezTo>
                  <a:cubicBezTo>
                    <a:pt x="146718" y="178412"/>
                    <a:pt x="146758" y="178331"/>
                    <a:pt x="146839" y="178251"/>
                  </a:cubicBezTo>
                  <a:cubicBezTo>
                    <a:pt x="147202" y="177968"/>
                    <a:pt x="147363" y="177484"/>
                    <a:pt x="147242" y="177041"/>
                  </a:cubicBezTo>
                  <a:cubicBezTo>
                    <a:pt x="147081" y="176194"/>
                    <a:pt x="147242" y="175266"/>
                    <a:pt x="147686" y="174500"/>
                  </a:cubicBezTo>
                  <a:cubicBezTo>
                    <a:pt x="147726" y="174419"/>
                    <a:pt x="147887" y="174056"/>
                    <a:pt x="147686" y="173855"/>
                  </a:cubicBezTo>
                  <a:cubicBezTo>
                    <a:pt x="147484" y="173613"/>
                    <a:pt x="147524" y="173492"/>
                    <a:pt x="147645" y="173088"/>
                  </a:cubicBezTo>
                  <a:cubicBezTo>
                    <a:pt x="147686" y="173008"/>
                    <a:pt x="147726" y="172887"/>
                    <a:pt x="147766" y="172766"/>
                  </a:cubicBezTo>
                  <a:cubicBezTo>
                    <a:pt x="147847" y="172484"/>
                    <a:pt x="148008" y="171879"/>
                    <a:pt x="147242" y="171637"/>
                  </a:cubicBezTo>
                  <a:cubicBezTo>
                    <a:pt x="147242" y="171637"/>
                    <a:pt x="147242" y="171596"/>
                    <a:pt x="147242" y="171596"/>
                  </a:cubicBezTo>
                  <a:cubicBezTo>
                    <a:pt x="147726" y="171516"/>
                    <a:pt x="147968" y="171032"/>
                    <a:pt x="147847" y="170588"/>
                  </a:cubicBezTo>
                  <a:cubicBezTo>
                    <a:pt x="147847" y="170507"/>
                    <a:pt x="147847" y="170427"/>
                    <a:pt x="147847" y="170346"/>
                  </a:cubicBezTo>
                  <a:lnTo>
                    <a:pt x="147847" y="170265"/>
                  </a:lnTo>
                  <a:cubicBezTo>
                    <a:pt x="147928" y="169822"/>
                    <a:pt x="147807" y="169580"/>
                    <a:pt x="147484" y="169499"/>
                  </a:cubicBezTo>
                  <a:cubicBezTo>
                    <a:pt x="147450" y="169492"/>
                    <a:pt x="147415" y="169489"/>
                    <a:pt x="147381" y="169489"/>
                  </a:cubicBezTo>
                  <a:cubicBezTo>
                    <a:pt x="147216" y="169489"/>
                    <a:pt x="147060" y="169567"/>
                    <a:pt x="146960" y="169701"/>
                  </a:cubicBezTo>
                  <a:cubicBezTo>
                    <a:pt x="146718" y="169378"/>
                    <a:pt x="146597" y="169136"/>
                    <a:pt x="146718" y="168733"/>
                  </a:cubicBezTo>
                  <a:cubicBezTo>
                    <a:pt x="146920" y="168168"/>
                    <a:pt x="146758" y="167563"/>
                    <a:pt x="146274" y="167160"/>
                  </a:cubicBezTo>
                  <a:cubicBezTo>
                    <a:pt x="145871" y="166918"/>
                    <a:pt x="145911" y="166797"/>
                    <a:pt x="145992" y="166273"/>
                  </a:cubicBezTo>
                  <a:lnTo>
                    <a:pt x="145992" y="166192"/>
                  </a:lnTo>
                  <a:cubicBezTo>
                    <a:pt x="146113" y="165668"/>
                    <a:pt x="146153" y="165466"/>
                    <a:pt x="146678" y="165265"/>
                  </a:cubicBezTo>
                  <a:cubicBezTo>
                    <a:pt x="147323" y="164942"/>
                    <a:pt x="147887" y="164458"/>
                    <a:pt x="148291" y="163813"/>
                  </a:cubicBezTo>
                  <a:lnTo>
                    <a:pt x="148412" y="163651"/>
                  </a:lnTo>
                  <a:cubicBezTo>
                    <a:pt x="148613" y="163369"/>
                    <a:pt x="148896" y="163127"/>
                    <a:pt x="149259" y="163006"/>
                  </a:cubicBezTo>
                  <a:cubicBezTo>
                    <a:pt x="149864" y="162966"/>
                    <a:pt x="150468" y="162643"/>
                    <a:pt x="150791" y="162079"/>
                  </a:cubicBezTo>
                  <a:lnTo>
                    <a:pt x="150993" y="161877"/>
                  </a:lnTo>
                  <a:lnTo>
                    <a:pt x="151154" y="161675"/>
                  </a:lnTo>
                  <a:cubicBezTo>
                    <a:pt x="152001" y="160627"/>
                    <a:pt x="153009" y="159699"/>
                    <a:pt x="154219" y="158973"/>
                  </a:cubicBezTo>
                  <a:cubicBezTo>
                    <a:pt x="154380" y="158893"/>
                    <a:pt x="154542" y="158812"/>
                    <a:pt x="154703" y="158691"/>
                  </a:cubicBezTo>
                  <a:cubicBezTo>
                    <a:pt x="155026" y="158489"/>
                    <a:pt x="155348" y="158328"/>
                    <a:pt x="155711" y="158247"/>
                  </a:cubicBezTo>
                  <a:lnTo>
                    <a:pt x="156074" y="158167"/>
                  </a:lnTo>
                  <a:cubicBezTo>
                    <a:pt x="157082" y="158005"/>
                    <a:pt x="158010" y="157642"/>
                    <a:pt x="158897" y="157158"/>
                  </a:cubicBezTo>
                  <a:cubicBezTo>
                    <a:pt x="159784" y="156554"/>
                    <a:pt x="160591" y="155868"/>
                    <a:pt x="161317" y="155061"/>
                  </a:cubicBezTo>
                  <a:lnTo>
                    <a:pt x="161519" y="154860"/>
                  </a:lnTo>
                  <a:cubicBezTo>
                    <a:pt x="162406" y="153972"/>
                    <a:pt x="163293" y="153045"/>
                    <a:pt x="163575" y="151674"/>
                  </a:cubicBezTo>
                  <a:cubicBezTo>
                    <a:pt x="163616" y="151553"/>
                    <a:pt x="163656" y="151432"/>
                    <a:pt x="163696" y="151311"/>
                  </a:cubicBezTo>
                  <a:cubicBezTo>
                    <a:pt x="163817" y="151109"/>
                    <a:pt x="163858" y="150907"/>
                    <a:pt x="163898" y="150665"/>
                  </a:cubicBezTo>
                  <a:cubicBezTo>
                    <a:pt x="163938" y="150101"/>
                    <a:pt x="163817" y="149577"/>
                    <a:pt x="163535" y="149093"/>
                  </a:cubicBezTo>
                  <a:cubicBezTo>
                    <a:pt x="163333" y="148689"/>
                    <a:pt x="163253" y="148286"/>
                    <a:pt x="163253" y="147842"/>
                  </a:cubicBezTo>
                  <a:cubicBezTo>
                    <a:pt x="163253" y="147721"/>
                    <a:pt x="163253" y="147560"/>
                    <a:pt x="163293" y="147439"/>
                  </a:cubicBezTo>
                  <a:cubicBezTo>
                    <a:pt x="163374" y="147117"/>
                    <a:pt x="163374" y="146834"/>
                    <a:pt x="163374" y="146512"/>
                  </a:cubicBezTo>
                  <a:cubicBezTo>
                    <a:pt x="163333" y="146229"/>
                    <a:pt x="163293" y="145947"/>
                    <a:pt x="163132" y="145705"/>
                  </a:cubicBezTo>
                  <a:cubicBezTo>
                    <a:pt x="163495" y="145503"/>
                    <a:pt x="163656" y="145140"/>
                    <a:pt x="163616" y="144777"/>
                  </a:cubicBezTo>
                  <a:cubicBezTo>
                    <a:pt x="163616" y="144173"/>
                    <a:pt x="163575" y="143608"/>
                    <a:pt x="163454" y="143043"/>
                  </a:cubicBezTo>
                  <a:cubicBezTo>
                    <a:pt x="163293" y="142398"/>
                    <a:pt x="163253" y="141793"/>
                    <a:pt x="163293" y="141148"/>
                  </a:cubicBezTo>
                  <a:lnTo>
                    <a:pt x="163293" y="140987"/>
                  </a:lnTo>
                  <a:lnTo>
                    <a:pt x="163293" y="140946"/>
                  </a:lnTo>
                  <a:lnTo>
                    <a:pt x="163374" y="140946"/>
                  </a:lnTo>
                  <a:cubicBezTo>
                    <a:pt x="163414" y="140956"/>
                    <a:pt x="163457" y="140961"/>
                    <a:pt x="163500" y="140961"/>
                  </a:cubicBezTo>
                  <a:cubicBezTo>
                    <a:pt x="163631" y="140961"/>
                    <a:pt x="163767" y="140916"/>
                    <a:pt x="163858" y="140825"/>
                  </a:cubicBezTo>
                  <a:cubicBezTo>
                    <a:pt x="163979" y="140704"/>
                    <a:pt x="164019" y="140543"/>
                    <a:pt x="163979" y="140422"/>
                  </a:cubicBezTo>
                  <a:cubicBezTo>
                    <a:pt x="163979" y="140382"/>
                    <a:pt x="163979" y="140341"/>
                    <a:pt x="163979" y="140301"/>
                  </a:cubicBezTo>
                  <a:cubicBezTo>
                    <a:pt x="163979" y="140140"/>
                    <a:pt x="164100" y="139656"/>
                    <a:pt x="163616" y="139575"/>
                  </a:cubicBezTo>
                  <a:lnTo>
                    <a:pt x="163575" y="139575"/>
                  </a:lnTo>
                  <a:cubicBezTo>
                    <a:pt x="163575" y="139535"/>
                    <a:pt x="163575" y="139494"/>
                    <a:pt x="163575" y="139494"/>
                  </a:cubicBezTo>
                  <a:lnTo>
                    <a:pt x="163575" y="139414"/>
                  </a:lnTo>
                  <a:cubicBezTo>
                    <a:pt x="163737" y="138042"/>
                    <a:pt x="163495" y="137559"/>
                    <a:pt x="162285" y="137034"/>
                  </a:cubicBezTo>
                  <a:cubicBezTo>
                    <a:pt x="161922" y="136913"/>
                    <a:pt x="161680" y="136631"/>
                    <a:pt x="161599" y="136268"/>
                  </a:cubicBezTo>
                  <a:cubicBezTo>
                    <a:pt x="161478" y="135865"/>
                    <a:pt x="161398" y="135461"/>
                    <a:pt x="161317" y="135018"/>
                  </a:cubicBezTo>
                  <a:cubicBezTo>
                    <a:pt x="161277" y="134332"/>
                    <a:pt x="161075" y="133647"/>
                    <a:pt x="160712" y="133042"/>
                  </a:cubicBezTo>
                  <a:cubicBezTo>
                    <a:pt x="160389" y="132638"/>
                    <a:pt x="160349" y="132074"/>
                    <a:pt x="160631" y="131630"/>
                  </a:cubicBezTo>
                  <a:cubicBezTo>
                    <a:pt x="160873" y="131187"/>
                    <a:pt x="160873" y="130622"/>
                    <a:pt x="160631" y="130178"/>
                  </a:cubicBezTo>
                  <a:cubicBezTo>
                    <a:pt x="160349" y="129735"/>
                    <a:pt x="160510" y="129452"/>
                    <a:pt x="160914" y="129009"/>
                  </a:cubicBezTo>
                  <a:cubicBezTo>
                    <a:pt x="161156" y="128726"/>
                    <a:pt x="161236" y="128364"/>
                    <a:pt x="161115" y="128001"/>
                  </a:cubicBezTo>
                  <a:cubicBezTo>
                    <a:pt x="161035" y="127718"/>
                    <a:pt x="160752" y="127517"/>
                    <a:pt x="160470" y="127436"/>
                  </a:cubicBezTo>
                  <a:cubicBezTo>
                    <a:pt x="160389" y="127436"/>
                    <a:pt x="160389" y="127436"/>
                    <a:pt x="160349" y="127275"/>
                  </a:cubicBezTo>
                  <a:cubicBezTo>
                    <a:pt x="160268" y="126831"/>
                    <a:pt x="159986" y="126508"/>
                    <a:pt x="159623" y="126347"/>
                  </a:cubicBezTo>
                  <a:cubicBezTo>
                    <a:pt x="159301" y="126226"/>
                    <a:pt x="159260" y="126145"/>
                    <a:pt x="159260" y="125863"/>
                  </a:cubicBezTo>
                  <a:cubicBezTo>
                    <a:pt x="159260" y="125742"/>
                    <a:pt x="159220" y="125621"/>
                    <a:pt x="159220" y="125500"/>
                  </a:cubicBezTo>
                  <a:cubicBezTo>
                    <a:pt x="159139" y="125339"/>
                    <a:pt x="159139" y="125137"/>
                    <a:pt x="159220" y="124976"/>
                  </a:cubicBezTo>
                  <a:lnTo>
                    <a:pt x="159381" y="124694"/>
                  </a:lnTo>
                  <a:cubicBezTo>
                    <a:pt x="159704" y="124129"/>
                    <a:pt x="159946" y="123484"/>
                    <a:pt x="160147" y="122838"/>
                  </a:cubicBezTo>
                  <a:cubicBezTo>
                    <a:pt x="160228" y="122314"/>
                    <a:pt x="160470" y="121830"/>
                    <a:pt x="160833" y="121467"/>
                  </a:cubicBezTo>
                  <a:cubicBezTo>
                    <a:pt x="161115" y="121225"/>
                    <a:pt x="161317" y="120903"/>
                    <a:pt x="161438" y="120580"/>
                  </a:cubicBezTo>
                  <a:lnTo>
                    <a:pt x="161519" y="120459"/>
                  </a:lnTo>
                  <a:cubicBezTo>
                    <a:pt x="161720" y="120096"/>
                    <a:pt x="161882" y="119693"/>
                    <a:pt x="162043" y="119330"/>
                  </a:cubicBezTo>
                  <a:cubicBezTo>
                    <a:pt x="162204" y="118886"/>
                    <a:pt x="162366" y="118483"/>
                    <a:pt x="162608" y="118120"/>
                  </a:cubicBezTo>
                  <a:lnTo>
                    <a:pt x="162648" y="118039"/>
                  </a:lnTo>
                  <a:cubicBezTo>
                    <a:pt x="163091" y="117434"/>
                    <a:pt x="163293" y="116708"/>
                    <a:pt x="163293" y="115942"/>
                  </a:cubicBezTo>
                  <a:cubicBezTo>
                    <a:pt x="163293" y="115781"/>
                    <a:pt x="163454" y="115660"/>
                    <a:pt x="163656" y="115620"/>
                  </a:cubicBezTo>
                  <a:cubicBezTo>
                    <a:pt x="164866" y="115378"/>
                    <a:pt x="165148" y="115136"/>
                    <a:pt x="165310" y="114006"/>
                  </a:cubicBezTo>
                  <a:cubicBezTo>
                    <a:pt x="165310" y="113966"/>
                    <a:pt x="165310" y="113926"/>
                    <a:pt x="165310" y="113885"/>
                  </a:cubicBezTo>
                  <a:cubicBezTo>
                    <a:pt x="165436" y="113913"/>
                    <a:pt x="165553" y="113925"/>
                    <a:pt x="165662" y="113925"/>
                  </a:cubicBezTo>
                  <a:cubicBezTo>
                    <a:pt x="166356" y="113925"/>
                    <a:pt x="166725" y="113422"/>
                    <a:pt x="167003" y="113038"/>
                  </a:cubicBezTo>
                  <a:cubicBezTo>
                    <a:pt x="167084" y="112917"/>
                    <a:pt x="167165" y="112796"/>
                    <a:pt x="167245" y="112716"/>
                  </a:cubicBezTo>
                  <a:cubicBezTo>
                    <a:pt x="167568" y="112313"/>
                    <a:pt x="167850" y="111909"/>
                    <a:pt x="168092" y="111466"/>
                  </a:cubicBezTo>
                  <a:cubicBezTo>
                    <a:pt x="168254" y="111183"/>
                    <a:pt x="168415" y="110941"/>
                    <a:pt x="168576" y="110699"/>
                  </a:cubicBezTo>
                  <a:cubicBezTo>
                    <a:pt x="168939" y="110175"/>
                    <a:pt x="169383" y="109691"/>
                    <a:pt x="169826" y="109248"/>
                  </a:cubicBezTo>
                  <a:lnTo>
                    <a:pt x="170391" y="108723"/>
                  </a:lnTo>
                  <a:cubicBezTo>
                    <a:pt x="170673" y="108401"/>
                    <a:pt x="170996" y="108038"/>
                    <a:pt x="171319" y="107715"/>
                  </a:cubicBezTo>
                  <a:cubicBezTo>
                    <a:pt x="172206" y="106707"/>
                    <a:pt x="173174" y="105739"/>
                    <a:pt x="174142" y="104852"/>
                  </a:cubicBezTo>
                  <a:lnTo>
                    <a:pt x="174343" y="104690"/>
                  </a:lnTo>
                  <a:cubicBezTo>
                    <a:pt x="175311" y="103803"/>
                    <a:pt x="176360" y="103037"/>
                    <a:pt x="177489" y="102351"/>
                  </a:cubicBezTo>
                  <a:lnTo>
                    <a:pt x="177691" y="102230"/>
                  </a:lnTo>
                  <a:cubicBezTo>
                    <a:pt x="178578" y="101827"/>
                    <a:pt x="179384" y="101303"/>
                    <a:pt x="180070" y="100617"/>
                  </a:cubicBezTo>
                  <a:lnTo>
                    <a:pt x="180836" y="99810"/>
                  </a:lnTo>
                  <a:cubicBezTo>
                    <a:pt x="182853" y="97713"/>
                    <a:pt x="184910" y="95576"/>
                    <a:pt x="186402" y="92955"/>
                  </a:cubicBezTo>
                  <a:cubicBezTo>
                    <a:pt x="186603" y="92592"/>
                    <a:pt x="186845" y="92229"/>
                    <a:pt x="187047" y="91866"/>
                  </a:cubicBezTo>
                  <a:cubicBezTo>
                    <a:pt x="187813" y="90777"/>
                    <a:pt x="188337" y="89607"/>
                    <a:pt x="188620" y="88317"/>
                  </a:cubicBezTo>
                  <a:cubicBezTo>
                    <a:pt x="188821" y="87470"/>
                    <a:pt x="189265" y="86663"/>
                    <a:pt x="189870" y="85978"/>
                  </a:cubicBezTo>
                  <a:cubicBezTo>
                    <a:pt x="190112" y="85615"/>
                    <a:pt x="190273" y="85211"/>
                    <a:pt x="190354" y="84768"/>
                  </a:cubicBezTo>
                  <a:cubicBezTo>
                    <a:pt x="190435" y="84284"/>
                    <a:pt x="190636" y="83840"/>
                    <a:pt x="190999" y="83518"/>
                  </a:cubicBezTo>
                  <a:cubicBezTo>
                    <a:pt x="191443" y="83074"/>
                    <a:pt x="191725" y="82550"/>
                    <a:pt x="191886" y="81945"/>
                  </a:cubicBezTo>
                  <a:cubicBezTo>
                    <a:pt x="192007" y="81501"/>
                    <a:pt x="192209" y="81098"/>
                    <a:pt x="192451" y="80735"/>
                  </a:cubicBezTo>
                  <a:cubicBezTo>
                    <a:pt x="193016" y="79928"/>
                    <a:pt x="193016" y="79001"/>
                    <a:pt x="193016" y="78073"/>
                  </a:cubicBezTo>
                  <a:lnTo>
                    <a:pt x="193016" y="77226"/>
                  </a:lnTo>
                  <a:cubicBezTo>
                    <a:pt x="193016" y="76944"/>
                    <a:pt x="193056" y="76984"/>
                    <a:pt x="193258" y="76944"/>
                  </a:cubicBezTo>
                  <a:cubicBezTo>
                    <a:pt x="193278" y="76924"/>
                    <a:pt x="193308" y="76914"/>
                    <a:pt x="193338" y="76914"/>
                  </a:cubicBezTo>
                  <a:cubicBezTo>
                    <a:pt x="193369" y="76914"/>
                    <a:pt x="193399" y="76924"/>
                    <a:pt x="193419" y="76944"/>
                  </a:cubicBezTo>
                  <a:lnTo>
                    <a:pt x="193701" y="76944"/>
                  </a:lnTo>
                  <a:cubicBezTo>
                    <a:pt x="193863" y="76944"/>
                    <a:pt x="193984" y="76904"/>
                    <a:pt x="194105" y="76823"/>
                  </a:cubicBezTo>
                  <a:cubicBezTo>
                    <a:pt x="194226" y="76742"/>
                    <a:pt x="194266" y="76621"/>
                    <a:pt x="194266" y="76460"/>
                  </a:cubicBezTo>
                  <a:lnTo>
                    <a:pt x="194266" y="76420"/>
                  </a:lnTo>
                  <a:cubicBezTo>
                    <a:pt x="194306" y="76258"/>
                    <a:pt x="194306" y="76097"/>
                    <a:pt x="194226" y="75936"/>
                  </a:cubicBezTo>
                  <a:cubicBezTo>
                    <a:pt x="194145" y="75855"/>
                    <a:pt x="193984" y="75774"/>
                    <a:pt x="193822" y="75774"/>
                  </a:cubicBezTo>
                  <a:cubicBezTo>
                    <a:pt x="193782" y="75774"/>
                    <a:pt x="193742" y="75774"/>
                    <a:pt x="193742" y="75734"/>
                  </a:cubicBezTo>
                  <a:cubicBezTo>
                    <a:pt x="193701" y="75452"/>
                    <a:pt x="193661" y="75210"/>
                    <a:pt x="193580" y="74927"/>
                  </a:cubicBezTo>
                  <a:cubicBezTo>
                    <a:pt x="193379" y="74323"/>
                    <a:pt x="193379" y="73718"/>
                    <a:pt x="193580" y="73113"/>
                  </a:cubicBezTo>
                  <a:cubicBezTo>
                    <a:pt x="193863" y="72669"/>
                    <a:pt x="193742" y="72145"/>
                    <a:pt x="193379" y="71822"/>
                  </a:cubicBezTo>
                  <a:cubicBezTo>
                    <a:pt x="193078" y="71582"/>
                    <a:pt x="192711" y="71453"/>
                    <a:pt x="192343" y="71453"/>
                  </a:cubicBezTo>
                  <a:cubicBezTo>
                    <a:pt x="192217" y="71453"/>
                    <a:pt x="192091" y="71469"/>
                    <a:pt x="191967" y="71499"/>
                  </a:cubicBezTo>
                  <a:cubicBezTo>
                    <a:pt x="191483" y="71620"/>
                    <a:pt x="191080" y="71903"/>
                    <a:pt x="190798" y="72346"/>
                  </a:cubicBezTo>
                  <a:cubicBezTo>
                    <a:pt x="190757" y="72387"/>
                    <a:pt x="190717" y="72427"/>
                    <a:pt x="190677" y="72467"/>
                  </a:cubicBezTo>
                  <a:cubicBezTo>
                    <a:pt x="190233" y="72709"/>
                    <a:pt x="189749" y="72871"/>
                    <a:pt x="189265" y="72992"/>
                  </a:cubicBezTo>
                  <a:cubicBezTo>
                    <a:pt x="188741" y="73072"/>
                    <a:pt x="188216" y="73274"/>
                    <a:pt x="187773" y="73516"/>
                  </a:cubicBezTo>
                  <a:cubicBezTo>
                    <a:pt x="187458" y="73661"/>
                    <a:pt x="187129" y="73734"/>
                    <a:pt x="186803" y="73734"/>
                  </a:cubicBezTo>
                  <a:cubicBezTo>
                    <a:pt x="186586" y="73734"/>
                    <a:pt x="186369" y="73701"/>
                    <a:pt x="186160" y="73637"/>
                  </a:cubicBezTo>
                  <a:cubicBezTo>
                    <a:pt x="186053" y="73620"/>
                    <a:pt x="185947" y="73612"/>
                    <a:pt x="185844" y="73612"/>
                  </a:cubicBezTo>
                  <a:cubicBezTo>
                    <a:pt x="185441" y="73612"/>
                    <a:pt x="185069" y="73735"/>
                    <a:pt x="184748" y="73960"/>
                  </a:cubicBezTo>
                  <a:cubicBezTo>
                    <a:pt x="184351" y="74183"/>
                    <a:pt x="184030" y="74300"/>
                    <a:pt x="183748" y="74300"/>
                  </a:cubicBezTo>
                  <a:cubicBezTo>
                    <a:pt x="183572" y="74300"/>
                    <a:pt x="183411" y="74254"/>
                    <a:pt x="183256" y="74161"/>
                  </a:cubicBezTo>
                  <a:cubicBezTo>
                    <a:pt x="183104" y="74085"/>
                    <a:pt x="182942" y="74045"/>
                    <a:pt x="182785" y="74045"/>
                  </a:cubicBezTo>
                  <a:cubicBezTo>
                    <a:pt x="182609" y="74045"/>
                    <a:pt x="182437" y="74095"/>
                    <a:pt x="182288" y="74202"/>
                  </a:cubicBezTo>
                  <a:cubicBezTo>
                    <a:pt x="182046" y="74363"/>
                    <a:pt x="181844" y="74524"/>
                    <a:pt x="181603" y="74645"/>
                  </a:cubicBezTo>
                  <a:cubicBezTo>
                    <a:pt x="181280" y="74887"/>
                    <a:pt x="180917" y="75169"/>
                    <a:pt x="180514" y="75371"/>
                  </a:cubicBezTo>
                  <a:cubicBezTo>
                    <a:pt x="180282" y="75500"/>
                    <a:pt x="180116" y="75596"/>
                    <a:pt x="179921" y="75596"/>
                  </a:cubicBezTo>
                  <a:cubicBezTo>
                    <a:pt x="179811" y="75596"/>
                    <a:pt x="179692" y="75565"/>
                    <a:pt x="179546" y="75492"/>
                  </a:cubicBezTo>
                  <a:cubicBezTo>
                    <a:pt x="179233" y="75299"/>
                    <a:pt x="178877" y="75207"/>
                    <a:pt x="178512" y="75207"/>
                  </a:cubicBezTo>
                  <a:cubicBezTo>
                    <a:pt x="178266" y="75207"/>
                    <a:pt x="178015" y="75249"/>
                    <a:pt x="177771" y="75331"/>
                  </a:cubicBezTo>
                  <a:cubicBezTo>
                    <a:pt x="177328" y="75532"/>
                    <a:pt x="176924" y="75774"/>
                    <a:pt x="176561" y="76016"/>
                  </a:cubicBezTo>
                  <a:lnTo>
                    <a:pt x="176440" y="76097"/>
                  </a:lnTo>
                  <a:cubicBezTo>
                    <a:pt x="175993" y="76441"/>
                    <a:pt x="175427" y="76639"/>
                    <a:pt x="174845" y="76639"/>
                  </a:cubicBezTo>
                  <a:cubicBezTo>
                    <a:pt x="174745" y="76639"/>
                    <a:pt x="174645" y="76633"/>
                    <a:pt x="174545" y="76621"/>
                  </a:cubicBezTo>
                  <a:cubicBezTo>
                    <a:pt x="173537" y="76420"/>
                    <a:pt x="172690" y="75774"/>
                    <a:pt x="172206" y="74887"/>
                  </a:cubicBezTo>
                  <a:cubicBezTo>
                    <a:pt x="172166" y="74766"/>
                    <a:pt x="172085" y="74685"/>
                    <a:pt x="172045" y="74564"/>
                  </a:cubicBezTo>
                  <a:cubicBezTo>
                    <a:pt x="171803" y="74040"/>
                    <a:pt x="171399" y="73597"/>
                    <a:pt x="170835" y="73355"/>
                  </a:cubicBezTo>
                  <a:cubicBezTo>
                    <a:pt x="170754" y="73314"/>
                    <a:pt x="170633" y="73274"/>
                    <a:pt x="170512" y="73274"/>
                  </a:cubicBezTo>
                  <a:cubicBezTo>
                    <a:pt x="170633" y="73153"/>
                    <a:pt x="170754" y="73072"/>
                    <a:pt x="170915" y="73032"/>
                  </a:cubicBezTo>
                  <a:cubicBezTo>
                    <a:pt x="171319" y="72951"/>
                    <a:pt x="171601" y="72588"/>
                    <a:pt x="171561" y="72185"/>
                  </a:cubicBezTo>
                  <a:cubicBezTo>
                    <a:pt x="171561" y="71257"/>
                    <a:pt x="170472" y="69483"/>
                    <a:pt x="169625" y="69120"/>
                  </a:cubicBezTo>
                  <a:cubicBezTo>
                    <a:pt x="169544" y="69080"/>
                    <a:pt x="169504" y="69080"/>
                    <a:pt x="169463" y="69039"/>
                  </a:cubicBezTo>
                  <a:cubicBezTo>
                    <a:pt x="168859" y="68999"/>
                    <a:pt x="168334" y="68596"/>
                    <a:pt x="168173" y="67991"/>
                  </a:cubicBezTo>
                  <a:cubicBezTo>
                    <a:pt x="168092" y="67830"/>
                    <a:pt x="167931" y="67628"/>
                    <a:pt x="167770" y="67507"/>
                  </a:cubicBezTo>
                  <a:cubicBezTo>
                    <a:pt x="167729" y="67467"/>
                    <a:pt x="167689" y="67386"/>
                    <a:pt x="167649" y="67346"/>
                  </a:cubicBezTo>
                  <a:cubicBezTo>
                    <a:pt x="167366" y="67023"/>
                    <a:pt x="167044" y="66781"/>
                    <a:pt x="166640" y="66620"/>
                  </a:cubicBezTo>
                  <a:cubicBezTo>
                    <a:pt x="166277" y="66418"/>
                    <a:pt x="165915" y="66136"/>
                    <a:pt x="165713" y="65773"/>
                  </a:cubicBezTo>
                  <a:cubicBezTo>
                    <a:pt x="165431" y="65289"/>
                    <a:pt x="165068" y="64644"/>
                    <a:pt x="164342" y="64482"/>
                  </a:cubicBezTo>
                  <a:cubicBezTo>
                    <a:pt x="163938" y="64402"/>
                    <a:pt x="163535" y="64200"/>
                    <a:pt x="163212" y="63958"/>
                  </a:cubicBezTo>
                  <a:cubicBezTo>
                    <a:pt x="162930" y="63756"/>
                    <a:pt x="162648" y="63595"/>
                    <a:pt x="162325" y="63474"/>
                  </a:cubicBezTo>
                  <a:cubicBezTo>
                    <a:pt x="162325" y="63474"/>
                    <a:pt x="162325" y="63474"/>
                    <a:pt x="162245" y="63353"/>
                  </a:cubicBezTo>
                  <a:cubicBezTo>
                    <a:pt x="162245" y="63313"/>
                    <a:pt x="162204" y="63272"/>
                    <a:pt x="162204" y="63232"/>
                  </a:cubicBezTo>
                  <a:cubicBezTo>
                    <a:pt x="161933" y="62757"/>
                    <a:pt x="161404" y="62338"/>
                    <a:pt x="160882" y="62338"/>
                  </a:cubicBezTo>
                  <a:cubicBezTo>
                    <a:pt x="160784" y="62338"/>
                    <a:pt x="160687" y="62353"/>
                    <a:pt x="160591" y="62385"/>
                  </a:cubicBezTo>
                  <a:cubicBezTo>
                    <a:pt x="160537" y="62407"/>
                    <a:pt x="160480" y="62417"/>
                    <a:pt x="160424" y="62417"/>
                  </a:cubicBezTo>
                  <a:cubicBezTo>
                    <a:pt x="160271" y="62417"/>
                    <a:pt x="160126" y="62342"/>
                    <a:pt x="160067" y="62224"/>
                  </a:cubicBezTo>
                  <a:cubicBezTo>
                    <a:pt x="159946" y="61861"/>
                    <a:pt x="159784" y="61538"/>
                    <a:pt x="159543" y="61256"/>
                  </a:cubicBezTo>
                  <a:cubicBezTo>
                    <a:pt x="159341" y="61054"/>
                    <a:pt x="159180" y="60772"/>
                    <a:pt x="159139" y="60449"/>
                  </a:cubicBezTo>
                  <a:cubicBezTo>
                    <a:pt x="158978" y="59522"/>
                    <a:pt x="158736" y="58554"/>
                    <a:pt x="158333" y="57667"/>
                  </a:cubicBezTo>
                  <a:lnTo>
                    <a:pt x="158333" y="57626"/>
                  </a:lnTo>
                  <a:cubicBezTo>
                    <a:pt x="157889" y="56376"/>
                    <a:pt x="157324" y="55166"/>
                    <a:pt x="156074" y="54481"/>
                  </a:cubicBezTo>
                  <a:lnTo>
                    <a:pt x="155994" y="54400"/>
                  </a:lnTo>
                  <a:cubicBezTo>
                    <a:pt x="155711" y="54319"/>
                    <a:pt x="155510" y="54118"/>
                    <a:pt x="155389" y="53876"/>
                  </a:cubicBezTo>
                  <a:cubicBezTo>
                    <a:pt x="155106" y="53351"/>
                    <a:pt x="154622" y="53029"/>
                    <a:pt x="154058" y="52908"/>
                  </a:cubicBezTo>
                  <a:cubicBezTo>
                    <a:pt x="153735" y="52827"/>
                    <a:pt x="153654" y="52706"/>
                    <a:pt x="153574" y="52545"/>
                  </a:cubicBezTo>
                  <a:cubicBezTo>
                    <a:pt x="153493" y="52343"/>
                    <a:pt x="153453" y="52222"/>
                    <a:pt x="153412" y="52101"/>
                  </a:cubicBezTo>
                  <a:cubicBezTo>
                    <a:pt x="153211" y="51658"/>
                    <a:pt x="153090" y="51174"/>
                    <a:pt x="153009" y="50690"/>
                  </a:cubicBezTo>
                  <a:cubicBezTo>
                    <a:pt x="152969" y="50165"/>
                    <a:pt x="152888" y="49601"/>
                    <a:pt x="152808" y="49117"/>
                  </a:cubicBezTo>
                  <a:cubicBezTo>
                    <a:pt x="152606" y="48230"/>
                    <a:pt x="152566" y="47383"/>
                    <a:pt x="152566" y="46495"/>
                  </a:cubicBezTo>
                  <a:cubicBezTo>
                    <a:pt x="152606" y="46253"/>
                    <a:pt x="152485" y="46052"/>
                    <a:pt x="152364" y="45890"/>
                  </a:cubicBezTo>
                  <a:cubicBezTo>
                    <a:pt x="151880" y="45286"/>
                    <a:pt x="151436" y="44681"/>
                    <a:pt x="151517" y="43914"/>
                  </a:cubicBezTo>
                  <a:cubicBezTo>
                    <a:pt x="151517" y="43551"/>
                    <a:pt x="151356" y="43229"/>
                    <a:pt x="151033" y="43108"/>
                  </a:cubicBezTo>
                  <a:cubicBezTo>
                    <a:pt x="150670" y="42906"/>
                    <a:pt x="150347" y="42664"/>
                    <a:pt x="150065" y="42382"/>
                  </a:cubicBezTo>
                  <a:cubicBezTo>
                    <a:pt x="149622" y="41938"/>
                    <a:pt x="149057" y="41575"/>
                    <a:pt x="148452" y="41414"/>
                  </a:cubicBezTo>
                  <a:cubicBezTo>
                    <a:pt x="148452" y="41414"/>
                    <a:pt x="148452" y="41374"/>
                    <a:pt x="148412" y="41374"/>
                  </a:cubicBezTo>
                  <a:cubicBezTo>
                    <a:pt x="148412" y="41333"/>
                    <a:pt x="148331" y="41253"/>
                    <a:pt x="148291" y="41212"/>
                  </a:cubicBezTo>
                  <a:cubicBezTo>
                    <a:pt x="148008" y="40930"/>
                    <a:pt x="147807" y="40567"/>
                    <a:pt x="147686" y="40204"/>
                  </a:cubicBezTo>
                  <a:cubicBezTo>
                    <a:pt x="147605" y="40043"/>
                    <a:pt x="147565" y="39881"/>
                    <a:pt x="147484" y="39720"/>
                  </a:cubicBezTo>
                  <a:lnTo>
                    <a:pt x="147484" y="39599"/>
                  </a:lnTo>
                  <a:lnTo>
                    <a:pt x="147484" y="39115"/>
                  </a:lnTo>
                  <a:cubicBezTo>
                    <a:pt x="147573" y="39182"/>
                    <a:pt x="147674" y="39212"/>
                    <a:pt x="147780" y="39212"/>
                  </a:cubicBezTo>
                  <a:cubicBezTo>
                    <a:pt x="147867" y="39212"/>
                    <a:pt x="147958" y="39192"/>
                    <a:pt x="148049" y="39156"/>
                  </a:cubicBezTo>
                  <a:cubicBezTo>
                    <a:pt x="148250" y="39035"/>
                    <a:pt x="148412" y="38793"/>
                    <a:pt x="148129" y="38349"/>
                  </a:cubicBezTo>
                  <a:lnTo>
                    <a:pt x="148129" y="38309"/>
                  </a:lnTo>
                  <a:cubicBezTo>
                    <a:pt x="148049" y="38107"/>
                    <a:pt x="147928" y="37946"/>
                    <a:pt x="147766" y="37865"/>
                  </a:cubicBezTo>
                  <a:cubicBezTo>
                    <a:pt x="147000" y="37421"/>
                    <a:pt x="146436" y="36816"/>
                    <a:pt x="146032" y="36050"/>
                  </a:cubicBezTo>
                  <a:cubicBezTo>
                    <a:pt x="145952" y="35929"/>
                    <a:pt x="145911" y="35808"/>
                    <a:pt x="145831" y="35647"/>
                  </a:cubicBezTo>
                  <a:cubicBezTo>
                    <a:pt x="145669" y="35163"/>
                    <a:pt x="145387" y="34719"/>
                    <a:pt x="144984" y="34397"/>
                  </a:cubicBezTo>
                  <a:cubicBezTo>
                    <a:pt x="144661" y="33509"/>
                    <a:pt x="144137" y="32703"/>
                    <a:pt x="143492" y="32017"/>
                  </a:cubicBezTo>
                  <a:lnTo>
                    <a:pt x="143371" y="31856"/>
                  </a:lnTo>
                  <a:cubicBezTo>
                    <a:pt x="143250" y="31574"/>
                    <a:pt x="143129" y="31291"/>
                    <a:pt x="142967" y="31009"/>
                  </a:cubicBezTo>
                  <a:cubicBezTo>
                    <a:pt x="142685" y="30565"/>
                    <a:pt x="142524" y="30081"/>
                    <a:pt x="142403" y="29557"/>
                  </a:cubicBezTo>
                  <a:cubicBezTo>
                    <a:pt x="142362" y="29194"/>
                    <a:pt x="142161" y="28831"/>
                    <a:pt x="141878" y="28589"/>
                  </a:cubicBezTo>
                  <a:cubicBezTo>
                    <a:pt x="141838" y="28549"/>
                    <a:pt x="141798" y="28509"/>
                    <a:pt x="141798" y="28509"/>
                  </a:cubicBezTo>
                  <a:cubicBezTo>
                    <a:pt x="141798" y="28468"/>
                    <a:pt x="141798" y="28428"/>
                    <a:pt x="141838" y="28388"/>
                  </a:cubicBezTo>
                  <a:lnTo>
                    <a:pt x="141838" y="28347"/>
                  </a:lnTo>
                  <a:cubicBezTo>
                    <a:pt x="141919" y="28146"/>
                    <a:pt x="141959" y="27904"/>
                    <a:pt x="141878" y="27742"/>
                  </a:cubicBezTo>
                  <a:lnTo>
                    <a:pt x="141878" y="27742"/>
                  </a:lnTo>
                  <a:cubicBezTo>
                    <a:pt x="142060" y="27843"/>
                    <a:pt x="142251" y="27894"/>
                    <a:pt x="142448" y="27894"/>
                  </a:cubicBezTo>
                  <a:cubicBezTo>
                    <a:pt x="142645" y="27894"/>
                    <a:pt x="142846" y="27843"/>
                    <a:pt x="143048" y="27742"/>
                  </a:cubicBezTo>
                  <a:cubicBezTo>
                    <a:pt x="143411" y="27500"/>
                    <a:pt x="143572" y="27057"/>
                    <a:pt x="143492" y="26654"/>
                  </a:cubicBezTo>
                  <a:cubicBezTo>
                    <a:pt x="143532" y="25726"/>
                    <a:pt x="143653" y="24798"/>
                    <a:pt x="143975" y="23911"/>
                  </a:cubicBezTo>
                  <a:lnTo>
                    <a:pt x="144056" y="23588"/>
                  </a:lnTo>
                  <a:cubicBezTo>
                    <a:pt x="144459" y="22258"/>
                    <a:pt x="144177" y="21048"/>
                    <a:pt x="143250" y="19798"/>
                  </a:cubicBezTo>
                  <a:cubicBezTo>
                    <a:pt x="143088" y="19031"/>
                    <a:pt x="142766" y="18305"/>
                    <a:pt x="142322" y="17660"/>
                  </a:cubicBezTo>
                  <a:cubicBezTo>
                    <a:pt x="142322" y="17499"/>
                    <a:pt x="142282" y="17337"/>
                    <a:pt x="142161" y="17217"/>
                  </a:cubicBezTo>
                  <a:cubicBezTo>
                    <a:pt x="142040" y="17096"/>
                    <a:pt x="141878" y="17055"/>
                    <a:pt x="141717" y="17055"/>
                  </a:cubicBezTo>
                  <a:lnTo>
                    <a:pt x="141636" y="17055"/>
                  </a:lnTo>
                  <a:cubicBezTo>
                    <a:pt x="141354" y="17055"/>
                    <a:pt x="141112" y="17136"/>
                    <a:pt x="140870" y="17257"/>
                  </a:cubicBezTo>
                  <a:cubicBezTo>
                    <a:pt x="140655" y="17425"/>
                    <a:pt x="140396" y="17521"/>
                    <a:pt x="140129" y="17521"/>
                  </a:cubicBezTo>
                  <a:cubicBezTo>
                    <a:pt x="139946" y="17521"/>
                    <a:pt x="139760" y="17476"/>
                    <a:pt x="139580" y="17378"/>
                  </a:cubicBezTo>
                  <a:cubicBezTo>
                    <a:pt x="139411" y="17260"/>
                    <a:pt x="139214" y="17205"/>
                    <a:pt x="139016" y="17205"/>
                  </a:cubicBezTo>
                  <a:cubicBezTo>
                    <a:pt x="138740" y="17205"/>
                    <a:pt x="138460" y="17311"/>
                    <a:pt x="138249" y="17499"/>
                  </a:cubicBezTo>
                  <a:cubicBezTo>
                    <a:pt x="138168" y="17539"/>
                    <a:pt x="138087" y="17620"/>
                    <a:pt x="138007" y="17700"/>
                  </a:cubicBezTo>
                  <a:cubicBezTo>
                    <a:pt x="137886" y="17821"/>
                    <a:pt x="137805" y="17902"/>
                    <a:pt x="137765" y="17902"/>
                  </a:cubicBezTo>
                  <a:cubicBezTo>
                    <a:pt x="137523" y="17579"/>
                    <a:pt x="137200" y="17337"/>
                    <a:pt x="136837" y="17217"/>
                  </a:cubicBezTo>
                  <a:cubicBezTo>
                    <a:pt x="136555" y="17096"/>
                    <a:pt x="136273" y="16934"/>
                    <a:pt x="136111" y="16692"/>
                  </a:cubicBezTo>
                  <a:cubicBezTo>
                    <a:pt x="136031" y="16571"/>
                    <a:pt x="135910" y="16531"/>
                    <a:pt x="135748" y="16531"/>
                  </a:cubicBezTo>
                  <a:cubicBezTo>
                    <a:pt x="135705" y="16520"/>
                    <a:pt x="135659" y="16515"/>
                    <a:pt x="135612" y="16515"/>
                  </a:cubicBezTo>
                  <a:cubicBezTo>
                    <a:pt x="135485" y="16515"/>
                    <a:pt x="135353" y="16553"/>
                    <a:pt x="135264" y="16612"/>
                  </a:cubicBezTo>
                  <a:cubicBezTo>
                    <a:pt x="135155" y="16721"/>
                    <a:pt x="135062" y="16764"/>
                    <a:pt x="134960" y="16764"/>
                  </a:cubicBezTo>
                  <a:cubicBezTo>
                    <a:pt x="134836" y="16764"/>
                    <a:pt x="134697" y="16700"/>
                    <a:pt x="134498" y="16612"/>
                  </a:cubicBezTo>
                  <a:cubicBezTo>
                    <a:pt x="134377" y="16571"/>
                    <a:pt x="134297" y="16531"/>
                    <a:pt x="134176" y="16491"/>
                  </a:cubicBezTo>
                  <a:cubicBezTo>
                    <a:pt x="133998" y="16424"/>
                    <a:pt x="133820" y="16394"/>
                    <a:pt x="133643" y="16394"/>
                  </a:cubicBezTo>
                  <a:cubicBezTo>
                    <a:pt x="133498" y="16394"/>
                    <a:pt x="133353" y="16414"/>
                    <a:pt x="133208" y="16450"/>
                  </a:cubicBezTo>
                  <a:cubicBezTo>
                    <a:pt x="132038" y="16773"/>
                    <a:pt x="130949" y="17297"/>
                    <a:pt x="129941" y="17983"/>
                  </a:cubicBezTo>
                  <a:cubicBezTo>
                    <a:pt x="129860" y="18063"/>
                    <a:pt x="129780" y="18144"/>
                    <a:pt x="129699" y="18225"/>
                  </a:cubicBezTo>
                  <a:cubicBezTo>
                    <a:pt x="129350" y="18510"/>
                    <a:pt x="129026" y="18771"/>
                    <a:pt x="128629" y="18771"/>
                  </a:cubicBezTo>
                  <a:cubicBezTo>
                    <a:pt x="128521" y="18771"/>
                    <a:pt x="128408" y="18752"/>
                    <a:pt x="128287" y="18709"/>
                  </a:cubicBezTo>
                  <a:cubicBezTo>
                    <a:pt x="127918" y="18339"/>
                    <a:pt x="127447" y="18139"/>
                    <a:pt x="126937" y="18139"/>
                  </a:cubicBezTo>
                  <a:cubicBezTo>
                    <a:pt x="126890" y="18139"/>
                    <a:pt x="126843" y="18141"/>
                    <a:pt x="126795" y="18144"/>
                  </a:cubicBezTo>
                  <a:lnTo>
                    <a:pt x="126352" y="18144"/>
                  </a:lnTo>
                  <a:cubicBezTo>
                    <a:pt x="126308" y="18155"/>
                    <a:pt x="126262" y="18160"/>
                    <a:pt x="126215" y="18160"/>
                  </a:cubicBezTo>
                  <a:cubicBezTo>
                    <a:pt x="126085" y="18160"/>
                    <a:pt x="125945" y="18122"/>
                    <a:pt x="125827" y="18063"/>
                  </a:cubicBezTo>
                  <a:cubicBezTo>
                    <a:pt x="125545" y="17902"/>
                    <a:pt x="125222" y="17781"/>
                    <a:pt x="124900" y="17741"/>
                  </a:cubicBezTo>
                  <a:cubicBezTo>
                    <a:pt x="124618" y="17660"/>
                    <a:pt x="124376" y="17579"/>
                    <a:pt x="124134" y="17458"/>
                  </a:cubicBezTo>
                  <a:cubicBezTo>
                    <a:pt x="123448" y="17136"/>
                    <a:pt x="122762" y="16975"/>
                    <a:pt x="122036" y="16975"/>
                  </a:cubicBezTo>
                  <a:cubicBezTo>
                    <a:pt x="121754" y="16975"/>
                    <a:pt x="121432" y="16934"/>
                    <a:pt x="121190" y="16934"/>
                  </a:cubicBezTo>
                  <a:cubicBezTo>
                    <a:pt x="120860" y="16818"/>
                    <a:pt x="120530" y="16757"/>
                    <a:pt x="120205" y="16757"/>
                  </a:cubicBezTo>
                  <a:cubicBezTo>
                    <a:pt x="119854" y="16757"/>
                    <a:pt x="119508" y="16828"/>
                    <a:pt x="119173" y="16975"/>
                  </a:cubicBezTo>
                  <a:cubicBezTo>
                    <a:pt x="119045" y="17022"/>
                    <a:pt x="118962" y="17051"/>
                    <a:pt x="118903" y="17051"/>
                  </a:cubicBezTo>
                  <a:cubicBezTo>
                    <a:pt x="118812" y="17051"/>
                    <a:pt x="118778" y="16984"/>
                    <a:pt x="118729" y="16813"/>
                  </a:cubicBezTo>
                  <a:cubicBezTo>
                    <a:pt x="118339" y="15882"/>
                    <a:pt x="118038" y="15600"/>
                    <a:pt x="117393" y="15600"/>
                  </a:cubicBezTo>
                  <a:cubicBezTo>
                    <a:pt x="117172" y="15600"/>
                    <a:pt x="116911" y="15633"/>
                    <a:pt x="116592" y="15684"/>
                  </a:cubicBezTo>
                  <a:cubicBezTo>
                    <a:pt x="116481" y="15732"/>
                    <a:pt x="116357" y="15754"/>
                    <a:pt x="116230" y="15754"/>
                  </a:cubicBezTo>
                  <a:cubicBezTo>
                    <a:pt x="116036" y="15754"/>
                    <a:pt x="115835" y="15701"/>
                    <a:pt x="115664" y="15603"/>
                  </a:cubicBezTo>
                  <a:cubicBezTo>
                    <a:pt x="115302" y="15313"/>
                    <a:pt x="114874" y="15154"/>
                    <a:pt x="114411" y="15154"/>
                  </a:cubicBezTo>
                  <a:cubicBezTo>
                    <a:pt x="114358" y="15154"/>
                    <a:pt x="114306" y="15156"/>
                    <a:pt x="114253" y="15160"/>
                  </a:cubicBezTo>
                  <a:cubicBezTo>
                    <a:pt x="113809" y="15160"/>
                    <a:pt x="113608" y="14998"/>
                    <a:pt x="113608" y="14595"/>
                  </a:cubicBezTo>
                  <a:cubicBezTo>
                    <a:pt x="113608" y="14555"/>
                    <a:pt x="113608" y="14555"/>
                    <a:pt x="113608" y="14514"/>
                  </a:cubicBezTo>
                  <a:cubicBezTo>
                    <a:pt x="113608" y="14353"/>
                    <a:pt x="113608" y="13950"/>
                    <a:pt x="113164" y="13869"/>
                  </a:cubicBezTo>
                  <a:cubicBezTo>
                    <a:pt x="112841" y="13829"/>
                    <a:pt x="112559" y="13708"/>
                    <a:pt x="112277" y="13587"/>
                  </a:cubicBezTo>
                  <a:cubicBezTo>
                    <a:pt x="111954" y="13466"/>
                    <a:pt x="111632" y="13345"/>
                    <a:pt x="111309" y="13305"/>
                  </a:cubicBezTo>
                  <a:cubicBezTo>
                    <a:pt x="110944" y="13228"/>
                    <a:pt x="110572" y="13193"/>
                    <a:pt x="110202" y="13193"/>
                  </a:cubicBezTo>
                  <a:cubicBezTo>
                    <a:pt x="109591" y="13193"/>
                    <a:pt x="108983" y="13290"/>
                    <a:pt x="108405" y="13466"/>
                  </a:cubicBezTo>
                  <a:cubicBezTo>
                    <a:pt x="107397" y="13748"/>
                    <a:pt x="106429" y="14192"/>
                    <a:pt x="105582" y="14797"/>
                  </a:cubicBezTo>
                  <a:cubicBezTo>
                    <a:pt x="104493" y="15563"/>
                    <a:pt x="104171" y="17015"/>
                    <a:pt x="104816" y="18144"/>
                  </a:cubicBezTo>
                  <a:cubicBezTo>
                    <a:pt x="105179" y="18668"/>
                    <a:pt x="105058" y="18991"/>
                    <a:pt x="104695" y="19435"/>
                  </a:cubicBezTo>
                  <a:cubicBezTo>
                    <a:pt x="104018" y="20280"/>
                    <a:pt x="103486" y="20677"/>
                    <a:pt x="102934" y="20677"/>
                  </a:cubicBezTo>
                  <a:cubicBezTo>
                    <a:pt x="102565" y="20677"/>
                    <a:pt x="102187" y="20500"/>
                    <a:pt x="101751" y="20161"/>
                  </a:cubicBezTo>
                  <a:lnTo>
                    <a:pt x="101711" y="20120"/>
                  </a:lnTo>
                  <a:cubicBezTo>
                    <a:pt x="101186" y="19677"/>
                    <a:pt x="100622" y="19354"/>
                    <a:pt x="100057" y="19031"/>
                  </a:cubicBezTo>
                  <a:cubicBezTo>
                    <a:pt x="98888" y="18426"/>
                    <a:pt x="97597" y="18063"/>
                    <a:pt x="96307" y="17983"/>
                  </a:cubicBezTo>
                  <a:cubicBezTo>
                    <a:pt x="94693" y="17942"/>
                    <a:pt x="94008" y="17337"/>
                    <a:pt x="93806" y="15684"/>
                  </a:cubicBezTo>
                  <a:cubicBezTo>
                    <a:pt x="93727" y="15290"/>
                    <a:pt x="93610" y="14473"/>
                    <a:pt x="92665" y="14473"/>
                  </a:cubicBezTo>
                  <a:cubicBezTo>
                    <a:pt x="92642" y="14473"/>
                    <a:pt x="92620" y="14473"/>
                    <a:pt x="92596" y="14474"/>
                  </a:cubicBezTo>
                  <a:cubicBezTo>
                    <a:pt x="92435" y="14474"/>
                    <a:pt x="92274" y="14434"/>
                    <a:pt x="92112" y="14353"/>
                  </a:cubicBezTo>
                  <a:lnTo>
                    <a:pt x="91790" y="14272"/>
                  </a:lnTo>
                  <a:cubicBezTo>
                    <a:pt x="91507" y="14192"/>
                    <a:pt x="91225" y="14071"/>
                    <a:pt x="90943" y="13869"/>
                  </a:cubicBezTo>
                  <a:cubicBezTo>
                    <a:pt x="90580" y="13587"/>
                    <a:pt x="90096" y="13426"/>
                    <a:pt x="89652" y="13345"/>
                  </a:cubicBezTo>
                  <a:cubicBezTo>
                    <a:pt x="89370" y="13345"/>
                    <a:pt x="89128" y="13264"/>
                    <a:pt x="88886" y="13184"/>
                  </a:cubicBezTo>
                  <a:cubicBezTo>
                    <a:pt x="88591" y="13057"/>
                    <a:pt x="88285" y="12997"/>
                    <a:pt x="87979" y="12997"/>
                  </a:cubicBezTo>
                  <a:cubicBezTo>
                    <a:pt x="87700" y="12997"/>
                    <a:pt x="87421" y="13047"/>
                    <a:pt x="87152" y="13143"/>
                  </a:cubicBezTo>
                  <a:cubicBezTo>
                    <a:pt x="86960" y="13232"/>
                    <a:pt x="86773" y="13277"/>
                    <a:pt x="86580" y="13277"/>
                  </a:cubicBezTo>
                  <a:cubicBezTo>
                    <a:pt x="86246" y="13277"/>
                    <a:pt x="85892" y="13142"/>
                    <a:pt x="85458" y="12861"/>
                  </a:cubicBezTo>
                  <a:cubicBezTo>
                    <a:pt x="85055" y="12579"/>
                    <a:pt x="84571" y="12417"/>
                    <a:pt x="84127" y="12296"/>
                  </a:cubicBezTo>
                  <a:lnTo>
                    <a:pt x="83885" y="12256"/>
                  </a:lnTo>
                  <a:cubicBezTo>
                    <a:pt x="83522" y="12175"/>
                    <a:pt x="83240" y="12095"/>
                    <a:pt x="83200" y="11933"/>
                  </a:cubicBezTo>
                  <a:cubicBezTo>
                    <a:pt x="83159" y="11691"/>
                    <a:pt x="83119" y="11490"/>
                    <a:pt x="83038" y="11288"/>
                  </a:cubicBezTo>
                  <a:cubicBezTo>
                    <a:pt x="82958" y="11046"/>
                    <a:pt x="82917" y="10845"/>
                    <a:pt x="82877" y="10603"/>
                  </a:cubicBezTo>
                  <a:cubicBezTo>
                    <a:pt x="82837" y="10159"/>
                    <a:pt x="82595" y="9917"/>
                    <a:pt x="82191" y="9917"/>
                  </a:cubicBezTo>
                  <a:lnTo>
                    <a:pt x="82151" y="9917"/>
                  </a:lnTo>
                  <a:cubicBezTo>
                    <a:pt x="82104" y="9908"/>
                    <a:pt x="82058" y="9903"/>
                    <a:pt x="82014" y="9903"/>
                  </a:cubicBezTo>
                  <a:cubicBezTo>
                    <a:pt x="81677" y="9903"/>
                    <a:pt x="81425" y="10161"/>
                    <a:pt x="81425" y="10482"/>
                  </a:cubicBezTo>
                  <a:cubicBezTo>
                    <a:pt x="81425" y="10522"/>
                    <a:pt x="81425" y="10522"/>
                    <a:pt x="81385" y="10562"/>
                  </a:cubicBezTo>
                  <a:cubicBezTo>
                    <a:pt x="81358" y="10562"/>
                    <a:pt x="81331" y="10580"/>
                    <a:pt x="81316" y="10580"/>
                  </a:cubicBezTo>
                  <a:cubicBezTo>
                    <a:pt x="81309" y="10580"/>
                    <a:pt x="81304" y="10576"/>
                    <a:pt x="81304" y="10562"/>
                  </a:cubicBezTo>
                  <a:cubicBezTo>
                    <a:pt x="80981" y="10522"/>
                    <a:pt x="80780" y="10361"/>
                    <a:pt x="80618" y="9877"/>
                  </a:cubicBezTo>
                  <a:cubicBezTo>
                    <a:pt x="80578" y="9836"/>
                    <a:pt x="80498" y="9594"/>
                    <a:pt x="80860" y="9433"/>
                  </a:cubicBezTo>
                  <a:cubicBezTo>
                    <a:pt x="81707" y="9070"/>
                    <a:pt x="82474" y="8425"/>
                    <a:pt x="82998" y="7659"/>
                  </a:cubicBezTo>
                  <a:cubicBezTo>
                    <a:pt x="83321" y="7134"/>
                    <a:pt x="83482" y="6529"/>
                    <a:pt x="83361" y="5924"/>
                  </a:cubicBezTo>
                  <a:cubicBezTo>
                    <a:pt x="83321" y="5279"/>
                    <a:pt x="82958" y="4714"/>
                    <a:pt x="82353" y="4473"/>
                  </a:cubicBezTo>
                  <a:cubicBezTo>
                    <a:pt x="82232" y="4352"/>
                    <a:pt x="82151" y="4190"/>
                    <a:pt x="82151" y="4029"/>
                  </a:cubicBezTo>
                  <a:cubicBezTo>
                    <a:pt x="82111" y="3908"/>
                    <a:pt x="82111" y="3787"/>
                    <a:pt x="82191" y="3706"/>
                  </a:cubicBezTo>
                  <a:cubicBezTo>
                    <a:pt x="82595" y="3505"/>
                    <a:pt x="82958" y="3222"/>
                    <a:pt x="83200" y="2859"/>
                  </a:cubicBezTo>
                  <a:cubicBezTo>
                    <a:pt x="83280" y="2738"/>
                    <a:pt x="83401" y="2617"/>
                    <a:pt x="83482" y="2496"/>
                  </a:cubicBezTo>
                  <a:cubicBezTo>
                    <a:pt x="83804" y="2214"/>
                    <a:pt x="83925" y="1770"/>
                    <a:pt x="83804" y="1367"/>
                  </a:cubicBezTo>
                  <a:cubicBezTo>
                    <a:pt x="83684" y="1085"/>
                    <a:pt x="83442" y="843"/>
                    <a:pt x="83119" y="803"/>
                  </a:cubicBezTo>
                  <a:cubicBezTo>
                    <a:pt x="83038" y="762"/>
                    <a:pt x="82958" y="762"/>
                    <a:pt x="82877" y="682"/>
                  </a:cubicBezTo>
                  <a:cubicBezTo>
                    <a:pt x="82796" y="601"/>
                    <a:pt x="82695" y="561"/>
                    <a:pt x="82595" y="561"/>
                  </a:cubicBezTo>
                  <a:cubicBezTo>
                    <a:pt x="82494" y="561"/>
                    <a:pt x="82393" y="601"/>
                    <a:pt x="82312" y="682"/>
                  </a:cubicBezTo>
                  <a:cubicBezTo>
                    <a:pt x="82111" y="843"/>
                    <a:pt x="82111" y="1125"/>
                    <a:pt x="82272" y="1327"/>
                  </a:cubicBezTo>
                  <a:cubicBezTo>
                    <a:pt x="82070" y="1327"/>
                    <a:pt x="81909" y="1407"/>
                    <a:pt x="81788" y="1488"/>
                  </a:cubicBezTo>
                  <a:cubicBezTo>
                    <a:pt x="81788" y="1448"/>
                    <a:pt x="81788" y="1407"/>
                    <a:pt x="81748" y="1327"/>
                  </a:cubicBezTo>
                  <a:cubicBezTo>
                    <a:pt x="81707" y="1246"/>
                    <a:pt x="81707" y="1166"/>
                    <a:pt x="81707" y="1045"/>
                  </a:cubicBezTo>
                  <a:lnTo>
                    <a:pt x="81707" y="1004"/>
                  </a:lnTo>
                  <a:cubicBezTo>
                    <a:pt x="81748" y="682"/>
                    <a:pt x="81546" y="359"/>
                    <a:pt x="81223" y="278"/>
                  </a:cubicBezTo>
                  <a:cubicBezTo>
                    <a:pt x="80812" y="134"/>
                    <a:pt x="80296" y="1"/>
                    <a:pt x="79755"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6717;p30">
              <a:extLst>
                <a:ext uri="{FF2B5EF4-FFF2-40B4-BE49-F238E27FC236}">
                  <a16:creationId xmlns:a16="http://schemas.microsoft.com/office/drawing/2014/main" id="{AC1FFB1F-0F26-7F4D-9D4D-ED6CA3124306}"/>
                </a:ext>
              </a:extLst>
            </p:cNvPr>
            <p:cNvSpPr/>
            <p:nvPr/>
          </p:nvSpPr>
          <p:spPr>
            <a:xfrm>
              <a:off x="1084595" y="2365901"/>
              <a:ext cx="195843" cy="367234"/>
            </a:xfrm>
            <a:custGeom>
              <a:avLst/>
              <a:gdLst/>
              <a:ahLst/>
              <a:cxnLst/>
              <a:rect l="l" t="t" r="r" b="b"/>
              <a:pathLst>
                <a:path w="12544" h="23518" extrusionOk="0">
                  <a:moveTo>
                    <a:pt x="2842" y="0"/>
                  </a:moveTo>
                  <a:cubicBezTo>
                    <a:pt x="2424" y="0"/>
                    <a:pt x="2104" y="72"/>
                    <a:pt x="1937" y="233"/>
                  </a:cubicBezTo>
                  <a:cubicBezTo>
                    <a:pt x="1009" y="1160"/>
                    <a:pt x="1" y="23260"/>
                    <a:pt x="1" y="23260"/>
                  </a:cubicBezTo>
                  <a:cubicBezTo>
                    <a:pt x="224" y="23428"/>
                    <a:pt x="504" y="23518"/>
                    <a:pt x="776" y="23518"/>
                  </a:cubicBezTo>
                  <a:cubicBezTo>
                    <a:pt x="898" y="23518"/>
                    <a:pt x="1018" y="23500"/>
                    <a:pt x="1130" y="23462"/>
                  </a:cubicBezTo>
                  <a:lnTo>
                    <a:pt x="1251" y="23462"/>
                  </a:lnTo>
                  <a:cubicBezTo>
                    <a:pt x="1533" y="23381"/>
                    <a:pt x="1816" y="23220"/>
                    <a:pt x="2058" y="23018"/>
                  </a:cubicBezTo>
                  <a:cubicBezTo>
                    <a:pt x="2259" y="22857"/>
                    <a:pt x="2461" y="22777"/>
                    <a:pt x="2663" y="22696"/>
                  </a:cubicBezTo>
                  <a:cubicBezTo>
                    <a:pt x="3671" y="22575"/>
                    <a:pt x="4639" y="22252"/>
                    <a:pt x="5566" y="21809"/>
                  </a:cubicBezTo>
                  <a:lnTo>
                    <a:pt x="5647" y="21728"/>
                  </a:lnTo>
                  <a:cubicBezTo>
                    <a:pt x="6608" y="21194"/>
                    <a:pt x="7506" y="20692"/>
                    <a:pt x="8535" y="20692"/>
                  </a:cubicBezTo>
                  <a:cubicBezTo>
                    <a:pt x="8672" y="20692"/>
                    <a:pt x="8812" y="20701"/>
                    <a:pt x="8954" y="20720"/>
                  </a:cubicBezTo>
                  <a:cubicBezTo>
                    <a:pt x="9039" y="20746"/>
                    <a:pt x="9125" y="20758"/>
                    <a:pt x="9209" y="20758"/>
                  </a:cubicBezTo>
                  <a:cubicBezTo>
                    <a:pt x="9646" y="20758"/>
                    <a:pt x="10043" y="20427"/>
                    <a:pt x="10043" y="19953"/>
                  </a:cubicBezTo>
                  <a:cubicBezTo>
                    <a:pt x="10083" y="19832"/>
                    <a:pt x="10164" y="19671"/>
                    <a:pt x="10245" y="19671"/>
                  </a:cubicBezTo>
                  <a:cubicBezTo>
                    <a:pt x="10608" y="19671"/>
                    <a:pt x="10930" y="19591"/>
                    <a:pt x="11293" y="19470"/>
                  </a:cubicBezTo>
                  <a:cubicBezTo>
                    <a:pt x="11495" y="19389"/>
                    <a:pt x="11696" y="19349"/>
                    <a:pt x="11938" y="19308"/>
                  </a:cubicBezTo>
                  <a:cubicBezTo>
                    <a:pt x="11616" y="18340"/>
                    <a:pt x="11374" y="17372"/>
                    <a:pt x="11454" y="16848"/>
                  </a:cubicBezTo>
                  <a:cubicBezTo>
                    <a:pt x="11777" y="15517"/>
                    <a:pt x="11616" y="11888"/>
                    <a:pt x="11616" y="10678"/>
                  </a:cubicBezTo>
                  <a:cubicBezTo>
                    <a:pt x="11616" y="9468"/>
                    <a:pt x="12543" y="7935"/>
                    <a:pt x="11454" y="7492"/>
                  </a:cubicBezTo>
                  <a:cubicBezTo>
                    <a:pt x="10406" y="7048"/>
                    <a:pt x="10567" y="4790"/>
                    <a:pt x="9519" y="2975"/>
                  </a:cubicBezTo>
                  <a:cubicBezTo>
                    <a:pt x="8659" y="1488"/>
                    <a:pt x="4739" y="0"/>
                    <a:pt x="2842"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6718;p30">
              <a:extLst>
                <a:ext uri="{FF2B5EF4-FFF2-40B4-BE49-F238E27FC236}">
                  <a16:creationId xmlns:a16="http://schemas.microsoft.com/office/drawing/2014/main" id="{0EC3B0A6-2A02-1F47-91F6-2780D9A2AA93}"/>
                </a:ext>
              </a:extLst>
            </p:cNvPr>
            <p:cNvSpPr/>
            <p:nvPr/>
          </p:nvSpPr>
          <p:spPr>
            <a:xfrm>
              <a:off x="1569422" y="2771909"/>
              <a:ext cx="346941" cy="344810"/>
            </a:xfrm>
            <a:custGeom>
              <a:avLst/>
              <a:gdLst/>
              <a:ahLst/>
              <a:cxnLst/>
              <a:rect l="l" t="t" r="r" b="b"/>
              <a:pathLst>
                <a:path w="22222" h="22082" extrusionOk="0">
                  <a:moveTo>
                    <a:pt x="15124" y="1"/>
                  </a:moveTo>
                  <a:lnTo>
                    <a:pt x="4114" y="485"/>
                  </a:lnTo>
                  <a:lnTo>
                    <a:pt x="3428" y="1816"/>
                  </a:lnTo>
                  <a:cubicBezTo>
                    <a:pt x="3549" y="2017"/>
                    <a:pt x="3549" y="2259"/>
                    <a:pt x="3469" y="2501"/>
                  </a:cubicBezTo>
                  <a:cubicBezTo>
                    <a:pt x="3267" y="3388"/>
                    <a:pt x="3146" y="4276"/>
                    <a:pt x="3146" y="5203"/>
                  </a:cubicBezTo>
                  <a:cubicBezTo>
                    <a:pt x="3186" y="5405"/>
                    <a:pt x="3146" y="5607"/>
                    <a:pt x="3025" y="5768"/>
                  </a:cubicBezTo>
                  <a:cubicBezTo>
                    <a:pt x="2904" y="5970"/>
                    <a:pt x="2783" y="6131"/>
                    <a:pt x="2662" y="6332"/>
                  </a:cubicBezTo>
                  <a:cubicBezTo>
                    <a:pt x="2541" y="6494"/>
                    <a:pt x="2339" y="6816"/>
                    <a:pt x="2178" y="7099"/>
                  </a:cubicBezTo>
                  <a:lnTo>
                    <a:pt x="2138" y="7139"/>
                  </a:lnTo>
                  <a:cubicBezTo>
                    <a:pt x="1936" y="7381"/>
                    <a:pt x="1855" y="7663"/>
                    <a:pt x="1936" y="7946"/>
                  </a:cubicBezTo>
                  <a:cubicBezTo>
                    <a:pt x="2057" y="8147"/>
                    <a:pt x="2259" y="8268"/>
                    <a:pt x="2501" y="8309"/>
                  </a:cubicBezTo>
                  <a:cubicBezTo>
                    <a:pt x="2460" y="8470"/>
                    <a:pt x="2501" y="8631"/>
                    <a:pt x="2541" y="8793"/>
                  </a:cubicBezTo>
                  <a:cubicBezTo>
                    <a:pt x="2514" y="8789"/>
                    <a:pt x="2486" y="8787"/>
                    <a:pt x="2459" y="8787"/>
                  </a:cubicBezTo>
                  <a:cubicBezTo>
                    <a:pt x="2166" y="8787"/>
                    <a:pt x="1892" y="8981"/>
                    <a:pt x="1855" y="9277"/>
                  </a:cubicBezTo>
                  <a:cubicBezTo>
                    <a:pt x="1775" y="9559"/>
                    <a:pt x="1815" y="9881"/>
                    <a:pt x="1936" y="10164"/>
                  </a:cubicBezTo>
                  <a:lnTo>
                    <a:pt x="1815" y="10164"/>
                  </a:lnTo>
                  <a:lnTo>
                    <a:pt x="1815" y="10406"/>
                  </a:lnTo>
                  <a:lnTo>
                    <a:pt x="1815" y="10688"/>
                  </a:lnTo>
                  <a:cubicBezTo>
                    <a:pt x="1815" y="10849"/>
                    <a:pt x="1815" y="11011"/>
                    <a:pt x="1815" y="11172"/>
                  </a:cubicBezTo>
                  <a:cubicBezTo>
                    <a:pt x="1735" y="11858"/>
                    <a:pt x="1614" y="12301"/>
                    <a:pt x="1331" y="12503"/>
                  </a:cubicBezTo>
                  <a:cubicBezTo>
                    <a:pt x="1210" y="12563"/>
                    <a:pt x="1069" y="12594"/>
                    <a:pt x="923" y="12594"/>
                  </a:cubicBezTo>
                  <a:cubicBezTo>
                    <a:pt x="777" y="12594"/>
                    <a:pt x="625" y="12563"/>
                    <a:pt x="484" y="12503"/>
                  </a:cubicBezTo>
                  <a:lnTo>
                    <a:pt x="242" y="12382"/>
                  </a:lnTo>
                  <a:lnTo>
                    <a:pt x="121" y="12664"/>
                  </a:lnTo>
                  <a:cubicBezTo>
                    <a:pt x="0" y="13067"/>
                    <a:pt x="41" y="13471"/>
                    <a:pt x="323" y="13834"/>
                  </a:cubicBezTo>
                  <a:cubicBezTo>
                    <a:pt x="807" y="14519"/>
                    <a:pt x="1170" y="15245"/>
                    <a:pt x="1493" y="16011"/>
                  </a:cubicBezTo>
                  <a:cubicBezTo>
                    <a:pt x="1855" y="16979"/>
                    <a:pt x="2420" y="17826"/>
                    <a:pt x="3106" y="18593"/>
                  </a:cubicBezTo>
                  <a:lnTo>
                    <a:pt x="3267" y="18754"/>
                  </a:lnTo>
                  <a:cubicBezTo>
                    <a:pt x="3630" y="19157"/>
                    <a:pt x="4033" y="19560"/>
                    <a:pt x="4477" y="19883"/>
                  </a:cubicBezTo>
                  <a:cubicBezTo>
                    <a:pt x="4840" y="20165"/>
                    <a:pt x="5162" y="20448"/>
                    <a:pt x="5485" y="20770"/>
                  </a:cubicBezTo>
                  <a:cubicBezTo>
                    <a:pt x="5888" y="21174"/>
                    <a:pt x="6251" y="21617"/>
                    <a:pt x="6614" y="22021"/>
                  </a:cubicBezTo>
                  <a:cubicBezTo>
                    <a:pt x="7219" y="22061"/>
                    <a:pt x="7814" y="22081"/>
                    <a:pt x="8404" y="22081"/>
                  </a:cubicBezTo>
                  <a:cubicBezTo>
                    <a:pt x="8994" y="22081"/>
                    <a:pt x="9579" y="22061"/>
                    <a:pt x="10163" y="22021"/>
                  </a:cubicBezTo>
                  <a:lnTo>
                    <a:pt x="16818" y="20528"/>
                  </a:lnTo>
                  <a:cubicBezTo>
                    <a:pt x="18068" y="19923"/>
                    <a:pt x="19237" y="19117"/>
                    <a:pt x="20286" y="18109"/>
                  </a:cubicBezTo>
                  <a:cubicBezTo>
                    <a:pt x="22222" y="16294"/>
                    <a:pt x="21173" y="8026"/>
                    <a:pt x="20407" y="5445"/>
                  </a:cubicBezTo>
                  <a:cubicBezTo>
                    <a:pt x="19681" y="2905"/>
                    <a:pt x="15124" y="1"/>
                    <a:pt x="15124"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6719;p30">
              <a:extLst>
                <a:ext uri="{FF2B5EF4-FFF2-40B4-BE49-F238E27FC236}">
                  <a16:creationId xmlns:a16="http://schemas.microsoft.com/office/drawing/2014/main" id="{2F98B4AC-0BEB-2C46-B575-04B92DFD5482}"/>
                </a:ext>
              </a:extLst>
            </p:cNvPr>
            <p:cNvSpPr/>
            <p:nvPr/>
          </p:nvSpPr>
          <p:spPr>
            <a:xfrm>
              <a:off x="2394240" y="3071661"/>
              <a:ext cx="233610" cy="329086"/>
            </a:xfrm>
            <a:custGeom>
              <a:avLst/>
              <a:gdLst/>
              <a:ahLst/>
              <a:cxnLst/>
              <a:rect l="l" t="t" r="r" b="b"/>
              <a:pathLst>
                <a:path w="14963" h="21075" extrusionOk="0">
                  <a:moveTo>
                    <a:pt x="5445" y="0"/>
                  </a:moveTo>
                  <a:lnTo>
                    <a:pt x="0" y="7381"/>
                  </a:lnTo>
                  <a:cubicBezTo>
                    <a:pt x="0" y="7381"/>
                    <a:pt x="283" y="11293"/>
                    <a:pt x="1049" y="12341"/>
                  </a:cubicBezTo>
                  <a:cubicBezTo>
                    <a:pt x="1761" y="13315"/>
                    <a:pt x="9745" y="21074"/>
                    <a:pt x="12461" y="21074"/>
                  </a:cubicBezTo>
                  <a:cubicBezTo>
                    <a:pt x="12669" y="21074"/>
                    <a:pt x="12846" y="21029"/>
                    <a:pt x="12986" y="20931"/>
                  </a:cubicBezTo>
                  <a:cubicBezTo>
                    <a:pt x="14963" y="19600"/>
                    <a:pt x="11777" y="15205"/>
                    <a:pt x="11938" y="14156"/>
                  </a:cubicBezTo>
                  <a:cubicBezTo>
                    <a:pt x="12059" y="13107"/>
                    <a:pt x="11333" y="12785"/>
                    <a:pt x="11010" y="12341"/>
                  </a:cubicBezTo>
                  <a:cubicBezTo>
                    <a:pt x="10688" y="11898"/>
                    <a:pt x="10405" y="12059"/>
                    <a:pt x="10244" y="10526"/>
                  </a:cubicBezTo>
                  <a:cubicBezTo>
                    <a:pt x="10203" y="10143"/>
                    <a:pt x="10172" y="10018"/>
                    <a:pt x="10131" y="10018"/>
                  </a:cubicBezTo>
                  <a:cubicBezTo>
                    <a:pt x="10055" y="10018"/>
                    <a:pt x="9944" y="10454"/>
                    <a:pt x="9665" y="10454"/>
                  </a:cubicBezTo>
                  <a:cubicBezTo>
                    <a:pt x="9512" y="10454"/>
                    <a:pt x="9309" y="10324"/>
                    <a:pt x="9034" y="9921"/>
                  </a:cubicBezTo>
                  <a:cubicBezTo>
                    <a:pt x="8712" y="9437"/>
                    <a:pt x="8429" y="9478"/>
                    <a:pt x="9195" y="8429"/>
                  </a:cubicBezTo>
                  <a:cubicBezTo>
                    <a:pt x="9962" y="7381"/>
                    <a:pt x="8147" y="6010"/>
                    <a:pt x="8147" y="6010"/>
                  </a:cubicBezTo>
                  <a:cubicBezTo>
                    <a:pt x="8026" y="5243"/>
                    <a:pt x="7824" y="4477"/>
                    <a:pt x="7542" y="3751"/>
                  </a:cubicBezTo>
                  <a:cubicBezTo>
                    <a:pt x="7098" y="2541"/>
                    <a:pt x="7381" y="3307"/>
                    <a:pt x="7219" y="1775"/>
                  </a:cubicBezTo>
                  <a:cubicBezTo>
                    <a:pt x="7098" y="283"/>
                    <a:pt x="5445" y="0"/>
                    <a:pt x="5445" y="0"/>
                  </a:cubicBezTo>
                  <a:close/>
                </a:path>
              </a:pathLst>
            </a:custGeom>
            <a:solidFill>
              <a:srgbClr val="FFB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6720;p30">
              <a:extLst>
                <a:ext uri="{FF2B5EF4-FFF2-40B4-BE49-F238E27FC236}">
                  <a16:creationId xmlns:a16="http://schemas.microsoft.com/office/drawing/2014/main" id="{31395D9B-8F6C-2749-AA49-BF5DCE00FFC1}"/>
                </a:ext>
              </a:extLst>
            </p:cNvPr>
            <p:cNvSpPr/>
            <p:nvPr/>
          </p:nvSpPr>
          <p:spPr>
            <a:xfrm>
              <a:off x="2394240" y="3071661"/>
              <a:ext cx="233610" cy="348261"/>
            </a:xfrm>
            <a:custGeom>
              <a:avLst/>
              <a:gdLst/>
              <a:ahLst/>
              <a:cxnLst/>
              <a:rect l="l" t="t" r="r" b="b"/>
              <a:pathLst>
                <a:path w="14963" h="22303" fill="none" extrusionOk="0">
                  <a:moveTo>
                    <a:pt x="5445" y="0"/>
                  </a:moveTo>
                  <a:cubicBezTo>
                    <a:pt x="5445" y="0"/>
                    <a:pt x="7098" y="283"/>
                    <a:pt x="7219" y="1775"/>
                  </a:cubicBezTo>
                  <a:cubicBezTo>
                    <a:pt x="7381" y="3307"/>
                    <a:pt x="7098" y="2541"/>
                    <a:pt x="7542" y="3751"/>
                  </a:cubicBezTo>
                  <a:cubicBezTo>
                    <a:pt x="7824" y="4477"/>
                    <a:pt x="8026" y="5243"/>
                    <a:pt x="8147" y="6010"/>
                  </a:cubicBezTo>
                  <a:cubicBezTo>
                    <a:pt x="8147" y="6010"/>
                    <a:pt x="9962" y="7381"/>
                    <a:pt x="9195" y="8429"/>
                  </a:cubicBezTo>
                  <a:cubicBezTo>
                    <a:pt x="8429" y="9478"/>
                    <a:pt x="8712" y="9437"/>
                    <a:pt x="9034" y="9921"/>
                  </a:cubicBezTo>
                  <a:cubicBezTo>
                    <a:pt x="10083" y="11454"/>
                    <a:pt x="10083" y="9034"/>
                    <a:pt x="10244" y="10526"/>
                  </a:cubicBezTo>
                  <a:cubicBezTo>
                    <a:pt x="10405" y="12059"/>
                    <a:pt x="10688" y="11898"/>
                    <a:pt x="11010" y="12341"/>
                  </a:cubicBezTo>
                  <a:cubicBezTo>
                    <a:pt x="11333" y="12785"/>
                    <a:pt x="12059" y="13107"/>
                    <a:pt x="11938" y="14156"/>
                  </a:cubicBezTo>
                  <a:cubicBezTo>
                    <a:pt x="11777" y="15205"/>
                    <a:pt x="14963" y="19600"/>
                    <a:pt x="12986" y="20931"/>
                  </a:cubicBezTo>
                  <a:cubicBezTo>
                    <a:pt x="11010" y="22302"/>
                    <a:pt x="1815" y="13390"/>
                    <a:pt x="1049" y="12341"/>
                  </a:cubicBezTo>
                  <a:cubicBezTo>
                    <a:pt x="283" y="11293"/>
                    <a:pt x="0" y="7381"/>
                    <a:pt x="0" y="7381"/>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6721;p30">
              <a:extLst>
                <a:ext uri="{FF2B5EF4-FFF2-40B4-BE49-F238E27FC236}">
                  <a16:creationId xmlns:a16="http://schemas.microsoft.com/office/drawing/2014/main" id="{FB928A19-630A-0C4A-915C-5B0A354592AA}"/>
                </a:ext>
              </a:extLst>
            </p:cNvPr>
            <p:cNvSpPr/>
            <p:nvPr/>
          </p:nvSpPr>
          <p:spPr>
            <a:xfrm>
              <a:off x="1931458" y="3761837"/>
              <a:ext cx="775098" cy="744992"/>
            </a:xfrm>
            <a:custGeom>
              <a:avLst/>
              <a:gdLst/>
              <a:ahLst/>
              <a:cxnLst/>
              <a:rect l="l" t="t" r="r" b="b"/>
              <a:pathLst>
                <a:path w="49646" h="47710" extrusionOk="0">
                  <a:moveTo>
                    <a:pt x="33716" y="0"/>
                  </a:moveTo>
                  <a:lnTo>
                    <a:pt x="1573" y="11454"/>
                  </a:lnTo>
                  <a:lnTo>
                    <a:pt x="1130" y="25609"/>
                  </a:lnTo>
                  <a:cubicBezTo>
                    <a:pt x="1049" y="25851"/>
                    <a:pt x="565" y="27666"/>
                    <a:pt x="1" y="30086"/>
                  </a:cubicBezTo>
                  <a:lnTo>
                    <a:pt x="81" y="30166"/>
                  </a:lnTo>
                  <a:cubicBezTo>
                    <a:pt x="122" y="30207"/>
                    <a:pt x="162" y="30247"/>
                    <a:pt x="202" y="30287"/>
                  </a:cubicBezTo>
                  <a:cubicBezTo>
                    <a:pt x="847" y="31417"/>
                    <a:pt x="1412" y="32586"/>
                    <a:pt x="1775" y="33836"/>
                  </a:cubicBezTo>
                  <a:lnTo>
                    <a:pt x="1977" y="34320"/>
                  </a:lnTo>
                  <a:cubicBezTo>
                    <a:pt x="2420" y="35691"/>
                    <a:pt x="3146" y="36901"/>
                    <a:pt x="4033" y="38031"/>
                  </a:cubicBezTo>
                  <a:cubicBezTo>
                    <a:pt x="4638" y="38756"/>
                    <a:pt x="4921" y="39684"/>
                    <a:pt x="4880" y="40612"/>
                  </a:cubicBezTo>
                  <a:cubicBezTo>
                    <a:pt x="4880" y="40894"/>
                    <a:pt x="4800" y="40975"/>
                    <a:pt x="4800" y="40975"/>
                  </a:cubicBezTo>
                  <a:cubicBezTo>
                    <a:pt x="4759" y="40995"/>
                    <a:pt x="4709" y="41005"/>
                    <a:pt x="4664" y="41005"/>
                  </a:cubicBezTo>
                  <a:cubicBezTo>
                    <a:pt x="4618" y="41005"/>
                    <a:pt x="4578" y="40995"/>
                    <a:pt x="4558" y="40975"/>
                  </a:cubicBezTo>
                  <a:cubicBezTo>
                    <a:pt x="4504" y="40964"/>
                    <a:pt x="4450" y="40959"/>
                    <a:pt x="4396" y="40959"/>
                  </a:cubicBezTo>
                  <a:cubicBezTo>
                    <a:pt x="4251" y="40959"/>
                    <a:pt x="4111" y="40996"/>
                    <a:pt x="3993" y="41055"/>
                  </a:cubicBezTo>
                  <a:cubicBezTo>
                    <a:pt x="3792" y="41257"/>
                    <a:pt x="3671" y="41499"/>
                    <a:pt x="3711" y="41741"/>
                  </a:cubicBezTo>
                  <a:cubicBezTo>
                    <a:pt x="3711" y="41781"/>
                    <a:pt x="3711" y="41862"/>
                    <a:pt x="3711" y="41902"/>
                  </a:cubicBezTo>
                  <a:cubicBezTo>
                    <a:pt x="3671" y="42225"/>
                    <a:pt x="3792" y="42588"/>
                    <a:pt x="4033" y="42870"/>
                  </a:cubicBezTo>
                  <a:cubicBezTo>
                    <a:pt x="4235" y="43112"/>
                    <a:pt x="4316" y="43233"/>
                    <a:pt x="4235" y="43394"/>
                  </a:cubicBezTo>
                  <a:cubicBezTo>
                    <a:pt x="4195" y="43515"/>
                    <a:pt x="4235" y="43596"/>
                    <a:pt x="4275" y="43717"/>
                  </a:cubicBezTo>
                  <a:cubicBezTo>
                    <a:pt x="4396" y="43838"/>
                    <a:pt x="4517" y="43878"/>
                    <a:pt x="4679" y="43878"/>
                  </a:cubicBezTo>
                  <a:lnTo>
                    <a:pt x="4719" y="43878"/>
                  </a:lnTo>
                  <a:cubicBezTo>
                    <a:pt x="4880" y="43919"/>
                    <a:pt x="5001" y="43999"/>
                    <a:pt x="5082" y="44161"/>
                  </a:cubicBezTo>
                  <a:cubicBezTo>
                    <a:pt x="5163" y="44282"/>
                    <a:pt x="5163" y="44443"/>
                    <a:pt x="5082" y="44564"/>
                  </a:cubicBezTo>
                  <a:cubicBezTo>
                    <a:pt x="4800" y="45048"/>
                    <a:pt x="4840" y="45612"/>
                    <a:pt x="5122" y="46096"/>
                  </a:cubicBezTo>
                  <a:cubicBezTo>
                    <a:pt x="5163" y="46258"/>
                    <a:pt x="5324" y="46419"/>
                    <a:pt x="5485" y="46500"/>
                  </a:cubicBezTo>
                  <a:cubicBezTo>
                    <a:pt x="5566" y="46540"/>
                    <a:pt x="5637" y="46560"/>
                    <a:pt x="5707" y="46560"/>
                  </a:cubicBezTo>
                  <a:cubicBezTo>
                    <a:pt x="5778" y="46560"/>
                    <a:pt x="5848" y="46540"/>
                    <a:pt x="5929" y="46500"/>
                  </a:cubicBezTo>
                  <a:cubicBezTo>
                    <a:pt x="6090" y="46459"/>
                    <a:pt x="6211" y="46298"/>
                    <a:pt x="6252" y="46137"/>
                  </a:cubicBezTo>
                  <a:lnTo>
                    <a:pt x="6252" y="46096"/>
                  </a:lnTo>
                  <a:cubicBezTo>
                    <a:pt x="6453" y="46298"/>
                    <a:pt x="6695" y="46459"/>
                    <a:pt x="7018" y="46500"/>
                  </a:cubicBezTo>
                  <a:lnTo>
                    <a:pt x="7099" y="46500"/>
                  </a:lnTo>
                  <a:cubicBezTo>
                    <a:pt x="7219" y="46540"/>
                    <a:pt x="7300" y="46621"/>
                    <a:pt x="7421" y="46782"/>
                  </a:cubicBezTo>
                  <a:cubicBezTo>
                    <a:pt x="7502" y="46984"/>
                    <a:pt x="7623" y="47105"/>
                    <a:pt x="7824" y="47226"/>
                  </a:cubicBezTo>
                  <a:cubicBezTo>
                    <a:pt x="8228" y="47508"/>
                    <a:pt x="8752" y="47669"/>
                    <a:pt x="9276" y="47710"/>
                  </a:cubicBezTo>
                  <a:cubicBezTo>
                    <a:pt x="9841" y="47669"/>
                    <a:pt x="10365" y="47427"/>
                    <a:pt x="10768" y="47064"/>
                  </a:cubicBezTo>
                  <a:cubicBezTo>
                    <a:pt x="11333" y="46822"/>
                    <a:pt x="11938" y="46701"/>
                    <a:pt x="12543" y="46621"/>
                  </a:cubicBezTo>
                  <a:cubicBezTo>
                    <a:pt x="12644" y="46600"/>
                    <a:pt x="12745" y="46590"/>
                    <a:pt x="12845" y="46590"/>
                  </a:cubicBezTo>
                  <a:cubicBezTo>
                    <a:pt x="12946" y="46590"/>
                    <a:pt x="13047" y="46600"/>
                    <a:pt x="13148" y="46621"/>
                  </a:cubicBezTo>
                  <a:cubicBezTo>
                    <a:pt x="13204" y="46621"/>
                    <a:pt x="13263" y="46621"/>
                    <a:pt x="13323" y="46621"/>
                  </a:cubicBezTo>
                  <a:cubicBezTo>
                    <a:pt x="13863" y="46621"/>
                    <a:pt x="14531" y="46588"/>
                    <a:pt x="15003" y="45935"/>
                  </a:cubicBezTo>
                  <a:cubicBezTo>
                    <a:pt x="15205" y="45693"/>
                    <a:pt x="15527" y="45572"/>
                    <a:pt x="15810" y="45572"/>
                  </a:cubicBezTo>
                  <a:cubicBezTo>
                    <a:pt x="15896" y="45561"/>
                    <a:pt x="15982" y="45556"/>
                    <a:pt x="16068" y="45556"/>
                  </a:cubicBezTo>
                  <a:cubicBezTo>
                    <a:pt x="16302" y="45556"/>
                    <a:pt x="16530" y="45594"/>
                    <a:pt x="16737" y="45653"/>
                  </a:cubicBezTo>
                  <a:cubicBezTo>
                    <a:pt x="17060" y="45733"/>
                    <a:pt x="17342" y="45774"/>
                    <a:pt x="17665" y="45774"/>
                  </a:cubicBezTo>
                  <a:cubicBezTo>
                    <a:pt x="17866" y="45733"/>
                    <a:pt x="18108" y="45693"/>
                    <a:pt x="18310" y="45572"/>
                  </a:cubicBezTo>
                  <a:cubicBezTo>
                    <a:pt x="18471" y="45491"/>
                    <a:pt x="18592" y="45451"/>
                    <a:pt x="18673" y="45451"/>
                  </a:cubicBezTo>
                  <a:cubicBezTo>
                    <a:pt x="18955" y="45532"/>
                    <a:pt x="19197" y="45572"/>
                    <a:pt x="19439" y="45612"/>
                  </a:cubicBezTo>
                  <a:cubicBezTo>
                    <a:pt x="19923" y="45693"/>
                    <a:pt x="20367" y="45814"/>
                    <a:pt x="20810" y="46016"/>
                  </a:cubicBezTo>
                  <a:cubicBezTo>
                    <a:pt x="20999" y="46123"/>
                    <a:pt x="21223" y="46177"/>
                    <a:pt x="21447" y="46177"/>
                  </a:cubicBezTo>
                  <a:cubicBezTo>
                    <a:pt x="21559" y="46177"/>
                    <a:pt x="21671" y="46164"/>
                    <a:pt x="21778" y="46137"/>
                  </a:cubicBezTo>
                  <a:cubicBezTo>
                    <a:pt x="21899" y="46096"/>
                    <a:pt x="21980" y="46016"/>
                    <a:pt x="22061" y="45895"/>
                  </a:cubicBezTo>
                  <a:cubicBezTo>
                    <a:pt x="22178" y="45636"/>
                    <a:pt x="22296" y="45514"/>
                    <a:pt x="22494" y="45514"/>
                  </a:cubicBezTo>
                  <a:cubicBezTo>
                    <a:pt x="22635" y="45514"/>
                    <a:pt x="22817" y="45576"/>
                    <a:pt x="23069" y="45693"/>
                  </a:cubicBezTo>
                  <a:cubicBezTo>
                    <a:pt x="23183" y="45722"/>
                    <a:pt x="23317" y="45750"/>
                    <a:pt x="23443" y="45750"/>
                  </a:cubicBezTo>
                  <a:cubicBezTo>
                    <a:pt x="23495" y="45750"/>
                    <a:pt x="23546" y="45745"/>
                    <a:pt x="23593" y="45733"/>
                  </a:cubicBezTo>
                  <a:lnTo>
                    <a:pt x="23795" y="45733"/>
                  </a:lnTo>
                  <a:cubicBezTo>
                    <a:pt x="23916" y="45733"/>
                    <a:pt x="24077" y="45693"/>
                    <a:pt x="24158" y="45612"/>
                  </a:cubicBezTo>
                  <a:cubicBezTo>
                    <a:pt x="24279" y="45491"/>
                    <a:pt x="24319" y="45330"/>
                    <a:pt x="24319" y="45209"/>
                  </a:cubicBezTo>
                  <a:cubicBezTo>
                    <a:pt x="24319" y="45048"/>
                    <a:pt x="24359" y="44886"/>
                    <a:pt x="24480" y="44765"/>
                  </a:cubicBezTo>
                  <a:cubicBezTo>
                    <a:pt x="24521" y="44745"/>
                    <a:pt x="24561" y="44735"/>
                    <a:pt x="24601" y="44735"/>
                  </a:cubicBezTo>
                  <a:cubicBezTo>
                    <a:pt x="24642" y="44735"/>
                    <a:pt x="24682" y="44745"/>
                    <a:pt x="24722" y="44765"/>
                  </a:cubicBezTo>
                  <a:cubicBezTo>
                    <a:pt x="25071" y="44922"/>
                    <a:pt x="25397" y="44985"/>
                    <a:pt x="25706" y="44985"/>
                  </a:cubicBezTo>
                  <a:cubicBezTo>
                    <a:pt x="26433" y="44985"/>
                    <a:pt x="27060" y="44633"/>
                    <a:pt x="27626" y="44322"/>
                  </a:cubicBezTo>
                  <a:lnTo>
                    <a:pt x="27868" y="44201"/>
                  </a:lnTo>
                  <a:cubicBezTo>
                    <a:pt x="28634" y="43717"/>
                    <a:pt x="29400" y="43193"/>
                    <a:pt x="30086" y="42628"/>
                  </a:cubicBezTo>
                  <a:cubicBezTo>
                    <a:pt x="30409" y="42386"/>
                    <a:pt x="30731" y="42144"/>
                    <a:pt x="31054" y="41902"/>
                  </a:cubicBezTo>
                  <a:lnTo>
                    <a:pt x="31094" y="41862"/>
                  </a:lnTo>
                  <a:cubicBezTo>
                    <a:pt x="31941" y="41338"/>
                    <a:pt x="32707" y="40652"/>
                    <a:pt x="33353" y="39845"/>
                  </a:cubicBezTo>
                  <a:cubicBezTo>
                    <a:pt x="33595" y="39523"/>
                    <a:pt x="33877" y="39240"/>
                    <a:pt x="34240" y="39039"/>
                  </a:cubicBezTo>
                  <a:cubicBezTo>
                    <a:pt x="35772" y="38111"/>
                    <a:pt x="36781" y="36700"/>
                    <a:pt x="37708" y="35328"/>
                  </a:cubicBezTo>
                  <a:lnTo>
                    <a:pt x="38031" y="34845"/>
                  </a:lnTo>
                  <a:cubicBezTo>
                    <a:pt x="38233" y="34562"/>
                    <a:pt x="38394" y="34240"/>
                    <a:pt x="38596" y="33917"/>
                  </a:cubicBezTo>
                  <a:cubicBezTo>
                    <a:pt x="38878" y="33312"/>
                    <a:pt x="39281" y="32747"/>
                    <a:pt x="39805" y="32263"/>
                  </a:cubicBezTo>
                  <a:lnTo>
                    <a:pt x="40088" y="32021"/>
                  </a:lnTo>
                  <a:cubicBezTo>
                    <a:pt x="40410" y="31739"/>
                    <a:pt x="40773" y="31457"/>
                    <a:pt x="41177" y="31296"/>
                  </a:cubicBezTo>
                  <a:cubicBezTo>
                    <a:pt x="42104" y="30812"/>
                    <a:pt x="42790" y="29924"/>
                    <a:pt x="42951" y="28876"/>
                  </a:cubicBezTo>
                  <a:cubicBezTo>
                    <a:pt x="43112" y="28311"/>
                    <a:pt x="43274" y="27747"/>
                    <a:pt x="43516" y="27182"/>
                  </a:cubicBezTo>
                  <a:cubicBezTo>
                    <a:pt x="43919" y="26335"/>
                    <a:pt x="44121" y="25448"/>
                    <a:pt x="44201" y="24520"/>
                  </a:cubicBezTo>
                  <a:cubicBezTo>
                    <a:pt x="44242" y="24278"/>
                    <a:pt x="44242" y="24077"/>
                    <a:pt x="44282" y="23875"/>
                  </a:cubicBezTo>
                  <a:cubicBezTo>
                    <a:pt x="44403" y="23351"/>
                    <a:pt x="44403" y="22867"/>
                    <a:pt x="44282" y="22342"/>
                  </a:cubicBezTo>
                  <a:lnTo>
                    <a:pt x="44161" y="21899"/>
                  </a:lnTo>
                  <a:cubicBezTo>
                    <a:pt x="44363" y="21697"/>
                    <a:pt x="44605" y="21536"/>
                    <a:pt x="44887" y="21415"/>
                  </a:cubicBezTo>
                  <a:cubicBezTo>
                    <a:pt x="46056" y="20810"/>
                    <a:pt x="47307" y="20326"/>
                    <a:pt x="48597" y="20003"/>
                  </a:cubicBezTo>
                  <a:cubicBezTo>
                    <a:pt x="49242" y="16777"/>
                    <a:pt x="49646" y="14640"/>
                    <a:pt x="49646" y="14640"/>
                  </a:cubicBezTo>
                  <a:lnTo>
                    <a:pt x="33716" y="0"/>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6722;p30">
              <a:extLst>
                <a:ext uri="{FF2B5EF4-FFF2-40B4-BE49-F238E27FC236}">
                  <a16:creationId xmlns:a16="http://schemas.microsoft.com/office/drawing/2014/main" id="{3DD682EF-8EB5-434D-8183-E17CBBB12272}"/>
                </a:ext>
              </a:extLst>
            </p:cNvPr>
            <p:cNvSpPr/>
            <p:nvPr/>
          </p:nvSpPr>
          <p:spPr>
            <a:xfrm>
              <a:off x="1710464" y="3520249"/>
              <a:ext cx="731649" cy="719570"/>
            </a:xfrm>
            <a:custGeom>
              <a:avLst/>
              <a:gdLst/>
              <a:ahLst/>
              <a:cxnLst/>
              <a:rect l="l" t="t" r="r" b="b"/>
              <a:pathLst>
                <a:path w="46863" h="46082" extrusionOk="0">
                  <a:moveTo>
                    <a:pt x="19510" y="1"/>
                  </a:moveTo>
                  <a:cubicBezTo>
                    <a:pt x="14840" y="1"/>
                    <a:pt x="2783" y="5511"/>
                    <a:pt x="2783" y="5511"/>
                  </a:cubicBezTo>
                  <a:lnTo>
                    <a:pt x="403" y="9181"/>
                  </a:lnTo>
                  <a:lnTo>
                    <a:pt x="403" y="9342"/>
                  </a:lnTo>
                  <a:cubicBezTo>
                    <a:pt x="403" y="9463"/>
                    <a:pt x="444" y="9584"/>
                    <a:pt x="484" y="9705"/>
                  </a:cubicBezTo>
                  <a:cubicBezTo>
                    <a:pt x="524" y="9866"/>
                    <a:pt x="565" y="10028"/>
                    <a:pt x="565" y="10189"/>
                  </a:cubicBezTo>
                  <a:cubicBezTo>
                    <a:pt x="161" y="10350"/>
                    <a:pt x="0" y="10875"/>
                    <a:pt x="242" y="11238"/>
                  </a:cubicBezTo>
                  <a:lnTo>
                    <a:pt x="282" y="11318"/>
                  </a:lnTo>
                  <a:cubicBezTo>
                    <a:pt x="484" y="11843"/>
                    <a:pt x="524" y="12447"/>
                    <a:pt x="363" y="13012"/>
                  </a:cubicBezTo>
                  <a:cubicBezTo>
                    <a:pt x="282" y="13294"/>
                    <a:pt x="282" y="13577"/>
                    <a:pt x="323" y="13859"/>
                  </a:cubicBezTo>
                  <a:cubicBezTo>
                    <a:pt x="484" y="15150"/>
                    <a:pt x="1129" y="16319"/>
                    <a:pt x="2097" y="17206"/>
                  </a:cubicBezTo>
                  <a:cubicBezTo>
                    <a:pt x="2178" y="17287"/>
                    <a:pt x="2299" y="17408"/>
                    <a:pt x="2379" y="17569"/>
                  </a:cubicBezTo>
                  <a:lnTo>
                    <a:pt x="2379" y="17610"/>
                  </a:lnTo>
                  <a:cubicBezTo>
                    <a:pt x="3105" y="18739"/>
                    <a:pt x="3710" y="19908"/>
                    <a:pt x="4275" y="21118"/>
                  </a:cubicBezTo>
                  <a:cubicBezTo>
                    <a:pt x="4759" y="22046"/>
                    <a:pt x="5203" y="23014"/>
                    <a:pt x="5727" y="23941"/>
                  </a:cubicBezTo>
                  <a:cubicBezTo>
                    <a:pt x="5848" y="24103"/>
                    <a:pt x="5928" y="24264"/>
                    <a:pt x="6049" y="24425"/>
                  </a:cubicBezTo>
                  <a:cubicBezTo>
                    <a:pt x="6412" y="25151"/>
                    <a:pt x="6856" y="25796"/>
                    <a:pt x="7340" y="26442"/>
                  </a:cubicBezTo>
                  <a:lnTo>
                    <a:pt x="7501" y="26603"/>
                  </a:lnTo>
                  <a:cubicBezTo>
                    <a:pt x="8187" y="27410"/>
                    <a:pt x="8751" y="28095"/>
                    <a:pt x="8268" y="29144"/>
                  </a:cubicBezTo>
                  <a:cubicBezTo>
                    <a:pt x="8187" y="29305"/>
                    <a:pt x="8187" y="29507"/>
                    <a:pt x="8268" y="29708"/>
                  </a:cubicBezTo>
                  <a:lnTo>
                    <a:pt x="8268" y="29829"/>
                  </a:lnTo>
                  <a:cubicBezTo>
                    <a:pt x="8268" y="29950"/>
                    <a:pt x="8348" y="30112"/>
                    <a:pt x="8348" y="30273"/>
                  </a:cubicBezTo>
                  <a:cubicBezTo>
                    <a:pt x="8469" y="30636"/>
                    <a:pt x="8510" y="31039"/>
                    <a:pt x="8429" y="31443"/>
                  </a:cubicBezTo>
                  <a:cubicBezTo>
                    <a:pt x="8227" y="32209"/>
                    <a:pt x="8389" y="33015"/>
                    <a:pt x="8832" y="33661"/>
                  </a:cubicBezTo>
                  <a:lnTo>
                    <a:pt x="8953" y="33943"/>
                  </a:lnTo>
                  <a:cubicBezTo>
                    <a:pt x="9235" y="34427"/>
                    <a:pt x="9397" y="34991"/>
                    <a:pt x="9437" y="35516"/>
                  </a:cubicBezTo>
                  <a:cubicBezTo>
                    <a:pt x="9437" y="36806"/>
                    <a:pt x="9719" y="38097"/>
                    <a:pt x="10284" y="39266"/>
                  </a:cubicBezTo>
                  <a:cubicBezTo>
                    <a:pt x="10284" y="39307"/>
                    <a:pt x="10284" y="39307"/>
                    <a:pt x="10284" y="39307"/>
                  </a:cubicBezTo>
                  <a:cubicBezTo>
                    <a:pt x="10284" y="40194"/>
                    <a:pt x="10486" y="41000"/>
                    <a:pt x="10970" y="41726"/>
                  </a:cubicBezTo>
                  <a:lnTo>
                    <a:pt x="11050" y="41928"/>
                  </a:lnTo>
                  <a:cubicBezTo>
                    <a:pt x="11776" y="43420"/>
                    <a:pt x="12825" y="44670"/>
                    <a:pt x="14156" y="45638"/>
                  </a:cubicBezTo>
                  <a:cubicBezTo>
                    <a:pt x="14196" y="45679"/>
                    <a:pt x="14236" y="45719"/>
                    <a:pt x="14277" y="45759"/>
                  </a:cubicBezTo>
                  <a:cubicBezTo>
                    <a:pt x="14317" y="45840"/>
                    <a:pt x="14398" y="45921"/>
                    <a:pt x="14438" y="46042"/>
                  </a:cubicBezTo>
                  <a:cubicBezTo>
                    <a:pt x="15244" y="45235"/>
                    <a:pt x="15002" y="44267"/>
                    <a:pt x="15648" y="43501"/>
                  </a:cubicBezTo>
                  <a:cubicBezTo>
                    <a:pt x="15938" y="43173"/>
                    <a:pt x="16122" y="43050"/>
                    <a:pt x="16237" y="43050"/>
                  </a:cubicBezTo>
                  <a:cubicBezTo>
                    <a:pt x="16490" y="43050"/>
                    <a:pt x="16414" y="43640"/>
                    <a:pt x="16414" y="43945"/>
                  </a:cubicBezTo>
                  <a:cubicBezTo>
                    <a:pt x="16414" y="44388"/>
                    <a:pt x="17019" y="45154"/>
                    <a:pt x="17180" y="45598"/>
                  </a:cubicBezTo>
                  <a:cubicBezTo>
                    <a:pt x="17234" y="45759"/>
                    <a:pt x="17436" y="45813"/>
                    <a:pt x="17681" y="45813"/>
                  </a:cubicBezTo>
                  <a:cubicBezTo>
                    <a:pt x="18171" y="45813"/>
                    <a:pt x="18834" y="45598"/>
                    <a:pt x="18834" y="45598"/>
                  </a:cubicBezTo>
                  <a:lnTo>
                    <a:pt x="20810" y="46082"/>
                  </a:lnTo>
                  <a:lnTo>
                    <a:pt x="21979" y="44872"/>
                  </a:lnTo>
                  <a:cubicBezTo>
                    <a:pt x="21979" y="44872"/>
                    <a:pt x="23673" y="44267"/>
                    <a:pt x="23794" y="43501"/>
                  </a:cubicBezTo>
                  <a:cubicBezTo>
                    <a:pt x="23956" y="42735"/>
                    <a:pt x="23351" y="34145"/>
                    <a:pt x="23351" y="34145"/>
                  </a:cubicBezTo>
                  <a:lnTo>
                    <a:pt x="36458" y="23296"/>
                  </a:lnTo>
                  <a:cubicBezTo>
                    <a:pt x="36458" y="23296"/>
                    <a:pt x="43555" y="14222"/>
                    <a:pt x="45209" y="10915"/>
                  </a:cubicBezTo>
                  <a:cubicBezTo>
                    <a:pt x="46862" y="7608"/>
                    <a:pt x="36417" y="3535"/>
                    <a:pt x="36417" y="3535"/>
                  </a:cubicBezTo>
                  <a:cubicBezTo>
                    <a:pt x="36417" y="3535"/>
                    <a:pt x="24198" y="833"/>
                    <a:pt x="20286" y="66"/>
                  </a:cubicBezTo>
                  <a:cubicBezTo>
                    <a:pt x="20058" y="22"/>
                    <a:pt x="19798" y="1"/>
                    <a:pt x="1951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723;p30">
              <a:extLst>
                <a:ext uri="{FF2B5EF4-FFF2-40B4-BE49-F238E27FC236}">
                  <a16:creationId xmlns:a16="http://schemas.microsoft.com/office/drawing/2014/main" id="{3EE3E91D-BC6D-6247-AD03-A9C68712FE1F}"/>
                </a:ext>
              </a:extLst>
            </p:cNvPr>
            <p:cNvSpPr/>
            <p:nvPr/>
          </p:nvSpPr>
          <p:spPr>
            <a:xfrm>
              <a:off x="2076278" y="3733496"/>
              <a:ext cx="431092" cy="407286"/>
            </a:xfrm>
            <a:custGeom>
              <a:avLst/>
              <a:gdLst/>
              <a:ahLst/>
              <a:cxnLst/>
              <a:rect l="l" t="t" r="r" b="b"/>
              <a:pathLst>
                <a:path w="27612" h="26083"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0" y="20520"/>
                    <a:pt x="120" y="20517"/>
                    <a:pt x="179" y="20517"/>
                  </a:cubicBezTo>
                  <a:cubicBezTo>
                    <a:pt x="755" y="20517"/>
                    <a:pt x="1277" y="20866"/>
                    <a:pt x="1533" y="21415"/>
                  </a:cubicBezTo>
                  <a:cubicBezTo>
                    <a:pt x="1976" y="22464"/>
                    <a:pt x="3025" y="22625"/>
                    <a:pt x="2420" y="23996"/>
                  </a:cubicBezTo>
                  <a:cubicBezTo>
                    <a:pt x="1815" y="25367"/>
                    <a:pt x="1210" y="25932"/>
                    <a:pt x="2259" y="25932"/>
                  </a:cubicBezTo>
                  <a:cubicBezTo>
                    <a:pt x="2866" y="25932"/>
                    <a:pt x="3462" y="26083"/>
                    <a:pt x="3974" y="26083"/>
                  </a:cubicBezTo>
                  <a:cubicBezTo>
                    <a:pt x="4380" y="26083"/>
                    <a:pt x="4734" y="25988"/>
                    <a:pt x="5001" y="25650"/>
                  </a:cubicBezTo>
                  <a:cubicBezTo>
                    <a:pt x="5566" y="24883"/>
                    <a:pt x="4840" y="25488"/>
                    <a:pt x="6332" y="24440"/>
                  </a:cubicBezTo>
                  <a:cubicBezTo>
                    <a:pt x="7730" y="23483"/>
                    <a:pt x="7953" y="21519"/>
                    <a:pt x="8686" y="21519"/>
                  </a:cubicBezTo>
                  <a:cubicBezTo>
                    <a:pt x="8757" y="21519"/>
                    <a:pt x="8832" y="21538"/>
                    <a:pt x="8913" y="21576"/>
                  </a:cubicBezTo>
                  <a:cubicBezTo>
                    <a:pt x="9712" y="21976"/>
                    <a:pt x="12242" y="23617"/>
                    <a:pt x="13181" y="23617"/>
                  </a:cubicBezTo>
                  <a:cubicBezTo>
                    <a:pt x="13285" y="23617"/>
                    <a:pt x="13369" y="23597"/>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43" y="15732"/>
                    <a:pt x="23502" y="13422"/>
                    <a:pt x="24106" y="13422"/>
                  </a:cubicBezTo>
                  <a:cubicBezTo>
                    <a:pt x="24126" y="13422"/>
                    <a:pt x="24143" y="13425"/>
                    <a:pt x="24157" y="13430"/>
                  </a:cubicBezTo>
                  <a:cubicBezTo>
                    <a:pt x="24165" y="13433"/>
                    <a:pt x="24173" y="13434"/>
                    <a:pt x="24182" y="13434"/>
                  </a:cubicBezTo>
                  <a:cubicBezTo>
                    <a:pt x="24735" y="13434"/>
                    <a:pt x="27612" y="8569"/>
                    <a:pt x="26738" y="7219"/>
                  </a:cubicBezTo>
                  <a:cubicBezTo>
                    <a:pt x="25811" y="5888"/>
                    <a:pt x="22060" y="888"/>
                    <a:pt x="22060" y="888"/>
                  </a:cubicBezTo>
                  <a:lnTo>
                    <a:pt x="1568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724;p30">
              <a:extLst>
                <a:ext uri="{FF2B5EF4-FFF2-40B4-BE49-F238E27FC236}">
                  <a16:creationId xmlns:a16="http://schemas.microsoft.com/office/drawing/2014/main" id="{CAEFB6BE-9732-C34F-9AAA-941081728506}"/>
                </a:ext>
              </a:extLst>
            </p:cNvPr>
            <p:cNvSpPr/>
            <p:nvPr/>
          </p:nvSpPr>
          <p:spPr>
            <a:xfrm>
              <a:off x="2076278" y="3733496"/>
              <a:ext cx="431311" cy="412486"/>
            </a:xfrm>
            <a:custGeom>
              <a:avLst/>
              <a:gdLst/>
              <a:ahLst/>
              <a:cxnLst/>
              <a:rect l="l" t="t" r="r" b="b"/>
              <a:pathLst>
                <a:path w="27626" h="26416" fill="none"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46" y="20447"/>
                    <a:pt x="1250" y="20810"/>
                    <a:pt x="1533" y="21415"/>
                  </a:cubicBezTo>
                  <a:cubicBezTo>
                    <a:pt x="1976" y="22464"/>
                    <a:pt x="3025" y="22625"/>
                    <a:pt x="2420" y="23996"/>
                  </a:cubicBezTo>
                  <a:cubicBezTo>
                    <a:pt x="1815" y="25367"/>
                    <a:pt x="1210" y="25932"/>
                    <a:pt x="2259" y="25932"/>
                  </a:cubicBezTo>
                  <a:cubicBezTo>
                    <a:pt x="3348" y="25932"/>
                    <a:pt x="4396" y="26416"/>
                    <a:pt x="5001" y="25650"/>
                  </a:cubicBezTo>
                  <a:cubicBezTo>
                    <a:pt x="5566" y="24883"/>
                    <a:pt x="4840" y="25488"/>
                    <a:pt x="6332" y="24440"/>
                  </a:cubicBezTo>
                  <a:cubicBezTo>
                    <a:pt x="7864" y="23391"/>
                    <a:pt x="7985" y="21133"/>
                    <a:pt x="8913" y="21576"/>
                  </a:cubicBezTo>
                  <a:cubicBezTo>
                    <a:pt x="9800" y="22020"/>
                    <a:pt x="12825" y="23996"/>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66" y="15688"/>
                    <a:pt x="23714" y="13269"/>
                    <a:pt x="24157" y="13430"/>
                  </a:cubicBezTo>
                  <a:cubicBezTo>
                    <a:pt x="24641" y="13591"/>
                    <a:pt x="27626" y="8590"/>
                    <a:pt x="26738" y="7219"/>
                  </a:cubicBezTo>
                  <a:cubicBezTo>
                    <a:pt x="25811" y="5888"/>
                    <a:pt x="22060" y="888"/>
                    <a:pt x="22060" y="888"/>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6725;p30">
              <a:extLst>
                <a:ext uri="{FF2B5EF4-FFF2-40B4-BE49-F238E27FC236}">
                  <a16:creationId xmlns:a16="http://schemas.microsoft.com/office/drawing/2014/main" id="{44A6E2E3-7A28-D246-BAF3-71A41F021B63}"/>
                </a:ext>
              </a:extLst>
            </p:cNvPr>
            <p:cNvSpPr/>
            <p:nvPr/>
          </p:nvSpPr>
          <p:spPr>
            <a:xfrm>
              <a:off x="2311760" y="3542687"/>
              <a:ext cx="419352" cy="416905"/>
            </a:xfrm>
            <a:custGeom>
              <a:avLst/>
              <a:gdLst/>
              <a:ahLst/>
              <a:cxnLst/>
              <a:rect l="l" t="t" r="r" b="b"/>
              <a:pathLst>
                <a:path w="26860" h="26699" extrusionOk="0">
                  <a:moveTo>
                    <a:pt x="14922" y="1"/>
                  </a:moveTo>
                  <a:cubicBezTo>
                    <a:pt x="11938" y="1"/>
                    <a:pt x="3912" y="2541"/>
                    <a:pt x="3186" y="2864"/>
                  </a:cubicBezTo>
                  <a:lnTo>
                    <a:pt x="162" y="11454"/>
                  </a:lnTo>
                  <a:lnTo>
                    <a:pt x="0" y="13108"/>
                  </a:lnTo>
                  <a:cubicBezTo>
                    <a:pt x="646" y="13874"/>
                    <a:pt x="1170" y="14721"/>
                    <a:pt x="1493" y="15689"/>
                  </a:cubicBezTo>
                  <a:cubicBezTo>
                    <a:pt x="1815" y="16899"/>
                    <a:pt x="1976" y="17624"/>
                    <a:pt x="2702" y="17786"/>
                  </a:cubicBezTo>
                  <a:cubicBezTo>
                    <a:pt x="3469" y="17907"/>
                    <a:pt x="4154" y="18270"/>
                    <a:pt x="4679" y="18834"/>
                  </a:cubicBezTo>
                  <a:cubicBezTo>
                    <a:pt x="4961" y="19278"/>
                    <a:pt x="5687" y="19560"/>
                    <a:pt x="6050" y="20044"/>
                  </a:cubicBezTo>
                  <a:cubicBezTo>
                    <a:pt x="6776" y="21093"/>
                    <a:pt x="5727" y="20972"/>
                    <a:pt x="6776" y="22141"/>
                  </a:cubicBezTo>
                  <a:cubicBezTo>
                    <a:pt x="7865" y="23351"/>
                    <a:pt x="8590" y="23069"/>
                    <a:pt x="9034" y="23513"/>
                  </a:cubicBezTo>
                  <a:cubicBezTo>
                    <a:pt x="9518" y="23956"/>
                    <a:pt x="9357" y="25166"/>
                    <a:pt x="9962" y="25489"/>
                  </a:cubicBezTo>
                  <a:cubicBezTo>
                    <a:pt x="10115" y="25560"/>
                    <a:pt x="10180" y="25585"/>
                    <a:pt x="10219" y="25585"/>
                  </a:cubicBezTo>
                  <a:cubicBezTo>
                    <a:pt x="10309" y="25585"/>
                    <a:pt x="10258" y="25452"/>
                    <a:pt x="10824" y="25452"/>
                  </a:cubicBezTo>
                  <a:cubicBezTo>
                    <a:pt x="10981" y="25452"/>
                    <a:pt x="11185" y="25462"/>
                    <a:pt x="11454" y="25489"/>
                  </a:cubicBezTo>
                  <a:cubicBezTo>
                    <a:pt x="13148" y="25610"/>
                    <a:pt x="13874" y="25610"/>
                    <a:pt x="14801" y="25932"/>
                  </a:cubicBezTo>
                  <a:cubicBezTo>
                    <a:pt x="15688" y="26215"/>
                    <a:pt x="19479" y="26699"/>
                    <a:pt x="19479" y="26699"/>
                  </a:cubicBezTo>
                  <a:cubicBezTo>
                    <a:pt x="19479" y="26699"/>
                    <a:pt x="26860" y="13713"/>
                    <a:pt x="25488" y="10688"/>
                  </a:cubicBezTo>
                  <a:cubicBezTo>
                    <a:pt x="24157" y="7663"/>
                    <a:pt x="17947" y="1"/>
                    <a:pt x="14922"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6726;p30">
              <a:extLst>
                <a:ext uri="{FF2B5EF4-FFF2-40B4-BE49-F238E27FC236}">
                  <a16:creationId xmlns:a16="http://schemas.microsoft.com/office/drawing/2014/main" id="{F1F876BE-F4CD-BE49-B77C-8093E0DD6A46}"/>
                </a:ext>
              </a:extLst>
            </p:cNvPr>
            <p:cNvSpPr/>
            <p:nvPr/>
          </p:nvSpPr>
          <p:spPr>
            <a:xfrm>
              <a:off x="2387308" y="3331111"/>
              <a:ext cx="614555" cy="824331"/>
            </a:xfrm>
            <a:custGeom>
              <a:avLst/>
              <a:gdLst/>
              <a:ahLst/>
              <a:cxnLst/>
              <a:rect l="l" t="t" r="r" b="b"/>
              <a:pathLst>
                <a:path w="39363" h="52791" extrusionOk="0">
                  <a:moveTo>
                    <a:pt x="22021" y="0"/>
                  </a:moveTo>
                  <a:lnTo>
                    <a:pt x="1" y="5525"/>
                  </a:lnTo>
                  <a:lnTo>
                    <a:pt x="8430" y="17745"/>
                  </a:lnTo>
                  <a:lnTo>
                    <a:pt x="9357" y="19277"/>
                  </a:lnTo>
                  <a:cubicBezTo>
                    <a:pt x="9357" y="19277"/>
                    <a:pt x="8873" y="20931"/>
                    <a:pt x="9357" y="20931"/>
                  </a:cubicBezTo>
                  <a:cubicBezTo>
                    <a:pt x="9801" y="20931"/>
                    <a:pt x="9801" y="20931"/>
                    <a:pt x="11293" y="21374"/>
                  </a:cubicBezTo>
                  <a:cubicBezTo>
                    <a:pt x="12825" y="21818"/>
                    <a:pt x="13430" y="22141"/>
                    <a:pt x="14318" y="22423"/>
                  </a:cubicBezTo>
                  <a:cubicBezTo>
                    <a:pt x="15245" y="22746"/>
                    <a:pt x="16576" y="23028"/>
                    <a:pt x="16576" y="24843"/>
                  </a:cubicBezTo>
                  <a:lnTo>
                    <a:pt x="16132" y="28311"/>
                  </a:lnTo>
                  <a:lnTo>
                    <a:pt x="15366" y="29682"/>
                  </a:lnTo>
                  <a:lnTo>
                    <a:pt x="15971" y="31336"/>
                  </a:lnTo>
                  <a:cubicBezTo>
                    <a:pt x="15971" y="31336"/>
                    <a:pt x="15850" y="32546"/>
                    <a:pt x="15850" y="32989"/>
                  </a:cubicBezTo>
                  <a:cubicBezTo>
                    <a:pt x="15850" y="33433"/>
                    <a:pt x="15366" y="34038"/>
                    <a:pt x="15084" y="34522"/>
                  </a:cubicBezTo>
                  <a:cubicBezTo>
                    <a:pt x="14761" y="34965"/>
                    <a:pt x="14035" y="35409"/>
                    <a:pt x="14035" y="35853"/>
                  </a:cubicBezTo>
                  <a:cubicBezTo>
                    <a:pt x="14035" y="36296"/>
                    <a:pt x="12987" y="37990"/>
                    <a:pt x="12987" y="37990"/>
                  </a:cubicBezTo>
                  <a:lnTo>
                    <a:pt x="11454" y="39805"/>
                  </a:lnTo>
                  <a:cubicBezTo>
                    <a:pt x="11212" y="40813"/>
                    <a:pt x="11374" y="41902"/>
                    <a:pt x="11898" y="42830"/>
                  </a:cubicBezTo>
                  <a:cubicBezTo>
                    <a:pt x="12825" y="44322"/>
                    <a:pt x="13269" y="44483"/>
                    <a:pt x="13108" y="45209"/>
                  </a:cubicBezTo>
                  <a:cubicBezTo>
                    <a:pt x="12946" y="45975"/>
                    <a:pt x="12503" y="46741"/>
                    <a:pt x="12503" y="48234"/>
                  </a:cubicBezTo>
                  <a:cubicBezTo>
                    <a:pt x="12503" y="49766"/>
                    <a:pt x="12946" y="49927"/>
                    <a:pt x="12946" y="50653"/>
                  </a:cubicBezTo>
                  <a:cubicBezTo>
                    <a:pt x="12946" y="51420"/>
                    <a:pt x="11293" y="52307"/>
                    <a:pt x="13874" y="52468"/>
                  </a:cubicBezTo>
                  <a:cubicBezTo>
                    <a:pt x="14277" y="52509"/>
                    <a:pt x="14640" y="52630"/>
                    <a:pt x="15003" y="52791"/>
                  </a:cubicBezTo>
                  <a:cubicBezTo>
                    <a:pt x="15044" y="52589"/>
                    <a:pt x="15044" y="52347"/>
                    <a:pt x="15044" y="52146"/>
                  </a:cubicBezTo>
                  <a:cubicBezTo>
                    <a:pt x="15084" y="51904"/>
                    <a:pt x="15084" y="51702"/>
                    <a:pt x="15165" y="51500"/>
                  </a:cubicBezTo>
                  <a:cubicBezTo>
                    <a:pt x="15286" y="50976"/>
                    <a:pt x="15286" y="50452"/>
                    <a:pt x="15165" y="49968"/>
                  </a:cubicBezTo>
                  <a:lnTo>
                    <a:pt x="15003" y="49524"/>
                  </a:lnTo>
                  <a:cubicBezTo>
                    <a:pt x="15205" y="49323"/>
                    <a:pt x="15487" y="49161"/>
                    <a:pt x="15729" y="49040"/>
                  </a:cubicBezTo>
                  <a:cubicBezTo>
                    <a:pt x="17020" y="48355"/>
                    <a:pt x="18391" y="47871"/>
                    <a:pt x="19802" y="47548"/>
                  </a:cubicBezTo>
                  <a:lnTo>
                    <a:pt x="19964" y="47508"/>
                  </a:lnTo>
                  <a:cubicBezTo>
                    <a:pt x="20770" y="47225"/>
                    <a:pt x="21456" y="46701"/>
                    <a:pt x="21940" y="46016"/>
                  </a:cubicBezTo>
                  <a:cubicBezTo>
                    <a:pt x="21980" y="45975"/>
                    <a:pt x="22021" y="45895"/>
                    <a:pt x="22101" y="45814"/>
                  </a:cubicBezTo>
                  <a:cubicBezTo>
                    <a:pt x="22464" y="45532"/>
                    <a:pt x="22625" y="45048"/>
                    <a:pt x="22504" y="44604"/>
                  </a:cubicBezTo>
                  <a:cubicBezTo>
                    <a:pt x="22343" y="43717"/>
                    <a:pt x="22504" y="42830"/>
                    <a:pt x="22988" y="42063"/>
                  </a:cubicBezTo>
                  <a:cubicBezTo>
                    <a:pt x="22988" y="41983"/>
                    <a:pt x="23190" y="41620"/>
                    <a:pt x="22988" y="41418"/>
                  </a:cubicBezTo>
                  <a:cubicBezTo>
                    <a:pt x="22787" y="41176"/>
                    <a:pt x="22787" y="41055"/>
                    <a:pt x="22948" y="40652"/>
                  </a:cubicBezTo>
                  <a:cubicBezTo>
                    <a:pt x="22948" y="40571"/>
                    <a:pt x="22988" y="40450"/>
                    <a:pt x="23029" y="40329"/>
                  </a:cubicBezTo>
                  <a:cubicBezTo>
                    <a:pt x="23109" y="40047"/>
                    <a:pt x="23271" y="39442"/>
                    <a:pt x="22545" y="39200"/>
                  </a:cubicBezTo>
                  <a:cubicBezTo>
                    <a:pt x="22504" y="39200"/>
                    <a:pt x="22504" y="39160"/>
                    <a:pt x="22545" y="39160"/>
                  </a:cubicBezTo>
                  <a:cubicBezTo>
                    <a:pt x="22988" y="39039"/>
                    <a:pt x="23271" y="38595"/>
                    <a:pt x="23109" y="38151"/>
                  </a:cubicBezTo>
                  <a:cubicBezTo>
                    <a:pt x="23109" y="38071"/>
                    <a:pt x="23109" y="37990"/>
                    <a:pt x="23109" y="37909"/>
                  </a:cubicBezTo>
                  <a:lnTo>
                    <a:pt x="23109" y="37829"/>
                  </a:lnTo>
                  <a:cubicBezTo>
                    <a:pt x="23190" y="37385"/>
                    <a:pt x="23069" y="37143"/>
                    <a:pt x="22746" y="37063"/>
                  </a:cubicBezTo>
                  <a:cubicBezTo>
                    <a:pt x="22712" y="37056"/>
                    <a:pt x="22677" y="37052"/>
                    <a:pt x="22643" y="37052"/>
                  </a:cubicBezTo>
                  <a:cubicBezTo>
                    <a:pt x="22478" y="37052"/>
                    <a:pt x="22322" y="37131"/>
                    <a:pt x="22222" y="37264"/>
                  </a:cubicBezTo>
                  <a:cubicBezTo>
                    <a:pt x="21980" y="36942"/>
                    <a:pt x="21859" y="36700"/>
                    <a:pt x="21980" y="36296"/>
                  </a:cubicBezTo>
                  <a:cubicBezTo>
                    <a:pt x="22182" y="35732"/>
                    <a:pt x="22021" y="35127"/>
                    <a:pt x="21537" y="34723"/>
                  </a:cubicBezTo>
                  <a:cubicBezTo>
                    <a:pt x="21133" y="34481"/>
                    <a:pt x="21174" y="34360"/>
                    <a:pt x="21254" y="33796"/>
                  </a:cubicBezTo>
                  <a:lnTo>
                    <a:pt x="21254" y="33756"/>
                  </a:lnTo>
                  <a:cubicBezTo>
                    <a:pt x="21375" y="33231"/>
                    <a:pt x="21416" y="33030"/>
                    <a:pt x="21940" y="32828"/>
                  </a:cubicBezTo>
                  <a:cubicBezTo>
                    <a:pt x="22585" y="32505"/>
                    <a:pt x="23150" y="31981"/>
                    <a:pt x="23553" y="31376"/>
                  </a:cubicBezTo>
                  <a:lnTo>
                    <a:pt x="23674" y="31215"/>
                  </a:lnTo>
                  <a:cubicBezTo>
                    <a:pt x="23876" y="30932"/>
                    <a:pt x="24158" y="30691"/>
                    <a:pt x="24521" y="30570"/>
                  </a:cubicBezTo>
                  <a:cubicBezTo>
                    <a:pt x="25126" y="30529"/>
                    <a:pt x="25731" y="30166"/>
                    <a:pt x="26053" y="29642"/>
                  </a:cubicBezTo>
                  <a:lnTo>
                    <a:pt x="26255" y="29440"/>
                  </a:lnTo>
                  <a:lnTo>
                    <a:pt x="26416" y="29239"/>
                  </a:lnTo>
                  <a:cubicBezTo>
                    <a:pt x="27263" y="28190"/>
                    <a:pt x="28272" y="27263"/>
                    <a:pt x="29481" y="26537"/>
                  </a:cubicBezTo>
                  <a:cubicBezTo>
                    <a:pt x="29643" y="26456"/>
                    <a:pt x="29804" y="26375"/>
                    <a:pt x="29965" y="26254"/>
                  </a:cubicBezTo>
                  <a:cubicBezTo>
                    <a:pt x="30288" y="26053"/>
                    <a:pt x="30611" y="25891"/>
                    <a:pt x="30974" y="25811"/>
                  </a:cubicBezTo>
                  <a:lnTo>
                    <a:pt x="31337" y="25690"/>
                  </a:lnTo>
                  <a:cubicBezTo>
                    <a:pt x="32345" y="25528"/>
                    <a:pt x="33313" y="25206"/>
                    <a:pt x="34160" y="24681"/>
                  </a:cubicBezTo>
                  <a:cubicBezTo>
                    <a:pt x="35047" y="24117"/>
                    <a:pt x="35853" y="23391"/>
                    <a:pt x="36579" y="22625"/>
                  </a:cubicBezTo>
                  <a:lnTo>
                    <a:pt x="36781" y="22423"/>
                  </a:lnTo>
                  <a:cubicBezTo>
                    <a:pt x="37668" y="21495"/>
                    <a:pt x="38555" y="20608"/>
                    <a:pt x="38838" y="19237"/>
                  </a:cubicBezTo>
                  <a:cubicBezTo>
                    <a:pt x="38878" y="19116"/>
                    <a:pt x="38918" y="18995"/>
                    <a:pt x="38959" y="18874"/>
                  </a:cubicBezTo>
                  <a:cubicBezTo>
                    <a:pt x="39080" y="18672"/>
                    <a:pt x="39120" y="18430"/>
                    <a:pt x="39160" y="18229"/>
                  </a:cubicBezTo>
                  <a:cubicBezTo>
                    <a:pt x="39201" y="17664"/>
                    <a:pt x="39080" y="17140"/>
                    <a:pt x="38838" y="16616"/>
                  </a:cubicBezTo>
                  <a:cubicBezTo>
                    <a:pt x="38636" y="16253"/>
                    <a:pt x="38515" y="15849"/>
                    <a:pt x="38515" y="15406"/>
                  </a:cubicBezTo>
                  <a:cubicBezTo>
                    <a:pt x="38515" y="15285"/>
                    <a:pt x="38555" y="15123"/>
                    <a:pt x="38555" y="15002"/>
                  </a:cubicBezTo>
                  <a:cubicBezTo>
                    <a:pt x="38636" y="14680"/>
                    <a:pt x="38636" y="14398"/>
                    <a:pt x="38636" y="14075"/>
                  </a:cubicBezTo>
                  <a:cubicBezTo>
                    <a:pt x="38596" y="13793"/>
                    <a:pt x="38555" y="13510"/>
                    <a:pt x="38434" y="13268"/>
                  </a:cubicBezTo>
                  <a:cubicBezTo>
                    <a:pt x="38757" y="13067"/>
                    <a:pt x="38918" y="12704"/>
                    <a:pt x="38878" y="12341"/>
                  </a:cubicBezTo>
                  <a:cubicBezTo>
                    <a:pt x="38878" y="11736"/>
                    <a:pt x="38838" y="11171"/>
                    <a:pt x="38717" y="10566"/>
                  </a:cubicBezTo>
                  <a:cubicBezTo>
                    <a:pt x="38596" y="9961"/>
                    <a:pt x="38515" y="9356"/>
                    <a:pt x="38555" y="8711"/>
                  </a:cubicBezTo>
                  <a:lnTo>
                    <a:pt x="38555" y="8550"/>
                  </a:lnTo>
                  <a:lnTo>
                    <a:pt x="38555" y="8510"/>
                  </a:lnTo>
                  <a:lnTo>
                    <a:pt x="38636" y="8510"/>
                  </a:lnTo>
                  <a:cubicBezTo>
                    <a:pt x="38676" y="8520"/>
                    <a:pt x="38719" y="8525"/>
                    <a:pt x="38763" y="8525"/>
                  </a:cubicBezTo>
                  <a:cubicBezTo>
                    <a:pt x="38893" y="8525"/>
                    <a:pt x="39029" y="8479"/>
                    <a:pt x="39120" y="8389"/>
                  </a:cubicBezTo>
                  <a:cubicBezTo>
                    <a:pt x="39241" y="8268"/>
                    <a:pt x="39281" y="8106"/>
                    <a:pt x="39281" y="7985"/>
                  </a:cubicBezTo>
                  <a:cubicBezTo>
                    <a:pt x="39241" y="7945"/>
                    <a:pt x="39241" y="7905"/>
                    <a:pt x="39281" y="7864"/>
                  </a:cubicBezTo>
                  <a:cubicBezTo>
                    <a:pt x="39281" y="7703"/>
                    <a:pt x="39362" y="7219"/>
                    <a:pt x="38878" y="7138"/>
                  </a:cubicBezTo>
                  <a:lnTo>
                    <a:pt x="38838" y="7138"/>
                  </a:lnTo>
                  <a:cubicBezTo>
                    <a:pt x="38838" y="7098"/>
                    <a:pt x="38838" y="7058"/>
                    <a:pt x="38838" y="7058"/>
                  </a:cubicBezTo>
                  <a:lnTo>
                    <a:pt x="38838" y="6977"/>
                  </a:lnTo>
                  <a:cubicBezTo>
                    <a:pt x="38999" y="5606"/>
                    <a:pt x="38757" y="5122"/>
                    <a:pt x="37547" y="4598"/>
                  </a:cubicBezTo>
                  <a:cubicBezTo>
                    <a:pt x="37225" y="4477"/>
                    <a:pt x="36942" y="4154"/>
                    <a:pt x="36862" y="3831"/>
                  </a:cubicBezTo>
                  <a:cubicBezTo>
                    <a:pt x="36741" y="3428"/>
                    <a:pt x="36660" y="2984"/>
                    <a:pt x="36579" y="2581"/>
                  </a:cubicBezTo>
                  <a:cubicBezTo>
                    <a:pt x="36539" y="2259"/>
                    <a:pt x="36499" y="1896"/>
                    <a:pt x="36418" y="1573"/>
                  </a:cubicBezTo>
                  <a:lnTo>
                    <a:pt x="22021" y="0"/>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6727;p30">
              <a:extLst>
                <a:ext uri="{FF2B5EF4-FFF2-40B4-BE49-F238E27FC236}">
                  <a16:creationId xmlns:a16="http://schemas.microsoft.com/office/drawing/2014/main" id="{059CF1D1-0CB4-334F-95E7-B8F59FBE9116}"/>
                </a:ext>
              </a:extLst>
            </p:cNvPr>
            <p:cNvSpPr/>
            <p:nvPr/>
          </p:nvSpPr>
          <p:spPr>
            <a:xfrm>
              <a:off x="2234307" y="2753656"/>
              <a:ext cx="760001" cy="967256"/>
            </a:xfrm>
            <a:custGeom>
              <a:avLst/>
              <a:gdLst/>
              <a:ahLst/>
              <a:cxnLst/>
              <a:rect l="l" t="t" r="r" b="b"/>
              <a:pathLst>
                <a:path w="48679" h="61944" extrusionOk="0">
                  <a:moveTo>
                    <a:pt x="18835" y="0"/>
                  </a:moveTo>
                  <a:lnTo>
                    <a:pt x="2542" y="24762"/>
                  </a:lnTo>
                  <a:lnTo>
                    <a:pt x="1" y="53880"/>
                  </a:lnTo>
                  <a:lnTo>
                    <a:pt x="25650" y="51904"/>
                  </a:lnTo>
                  <a:cubicBezTo>
                    <a:pt x="25650" y="52347"/>
                    <a:pt x="27142" y="52952"/>
                    <a:pt x="27142" y="52952"/>
                  </a:cubicBezTo>
                  <a:cubicBezTo>
                    <a:pt x="27142" y="52952"/>
                    <a:pt x="27789" y="54483"/>
                    <a:pt x="28238" y="54483"/>
                  </a:cubicBezTo>
                  <a:cubicBezTo>
                    <a:pt x="28278" y="54483"/>
                    <a:pt x="28316" y="54471"/>
                    <a:pt x="28352" y="54445"/>
                  </a:cubicBezTo>
                  <a:cubicBezTo>
                    <a:pt x="28694" y="54227"/>
                    <a:pt x="29393" y="53723"/>
                    <a:pt x="29845" y="53723"/>
                  </a:cubicBezTo>
                  <a:cubicBezTo>
                    <a:pt x="29980" y="53723"/>
                    <a:pt x="30093" y="53768"/>
                    <a:pt x="30167" y="53880"/>
                  </a:cubicBezTo>
                  <a:cubicBezTo>
                    <a:pt x="30449" y="54324"/>
                    <a:pt x="31216" y="53719"/>
                    <a:pt x="30933" y="55211"/>
                  </a:cubicBezTo>
                  <a:cubicBezTo>
                    <a:pt x="30611" y="56743"/>
                    <a:pt x="29723" y="56864"/>
                    <a:pt x="30006" y="57792"/>
                  </a:cubicBezTo>
                  <a:cubicBezTo>
                    <a:pt x="30328" y="58679"/>
                    <a:pt x="31216" y="58236"/>
                    <a:pt x="31377" y="60050"/>
                  </a:cubicBezTo>
                  <a:cubicBezTo>
                    <a:pt x="31481" y="61225"/>
                    <a:pt x="31957" y="61943"/>
                    <a:pt x="32313" y="61943"/>
                  </a:cubicBezTo>
                  <a:cubicBezTo>
                    <a:pt x="32507" y="61943"/>
                    <a:pt x="32665" y="61730"/>
                    <a:pt x="32708" y="61260"/>
                  </a:cubicBezTo>
                  <a:cubicBezTo>
                    <a:pt x="32869" y="59889"/>
                    <a:pt x="32425" y="59284"/>
                    <a:pt x="33474" y="58679"/>
                  </a:cubicBezTo>
                  <a:cubicBezTo>
                    <a:pt x="34523" y="58074"/>
                    <a:pt x="35128" y="54767"/>
                    <a:pt x="34684" y="54162"/>
                  </a:cubicBezTo>
                  <a:cubicBezTo>
                    <a:pt x="34079" y="53275"/>
                    <a:pt x="33434" y="52388"/>
                    <a:pt x="32708" y="51581"/>
                  </a:cubicBezTo>
                  <a:lnTo>
                    <a:pt x="31054" y="49928"/>
                  </a:lnTo>
                  <a:cubicBezTo>
                    <a:pt x="31054" y="49928"/>
                    <a:pt x="30328" y="45532"/>
                    <a:pt x="31216" y="45088"/>
                  </a:cubicBezTo>
                  <a:cubicBezTo>
                    <a:pt x="31371" y="45011"/>
                    <a:pt x="31513" y="44979"/>
                    <a:pt x="31648" y="44979"/>
                  </a:cubicBezTo>
                  <a:cubicBezTo>
                    <a:pt x="32284" y="44979"/>
                    <a:pt x="32742" y="45693"/>
                    <a:pt x="33474" y="45693"/>
                  </a:cubicBezTo>
                  <a:cubicBezTo>
                    <a:pt x="34194" y="45693"/>
                    <a:pt x="34890" y="45062"/>
                    <a:pt x="35316" y="45062"/>
                  </a:cubicBezTo>
                  <a:cubicBezTo>
                    <a:pt x="35439" y="45062"/>
                    <a:pt x="35539" y="45114"/>
                    <a:pt x="35611" y="45250"/>
                  </a:cubicBezTo>
                  <a:cubicBezTo>
                    <a:pt x="35848" y="45756"/>
                    <a:pt x="36422" y="46374"/>
                    <a:pt x="37029" y="46374"/>
                  </a:cubicBezTo>
                  <a:cubicBezTo>
                    <a:pt x="37147" y="46374"/>
                    <a:pt x="37267" y="46351"/>
                    <a:pt x="37386" y="46298"/>
                  </a:cubicBezTo>
                  <a:cubicBezTo>
                    <a:pt x="37630" y="46208"/>
                    <a:pt x="37902" y="46192"/>
                    <a:pt x="38185" y="46192"/>
                  </a:cubicBezTo>
                  <a:cubicBezTo>
                    <a:pt x="38347" y="46192"/>
                    <a:pt x="38511" y="46197"/>
                    <a:pt x="38676" y="46197"/>
                  </a:cubicBezTo>
                  <a:cubicBezTo>
                    <a:pt x="39130" y="46197"/>
                    <a:pt x="39584" y="46157"/>
                    <a:pt x="39967" y="45854"/>
                  </a:cubicBezTo>
                  <a:cubicBezTo>
                    <a:pt x="40733" y="45250"/>
                    <a:pt x="41338" y="44483"/>
                    <a:pt x="42225" y="44483"/>
                  </a:cubicBezTo>
                  <a:cubicBezTo>
                    <a:pt x="43435" y="44403"/>
                    <a:pt x="44565" y="44161"/>
                    <a:pt x="45694" y="43757"/>
                  </a:cubicBezTo>
                  <a:cubicBezTo>
                    <a:pt x="46420" y="43515"/>
                    <a:pt x="47589" y="43394"/>
                    <a:pt x="48678" y="43152"/>
                  </a:cubicBezTo>
                  <a:cubicBezTo>
                    <a:pt x="48638" y="42346"/>
                    <a:pt x="48275" y="41983"/>
                    <a:pt x="47347" y="41580"/>
                  </a:cubicBezTo>
                  <a:cubicBezTo>
                    <a:pt x="47025" y="41418"/>
                    <a:pt x="46783" y="41136"/>
                    <a:pt x="46702" y="40773"/>
                  </a:cubicBezTo>
                  <a:cubicBezTo>
                    <a:pt x="46541" y="40370"/>
                    <a:pt x="46460" y="39966"/>
                    <a:pt x="46420" y="39563"/>
                  </a:cubicBezTo>
                  <a:cubicBezTo>
                    <a:pt x="46339" y="38878"/>
                    <a:pt x="46137" y="38192"/>
                    <a:pt x="45815" y="37587"/>
                  </a:cubicBezTo>
                  <a:cubicBezTo>
                    <a:pt x="45452" y="37184"/>
                    <a:pt x="45411" y="36579"/>
                    <a:pt x="45734" y="36135"/>
                  </a:cubicBezTo>
                  <a:cubicBezTo>
                    <a:pt x="45976" y="35692"/>
                    <a:pt x="45976" y="35167"/>
                    <a:pt x="45734" y="34724"/>
                  </a:cubicBezTo>
                  <a:cubicBezTo>
                    <a:pt x="45452" y="34280"/>
                    <a:pt x="45573" y="33998"/>
                    <a:pt x="45976" y="33554"/>
                  </a:cubicBezTo>
                  <a:cubicBezTo>
                    <a:pt x="46218" y="33272"/>
                    <a:pt x="46299" y="32909"/>
                    <a:pt x="46218" y="32546"/>
                  </a:cubicBezTo>
                  <a:cubicBezTo>
                    <a:pt x="46097" y="32264"/>
                    <a:pt x="45855" y="32022"/>
                    <a:pt x="45532" y="31981"/>
                  </a:cubicBezTo>
                  <a:cubicBezTo>
                    <a:pt x="45492" y="31981"/>
                    <a:pt x="45452" y="31981"/>
                    <a:pt x="45452" y="31780"/>
                  </a:cubicBezTo>
                  <a:cubicBezTo>
                    <a:pt x="45371" y="31376"/>
                    <a:pt x="45089" y="31013"/>
                    <a:pt x="44686" y="30852"/>
                  </a:cubicBezTo>
                  <a:cubicBezTo>
                    <a:pt x="44363" y="30731"/>
                    <a:pt x="44323" y="30691"/>
                    <a:pt x="44323" y="30408"/>
                  </a:cubicBezTo>
                  <a:cubicBezTo>
                    <a:pt x="44323" y="30247"/>
                    <a:pt x="44323" y="30126"/>
                    <a:pt x="44282" y="30045"/>
                  </a:cubicBezTo>
                  <a:cubicBezTo>
                    <a:pt x="44242" y="29844"/>
                    <a:pt x="44242" y="29683"/>
                    <a:pt x="44282" y="29521"/>
                  </a:cubicBezTo>
                  <a:lnTo>
                    <a:pt x="44444" y="29239"/>
                  </a:lnTo>
                  <a:cubicBezTo>
                    <a:pt x="44766" y="28634"/>
                    <a:pt x="45048" y="28029"/>
                    <a:pt x="45250" y="27384"/>
                  </a:cubicBezTo>
                  <a:cubicBezTo>
                    <a:pt x="45290" y="26859"/>
                    <a:pt x="45532" y="26376"/>
                    <a:pt x="45936" y="25972"/>
                  </a:cubicBezTo>
                  <a:cubicBezTo>
                    <a:pt x="46178" y="25730"/>
                    <a:pt x="46379" y="25448"/>
                    <a:pt x="46541" y="25125"/>
                  </a:cubicBezTo>
                  <a:lnTo>
                    <a:pt x="46621" y="25004"/>
                  </a:lnTo>
                  <a:cubicBezTo>
                    <a:pt x="46783" y="24601"/>
                    <a:pt x="46944" y="24238"/>
                    <a:pt x="47105" y="23835"/>
                  </a:cubicBezTo>
                  <a:cubicBezTo>
                    <a:pt x="47267" y="23431"/>
                    <a:pt x="47468" y="23028"/>
                    <a:pt x="47670" y="22625"/>
                  </a:cubicBezTo>
                  <a:lnTo>
                    <a:pt x="47710" y="22585"/>
                  </a:lnTo>
                  <a:cubicBezTo>
                    <a:pt x="48154" y="21939"/>
                    <a:pt x="48396" y="21213"/>
                    <a:pt x="48396" y="20447"/>
                  </a:cubicBezTo>
                  <a:cubicBezTo>
                    <a:pt x="48355" y="20366"/>
                    <a:pt x="48436" y="20245"/>
                    <a:pt x="48557" y="20205"/>
                  </a:cubicBezTo>
                  <a:lnTo>
                    <a:pt x="41620" y="11454"/>
                  </a:lnTo>
                  <a:lnTo>
                    <a:pt x="18835"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728;p30">
              <a:extLst>
                <a:ext uri="{FF2B5EF4-FFF2-40B4-BE49-F238E27FC236}">
                  <a16:creationId xmlns:a16="http://schemas.microsoft.com/office/drawing/2014/main" id="{C042CD97-ED4D-304D-8C81-67F7A0E9049E}"/>
                </a:ext>
              </a:extLst>
            </p:cNvPr>
            <p:cNvSpPr/>
            <p:nvPr/>
          </p:nvSpPr>
          <p:spPr>
            <a:xfrm>
              <a:off x="2118463" y="3287109"/>
              <a:ext cx="558506" cy="460268"/>
            </a:xfrm>
            <a:custGeom>
              <a:avLst/>
              <a:gdLst/>
              <a:ahLst/>
              <a:cxnLst/>
              <a:rect l="l" t="t" r="r" b="b"/>
              <a:pathLst>
                <a:path w="35773" h="29476" extrusionOk="0">
                  <a:moveTo>
                    <a:pt x="21967" y="1"/>
                  </a:moveTo>
                  <a:cubicBezTo>
                    <a:pt x="20260" y="1"/>
                    <a:pt x="17685" y="120"/>
                    <a:pt x="16898" y="802"/>
                  </a:cubicBezTo>
                  <a:cubicBezTo>
                    <a:pt x="15688" y="1850"/>
                    <a:pt x="14357" y="4714"/>
                    <a:pt x="14357" y="4714"/>
                  </a:cubicBezTo>
                  <a:lnTo>
                    <a:pt x="6211" y="5318"/>
                  </a:lnTo>
                  <a:lnTo>
                    <a:pt x="0" y="11811"/>
                  </a:lnTo>
                  <a:lnTo>
                    <a:pt x="162" y="22660"/>
                  </a:lnTo>
                  <a:lnTo>
                    <a:pt x="1372" y="26007"/>
                  </a:lnTo>
                  <a:lnTo>
                    <a:pt x="6937" y="28588"/>
                  </a:lnTo>
                  <a:cubicBezTo>
                    <a:pt x="6937" y="28588"/>
                    <a:pt x="8514" y="27751"/>
                    <a:pt x="9780" y="27751"/>
                  </a:cubicBezTo>
                  <a:cubicBezTo>
                    <a:pt x="10134" y="27751"/>
                    <a:pt x="10464" y="27816"/>
                    <a:pt x="10728" y="27983"/>
                  </a:cubicBezTo>
                  <a:lnTo>
                    <a:pt x="12099" y="28427"/>
                  </a:lnTo>
                  <a:lnTo>
                    <a:pt x="14640" y="29476"/>
                  </a:lnTo>
                  <a:lnTo>
                    <a:pt x="16455" y="29476"/>
                  </a:lnTo>
                  <a:cubicBezTo>
                    <a:pt x="16535" y="28911"/>
                    <a:pt x="16818" y="28387"/>
                    <a:pt x="17221" y="27943"/>
                  </a:cubicBezTo>
                  <a:cubicBezTo>
                    <a:pt x="17826" y="27499"/>
                    <a:pt x="19036" y="26451"/>
                    <a:pt x="19479" y="26451"/>
                  </a:cubicBezTo>
                  <a:cubicBezTo>
                    <a:pt x="19923" y="26451"/>
                    <a:pt x="22020" y="25080"/>
                    <a:pt x="22020" y="25080"/>
                  </a:cubicBezTo>
                  <a:cubicBezTo>
                    <a:pt x="22020" y="25080"/>
                    <a:pt x="20971" y="23870"/>
                    <a:pt x="22343" y="23588"/>
                  </a:cubicBezTo>
                  <a:cubicBezTo>
                    <a:pt x="23714" y="23265"/>
                    <a:pt x="26093" y="22821"/>
                    <a:pt x="26093" y="22821"/>
                  </a:cubicBezTo>
                  <a:cubicBezTo>
                    <a:pt x="26093" y="22821"/>
                    <a:pt x="27021" y="21773"/>
                    <a:pt x="26577" y="21450"/>
                  </a:cubicBezTo>
                  <a:cubicBezTo>
                    <a:pt x="26093" y="21168"/>
                    <a:pt x="29602" y="20119"/>
                    <a:pt x="30933" y="19676"/>
                  </a:cubicBezTo>
                  <a:cubicBezTo>
                    <a:pt x="32304" y="19192"/>
                    <a:pt x="34562" y="18748"/>
                    <a:pt x="34562" y="18748"/>
                  </a:cubicBezTo>
                  <a:cubicBezTo>
                    <a:pt x="34562" y="18748"/>
                    <a:pt x="33796" y="18587"/>
                    <a:pt x="33957" y="17377"/>
                  </a:cubicBezTo>
                  <a:cubicBezTo>
                    <a:pt x="34119" y="16207"/>
                    <a:pt x="34240" y="14836"/>
                    <a:pt x="34240" y="14836"/>
                  </a:cubicBezTo>
                  <a:cubicBezTo>
                    <a:pt x="34482" y="14191"/>
                    <a:pt x="34683" y="13546"/>
                    <a:pt x="34845" y="12860"/>
                  </a:cubicBezTo>
                  <a:cubicBezTo>
                    <a:pt x="34925" y="11892"/>
                    <a:pt x="34925" y="10965"/>
                    <a:pt x="34845" y="9997"/>
                  </a:cubicBezTo>
                  <a:cubicBezTo>
                    <a:pt x="35127" y="9513"/>
                    <a:pt x="35409" y="8988"/>
                    <a:pt x="35611" y="8504"/>
                  </a:cubicBezTo>
                  <a:cubicBezTo>
                    <a:pt x="35772" y="8021"/>
                    <a:pt x="35450" y="6811"/>
                    <a:pt x="35329" y="6367"/>
                  </a:cubicBezTo>
                  <a:cubicBezTo>
                    <a:pt x="35167" y="5923"/>
                    <a:pt x="34845" y="5036"/>
                    <a:pt x="34240" y="4875"/>
                  </a:cubicBezTo>
                  <a:cubicBezTo>
                    <a:pt x="33635" y="4714"/>
                    <a:pt x="32143" y="3826"/>
                    <a:pt x="31699" y="3826"/>
                  </a:cubicBezTo>
                  <a:cubicBezTo>
                    <a:pt x="31094" y="3786"/>
                    <a:pt x="30529" y="3625"/>
                    <a:pt x="30045" y="3342"/>
                  </a:cubicBezTo>
                  <a:cubicBezTo>
                    <a:pt x="29441" y="3060"/>
                    <a:pt x="27464" y="1810"/>
                    <a:pt x="27464" y="1810"/>
                  </a:cubicBezTo>
                  <a:lnTo>
                    <a:pt x="23553" y="35"/>
                  </a:lnTo>
                  <a:cubicBezTo>
                    <a:pt x="23553" y="35"/>
                    <a:pt x="22886" y="1"/>
                    <a:pt x="219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6729;p30">
              <a:extLst>
                <a:ext uri="{FF2B5EF4-FFF2-40B4-BE49-F238E27FC236}">
                  <a16:creationId xmlns:a16="http://schemas.microsoft.com/office/drawing/2014/main" id="{40E56FD1-DE8C-A943-8E27-C907A8327CC0}"/>
                </a:ext>
              </a:extLst>
            </p:cNvPr>
            <p:cNvSpPr/>
            <p:nvPr/>
          </p:nvSpPr>
          <p:spPr>
            <a:xfrm>
              <a:off x="2118463" y="3283253"/>
              <a:ext cx="558506" cy="464125"/>
            </a:xfrm>
            <a:custGeom>
              <a:avLst/>
              <a:gdLst/>
              <a:ahLst/>
              <a:cxnLst/>
              <a:rect l="l" t="t" r="r" b="b"/>
              <a:pathLst>
                <a:path w="35773" h="29723" fill="none" extrusionOk="0">
                  <a:moveTo>
                    <a:pt x="6937" y="28835"/>
                  </a:moveTo>
                  <a:cubicBezTo>
                    <a:pt x="6937" y="28835"/>
                    <a:pt x="9518" y="27464"/>
                    <a:pt x="10728" y="28230"/>
                  </a:cubicBezTo>
                  <a:lnTo>
                    <a:pt x="12099" y="28674"/>
                  </a:lnTo>
                  <a:lnTo>
                    <a:pt x="14640" y="29723"/>
                  </a:lnTo>
                  <a:lnTo>
                    <a:pt x="16455" y="29723"/>
                  </a:lnTo>
                  <a:cubicBezTo>
                    <a:pt x="16535" y="29158"/>
                    <a:pt x="16818" y="28634"/>
                    <a:pt x="17221" y="28190"/>
                  </a:cubicBezTo>
                  <a:cubicBezTo>
                    <a:pt x="17826" y="27746"/>
                    <a:pt x="19036" y="26698"/>
                    <a:pt x="19479" y="26698"/>
                  </a:cubicBezTo>
                  <a:cubicBezTo>
                    <a:pt x="19923" y="26698"/>
                    <a:pt x="22020" y="25327"/>
                    <a:pt x="22020" y="25327"/>
                  </a:cubicBezTo>
                  <a:cubicBezTo>
                    <a:pt x="22020" y="25327"/>
                    <a:pt x="20971" y="24117"/>
                    <a:pt x="22343" y="23835"/>
                  </a:cubicBezTo>
                  <a:cubicBezTo>
                    <a:pt x="23714" y="23512"/>
                    <a:pt x="26093" y="23068"/>
                    <a:pt x="26093" y="23068"/>
                  </a:cubicBezTo>
                  <a:cubicBezTo>
                    <a:pt x="26093" y="23068"/>
                    <a:pt x="27021" y="22020"/>
                    <a:pt x="26577" y="21697"/>
                  </a:cubicBezTo>
                  <a:cubicBezTo>
                    <a:pt x="26093" y="21415"/>
                    <a:pt x="29602" y="20366"/>
                    <a:pt x="30933" y="19923"/>
                  </a:cubicBezTo>
                  <a:cubicBezTo>
                    <a:pt x="32304" y="19439"/>
                    <a:pt x="34562" y="18995"/>
                    <a:pt x="34562" y="18995"/>
                  </a:cubicBezTo>
                  <a:cubicBezTo>
                    <a:pt x="34562" y="18995"/>
                    <a:pt x="33796" y="18834"/>
                    <a:pt x="33957" y="17624"/>
                  </a:cubicBezTo>
                  <a:cubicBezTo>
                    <a:pt x="34119" y="16454"/>
                    <a:pt x="34240" y="15083"/>
                    <a:pt x="34240" y="15083"/>
                  </a:cubicBezTo>
                  <a:cubicBezTo>
                    <a:pt x="34482" y="14438"/>
                    <a:pt x="34683" y="13793"/>
                    <a:pt x="34845" y="13107"/>
                  </a:cubicBezTo>
                  <a:cubicBezTo>
                    <a:pt x="34925" y="12139"/>
                    <a:pt x="34925" y="11212"/>
                    <a:pt x="34845" y="10244"/>
                  </a:cubicBezTo>
                  <a:cubicBezTo>
                    <a:pt x="35127" y="9760"/>
                    <a:pt x="35409" y="9235"/>
                    <a:pt x="35611" y="8751"/>
                  </a:cubicBezTo>
                  <a:cubicBezTo>
                    <a:pt x="35772" y="8268"/>
                    <a:pt x="35450" y="7058"/>
                    <a:pt x="35329" y="6614"/>
                  </a:cubicBezTo>
                  <a:cubicBezTo>
                    <a:pt x="35167" y="6170"/>
                    <a:pt x="34845" y="5283"/>
                    <a:pt x="34240" y="5122"/>
                  </a:cubicBezTo>
                  <a:cubicBezTo>
                    <a:pt x="33635" y="4961"/>
                    <a:pt x="32143" y="4073"/>
                    <a:pt x="31699" y="4073"/>
                  </a:cubicBezTo>
                  <a:cubicBezTo>
                    <a:pt x="31094" y="4033"/>
                    <a:pt x="30529" y="3872"/>
                    <a:pt x="30045" y="3589"/>
                  </a:cubicBezTo>
                  <a:cubicBezTo>
                    <a:pt x="29441" y="3307"/>
                    <a:pt x="27464" y="2057"/>
                    <a:pt x="27464" y="2057"/>
                  </a:cubicBezTo>
                  <a:lnTo>
                    <a:pt x="23553" y="282"/>
                  </a:lnTo>
                  <a:cubicBezTo>
                    <a:pt x="23553" y="282"/>
                    <a:pt x="18108" y="0"/>
                    <a:pt x="16898" y="1049"/>
                  </a:cubicBezTo>
                  <a:cubicBezTo>
                    <a:pt x="15688" y="2097"/>
                    <a:pt x="14357" y="4961"/>
                    <a:pt x="14357" y="4961"/>
                  </a:cubicBezTo>
                  <a:lnTo>
                    <a:pt x="6211" y="5565"/>
                  </a:lnTo>
                  <a:lnTo>
                    <a:pt x="0" y="12058"/>
                  </a:lnTo>
                  <a:lnTo>
                    <a:pt x="162" y="22907"/>
                  </a:lnTo>
                  <a:lnTo>
                    <a:pt x="1372" y="26254"/>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6730;p30">
              <a:extLst>
                <a:ext uri="{FF2B5EF4-FFF2-40B4-BE49-F238E27FC236}">
                  <a16:creationId xmlns:a16="http://schemas.microsoft.com/office/drawing/2014/main" id="{63765C5C-13D3-1047-8C7E-6147FE670D79}"/>
                </a:ext>
              </a:extLst>
            </p:cNvPr>
            <p:cNvSpPr/>
            <p:nvPr/>
          </p:nvSpPr>
          <p:spPr>
            <a:xfrm>
              <a:off x="1694711" y="3127701"/>
              <a:ext cx="586843" cy="620462"/>
            </a:xfrm>
            <a:custGeom>
              <a:avLst/>
              <a:gdLst/>
              <a:ahLst/>
              <a:cxnLst/>
              <a:rect l="l" t="t" r="r" b="b"/>
              <a:pathLst>
                <a:path w="37588" h="39735" extrusionOk="0">
                  <a:moveTo>
                    <a:pt x="1" y="1"/>
                  </a:moveTo>
                  <a:lnTo>
                    <a:pt x="606" y="1453"/>
                  </a:lnTo>
                  <a:cubicBezTo>
                    <a:pt x="807" y="1695"/>
                    <a:pt x="969" y="1977"/>
                    <a:pt x="1130" y="2300"/>
                  </a:cubicBezTo>
                  <a:cubicBezTo>
                    <a:pt x="1251" y="2622"/>
                    <a:pt x="1453" y="2904"/>
                    <a:pt x="1654" y="3187"/>
                  </a:cubicBezTo>
                  <a:cubicBezTo>
                    <a:pt x="1856" y="3429"/>
                    <a:pt x="1977" y="3671"/>
                    <a:pt x="2058" y="3953"/>
                  </a:cubicBezTo>
                  <a:cubicBezTo>
                    <a:pt x="2058" y="3993"/>
                    <a:pt x="2017" y="4034"/>
                    <a:pt x="1977" y="4074"/>
                  </a:cubicBezTo>
                  <a:cubicBezTo>
                    <a:pt x="1896" y="4195"/>
                    <a:pt x="1856" y="4316"/>
                    <a:pt x="1816" y="4437"/>
                  </a:cubicBezTo>
                  <a:lnTo>
                    <a:pt x="1977" y="4840"/>
                  </a:lnTo>
                  <a:cubicBezTo>
                    <a:pt x="2259" y="5163"/>
                    <a:pt x="2421" y="5526"/>
                    <a:pt x="2461" y="5969"/>
                  </a:cubicBezTo>
                  <a:cubicBezTo>
                    <a:pt x="2501" y="6171"/>
                    <a:pt x="2542" y="6413"/>
                    <a:pt x="2622" y="6615"/>
                  </a:cubicBezTo>
                  <a:cubicBezTo>
                    <a:pt x="2784" y="7018"/>
                    <a:pt x="2985" y="7341"/>
                    <a:pt x="3268" y="7623"/>
                  </a:cubicBezTo>
                  <a:cubicBezTo>
                    <a:pt x="3469" y="7865"/>
                    <a:pt x="3630" y="8107"/>
                    <a:pt x="3751" y="8389"/>
                  </a:cubicBezTo>
                  <a:lnTo>
                    <a:pt x="3913" y="8833"/>
                  </a:lnTo>
                  <a:cubicBezTo>
                    <a:pt x="4316" y="10123"/>
                    <a:pt x="4840" y="11333"/>
                    <a:pt x="5526" y="12462"/>
                  </a:cubicBezTo>
                  <a:cubicBezTo>
                    <a:pt x="5607" y="12624"/>
                    <a:pt x="5607" y="12825"/>
                    <a:pt x="5566" y="13027"/>
                  </a:cubicBezTo>
                  <a:cubicBezTo>
                    <a:pt x="5082" y="13309"/>
                    <a:pt x="4760" y="13793"/>
                    <a:pt x="4598" y="14318"/>
                  </a:cubicBezTo>
                  <a:cubicBezTo>
                    <a:pt x="4558" y="14761"/>
                    <a:pt x="4679" y="15205"/>
                    <a:pt x="4961" y="15568"/>
                  </a:cubicBezTo>
                  <a:cubicBezTo>
                    <a:pt x="5203" y="16576"/>
                    <a:pt x="5607" y="17584"/>
                    <a:pt x="6252" y="18431"/>
                  </a:cubicBezTo>
                  <a:cubicBezTo>
                    <a:pt x="6736" y="19036"/>
                    <a:pt x="6937" y="19762"/>
                    <a:pt x="6857" y="20528"/>
                  </a:cubicBezTo>
                  <a:cubicBezTo>
                    <a:pt x="6857" y="20609"/>
                    <a:pt x="6857" y="20690"/>
                    <a:pt x="6816" y="20730"/>
                  </a:cubicBezTo>
                  <a:cubicBezTo>
                    <a:pt x="6736" y="21012"/>
                    <a:pt x="6736" y="21295"/>
                    <a:pt x="6736" y="21577"/>
                  </a:cubicBezTo>
                  <a:cubicBezTo>
                    <a:pt x="6776" y="22948"/>
                    <a:pt x="6494" y="23432"/>
                    <a:pt x="5365" y="24158"/>
                  </a:cubicBezTo>
                  <a:cubicBezTo>
                    <a:pt x="4598" y="24642"/>
                    <a:pt x="4598" y="24964"/>
                    <a:pt x="4598" y="25085"/>
                  </a:cubicBezTo>
                  <a:cubicBezTo>
                    <a:pt x="4598" y="25448"/>
                    <a:pt x="4437" y="25610"/>
                    <a:pt x="4114" y="25892"/>
                  </a:cubicBezTo>
                  <a:cubicBezTo>
                    <a:pt x="3953" y="26013"/>
                    <a:pt x="3832" y="26134"/>
                    <a:pt x="3711" y="26255"/>
                  </a:cubicBezTo>
                  <a:lnTo>
                    <a:pt x="3671" y="26295"/>
                  </a:lnTo>
                  <a:cubicBezTo>
                    <a:pt x="3469" y="26376"/>
                    <a:pt x="3348" y="26578"/>
                    <a:pt x="3348" y="26820"/>
                  </a:cubicBezTo>
                  <a:cubicBezTo>
                    <a:pt x="3348" y="27102"/>
                    <a:pt x="3308" y="27384"/>
                    <a:pt x="3187" y="27667"/>
                  </a:cubicBezTo>
                  <a:cubicBezTo>
                    <a:pt x="3066" y="27909"/>
                    <a:pt x="2985" y="28191"/>
                    <a:pt x="2985" y="28473"/>
                  </a:cubicBezTo>
                  <a:cubicBezTo>
                    <a:pt x="2945" y="29239"/>
                    <a:pt x="2824" y="30006"/>
                    <a:pt x="2542" y="30772"/>
                  </a:cubicBezTo>
                  <a:cubicBezTo>
                    <a:pt x="2340" y="31336"/>
                    <a:pt x="2179" y="31982"/>
                    <a:pt x="2098" y="32587"/>
                  </a:cubicBezTo>
                  <a:lnTo>
                    <a:pt x="2098" y="32667"/>
                  </a:lnTo>
                  <a:cubicBezTo>
                    <a:pt x="2098" y="32788"/>
                    <a:pt x="2058" y="32990"/>
                    <a:pt x="1977" y="33030"/>
                  </a:cubicBezTo>
                  <a:cubicBezTo>
                    <a:pt x="1453" y="33192"/>
                    <a:pt x="1170" y="33756"/>
                    <a:pt x="1412" y="34281"/>
                  </a:cubicBezTo>
                  <a:lnTo>
                    <a:pt x="1412" y="34442"/>
                  </a:lnTo>
                  <a:cubicBezTo>
                    <a:pt x="1453" y="34603"/>
                    <a:pt x="1493" y="34724"/>
                    <a:pt x="1533" y="34845"/>
                  </a:cubicBezTo>
                  <a:cubicBezTo>
                    <a:pt x="1574" y="35006"/>
                    <a:pt x="1614" y="35168"/>
                    <a:pt x="1614" y="35289"/>
                  </a:cubicBezTo>
                  <a:cubicBezTo>
                    <a:pt x="1170" y="35450"/>
                    <a:pt x="1009" y="35974"/>
                    <a:pt x="1291" y="36378"/>
                  </a:cubicBezTo>
                  <a:lnTo>
                    <a:pt x="1291" y="36418"/>
                  </a:lnTo>
                  <a:cubicBezTo>
                    <a:pt x="1533" y="36983"/>
                    <a:pt x="1533" y="37547"/>
                    <a:pt x="1372" y="38112"/>
                  </a:cubicBezTo>
                  <a:cubicBezTo>
                    <a:pt x="1291" y="38394"/>
                    <a:pt x="1291" y="38676"/>
                    <a:pt x="1332" y="38999"/>
                  </a:cubicBezTo>
                  <a:cubicBezTo>
                    <a:pt x="1462" y="37724"/>
                    <a:pt x="1885" y="37377"/>
                    <a:pt x="2684" y="37377"/>
                  </a:cubicBezTo>
                  <a:cubicBezTo>
                    <a:pt x="2871" y="37377"/>
                    <a:pt x="3079" y="37396"/>
                    <a:pt x="3308" y="37426"/>
                  </a:cubicBezTo>
                  <a:cubicBezTo>
                    <a:pt x="3356" y="37433"/>
                    <a:pt x="3401" y="37436"/>
                    <a:pt x="3444" y="37436"/>
                  </a:cubicBezTo>
                  <a:cubicBezTo>
                    <a:pt x="4256" y="37436"/>
                    <a:pt x="4221" y="36352"/>
                    <a:pt x="4845" y="36352"/>
                  </a:cubicBezTo>
                  <a:cubicBezTo>
                    <a:pt x="5022" y="36352"/>
                    <a:pt x="5251" y="36438"/>
                    <a:pt x="5566" y="36660"/>
                  </a:cubicBezTo>
                  <a:cubicBezTo>
                    <a:pt x="6912" y="37581"/>
                    <a:pt x="7884" y="38532"/>
                    <a:pt x="9521" y="38532"/>
                  </a:cubicBezTo>
                  <a:cubicBezTo>
                    <a:pt x="9749" y="38532"/>
                    <a:pt x="9989" y="38514"/>
                    <a:pt x="10244" y="38475"/>
                  </a:cubicBezTo>
                  <a:cubicBezTo>
                    <a:pt x="11820" y="38267"/>
                    <a:pt x="16002" y="37226"/>
                    <a:pt x="18497" y="37226"/>
                  </a:cubicBezTo>
                  <a:cubicBezTo>
                    <a:pt x="19387" y="37226"/>
                    <a:pt x="20062" y="37359"/>
                    <a:pt x="20327" y="37708"/>
                  </a:cubicBezTo>
                  <a:cubicBezTo>
                    <a:pt x="21375" y="39080"/>
                    <a:pt x="21537" y="39241"/>
                    <a:pt x="23351" y="39402"/>
                  </a:cubicBezTo>
                  <a:cubicBezTo>
                    <a:pt x="24612" y="39484"/>
                    <a:pt x="26821" y="39734"/>
                    <a:pt x="28677" y="39734"/>
                  </a:cubicBezTo>
                  <a:cubicBezTo>
                    <a:pt x="29553" y="39734"/>
                    <a:pt x="30351" y="39679"/>
                    <a:pt x="30933" y="39523"/>
                  </a:cubicBezTo>
                  <a:cubicBezTo>
                    <a:pt x="32748" y="39080"/>
                    <a:pt x="34119" y="38797"/>
                    <a:pt x="34119" y="38797"/>
                  </a:cubicBezTo>
                  <a:cubicBezTo>
                    <a:pt x="34119" y="38797"/>
                    <a:pt x="30167" y="36821"/>
                    <a:pt x="30167" y="35006"/>
                  </a:cubicBezTo>
                  <a:cubicBezTo>
                    <a:pt x="30167" y="33192"/>
                    <a:pt x="30490" y="25206"/>
                    <a:pt x="30490" y="25206"/>
                  </a:cubicBezTo>
                  <a:cubicBezTo>
                    <a:pt x="30490" y="25206"/>
                    <a:pt x="34402" y="25045"/>
                    <a:pt x="35006" y="24884"/>
                  </a:cubicBezTo>
                  <a:cubicBezTo>
                    <a:pt x="35652" y="24763"/>
                    <a:pt x="37588" y="21738"/>
                    <a:pt x="36378" y="18713"/>
                  </a:cubicBezTo>
                  <a:cubicBezTo>
                    <a:pt x="35168" y="15689"/>
                    <a:pt x="33192" y="5445"/>
                    <a:pt x="27183" y="2743"/>
                  </a:cubicBezTo>
                  <a:cubicBezTo>
                    <a:pt x="21133" y="1"/>
                    <a:pt x="2421" y="928"/>
                    <a:pt x="1"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731;p30">
              <a:extLst>
                <a:ext uri="{FF2B5EF4-FFF2-40B4-BE49-F238E27FC236}">
                  <a16:creationId xmlns:a16="http://schemas.microsoft.com/office/drawing/2014/main" id="{2815B1B6-11C0-2941-89CE-C521B4977403}"/>
                </a:ext>
              </a:extLst>
            </p:cNvPr>
            <p:cNvSpPr/>
            <p:nvPr/>
          </p:nvSpPr>
          <p:spPr>
            <a:xfrm>
              <a:off x="2425090" y="2958315"/>
              <a:ext cx="143573" cy="172999"/>
            </a:xfrm>
            <a:custGeom>
              <a:avLst/>
              <a:gdLst/>
              <a:ahLst/>
              <a:cxnLst/>
              <a:rect l="l" t="t" r="r" b="b"/>
              <a:pathLst>
                <a:path w="9196" h="11079" extrusionOk="0">
                  <a:moveTo>
                    <a:pt x="7219" y="0"/>
                  </a:moveTo>
                  <a:cubicBezTo>
                    <a:pt x="5727" y="0"/>
                    <a:pt x="1" y="1654"/>
                    <a:pt x="1" y="1654"/>
                  </a:cubicBezTo>
                  <a:lnTo>
                    <a:pt x="283" y="8429"/>
                  </a:lnTo>
                  <a:lnTo>
                    <a:pt x="3308" y="7824"/>
                  </a:lnTo>
                  <a:cubicBezTo>
                    <a:pt x="3590" y="8308"/>
                    <a:pt x="5566" y="11010"/>
                    <a:pt x="5566" y="11010"/>
                  </a:cubicBezTo>
                  <a:cubicBezTo>
                    <a:pt x="5566" y="11010"/>
                    <a:pt x="5684" y="11079"/>
                    <a:pt x="5874" y="11079"/>
                  </a:cubicBezTo>
                  <a:cubicBezTo>
                    <a:pt x="6168" y="11079"/>
                    <a:pt x="6633" y="10915"/>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732;p30">
              <a:extLst>
                <a:ext uri="{FF2B5EF4-FFF2-40B4-BE49-F238E27FC236}">
                  <a16:creationId xmlns:a16="http://schemas.microsoft.com/office/drawing/2014/main" id="{A5435548-9C7F-3C4D-965B-31EDB4BA632B}"/>
                </a:ext>
              </a:extLst>
            </p:cNvPr>
            <p:cNvSpPr/>
            <p:nvPr/>
          </p:nvSpPr>
          <p:spPr>
            <a:xfrm>
              <a:off x="2425090" y="2958315"/>
              <a:ext cx="143573" cy="178854"/>
            </a:xfrm>
            <a:custGeom>
              <a:avLst/>
              <a:gdLst/>
              <a:ahLst/>
              <a:cxnLst/>
              <a:rect l="l" t="t" r="r" b="b"/>
              <a:pathLst>
                <a:path w="9196" h="11454" fill="none" extrusionOk="0">
                  <a:moveTo>
                    <a:pt x="3308" y="7824"/>
                  </a:moveTo>
                  <a:cubicBezTo>
                    <a:pt x="3590" y="8308"/>
                    <a:pt x="5566" y="11010"/>
                    <a:pt x="5566" y="11010"/>
                  </a:cubicBezTo>
                  <a:cubicBezTo>
                    <a:pt x="5566" y="11010"/>
                    <a:pt x="6332" y="11454"/>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ubicBezTo>
                    <a:pt x="5727" y="0"/>
                    <a:pt x="1" y="1654"/>
                    <a:pt x="1" y="1654"/>
                  </a:cubicBezTo>
                  <a:lnTo>
                    <a:pt x="283" y="8429"/>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733;p30">
              <a:extLst>
                <a:ext uri="{FF2B5EF4-FFF2-40B4-BE49-F238E27FC236}">
                  <a16:creationId xmlns:a16="http://schemas.microsoft.com/office/drawing/2014/main" id="{9BF37208-6D83-BB4D-8A17-B5E7A4445E8D}"/>
                </a:ext>
              </a:extLst>
            </p:cNvPr>
            <p:cNvSpPr/>
            <p:nvPr/>
          </p:nvSpPr>
          <p:spPr>
            <a:xfrm>
              <a:off x="2427604" y="2946339"/>
              <a:ext cx="143573" cy="130042"/>
            </a:xfrm>
            <a:custGeom>
              <a:avLst/>
              <a:gdLst/>
              <a:ahLst/>
              <a:cxnLst/>
              <a:rect l="l" t="t" r="r" b="b"/>
              <a:pathLst>
                <a:path w="9196" h="8328" extrusionOk="0">
                  <a:moveTo>
                    <a:pt x="4961" y="1"/>
                  </a:moveTo>
                  <a:lnTo>
                    <a:pt x="1" y="4840"/>
                  </a:lnTo>
                  <a:cubicBezTo>
                    <a:pt x="1" y="4840"/>
                    <a:pt x="1775" y="8188"/>
                    <a:pt x="2542" y="8309"/>
                  </a:cubicBezTo>
                  <a:cubicBezTo>
                    <a:pt x="2602" y="8321"/>
                    <a:pt x="2659" y="8327"/>
                    <a:pt x="2714" y="8327"/>
                  </a:cubicBezTo>
                  <a:cubicBezTo>
                    <a:pt x="3352" y="8327"/>
                    <a:pt x="3603" y="7514"/>
                    <a:pt x="3752" y="7180"/>
                  </a:cubicBezTo>
                  <a:cubicBezTo>
                    <a:pt x="3795" y="7082"/>
                    <a:pt x="3879" y="7043"/>
                    <a:pt x="3996" y="7043"/>
                  </a:cubicBezTo>
                  <a:cubicBezTo>
                    <a:pt x="4317" y="7043"/>
                    <a:pt x="4887" y="7336"/>
                    <a:pt x="5566" y="7543"/>
                  </a:cubicBezTo>
                  <a:cubicBezTo>
                    <a:pt x="5849" y="7180"/>
                    <a:pt x="6091" y="6776"/>
                    <a:pt x="6292" y="6333"/>
                  </a:cubicBezTo>
                  <a:cubicBezTo>
                    <a:pt x="6358" y="6152"/>
                    <a:pt x="6471" y="6098"/>
                    <a:pt x="6704" y="6098"/>
                  </a:cubicBezTo>
                  <a:cubicBezTo>
                    <a:pt x="7043" y="6098"/>
                    <a:pt x="7637" y="6212"/>
                    <a:pt x="8712" y="6212"/>
                  </a:cubicBezTo>
                  <a:cubicBezTo>
                    <a:pt x="9196" y="6212"/>
                    <a:pt x="8591" y="4679"/>
                    <a:pt x="8591" y="4679"/>
                  </a:cubicBezTo>
                  <a:lnTo>
                    <a:pt x="7986" y="3187"/>
                  </a:lnTo>
                  <a:lnTo>
                    <a:pt x="7220" y="2138"/>
                  </a:lnTo>
                  <a:lnTo>
                    <a:pt x="496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734;p30">
              <a:extLst>
                <a:ext uri="{FF2B5EF4-FFF2-40B4-BE49-F238E27FC236}">
                  <a16:creationId xmlns:a16="http://schemas.microsoft.com/office/drawing/2014/main" id="{74D9E234-8AC8-DB4D-92EA-7E4D57B32F76}"/>
                </a:ext>
              </a:extLst>
            </p:cNvPr>
            <p:cNvSpPr/>
            <p:nvPr/>
          </p:nvSpPr>
          <p:spPr>
            <a:xfrm>
              <a:off x="2427604" y="2946339"/>
              <a:ext cx="143573" cy="132275"/>
            </a:xfrm>
            <a:custGeom>
              <a:avLst/>
              <a:gdLst/>
              <a:ahLst/>
              <a:cxnLst/>
              <a:rect l="l" t="t" r="r" b="b"/>
              <a:pathLst>
                <a:path w="9196" h="8471" fill="none" extrusionOk="0">
                  <a:moveTo>
                    <a:pt x="7220" y="2138"/>
                  </a:moveTo>
                  <a:lnTo>
                    <a:pt x="7986" y="3187"/>
                  </a:lnTo>
                  <a:lnTo>
                    <a:pt x="8591" y="4679"/>
                  </a:lnTo>
                  <a:cubicBezTo>
                    <a:pt x="8591" y="4679"/>
                    <a:pt x="9196" y="6212"/>
                    <a:pt x="8712" y="6212"/>
                  </a:cubicBezTo>
                  <a:cubicBezTo>
                    <a:pt x="6897" y="6212"/>
                    <a:pt x="6454" y="5889"/>
                    <a:pt x="6292" y="6333"/>
                  </a:cubicBezTo>
                  <a:cubicBezTo>
                    <a:pt x="6091" y="6776"/>
                    <a:pt x="5849" y="7180"/>
                    <a:pt x="5566" y="7543"/>
                  </a:cubicBezTo>
                  <a:cubicBezTo>
                    <a:pt x="4639" y="7260"/>
                    <a:pt x="3913" y="6817"/>
                    <a:pt x="3752" y="7180"/>
                  </a:cubicBezTo>
                  <a:cubicBezTo>
                    <a:pt x="3590" y="7543"/>
                    <a:pt x="3308" y="8470"/>
                    <a:pt x="2542" y="8309"/>
                  </a:cubicBezTo>
                  <a:cubicBezTo>
                    <a:pt x="1775" y="8188"/>
                    <a:pt x="1" y="4840"/>
                    <a:pt x="1" y="4840"/>
                  </a:cubicBezTo>
                  <a:lnTo>
                    <a:pt x="4961" y="1"/>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735;p30">
              <a:extLst>
                <a:ext uri="{FF2B5EF4-FFF2-40B4-BE49-F238E27FC236}">
                  <a16:creationId xmlns:a16="http://schemas.microsoft.com/office/drawing/2014/main" id="{DADF51C9-E9AA-804D-B4A1-1C62AEF10398}"/>
                </a:ext>
              </a:extLst>
            </p:cNvPr>
            <p:cNvSpPr/>
            <p:nvPr/>
          </p:nvSpPr>
          <p:spPr>
            <a:xfrm>
              <a:off x="2304828" y="2613844"/>
              <a:ext cx="542144" cy="389110"/>
            </a:xfrm>
            <a:custGeom>
              <a:avLst/>
              <a:gdLst/>
              <a:ahLst/>
              <a:cxnLst/>
              <a:rect l="l" t="t" r="r" b="b"/>
              <a:pathLst>
                <a:path w="34725" h="24919" extrusionOk="0">
                  <a:moveTo>
                    <a:pt x="22235" y="0"/>
                  </a:moveTo>
                  <a:cubicBezTo>
                    <a:pt x="17237" y="0"/>
                    <a:pt x="12096" y="1766"/>
                    <a:pt x="8470" y="2623"/>
                  </a:cubicBezTo>
                  <a:cubicBezTo>
                    <a:pt x="3308" y="3832"/>
                    <a:pt x="1" y="23271"/>
                    <a:pt x="1" y="23271"/>
                  </a:cubicBezTo>
                  <a:lnTo>
                    <a:pt x="9357" y="23876"/>
                  </a:lnTo>
                  <a:cubicBezTo>
                    <a:pt x="9801" y="24037"/>
                    <a:pt x="12059" y="24642"/>
                    <a:pt x="12503" y="24763"/>
                  </a:cubicBezTo>
                  <a:cubicBezTo>
                    <a:pt x="12779" y="24867"/>
                    <a:pt x="13071" y="24919"/>
                    <a:pt x="13361" y="24919"/>
                  </a:cubicBezTo>
                  <a:cubicBezTo>
                    <a:pt x="13748" y="24919"/>
                    <a:pt x="14133" y="24827"/>
                    <a:pt x="14479" y="24642"/>
                  </a:cubicBezTo>
                  <a:cubicBezTo>
                    <a:pt x="15164" y="24320"/>
                    <a:pt x="15890" y="24118"/>
                    <a:pt x="16576" y="24037"/>
                  </a:cubicBezTo>
                  <a:cubicBezTo>
                    <a:pt x="16576" y="24037"/>
                    <a:pt x="18552" y="23876"/>
                    <a:pt x="18996" y="23876"/>
                  </a:cubicBezTo>
                  <a:cubicBezTo>
                    <a:pt x="19480" y="23876"/>
                    <a:pt x="18996" y="22666"/>
                    <a:pt x="18996" y="22666"/>
                  </a:cubicBezTo>
                  <a:cubicBezTo>
                    <a:pt x="18996" y="22666"/>
                    <a:pt x="19318" y="21456"/>
                    <a:pt x="20044" y="21295"/>
                  </a:cubicBezTo>
                  <a:cubicBezTo>
                    <a:pt x="20685" y="21194"/>
                    <a:pt x="21862" y="20106"/>
                    <a:pt x="23550" y="20106"/>
                  </a:cubicBezTo>
                  <a:cubicBezTo>
                    <a:pt x="23881" y="20106"/>
                    <a:pt x="24232" y="20147"/>
                    <a:pt x="24601" y="20246"/>
                  </a:cubicBezTo>
                  <a:cubicBezTo>
                    <a:pt x="24699" y="20272"/>
                    <a:pt x="24803" y="20285"/>
                    <a:pt x="24914" y="20285"/>
                  </a:cubicBezTo>
                  <a:cubicBezTo>
                    <a:pt x="27380" y="20285"/>
                    <a:pt x="33030" y="14062"/>
                    <a:pt x="33030" y="11051"/>
                  </a:cubicBezTo>
                  <a:cubicBezTo>
                    <a:pt x="33030" y="7906"/>
                    <a:pt x="34724" y="3792"/>
                    <a:pt x="28231" y="1090"/>
                  </a:cubicBezTo>
                  <a:cubicBezTo>
                    <a:pt x="26335" y="301"/>
                    <a:pt x="24297" y="0"/>
                    <a:pt x="2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736;p30">
              <a:extLst>
                <a:ext uri="{FF2B5EF4-FFF2-40B4-BE49-F238E27FC236}">
                  <a16:creationId xmlns:a16="http://schemas.microsoft.com/office/drawing/2014/main" id="{836698E3-E4C9-3242-9CB1-BFB9C42A7E41}"/>
                </a:ext>
              </a:extLst>
            </p:cNvPr>
            <p:cNvSpPr/>
            <p:nvPr/>
          </p:nvSpPr>
          <p:spPr>
            <a:xfrm>
              <a:off x="2304828" y="2588673"/>
              <a:ext cx="542144" cy="415640"/>
            </a:xfrm>
            <a:custGeom>
              <a:avLst/>
              <a:gdLst/>
              <a:ahLst/>
              <a:cxnLst/>
              <a:rect l="l" t="t" r="r" b="b"/>
              <a:pathLst>
                <a:path w="34725" h="26618" fill="none" extrusionOk="0">
                  <a:moveTo>
                    <a:pt x="9357" y="25488"/>
                  </a:moveTo>
                  <a:cubicBezTo>
                    <a:pt x="9801" y="25649"/>
                    <a:pt x="12059" y="26254"/>
                    <a:pt x="12503" y="26375"/>
                  </a:cubicBezTo>
                  <a:cubicBezTo>
                    <a:pt x="13148" y="26617"/>
                    <a:pt x="13874" y="26577"/>
                    <a:pt x="14479" y="26254"/>
                  </a:cubicBezTo>
                  <a:cubicBezTo>
                    <a:pt x="15164" y="25932"/>
                    <a:pt x="15890" y="25730"/>
                    <a:pt x="16576" y="25649"/>
                  </a:cubicBezTo>
                  <a:cubicBezTo>
                    <a:pt x="16576" y="25649"/>
                    <a:pt x="18552" y="25488"/>
                    <a:pt x="18996" y="25488"/>
                  </a:cubicBezTo>
                  <a:cubicBezTo>
                    <a:pt x="19480" y="25488"/>
                    <a:pt x="18996" y="24278"/>
                    <a:pt x="18996" y="24278"/>
                  </a:cubicBezTo>
                  <a:cubicBezTo>
                    <a:pt x="18996" y="24278"/>
                    <a:pt x="19318" y="23068"/>
                    <a:pt x="20044" y="22907"/>
                  </a:cubicBezTo>
                  <a:cubicBezTo>
                    <a:pt x="20811" y="22786"/>
                    <a:pt x="22343" y="21253"/>
                    <a:pt x="24601" y="21858"/>
                  </a:cubicBezTo>
                  <a:cubicBezTo>
                    <a:pt x="26860" y="22463"/>
                    <a:pt x="33030" y="15809"/>
                    <a:pt x="33030" y="12663"/>
                  </a:cubicBezTo>
                  <a:cubicBezTo>
                    <a:pt x="33030" y="9518"/>
                    <a:pt x="34724" y="5404"/>
                    <a:pt x="28231" y="2702"/>
                  </a:cubicBezTo>
                  <a:cubicBezTo>
                    <a:pt x="21738" y="0"/>
                    <a:pt x="13592" y="3025"/>
                    <a:pt x="8470" y="4235"/>
                  </a:cubicBezTo>
                  <a:cubicBezTo>
                    <a:pt x="3308" y="5444"/>
                    <a:pt x="1" y="24883"/>
                    <a:pt x="1" y="24883"/>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737;p30">
              <a:extLst>
                <a:ext uri="{FF2B5EF4-FFF2-40B4-BE49-F238E27FC236}">
                  <a16:creationId xmlns:a16="http://schemas.microsoft.com/office/drawing/2014/main" id="{94121305-5369-424E-943A-00532BE60DA9}"/>
                </a:ext>
              </a:extLst>
            </p:cNvPr>
            <p:cNvSpPr/>
            <p:nvPr/>
          </p:nvSpPr>
          <p:spPr>
            <a:xfrm>
              <a:off x="1677085" y="2599791"/>
              <a:ext cx="908585" cy="941741"/>
            </a:xfrm>
            <a:custGeom>
              <a:avLst/>
              <a:gdLst/>
              <a:ahLst/>
              <a:cxnLst/>
              <a:rect l="l" t="t" r="r" b="b"/>
              <a:pathLst>
                <a:path w="58196" h="60310" extrusionOk="0">
                  <a:moveTo>
                    <a:pt x="36220" y="1"/>
                  </a:moveTo>
                  <a:cubicBezTo>
                    <a:pt x="35188" y="1"/>
                    <a:pt x="34162" y="112"/>
                    <a:pt x="33151" y="377"/>
                  </a:cubicBezTo>
                  <a:cubicBezTo>
                    <a:pt x="29320" y="1385"/>
                    <a:pt x="26416" y="4491"/>
                    <a:pt x="23109" y="6749"/>
                  </a:cubicBezTo>
                  <a:cubicBezTo>
                    <a:pt x="18512" y="9975"/>
                    <a:pt x="12987" y="11669"/>
                    <a:pt x="7502" y="12960"/>
                  </a:cubicBezTo>
                  <a:lnTo>
                    <a:pt x="7462" y="15097"/>
                  </a:lnTo>
                  <a:cubicBezTo>
                    <a:pt x="7462" y="15097"/>
                    <a:pt x="4921" y="15420"/>
                    <a:pt x="5808" y="16791"/>
                  </a:cubicBezTo>
                  <a:cubicBezTo>
                    <a:pt x="5808" y="16791"/>
                    <a:pt x="5929" y="18239"/>
                    <a:pt x="7318" y="18239"/>
                  </a:cubicBezTo>
                  <a:cubicBezTo>
                    <a:pt x="7535" y="18239"/>
                    <a:pt x="7783" y="18203"/>
                    <a:pt x="8066" y="18122"/>
                  </a:cubicBezTo>
                  <a:cubicBezTo>
                    <a:pt x="8066" y="18122"/>
                    <a:pt x="8703" y="17781"/>
                    <a:pt x="9234" y="17781"/>
                  </a:cubicBezTo>
                  <a:cubicBezTo>
                    <a:pt x="9703" y="17781"/>
                    <a:pt x="10089" y="18047"/>
                    <a:pt x="9881" y="19049"/>
                  </a:cubicBezTo>
                  <a:cubicBezTo>
                    <a:pt x="9801" y="19574"/>
                    <a:pt x="9518" y="20058"/>
                    <a:pt x="9115" y="20380"/>
                  </a:cubicBezTo>
                  <a:cubicBezTo>
                    <a:pt x="8228" y="21066"/>
                    <a:pt x="8026" y="21832"/>
                    <a:pt x="8954" y="22437"/>
                  </a:cubicBezTo>
                  <a:cubicBezTo>
                    <a:pt x="9236" y="22598"/>
                    <a:pt x="9478" y="22760"/>
                    <a:pt x="9720" y="22961"/>
                  </a:cubicBezTo>
                  <a:cubicBezTo>
                    <a:pt x="10002" y="23365"/>
                    <a:pt x="10123" y="23889"/>
                    <a:pt x="10002" y="24373"/>
                  </a:cubicBezTo>
                  <a:cubicBezTo>
                    <a:pt x="9801" y="25704"/>
                    <a:pt x="9317" y="26994"/>
                    <a:pt x="8591" y="28164"/>
                  </a:cubicBezTo>
                  <a:cubicBezTo>
                    <a:pt x="8218" y="28322"/>
                    <a:pt x="7830" y="28398"/>
                    <a:pt x="7448" y="28398"/>
                  </a:cubicBezTo>
                  <a:cubicBezTo>
                    <a:pt x="6462" y="28398"/>
                    <a:pt x="5513" y="27895"/>
                    <a:pt x="4961" y="26994"/>
                  </a:cubicBezTo>
                  <a:cubicBezTo>
                    <a:pt x="4775" y="28000"/>
                    <a:pt x="3901" y="28661"/>
                    <a:pt x="2942" y="28661"/>
                  </a:cubicBezTo>
                  <a:cubicBezTo>
                    <a:pt x="2863" y="28661"/>
                    <a:pt x="2783" y="28657"/>
                    <a:pt x="2703" y="28648"/>
                  </a:cubicBezTo>
                  <a:cubicBezTo>
                    <a:pt x="2017" y="28728"/>
                    <a:pt x="2057" y="29737"/>
                    <a:pt x="2420" y="30341"/>
                  </a:cubicBezTo>
                  <a:cubicBezTo>
                    <a:pt x="2743" y="30906"/>
                    <a:pt x="3146" y="31753"/>
                    <a:pt x="2622" y="32156"/>
                  </a:cubicBezTo>
                  <a:cubicBezTo>
                    <a:pt x="2422" y="32034"/>
                    <a:pt x="2200" y="31979"/>
                    <a:pt x="1975" y="31979"/>
                  </a:cubicBezTo>
                  <a:cubicBezTo>
                    <a:pt x="1386" y="31979"/>
                    <a:pt x="777" y="32357"/>
                    <a:pt x="485" y="32882"/>
                  </a:cubicBezTo>
                  <a:cubicBezTo>
                    <a:pt x="122" y="33689"/>
                    <a:pt x="1" y="34536"/>
                    <a:pt x="81" y="35342"/>
                  </a:cubicBezTo>
                  <a:cubicBezTo>
                    <a:pt x="81" y="36109"/>
                    <a:pt x="122" y="36875"/>
                    <a:pt x="122" y="37601"/>
                  </a:cubicBezTo>
                  <a:cubicBezTo>
                    <a:pt x="81" y="38407"/>
                    <a:pt x="243" y="39214"/>
                    <a:pt x="565" y="39980"/>
                  </a:cubicBezTo>
                  <a:cubicBezTo>
                    <a:pt x="892" y="40486"/>
                    <a:pt x="1482" y="40860"/>
                    <a:pt x="2061" y="40860"/>
                  </a:cubicBezTo>
                  <a:cubicBezTo>
                    <a:pt x="2267" y="40860"/>
                    <a:pt x="2472" y="40812"/>
                    <a:pt x="2662" y="40706"/>
                  </a:cubicBezTo>
                  <a:cubicBezTo>
                    <a:pt x="3025" y="40383"/>
                    <a:pt x="3348" y="39980"/>
                    <a:pt x="3590" y="39577"/>
                  </a:cubicBezTo>
                  <a:cubicBezTo>
                    <a:pt x="4517" y="38488"/>
                    <a:pt x="6131" y="38327"/>
                    <a:pt x="7542" y="38286"/>
                  </a:cubicBezTo>
                  <a:lnTo>
                    <a:pt x="12503" y="38125"/>
                  </a:lnTo>
                  <a:cubicBezTo>
                    <a:pt x="12690" y="38119"/>
                    <a:pt x="12881" y="38115"/>
                    <a:pt x="13074" y="38115"/>
                  </a:cubicBezTo>
                  <a:cubicBezTo>
                    <a:pt x="14213" y="38115"/>
                    <a:pt x="15414" y="38259"/>
                    <a:pt x="16173" y="39053"/>
                  </a:cubicBezTo>
                  <a:cubicBezTo>
                    <a:pt x="17544" y="40504"/>
                    <a:pt x="16858" y="43327"/>
                    <a:pt x="18471" y="44457"/>
                  </a:cubicBezTo>
                  <a:cubicBezTo>
                    <a:pt x="18990" y="44812"/>
                    <a:pt x="19620" y="44908"/>
                    <a:pt x="20261" y="44908"/>
                  </a:cubicBezTo>
                  <a:cubicBezTo>
                    <a:pt x="20566" y="44908"/>
                    <a:pt x="20874" y="44886"/>
                    <a:pt x="21173" y="44860"/>
                  </a:cubicBezTo>
                  <a:cubicBezTo>
                    <a:pt x="21243" y="44863"/>
                    <a:pt x="21313" y="44864"/>
                    <a:pt x="21382" y="44864"/>
                  </a:cubicBezTo>
                  <a:cubicBezTo>
                    <a:pt x="22275" y="44864"/>
                    <a:pt x="23130" y="44626"/>
                    <a:pt x="23916" y="44215"/>
                  </a:cubicBezTo>
                  <a:cubicBezTo>
                    <a:pt x="24722" y="43690"/>
                    <a:pt x="25247" y="42561"/>
                    <a:pt x="24763" y="41714"/>
                  </a:cubicBezTo>
                  <a:lnTo>
                    <a:pt x="27344" y="41674"/>
                  </a:lnTo>
                  <a:cubicBezTo>
                    <a:pt x="27384" y="42037"/>
                    <a:pt x="27424" y="42400"/>
                    <a:pt x="27465" y="42763"/>
                  </a:cubicBezTo>
                  <a:cubicBezTo>
                    <a:pt x="27440" y="42389"/>
                    <a:pt x="28017" y="42292"/>
                    <a:pt x="28518" y="42292"/>
                  </a:cubicBezTo>
                  <a:cubicBezTo>
                    <a:pt x="28827" y="42292"/>
                    <a:pt x="29107" y="42329"/>
                    <a:pt x="29199" y="42360"/>
                  </a:cubicBezTo>
                  <a:cubicBezTo>
                    <a:pt x="30207" y="42642"/>
                    <a:pt x="30570" y="43650"/>
                    <a:pt x="30893" y="44537"/>
                  </a:cubicBezTo>
                  <a:cubicBezTo>
                    <a:pt x="31457" y="46070"/>
                    <a:pt x="30368" y="48127"/>
                    <a:pt x="31336" y="49377"/>
                  </a:cubicBezTo>
                  <a:cubicBezTo>
                    <a:pt x="31538" y="49659"/>
                    <a:pt x="31820" y="49861"/>
                    <a:pt x="31982" y="50103"/>
                  </a:cubicBezTo>
                  <a:cubicBezTo>
                    <a:pt x="32264" y="50466"/>
                    <a:pt x="32345" y="50950"/>
                    <a:pt x="32264" y="51393"/>
                  </a:cubicBezTo>
                  <a:cubicBezTo>
                    <a:pt x="32103" y="51756"/>
                    <a:pt x="32022" y="52160"/>
                    <a:pt x="31941" y="52603"/>
                  </a:cubicBezTo>
                  <a:cubicBezTo>
                    <a:pt x="31861" y="54136"/>
                    <a:pt x="37547" y="53611"/>
                    <a:pt x="38797" y="53894"/>
                  </a:cubicBezTo>
                  <a:cubicBezTo>
                    <a:pt x="39039" y="53974"/>
                    <a:pt x="39281" y="54015"/>
                    <a:pt x="39563" y="54015"/>
                  </a:cubicBezTo>
                  <a:cubicBezTo>
                    <a:pt x="39664" y="53994"/>
                    <a:pt x="39765" y="53984"/>
                    <a:pt x="39871" y="53984"/>
                  </a:cubicBezTo>
                  <a:cubicBezTo>
                    <a:pt x="39977" y="53984"/>
                    <a:pt x="40088" y="53994"/>
                    <a:pt x="40209" y="54015"/>
                  </a:cubicBezTo>
                  <a:cubicBezTo>
                    <a:pt x="40451" y="54095"/>
                    <a:pt x="40693" y="54297"/>
                    <a:pt x="40814" y="54499"/>
                  </a:cubicBezTo>
                  <a:cubicBezTo>
                    <a:pt x="41652" y="55393"/>
                    <a:pt x="42821" y="55881"/>
                    <a:pt x="44009" y="55881"/>
                  </a:cubicBezTo>
                  <a:cubicBezTo>
                    <a:pt x="44535" y="55881"/>
                    <a:pt x="45065" y="55785"/>
                    <a:pt x="45573" y="55587"/>
                  </a:cubicBezTo>
                  <a:cubicBezTo>
                    <a:pt x="45621" y="55297"/>
                    <a:pt x="45902" y="55152"/>
                    <a:pt x="46197" y="55152"/>
                  </a:cubicBezTo>
                  <a:cubicBezTo>
                    <a:pt x="46394" y="55152"/>
                    <a:pt x="46597" y="55216"/>
                    <a:pt x="46742" y="55346"/>
                  </a:cubicBezTo>
                  <a:cubicBezTo>
                    <a:pt x="47065" y="55749"/>
                    <a:pt x="47226" y="56273"/>
                    <a:pt x="47105" y="56757"/>
                  </a:cubicBezTo>
                  <a:lnTo>
                    <a:pt x="49081" y="56797"/>
                  </a:lnTo>
                  <a:cubicBezTo>
                    <a:pt x="49121" y="57120"/>
                    <a:pt x="49202" y="57443"/>
                    <a:pt x="49283" y="57765"/>
                  </a:cubicBezTo>
                  <a:lnTo>
                    <a:pt x="50735" y="57967"/>
                  </a:lnTo>
                  <a:cubicBezTo>
                    <a:pt x="50461" y="59138"/>
                    <a:pt x="51360" y="60310"/>
                    <a:pt x="52589" y="60310"/>
                  </a:cubicBezTo>
                  <a:cubicBezTo>
                    <a:pt x="52629" y="60310"/>
                    <a:pt x="52670" y="60309"/>
                    <a:pt x="52711" y="60306"/>
                  </a:cubicBezTo>
                  <a:cubicBezTo>
                    <a:pt x="53396" y="59580"/>
                    <a:pt x="53679" y="58532"/>
                    <a:pt x="53437" y="57564"/>
                  </a:cubicBezTo>
                  <a:cubicBezTo>
                    <a:pt x="51783" y="57281"/>
                    <a:pt x="50573" y="55789"/>
                    <a:pt x="50210" y="54176"/>
                  </a:cubicBezTo>
                  <a:cubicBezTo>
                    <a:pt x="49807" y="52563"/>
                    <a:pt x="50049" y="50869"/>
                    <a:pt x="50291" y="49215"/>
                  </a:cubicBezTo>
                  <a:lnTo>
                    <a:pt x="50291" y="49215"/>
                  </a:lnTo>
                  <a:cubicBezTo>
                    <a:pt x="50261" y="49394"/>
                    <a:pt x="50136" y="49478"/>
                    <a:pt x="49978" y="49478"/>
                  </a:cubicBezTo>
                  <a:cubicBezTo>
                    <a:pt x="49495" y="49478"/>
                    <a:pt x="48705" y="48697"/>
                    <a:pt x="49404" y="47481"/>
                  </a:cubicBezTo>
                  <a:cubicBezTo>
                    <a:pt x="50160" y="46252"/>
                    <a:pt x="51778" y="45590"/>
                    <a:pt x="53239" y="45590"/>
                  </a:cubicBezTo>
                  <a:cubicBezTo>
                    <a:pt x="53647" y="45590"/>
                    <a:pt x="54043" y="45641"/>
                    <a:pt x="54405" y="45747"/>
                  </a:cubicBezTo>
                  <a:cubicBezTo>
                    <a:pt x="54670" y="45827"/>
                    <a:pt x="54988" y="45941"/>
                    <a:pt x="55278" y="45941"/>
                  </a:cubicBezTo>
                  <a:cubicBezTo>
                    <a:pt x="55428" y="45941"/>
                    <a:pt x="55571" y="45911"/>
                    <a:pt x="55695" y="45828"/>
                  </a:cubicBezTo>
                  <a:cubicBezTo>
                    <a:pt x="56421" y="45384"/>
                    <a:pt x="55897" y="44336"/>
                    <a:pt x="55413" y="43690"/>
                  </a:cubicBezTo>
                  <a:cubicBezTo>
                    <a:pt x="54042" y="41876"/>
                    <a:pt x="53517" y="39617"/>
                    <a:pt x="52953" y="37399"/>
                  </a:cubicBezTo>
                  <a:cubicBezTo>
                    <a:pt x="52509" y="35867"/>
                    <a:pt x="52267" y="34253"/>
                    <a:pt x="52227" y="32640"/>
                  </a:cubicBezTo>
                  <a:cubicBezTo>
                    <a:pt x="52227" y="31511"/>
                    <a:pt x="52428" y="30261"/>
                    <a:pt x="51824" y="29333"/>
                  </a:cubicBezTo>
                  <a:cubicBezTo>
                    <a:pt x="51541" y="28970"/>
                    <a:pt x="51178" y="28607"/>
                    <a:pt x="51219" y="28164"/>
                  </a:cubicBezTo>
                  <a:cubicBezTo>
                    <a:pt x="51259" y="27720"/>
                    <a:pt x="51783" y="27397"/>
                    <a:pt x="52146" y="27075"/>
                  </a:cubicBezTo>
                  <a:cubicBezTo>
                    <a:pt x="53800" y="25744"/>
                    <a:pt x="53316" y="23163"/>
                    <a:pt x="53800" y="21066"/>
                  </a:cubicBezTo>
                  <a:cubicBezTo>
                    <a:pt x="54122" y="19735"/>
                    <a:pt x="54969" y="18525"/>
                    <a:pt x="56098" y="17718"/>
                  </a:cubicBezTo>
                  <a:cubicBezTo>
                    <a:pt x="56986" y="17114"/>
                    <a:pt x="58196" y="16347"/>
                    <a:pt x="57873" y="15299"/>
                  </a:cubicBezTo>
                  <a:cubicBezTo>
                    <a:pt x="57752" y="14815"/>
                    <a:pt x="57228" y="14492"/>
                    <a:pt x="56905" y="14089"/>
                  </a:cubicBezTo>
                  <a:cubicBezTo>
                    <a:pt x="55856" y="12677"/>
                    <a:pt x="57066" y="10701"/>
                    <a:pt x="57026" y="8967"/>
                  </a:cubicBezTo>
                  <a:cubicBezTo>
                    <a:pt x="56905" y="7677"/>
                    <a:pt x="56219" y="6467"/>
                    <a:pt x="55171" y="5700"/>
                  </a:cubicBezTo>
                  <a:cubicBezTo>
                    <a:pt x="54122" y="4974"/>
                    <a:pt x="52953" y="4370"/>
                    <a:pt x="51743" y="3966"/>
                  </a:cubicBezTo>
                  <a:cubicBezTo>
                    <a:pt x="48839" y="2918"/>
                    <a:pt x="45935" y="1950"/>
                    <a:pt x="42951" y="1143"/>
                  </a:cubicBezTo>
                  <a:cubicBezTo>
                    <a:pt x="40763" y="534"/>
                    <a:pt x="38480" y="1"/>
                    <a:pt x="362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38;p30">
              <a:extLst>
                <a:ext uri="{FF2B5EF4-FFF2-40B4-BE49-F238E27FC236}">
                  <a16:creationId xmlns:a16="http://schemas.microsoft.com/office/drawing/2014/main" id="{F847E8CF-EC3A-1542-89E0-856F2F86EEC8}"/>
                </a:ext>
              </a:extLst>
            </p:cNvPr>
            <p:cNvSpPr/>
            <p:nvPr/>
          </p:nvSpPr>
          <p:spPr>
            <a:xfrm>
              <a:off x="1677085" y="2592452"/>
              <a:ext cx="908585" cy="950282"/>
            </a:xfrm>
            <a:custGeom>
              <a:avLst/>
              <a:gdLst/>
              <a:ahLst/>
              <a:cxnLst/>
              <a:rect l="l" t="t" r="r" b="b"/>
              <a:pathLst>
                <a:path w="58196" h="60857" fill="none" extrusionOk="0">
                  <a:moveTo>
                    <a:pt x="7462" y="15567"/>
                  </a:moveTo>
                  <a:cubicBezTo>
                    <a:pt x="7462" y="15567"/>
                    <a:pt x="4921" y="15890"/>
                    <a:pt x="5808" y="17261"/>
                  </a:cubicBezTo>
                  <a:cubicBezTo>
                    <a:pt x="5808" y="17261"/>
                    <a:pt x="5969" y="19197"/>
                    <a:pt x="8066" y="18592"/>
                  </a:cubicBezTo>
                  <a:cubicBezTo>
                    <a:pt x="8066" y="18592"/>
                    <a:pt x="10325" y="17382"/>
                    <a:pt x="9881" y="19519"/>
                  </a:cubicBezTo>
                  <a:cubicBezTo>
                    <a:pt x="9801" y="20044"/>
                    <a:pt x="9518" y="20528"/>
                    <a:pt x="9115" y="20850"/>
                  </a:cubicBezTo>
                  <a:cubicBezTo>
                    <a:pt x="8228" y="21536"/>
                    <a:pt x="8026" y="22302"/>
                    <a:pt x="8954" y="22907"/>
                  </a:cubicBezTo>
                  <a:cubicBezTo>
                    <a:pt x="9236" y="23068"/>
                    <a:pt x="9478" y="23230"/>
                    <a:pt x="9720" y="23431"/>
                  </a:cubicBezTo>
                  <a:cubicBezTo>
                    <a:pt x="10002" y="23835"/>
                    <a:pt x="10123" y="24359"/>
                    <a:pt x="10002" y="24843"/>
                  </a:cubicBezTo>
                  <a:cubicBezTo>
                    <a:pt x="9801" y="26174"/>
                    <a:pt x="9317" y="27464"/>
                    <a:pt x="8591" y="28634"/>
                  </a:cubicBezTo>
                  <a:cubicBezTo>
                    <a:pt x="7260" y="29198"/>
                    <a:pt x="5727" y="28714"/>
                    <a:pt x="4961" y="27464"/>
                  </a:cubicBezTo>
                  <a:cubicBezTo>
                    <a:pt x="4759" y="28553"/>
                    <a:pt x="3751" y="29239"/>
                    <a:pt x="2703" y="29118"/>
                  </a:cubicBezTo>
                  <a:cubicBezTo>
                    <a:pt x="2017" y="29198"/>
                    <a:pt x="2057" y="30207"/>
                    <a:pt x="2420" y="30811"/>
                  </a:cubicBezTo>
                  <a:cubicBezTo>
                    <a:pt x="2743" y="31376"/>
                    <a:pt x="3146" y="32223"/>
                    <a:pt x="2622" y="32626"/>
                  </a:cubicBezTo>
                  <a:cubicBezTo>
                    <a:pt x="1896" y="32183"/>
                    <a:pt x="888" y="32626"/>
                    <a:pt x="485" y="33352"/>
                  </a:cubicBezTo>
                  <a:cubicBezTo>
                    <a:pt x="122" y="34159"/>
                    <a:pt x="1" y="35006"/>
                    <a:pt x="81" y="35812"/>
                  </a:cubicBezTo>
                  <a:cubicBezTo>
                    <a:pt x="81" y="36579"/>
                    <a:pt x="122" y="37345"/>
                    <a:pt x="122" y="38071"/>
                  </a:cubicBezTo>
                  <a:cubicBezTo>
                    <a:pt x="81" y="38877"/>
                    <a:pt x="243" y="39684"/>
                    <a:pt x="565" y="40450"/>
                  </a:cubicBezTo>
                  <a:cubicBezTo>
                    <a:pt x="1009" y="41136"/>
                    <a:pt x="1936" y="41579"/>
                    <a:pt x="2662" y="41176"/>
                  </a:cubicBezTo>
                  <a:cubicBezTo>
                    <a:pt x="3025" y="40853"/>
                    <a:pt x="3348" y="40450"/>
                    <a:pt x="3590" y="40047"/>
                  </a:cubicBezTo>
                  <a:cubicBezTo>
                    <a:pt x="4517" y="38958"/>
                    <a:pt x="6131" y="38797"/>
                    <a:pt x="7542" y="38756"/>
                  </a:cubicBezTo>
                  <a:lnTo>
                    <a:pt x="12503" y="38595"/>
                  </a:lnTo>
                  <a:cubicBezTo>
                    <a:pt x="13793" y="38555"/>
                    <a:pt x="15285" y="38595"/>
                    <a:pt x="16173" y="39523"/>
                  </a:cubicBezTo>
                  <a:cubicBezTo>
                    <a:pt x="17544" y="40974"/>
                    <a:pt x="16858" y="43797"/>
                    <a:pt x="18471" y="44927"/>
                  </a:cubicBezTo>
                  <a:cubicBezTo>
                    <a:pt x="19238" y="45451"/>
                    <a:pt x="20246" y="45411"/>
                    <a:pt x="21173" y="45330"/>
                  </a:cubicBezTo>
                  <a:cubicBezTo>
                    <a:pt x="22141" y="45370"/>
                    <a:pt x="23069" y="45128"/>
                    <a:pt x="23916" y="44685"/>
                  </a:cubicBezTo>
                  <a:cubicBezTo>
                    <a:pt x="24722" y="44160"/>
                    <a:pt x="25247" y="43031"/>
                    <a:pt x="24763" y="42184"/>
                  </a:cubicBezTo>
                  <a:lnTo>
                    <a:pt x="27344" y="42144"/>
                  </a:lnTo>
                  <a:cubicBezTo>
                    <a:pt x="27384" y="42507"/>
                    <a:pt x="27424" y="42870"/>
                    <a:pt x="27465" y="43233"/>
                  </a:cubicBezTo>
                  <a:cubicBezTo>
                    <a:pt x="27424" y="42628"/>
                    <a:pt x="28957" y="42749"/>
                    <a:pt x="29199" y="42830"/>
                  </a:cubicBezTo>
                  <a:cubicBezTo>
                    <a:pt x="30207" y="43112"/>
                    <a:pt x="30570" y="44120"/>
                    <a:pt x="30893" y="45007"/>
                  </a:cubicBezTo>
                  <a:cubicBezTo>
                    <a:pt x="31457" y="46540"/>
                    <a:pt x="30368" y="48597"/>
                    <a:pt x="31336" y="49847"/>
                  </a:cubicBezTo>
                  <a:cubicBezTo>
                    <a:pt x="31538" y="50129"/>
                    <a:pt x="31820" y="50331"/>
                    <a:pt x="31982" y="50573"/>
                  </a:cubicBezTo>
                  <a:cubicBezTo>
                    <a:pt x="32264" y="50936"/>
                    <a:pt x="32345" y="51420"/>
                    <a:pt x="32264" y="51863"/>
                  </a:cubicBezTo>
                  <a:cubicBezTo>
                    <a:pt x="32103" y="52226"/>
                    <a:pt x="32022" y="52630"/>
                    <a:pt x="31941" y="53073"/>
                  </a:cubicBezTo>
                  <a:cubicBezTo>
                    <a:pt x="31861" y="54606"/>
                    <a:pt x="37547" y="54081"/>
                    <a:pt x="38797" y="54364"/>
                  </a:cubicBezTo>
                  <a:cubicBezTo>
                    <a:pt x="39039" y="54444"/>
                    <a:pt x="39281" y="54485"/>
                    <a:pt x="39563" y="54485"/>
                  </a:cubicBezTo>
                  <a:cubicBezTo>
                    <a:pt x="39765" y="54444"/>
                    <a:pt x="39967" y="54444"/>
                    <a:pt x="40209" y="54485"/>
                  </a:cubicBezTo>
                  <a:cubicBezTo>
                    <a:pt x="40451" y="54565"/>
                    <a:pt x="40693" y="54767"/>
                    <a:pt x="40814" y="54969"/>
                  </a:cubicBezTo>
                  <a:cubicBezTo>
                    <a:pt x="42024" y="56259"/>
                    <a:pt x="43919" y="56703"/>
                    <a:pt x="45573" y="56057"/>
                  </a:cubicBezTo>
                  <a:cubicBezTo>
                    <a:pt x="45653" y="55574"/>
                    <a:pt x="46379" y="55493"/>
                    <a:pt x="46742" y="55816"/>
                  </a:cubicBezTo>
                  <a:cubicBezTo>
                    <a:pt x="47065" y="56219"/>
                    <a:pt x="47226" y="56743"/>
                    <a:pt x="47105" y="57227"/>
                  </a:cubicBezTo>
                  <a:lnTo>
                    <a:pt x="49081" y="57267"/>
                  </a:lnTo>
                  <a:cubicBezTo>
                    <a:pt x="49121" y="57590"/>
                    <a:pt x="49202" y="57913"/>
                    <a:pt x="49283" y="58235"/>
                  </a:cubicBezTo>
                  <a:lnTo>
                    <a:pt x="50735" y="58437"/>
                  </a:lnTo>
                  <a:cubicBezTo>
                    <a:pt x="50452" y="59647"/>
                    <a:pt x="51420" y="60857"/>
                    <a:pt x="52711" y="60776"/>
                  </a:cubicBezTo>
                  <a:cubicBezTo>
                    <a:pt x="53396" y="60050"/>
                    <a:pt x="53679" y="59002"/>
                    <a:pt x="53437" y="58034"/>
                  </a:cubicBezTo>
                  <a:cubicBezTo>
                    <a:pt x="51783" y="57751"/>
                    <a:pt x="50573" y="56259"/>
                    <a:pt x="50210" y="54646"/>
                  </a:cubicBezTo>
                  <a:cubicBezTo>
                    <a:pt x="49807" y="53033"/>
                    <a:pt x="50049" y="51339"/>
                    <a:pt x="50291" y="49685"/>
                  </a:cubicBezTo>
                  <a:cubicBezTo>
                    <a:pt x="50170" y="50411"/>
                    <a:pt x="48476" y="49565"/>
                    <a:pt x="49404" y="47951"/>
                  </a:cubicBezTo>
                  <a:cubicBezTo>
                    <a:pt x="50372" y="46379"/>
                    <a:pt x="52751" y="45733"/>
                    <a:pt x="54405" y="46217"/>
                  </a:cubicBezTo>
                  <a:cubicBezTo>
                    <a:pt x="54808" y="46338"/>
                    <a:pt x="55332" y="46540"/>
                    <a:pt x="55695" y="46298"/>
                  </a:cubicBezTo>
                  <a:cubicBezTo>
                    <a:pt x="56421" y="45854"/>
                    <a:pt x="55897" y="44806"/>
                    <a:pt x="55413" y="44160"/>
                  </a:cubicBezTo>
                  <a:cubicBezTo>
                    <a:pt x="54042" y="42346"/>
                    <a:pt x="53517" y="40087"/>
                    <a:pt x="52953" y="37869"/>
                  </a:cubicBezTo>
                  <a:cubicBezTo>
                    <a:pt x="52509" y="36337"/>
                    <a:pt x="52267" y="34723"/>
                    <a:pt x="52227" y="33110"/>
                  </a:cubicBezTo>
                  <a:cubicBezTo>
                    <a:pt x="52227" y="31981"/>
                    <a:pt x="52428" y="30731"/>
                    <a:pt x="51824" y="29803"/>
                  </a:cubicBezTo>
                  <a:cubicBezTo>
                    <a:pt x="51541" y="29440"/>
                    <a:pt x="51178" y="29077"/>
                    <a:pt x="51219" y="28634"/>
                  </a:cubicBezTo>
                  <a:cubicBezTo>
                    <a:pt x="51259" y="28190"/>
                    <a:pt x="51783" y="27867"/>
                    <a:pt x="52146" y="27545"/>
                  </a:cubicBezTo>
                  <a:cubicBezTo>
                    <a:pt x="53800" y="26214"/>
                    <a:pt x="53316" y="23633"/>
                    <a:pt x="53800" y="21536"/>
                  </a:cubicBezTo>
                  <a:cubicBezTo>
                    <a:pt x="54122" y="20205"/>
                    <a:pt x="54969" y="18995"/>
                    <a:pt x="56098" y="18188"/>
                  </a:cubicBezTo>
                  <a:cubicBezTo>
                    <a:pt x="56986" y="17584"/>
                    <a:pt x="58196" y="16817"/>
                    <a:pt x="57873" y="15769"/>
                  </a:cubicBezTo>
                  <a:cubicBezTo>
                    <a:pt x="57752" y="15285"/>
                    <a:pt x="57228" y="14962"/>
                    <a:pt x="56905" y="14559"/>
                  </a:cubicBezTo>
                  <a:cubicBezTo>
                    <a:pt x="55856" y="13147"/>
                    <a:pt x="57066" y="11171"/>
                    <a:pt x="57026" y="9437"/>
                  </a:cubicBezTo>
                  <a:cubicBezTo>
                    <a:pt x="56905" y="8147"/>
                    <a:pt x="56219" y="6937"/>
                    <a:pt x="55171" y="6170"/>
                  </a:cubicBezTo>
                  <a:cubicBezTo>
                    <a:pt x="54122" y="5444"/>
                    <a:pt x="52953" y="4840"/>
                    <a:pt x="51743" y="4436"/>
                  </a:cubicBezTo>
                  <a:cubicBezTo>
                    <a:pt x="48839" y="3388"/>
                    <a:pt x="45935" y="2420"/>
                    <a:pt x="42951" y="1613"/>
                  </a:cubicBezTo>
                  <a:cubicBezTo>
                    <a:pt x="39765" y="726"/>
                    <a:pt x="36377" y="0"/>
                    <a:pt x="33151" y="847"/>
                  </a:cubicBezTo>
                  <a:cubicBezTo>
                    <a:pt x="29320" y="1855"/>
                    <a:pt x="26416" y="4961"/>
                    <a:pt x="23109" y="7219"/>
                  </a:cubicBezTo>
                  <a:cubicBezTo>
                    <a:pt x="18512" y="10445"/>
                    <a:pt x="12987" y="12139"/>
                    <a:pt x="7502" y="13430"/>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739;p30">
              <a:extLst>
                <a:ext uri="{FF2B5EF4-FFF2-40B4-BE49-F238E27FC236}">
                  <a16:creationId xmlns:a16="http://schemas.microsoft.com/office/drawing/2014/main" id="{B9C028E2-9892-6849-BC83-A88328DFC0F7}"/>
                </a:ext>
              </a:extLst>
            </p:cNvPr>
            <p:cNvSpPr/>
            <p:nvPr/>
          </p:nvSpPr>
          <p:spPr>
            <a:xfrm>
              <a:off x="1650013" y="2324819"/>
              <a:ext cx="817283" cy="529614"/>
            </a:xfrm>
            <a:custGeom>
              <a:avLst/>
              <a:gdLst/>
              <a:ahLst/>
              <a:cxnLst/>
              <a:rect l="l" t="t" r="r" b="b"/>
              <a:pathLst>
                <a:path w="52348" h="33917" extrusionOk="0">
                  <a:moveTo>
                    <a:pt x="14801" y="0"/>
                  </a:moveTo>
                  <a:lnTo>
                    <a:pt x="0" y="21859"/>
                  </a:lnTo>
                  <a:lnTo>
                    <a:pt x="16132" y="33917"/>
                  </a:lnTo>
                  <a:cubicBezTo>
                    <a:pt x="16737" y="33473"/>
                    <a:pt x="17181" y="32868"/>
                    <a:pt x="17342" y="32142"/>
                  </a:cubicBezTo>
                  <a:cubicBezTo>
                    <a:pt x="17544" y="31134"/>
                    <a:pt x="17786" y="30207"/>
                    <a:pt x="18108" y="29239"/>
                  </a:cubicBezTo>
                  <a:cubicBezTo>
                    <a:pt x="18471" y="29319"/>
                    <a:pt x="18844" y="29360"/>
                    <a:pt x="19222" y="29360"/>
                  </a:cubicBezTo>
                  <a:cubicBezTo>
                    <a:pt x="19600" y="29360"/>
                    <a:pt x="19984" y="29319"/>
                    <a:pt x="20367" y="29239"/>
                  </a:cubicBezTo>
                  <a:cubicBezTo>
                    <a:pt x="21011" y="29034"/>
                    <a:pt x="20953" y="28892"/>
                    <a:pt x="21276" y="28892"/>
                  </a:cubicBezTo>
                  <a:cubicBezTo>
                    <a:pt x="21397" y="28892"/>
                    <a:pt x="21572" y="28912"/>
                    <a:pt x="21859" y="28956"/>
                  </a:cubicBezTo>
                  <a:cubicBezTo>
                    <a:pt x="22556" y="29060"/>
                    <a:pt x="22988" y="29460"/>
                    <a:pt x="23252" y="29460"/>
                  </a:cubicBezTo>
                  <a:cubicBezTo>
                    <a:pt x="23400" y="29460"/>
                    <a:pt x="23495" y="29334"/>
                    <a:pt x="23553" y="28956"/>
                  </a:cubicBezTo>
                  <a:cubicBezTo>
                    <a:pt x="23674" y="27908"/>
                    <a:pt x="22786" y="27747"/>
                    <a:pt x="23553" y="26980"/>
                  </a:cubicBezTo>
                  <a:cubicBezTo>
                    <a:pt x="24279" y="26254"/>
                    <a:pt x="24884" y="25327"/>
                    <a:pt x="25650" y="25045"/>
                  </a:cubicBezTo>
                  <a:cubicBezTo>
                    <a:pt x="26179" y="24822"/>
                    <a:pt x="26189" y="24464"/>
                    <a:pt x="26450" y="24464"/>
                  </a:cubicBezTo>
                  <a:cubicBezTo>
                    <a:pt x="26567" y="24464"/>
                    <a:pt x="26735" y="24535"/>
                    <a:pt x="27021" y="24722"/>
                  </a:cubicBezTo>
                  <a:cubicBezTo>
                    <a:pt x="27908" y="25327"/>
                    <a:pt x="28513" y="25166"/>
                    <a:pt x="29118" y="26093"/>
                  </a:cubicBezTo>
                  <a:cubicBezTo>
                    <a:pt x="29590" y="26785"/>
                    <a:pt x="29866" y="27036"/>
                    <a:pt x="30270" y="27036"/>
                  </a:cubicBezTo>
                  <a:cubicBezTo>
                    <a:pt x="30384" y="27036"/>
                    <a:pt x="30509" y="27016"/>
                    <a:pt x="30651" y="26980"/>
                  </a:cubicBezTo>
                  <a:cubicBezTo>
                    <a:pt x="30752" y="26960"/>
                    <a:pt x="30850" y="26951"/>
                    <a:pt x="30944" y="26951"/>
                  </a:cubicBezTo>
                  <a:cubicBezTo>
                    <a:pt x="31410" y="26951"/>
                    <a:pt x="31801" y="27169"/>
                    <a:pt x="32304" y="27303"/>
                  </a:cubicBezTo>
                  <a:cubicBezTo>
                    <a:pt x="32949" y="27464"/>
                    <a:pt x="33595" y="27545"/>
                    <a:pt x="34240" y="27585"/>
                  </a:cubicBezTo>
                  <a:cubicBezTo>
                    <a:pt x="34681" y="27585"/>
                    <a:pt x="34954" y="25713"/>
                    <a:pt x="35578" y="25713"/>
                  </a:cubicBezTo>
                  <a:cubicBezTo>
                    <a:pt x="35639" y="25713"/>
                    <a:pt x="35704" y="25731"/>
                    <a:pt x="35772" y="25770"/>
                  </a:cubicBezTo>
                  <a:cubicBezTo>
                    <a:pt x="36213" y="26049"/>
                    <a:pt x="36800" y="26207"/>
                    <a:pt x="37304" y="26207"/>
                  </a:cubicBezTo>
                  <a:cubicBezTo>
                    <a:pt x="37676" y="26207"/>
                    <a:pt x="38004" y="26120"/>
                    <a:pt x="38192" y="25932"/>
                  </a:cubicBezTo>
                  <a:cubicBezTo>
                    <a:pt x="38595" y="25367"/>
                    <a:pt x="39281" y="24964"/>
                    <a:pt x="40007" y="24883"/>
                  </a:cubicBezTo>
                  <a:cubicBezTo>
                    <a:pt x="40083" y="24871"/>
                    <a:pt x="40160" y="24866"/>
                    <a:pt x="40236" y="24866"/>
                  </a:cubicBezTo>
                  <a:cubicBezTo>
                    <a:pt x="40968" y="24866"/>
                    <a:pt x="41690" y="25355"/>
                    <a:pt x="42306" y="25355"/>
                  </a:cubicBezTo>
                  <a:cubicBezTo>
                    <a:pt x="42506" y="25355"/>
                    <a:pt x="42696" y="25303"/>
                    <a:pt x="42870" y="25166"/>
                  </a:cubicBezTo>
                  <a:cubicBezTo>
                    <a:pt x="43460" y="24674"/>
                    <a:pt x="43172" y="23997"/>
                    <a:pt x="43949" y="23997"/>
                  </a:cubicBezTo>
                  <a:cubicBezTo>
                    <a:pt x="44129" y="23997"/>
                    <a:pt x="44366" y="24034"/>
                    <a:pt x="44685" y="24117"/>
                  </a:cubicBezTo>
                  <a:cubicBezTo>
                    <a:pt x="45892" y="24470"/>
                    <a:pt x="47249" y="25446"/>
                    <a:pt x="48051" y="25446"/>
                  </a:cubicBezTo>
                  <a:cubicBezTo>
                    <a:pt x="48348" y="25446"/>
                    <a:pt x="48569" y="25313"/>
                    <a:pt x="48678" y="24964"/>
                  </a:cubicBezTo>
                  <a:cubicBezTo>
                    <a:pt x="49041" y="23673"/>
                    <a:pt x="52348" y="16414"/>
                    <a:pt x="50855" y="14761"/>
                  </a:cubicBezTo>
                  <a:cubicBezTo>
                    <a:pt x="49363" y="13107"/>
                    <a:pt x="41055" y="3025"/>
                    <a:pt x="41055" y="3025"/>
                  </a:cubicBezTo>
                  <a:lnTo>
                    <a:pt x="1480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740;p30">
              <a:extLst>
                <a:ext uri="{FF2B5EF4-FFF2-40B4-BE49-F238E27FC236}">
                  <a16:creationId xmlns:a16="http://schemas.microsoft.com/office/drawing/2014/main" id="{EAA67DC9-46F1-FD45-AACF-D3962928A89C}"/>
                </a:ext>
              </a:extLst>
            </p:cNvPr>
            <p:cNvSpPr/>
            <p:nvPr/>
          </p:nvSpPr>
          <p:spPr>
            <a:xfrm>
              <a:off x="1650013" y="2324819"/>
              <a:ext cx="817283" cy="529614"/>
            </a:xfrm>
            <a:custGeom>
              <a:avLst/>
              <a:gdLst/>
              <a:ahLst/>
              <a:cxnLst/>
              <a:rect l="l" t="t" r="r" b="b"/>
              <a:pathLst>
                <a:path w="52348" h="33917" fill="none" extrusionOk="0">
                  <a:moveTo>
                    <a:pt x="16132" y="33917"/>
                  </a:moveTo>
                  <a:cubicBezTo>
                    <a:pt x="16737" y="33473"/>
                    <a:pt x="17181" y="32868"/>
                    <a:pt x="17342" y="32142"/>
                  </a:cubicBezTo>
                  <a:cubicBezTo>
                    <a:pt x="17544" y="31134"/>
                    <a:pt x="17786" y="30207"/>
                    <a:pt x="18108" y="29239"/>
                  </a:cubicBezTo>
                  <a:cubicBezTo>
                    <a:pt x="18834" y="29400"/>
                    <a:pt x="19600" y="29400"/>
                    <a:pt x="20367" y="29239"/>
                  </a:cubicBezTo>
                  <a:cubicBezTo>
                    <a:pt x="21254" y="28956"/>
                    <a:pt x="20810" y="28795"/>
                    <a:pt x="21859" y="28956"/>
                  </a:cubicBezTo>
                  <a:cubicBezTo>
                    <a:pt x="22948" y="29118"/>
                    <a:pt x="23391" y="30005"/>
                    <a:pt x="23553" y="28956"/>
                  </a:cubicBezTo>
                  <a:cubicBezTo>
                    <a:pt x="23674" y="27908"/>
                    <a:pt x="22786" y="27747"/>
                    <a:pt x="23553" y="26980"/>
                  </a:cubicBezTo>
                  <a:cubicBezTo>
                    <a:pt x="24279" y="26254"/>
                    <a:pt x="24884" y="25327"/>
                    <a:pt x="25650" y="25045"/>
                  </a:cubicBezTo>
                  <a:cubicBezTo>
                    <a:pt x="26416" y="24722"/>
                    <a:pt x="26093" y="24117"/>
                    <a:pt x="27021" y="24722"/>
                  </a:cubicBezTo>
                  <a:cubicBezTo>
                    <a:pt x="27908" y="25327"/>
                    <a:pt x="28513" y="25166"/>
                    <a:pt x="29118" y="26093"/>
                  </a:cubicBezTo>
                  <a:cubicBezTo>
                    <a:pt x="29723" y="26980"/>
                    <a:pt x="30005" y="27142"/>
                    <a:pt x="30651" y="26980"/>
                  </a:cubicBezTo>
                  <a:cubicBezTo>
                    <a:pt x="31256" y="26859"/>
                    <a:pt x="31699" y="27142"/>
                    <a:pt x="32304" y="27303"/>
                  </a:cubicBezTo>
                  <a:cubicBezTo>
                    <a:pt x="32949" y="27464"/>
                    <a:pt x="33595" y="27545"/>
                    <a:pt x="34240" y="27585"/>
                  </a:cubicBezTo>
                  <a:cubicBezTo>
                    <a:pt x="34724" y="27585"/>
                    <a:pt x="35006" y="25327"/>
                    <a:pt x="35772" y="25770"/>
                  </a:cubicBezTo>
                  <a:cubicBezTo>
                    <a:pt x="36539" y="26254"/>
                    <a:pt x="37749" y="26375"/>
                    <a:pt x="38192" y="25932"/>
                  </a:cubicBezTo>
                  <a:cubicBezTo>
                    <a:pt x="38595" y="25367"/>
                    <a:pt x="39281" y="24964"/>
                    <a:pt x="40007" y="24883"/>
                  </a:cubicBezTo>
                  <a:cubicBezTo>
                    <a:pt x="41055" y="24722"/>
                    <a:pt x="42104" y="25770"/>
                    <a:pt x="42870" y="25166"/>
                  </a:cubicBezTo>
                  <a:cubicBezTo>
                    <a:pt x="43596" y="24561"/>
                    <a:pt x="42991" y="23673"/>
                    <a:pt x="44685" y="24117"/>
                  </a:cubicBezTo>
                  <a:cubicBezTo>
                    <a:pt x="46339" y="24601"/>
                    <a:pt x="48274" y="26254"/>
                    <a:pt x="48678" y="24964"/>
                  </a:cubicBezTo>
                  <a:cubicBezTo>
                    <a:pt x="49041" y="23673"/>
                    <a:pt x="52348" y="16414"/>
                    <a:pt x="50855" y="14761"/>
                  </a:cubicBezTo>
                  <a:cubicBezTo>
                    <a:pt x="49363" y="13107"/>
                    <a:pt x="41055" y="3025"/>
                    <a:pt x="41055" y="3025"/>
                  </a:cubicBezTo>
                  <a:lnTo>
                    <a:pt x="14801" y="0"/>
                  </a:lnTo>
                  <a:lnTo>
                    <a:pt x="0" y="21859"/>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6741;p30">
              <a:extLst>
                <a:ext uri="{FF2B5EF4-FFF2-40B4-BE49-F238E27FC236}">
                  <a16:creationId xmlns:a16="http://schemas.microsoft.com/office/drawing/2014/main" id="{2018C310-C84B-AB41-86CB-DFC6A7779EC9}"/>
                </a:ext>
              </a:extLst>
            </p:cNvPr>
            <p:cNvSpPr/>
            <p:nvPr/>
          </p:nvSpPr>
          <p:spPr>
            <a:xfrm>
              <a:off x="921523" y="2332002"/>
              <a:ext cx="325536" cy="401118"/>
            </a:xfrm>
            <a:custGeom>
              <a:avLst/>
              <a:gdLst/>
              <a:ahLst/>
              <a:cxnLst/>
              <a:rect l="l" t="t" r="r" b="b"/>
              <a:pathLst>
                <a:path w="20851" h="25688" extrusionOk="0">
                  <a:moveTo>
                    <a:pt x="12345" y="0"/>
                  </a:moveTo>
                  <a:cubicBezTo>
                    <a:pt x="12063" y="0"/>
                    <a:pt x="11767" y="8"/>
                    <a:pt x="11454" y="24"/>
                  </a:cubicBezTo>
                  <a:cubicBezTo>
                    <a:pt x="3630" y="387"/>
                    <a:pt x="1" y="12929"/>
                    <a:pt x="1" y="12929"/>
                  </a:cubicBezTo>
                  <a:lnTo>
                    <a:pt x="1695" y="24625"/>
                  </a:lnTo>
                  <a:cubicBezTo>
                    <a:pt x="2299" y="24544"/>
                    <a:pt x="2904" y="24504"/>
                    <a:pt x="3509" y="24464"/>
                  </a:cubicBezTo>
                  <a:cubicBezTo>
                    <a:pt x="3993" y="24423"/>
                    <a:pt x="4477" y="24383"/>
                    <a:pt x="4921" y="24343"/>
                  </a:cubicBezTo>
                  <a:cubicBezTo>
                    <a:pt x="5071" y="24336"/>
                    <a:pt x="5222" y="24333"/>
                    <a:pt x="5372" y="24333"/>
                  </a:cubicBezTo>
                  <a:cubicBezTo>
                    <a:pt x="6148" y="24333"/>
                    <a:pt x="6920" y="24422"/>
                    <a:pt x="7663" y="24625"/>
                  </a:cubicBezTo>
                  <a:lnTo>
                    <a:pt x="8389" y="24786"/>
                  </a:lnTo>
                  <a:lnTo>
                    <a:pt x="8913" y="24867"/>
                  </a:lnTo>
                  <a:cubicBezTo>
                    <a:pt x="9438" y="24907"/>
                    <a:pt x="10002" y="25068"/>
                    <a:pt x="10446" y="25391"/>
                  </a:cubicBezTo>
                  <a:cubicBezTo>
                    <a:pt x="10672" y="25589"/>
                    <a:pt x="10937" y="25688"/>
                    <a:pt x="11214" y="25688"/>
                  </a:cubicBezTo>
                  <a:cubicBezTo>
                    <a:pt x="11333" y="25688"/>
                    <a:pt x="11454" y="25669"/>
                    <a:pt x="11575" y="25633"/>
                  </a:cubicBezTo>
                  <a:lnTo>
                    <a:pt x="11656" y="25633"/>
                  </a:lnTo>
                  <a:cubicBezTo>
                    <a:pt x="11978" y="25552"/>
                    <a:pt x="12261" y="25391"/>
                    <a:pt x="12503" y="25189"/>
                  </a:cubicBezTo>
                  <a:cubicBezTo>
                    <a:pt x="12664" y="25028"/>
                    <a:pt x="12866" y="24948"/>
                    <a:pt x="13108" y="24867"/>
                  </a:cubicBezTo>
                  <a:cubicBezTo>
                    <a:pt x="14116" y="24746"/>
                    <a:pt x="15084" y="24423"/>
                    <a:pt x="15971" y="23980"/>
                  </a:cubicBezTo>
                  <a:lnTo>
                    <a:pt x="16092" y="23899"/>
                  </a:lnTo>
                  <a:cubicBezTo>
                    <a:pt x="17017" y="23365"/>
                    <a:pt x="17942" y="22863"/>
                    <a:pt x="18978" y="22863"/>
                  </a:cubicBezTo>
                  <a:cubicBezTo>
                    <a:pt x="19117" y="22863"/>
                    <a:pt x="19257" y="22872"/>
                    <a:pt x="19399" y="22891"/>
                  </a:cubicBezTo>
                  <a:cubicBezTo>
                    <a:pt x="19484" y="22917"/>
                    <a:pt x="19569" y="22929"/>
                    <a:pt x="19652" y="22929"/>
                  </a:cubicBezTo>
                  <a:cubicBezTo>
                    <a:pt x="20080" y="22929"/>
                    <a:pt x="20454" y="22598"/>
                    <a:pt x="20488" y="22124"/>
                  </a:cubicBezTo>
                  <a:cubicBezTo>
                    <a:pt x="20528" y="22003"/>
                    <a:pt x="20609" y="21842"/>
                    <a:pt x="20649" y="21842"/>
                  </a:cubicBezTo>
                  <a:cubicBezTo>
                    <a:pt x="20690" y="21862"/>
                    <a:pt x="20720" y="21872"/>
                    <a:pt x="20750" y="21872"/>
                  </a:cubicBezTo>
                  <a:cubicBezTo>
                    <a:pt x="20780" y="21872"/>
                    <a:pt x="20811" y="21862"/>
                    <a:pt x="20851" y="21842"/>
                  </a:cubicBezTo>
                  <a:lnTo>
                    <a:pt x="20327" y="20552"/>
                  </a:lnTo>
                  <a:cubicBezTo>
                    <a:pt x="20327" y="20552"/>
                    <a:pt x="18310" y="19140"/>
                    <a:pt x="18915" y="17930"/>
                  </a:cubicBezTo>
                  <a:cubicBezTo>
                    <a:pt x="19520" y="16720"/>
                    <a:pt x="18512" y="16317"/>
                    <a:pt x="18915" y="15107"/>
                  </a:cubicBezTo>
                  <a:cubicBezTo>
                    <a:pt x="19318" y="13897"/>
                    <a:pt x="17907" y="13292"/>
                    <a:pt x="18713" y="12486"/>
                  </a:cubicBezTo>
                  <a:cubicBezTo>
                    <a:pt x="19520" y="11679"/>
                    <a:pt x="18512" y="10913"/>
                    <a:pt x="18512" y="9703"/>
                  </a:cubicBezTo>
                  <a:cubicBezTo>
                    <a:pt x="18512" y="8453"/>
                    <a:pt x="18229" y="7203"/>
                    <a:pt x="17705" y="6073"/>
                  </a:cubicBezTo>
                  <a:cubicBezTo>
                    <a:pt x="17124" y="4524"/>
                    <a:pt x="19147" y="0"/>
                    <a:pt x="12345"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6742;p30">
              <a:extLst>
                <a:ext uri="{FF2B5EF4-FFF2-40B4-BE49-F238E27FC236}">
                  <a16:creationId xmlns:a16="http://schemas.microsoft.com/office/drawing/2014/main" id="{2DC40B75-2D68-E64C-97C1-1F0B99A14C02}"/>
                </a:ext>
              </a:extLst>
            </p:cNvPr>
            <p:cNvSpPr/>
            <p:nvPr/>
          </p:nvSpPr>
          <p:spPr>
            <a:xfrm>
              <a:off x="667150" y="2435011"/>
              <a:ext cx="234250" cy="315454"/>
            </a:xfrm>
            <a:custGeom>
              <a:avLst/>
              <a:gdLst/>
              <a:ahLst/>
              <a:cxnLst/>
              <a:rect l="l" t="t" r="r" b="b"/>
              <a:pathLst>
                <a:path w="15004" h="20202" extrusionOk="0">
                  <a:moveTo>
                    <a:pt x="12583" y="1"/>
                  </a:moveTo>
                  <a:lnTo>
                    <a:pt x="4881" y="6655"/>
                  </a:lnTo>
                  <a:cubicBezTo>
                    <a:pt x="5042" y="7058"/>
                    <a:pt x="4840" y="7542"/>
                    <a:pt x="4397" y="7704"/>
                  </a:cubicBezTo>
                  <a:cubicBezTo>
                    <a:pt x="3671" y="8026"/>
                    <a:pt x="3509" y="8309"/>
                    <a:pt x="2904" y="9518"/>
                  </a:cubicBezTo>
                  <a:cubicBezTo>
                    <a:pt x="2380" y="10527"/>
                    <a:pt x="243" y="9397"/>
                    <a:pt x="1" y="11696"/>
                  </a:cubicBezTo>
                  <a:cubicBezTo>
                    <a:pt x="122" y="11817"/>
                    <a:pt x="243" y="11938"/>
                    <a:pt x="323" y="12059"/>
                  </a:cubicBezTo>
                  <a:cubicBezTo>
                    <a:pt x="848" y="12704"/>
                    <a:pt x="1493" y="13229"/>
                    <a:pt x="2259" y="13592"/>
                  </a:cubicBezTo>
                  <a:cubicBezTo>
                    <a:pt x="2259" y="14035"/>
                    <a:pt x="2542" y="14358"/>
                    <a:pt x="3187" y="14479"/>
                  </a:cubicBezTo>
                  <a:cubicBezTo>
                    <a:pt x="3590" y="14600"/>
                    <a:pt x="3953" y="14802"/>
                    <a:pt x="4235" y="15124"/>
                  </a:cubicBezTo>
                  <a:cubicBezTo>
                    <a:pt x="4356" y="15245"/>
                    <a:pt x="4477" y="15366"/>
                    <a:pt x="4598" y="15487"/>
                  </a:cubicBezTo>
                  <a:cubicBezTo>
                    <a:pt x="5002" y="15810"/>
                    <a:pt x="5365" y="16173"/>
                    <a:pt x="5687" y="16536"/>
                  </a:cubicBezTo>
                  <a:cubicBezTo>
                    <a:pt x="6090" y="17060"/>
                    <a:pt x="6574" y="17544"/>
                    <a:pt x="7139" y="17947"/>
                  </a:cubicBezTo>
                  <a:cubicBezTo>
                    <a:pt x="7986" y="18471"/>
                    <a:pt x="8873" y="18955"/>
                    <a:pt x="9760" y="19359"/>
                  </a:cubicBezTo>
                  <a:cubicBezTo>
                    <a:pt x="10285" y="19601"/>
                    <a:pt x="10769" y="19843"/>
                    <a:pt x="11293" y="20085"/>
                  </a:cubicBezTo>
                  <a:cubicBezTo>
                    <a:pt x="11464" y="20161"/>
                    <a:pt x="11663" y="20201"/>
                    <a:pt x="11862" y="20201"/>
                  </a:cubicBezTo>
                  <a:cubicBezTo>
                    <a:pt x="12086" y="20201"/>
                    <a:pt x="12311" y="20151"/>
                    <a:pt x="12503" y="20044"/>
                  </a:cubicBezTo>
                  <a:lnTo>
                    <a:pt x="13027" y="19802"/>
                  </a:lnTo>
                  <a:cubicBezTo>
                    <a:pt x="13592" y="19480"/>
                    <a:pt x="14156" y="19238"/>
                    <a:pt x="14761" y="19036"/>
                  </a:cubicBezTo>
                  <a:lnTo>
                    <a:pt x="14923" y="18996"/>
                  </a:lnTo>
                  <a:lnTo>
                    <a:pt x="15003" y="17060"/>
                  </a:lnTo>
                  <a:lnTo>
                    <a:pt x="12583"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6743;p30">
              <a:extLst>
                <a:ext uri="{FF2B5EF4-FFF2-40B4-BE49-F238E27FC236}">
                  <a16:creationId xmlns:a16="http://schemas.microsoft.com/office/drawing/2014/main" id="{EEC56EA5-8221-3149-B67B-8C0B3FB6FAF5}"/>
                </a:ext>
              </a:extLst>
            </p:cNvPr>
            <p:cNvSpPr/>
            <p:nvPr/>
          </p:nvSpPr>
          <p:spPr>
            <a:xfrm>
              <a:off x="773564" y="2362372"/>
              <a:ext cx="317980" cy="388189"/>
            </a:xfrm>
            <a:custGeom>
              <a:avLst/>
              <a:gdLst/>
              <a:ahLst/>
              <a:cxnLst/>
              <a:rect l="l" t="t" r="r" b="b"/>
              <a:pathLst>
                <a:path w="20367" h="24860" extrusionOk="0">
                  <a:moveTo>
                    <a:pt x="5898" y="1"/>
                  </a:moveTo>
                  <a:cubicBezTo>
                    <a:pt x="4382" y="1"/>
                    <a:pt x="3045" y="196"/>
                    <a:pt x="2138" y="580"/>
                  </a:cubicBezTo>
                  <a:cubicBezTo>
                    <a:pt x="0" y="1467"/>
                    <a:pt x="0" y="3282"/>
                    <a:pt x="0" y="3282"/>
                  </a:cubicBezTo>
                  <a:lnTo>
                    <a:pt x="2581" y="12840"/>
                  </a:lnTo>
                  <a:cubicBezTo>
                    <a:pt x="2743" y="13404"/>
                    <a:pt x="3509" y="13888"/>
                    <a:pt x="3348" y="15542"/>
                  </a:cubicBezTo>
                  <a:cubicBezTo>
                    <a:pt x="3186" y="17195"/>
                    <a:pt x="1533" y="18405"/>
                    <a:pt x="2743" y="18405"/>
                  </a:cubicBezTo>
                  <a:cubicBezTo>
                    <a:pt x="3348" y="18405"/>
                    <a:pt x="3721" y="18294"/>
                    <a:pt x="3998" y="18294"/>
                  </a:cubicBezTo>
                  <a:cubicBezTo>
                    <a:pt x="4275" y="18294"/>
                    <a:pt x="4457" y="18405"/>
                    <a:pt x="4679" y="18849"/>
                  </a:cubicBezTo>
                  <a:cubicBezTo>
                    <a:pt x="5163" y="19776"/>
                    <a:pt x="5606" y="19454"/>
                    <a:pt x="5163" y="21712"/>
                  </a:cubicBezTo>
                  <a:cubicBezTo>
                    <a:pt x="4961" y="22640"/>
                    <a:pt x="4638" y="23769"/>
                    <a:pt x="4558" y="24777"/>
                  </a:cubicBezTo>
                  <a:cubicBezTo>
                    <a:pt x="4716" y="24830"/>
                    <a:pt x="4882" y="24860"/>
                    <a:pt x="5049" y="24860"/>
                  </a:cubicBezTo>
                  <a:cubicBezTo>
                    <a:pt x="5265" y="24860"/>
                    <a:pt x="5482" y="24810"/>
                    <a:pt x="5687" y="24696"/>
                  </a:cubicBezTo>
                  <a:lnTo>
                    <a:pt x="6171" y="24454"/>
                  </a:lnTo>
                  <a:cubicBezTo>
                    <a:pt x="6735" y="24172"/>
                    <a:pt x="7340" y="23890"/>
                    <a:pt x="7945" y="23728"/>
                  </a:cubicBezTo>
                  <a:cubicBezTo>
                    <a:pt x="8308" y="23607"/>
                    <a:pt x="8671" y="23446"/>
                    <a:pt x="8994" y="23285"/>
                  </a:cubicBezTo>
                  <a:cubicBezTo>
                    <a:pt x="9357" y="23083"/>
                    <a:pt x="9760" y="22962"/>
                    <a:pt x="10163" y="22841"/>
                  </a:cubicBezTo>
                  <a:cubicBezTo>
                    <a:pt x="11091" y="22680"/>
                    <a:pt x="12059" y="22559"/>
                    <a:pt x="12986" y="22519"/>
                  </a:cubicBezTo>
                  <a:cubicBezTo>
                    <a:pt x="13470" y="22478"/>
                    <a:pt x="13954" y="22438"/>
                    <a:pt x="14398" y="22398"/>
                  </a:cubicBezTo>
                  <a:cubicBezTo>
                    <a:pt x="14548" y="22391"/>
                    <a:pt x="14699" y="22388"/>
                    <a:pt x="14849" y="22388"/>
                  </a:cubicBezTo>
                  <a:cubicBezTo>
                    <a:pt x="15625" y="22388"/>
                    <a:pt x="16397" y="22477"/>
                    <a:pt x="17140" y="22680"/>
                  </a:cubicBezTo>
                  <a:lnTo>
                    <a:pt x="17866" y="22841"/>
                  </a:lnTo>
                  <a:cubicBezTo>
                    <a:pt x="17987" y="22882"/>
                    <a:pt x="18148" y="22882"/>
                    <a:pt x="18269" y="22922"/>
                  </a:cubicBezTo>
                  <a:cubicBezTo>
                    <a:pt x="18350" y="22398"/>
                    <a:pt x="18431" y="21914"/>
                    <a:pt x="18431" y="21389"/>
                  </a:cubicBezTo>
                  <a:cubicBezTo>
                    <a:pt x="18431" y="20220"/>
                    <a:pt x="16898" y="19292"/>
                    <a:pt x="17382" y="18082"/>
                  </a:cubicBezTo>
                  <a:cubicBezTo>
                    <a:pt x="17826" y="16913"/>
                    <a:pt x="17221" y="15542"/>
                    <a:pt x="18431" y="14009"/>
                  </a:cubicBezTo>
                  <a:cubicBezTo>
                    <a:pt x="19641" y="12517"/>
                    <a:pt x="20367" y="12678"/>
                    <a:pt x="18592" y="8605"/>
                  </a:cubicBezTo>
                  <a:cubicBezTo>
                    <a:pt x="16777" y="4532"/>
                    <a:pt x="15850" y="2273"/>
                    <a:pt x="12220" y="1023"/>
                  </a:cubicBezTo>
                  <a:cubicBezTo>
                    <a:pt x="10183" y="337"/>
                    <a:pt x="7887" y="1"/>
                    <a:pt x="5898"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6744;p30">
              <a:extLst>
                <a:ext uri="{FF2B5EF4-FFF2-40B4-BE49-F238E27FC236}">
                  <a16:creationId xmlns:a16="http://schemas.microsoft.com/office/drawing/2014/main" id="{AB8E3870-FF70-DF46-AFAF-2EFDCCF890DE}"/>
                </a:ext>
              </a:extLst>
            </p:cNvPr>
            <p:cNvSpPr/>
            <p:nvPr/>
          </p:nvSpPr>
          <p:spPr>
            <a:xfrm>
              <a:off x="522345" y="2373927"/>
              <a:ext cx="263196" cy="249403"/>
            </a:xfrm>
            <a:custGeom>
              <a:avLst/>
              <a:gdLst/>
              <a:ahLst/>
              <a:cxnLst/>
              <a:rect l="l" t="t" r="r" b="b"/>
              <a:pathLst>
                <a:path w="16858" h="15972" extrusionOk="0">
                  <a:moveTo>
                    <a:pt x="11575" y="1"/>
                  </a:moveTo>
                  <a:lnTo>
                    <a:pt x="0" y="3348"/>
                  </a:lnTo>
                  <a:lnTo>
                    <a:pt x="40" y="3348"/>
                  </a:lnTo>
                  <a:cubicBezTo>
                    <a:pt x="202" y="3509"/>
                    <a:pt x="363" y="3671"/>
                    <a:pt x="403" y="3832"/>
                  </a:cubicBezTo>
                  <a:cubicBezTo>
                    <a:pt x="444" y="3993"/>
                    <a:pt x="524" y="4074"/>
                    <a:pt x="686" y="4114"/>
                  </a:cubicBezTo>
                  <a:cubicBezTo>
                    <a:pt x="720" y="4121"/>
                    <a:pt x="755" y="4125"/>
                    <a:pt x="789" y="4125"/>
                  </a:cubicBezTo>
                  <a:cubicBezTo>
                    <a:pt x="954" y="4125"/>
                    <a:pt x="1110" y="4046"/>
                    <a:pt x="1210" y="3913"/>
                  </a:cubicBezTo>
                  <a:lnTo>
                    <a:pt x="1250" y="3913"/>
                  </a:lnTo>
                  <a:cubicBezTo>
                    <a:pt x="1331" y="4155"/>
                    <a:pt x="1371" y="4437"/>
                    <a:pt x="1371" y="4719"/>
                  </a:cubicBezTo>
                  <a:cubicBezTo>
                    <a:pt x="1371" y="4840"/>
                    <a:pt x="1412" y="4961"/>
                    <a:pt x="1492" y="5002"/>
                  </a:cubicBezTo>
                  <a:lnTo>
                    <a:pt x="5364" y="7986"/>
                  </a:lnTo>
                  <a:cubicBezTo>
                    <a:pt x="5364" y="7986"/>
                    <a:pt x="5082" y="8228"/>
                    <a:pt x="4638" y="8591"/>
                  </a:cubicBezTo>
                  <a:cubicBezTo>
                    <a:pt x="4678" y="8672"/>
                    <a:pt x="4678" y="8752"/>
                    <a:pt x="4719" y="8833"/>
                  </a:cubicBezTo>
                  <a:lnTo>
                    <a:pt x="4840" y="9115"/>
                  </a:lnTo>
                  <a:cubicBezTo>
                    <a:pt x="4920" y="9317"/>
                    <a:pt x="4920" y="9559"/>
                    <a:pt x="4920" y="9801"/>
                  </a:cubicBezTo>
                  <a:cubicBezTo>
                    <a:pt x="4920" y="10083"/>
                    <a:pt x="4961" y="10365"/>
                    <a:pt x="5041" y="10607"/>
                  </a:cubicBezTo>
                  <a:cubicBezTo>
                    <a:pt x="4961" y="10648"/>
                    <a:pt x="4880" y="10728"/>
                    <a:pt x="4840" y="10809"/>
                  </a:cubicBezTo>
                  <a:cubicBezTo>
                    <a:pt x="4759" y="11011"/>
                    <a:pt x="4799" y="11253"/>
                    <a:pt x="4961" y="11414"/>
                  </a:cubicBezTo>
                  <a:cubicBezTo>
                    <a:pt x="5082" y="11495"/>
                    <a:pt x="5122" y="11575"/>
                    <a:pt x="4961" y="11979"/>
                  </a:cubicBezTo>
                  <a:lnTo>
                    <a:pt x="4638" y="12584"/>
                  </a:lnTo>
                  <a:lnTo>
                    <a:pt x="5324" y="12382"/>
                  </a:lnTo>
                  <a:cubicBezTo>
                    <a:pt x="5485" y="12301"/>
                    <a:pt x="5646" y="12261"/>
                    <a:pt x="5848" y="12221"/>
                  </a:cubicBezTo>
                  <a:lnTo>
                    <a:pt x="5848" y="12221"/>
                  </a:lnTo>
                  <a:cubicBezTo>
                    <a:pt x="5848" y="12342"/>
                    <a:pt x="5807" y="12463"/>
                    <a:pt x="5807" y="12543"/>
                  </a:cubicBezTo>
                  <a:cubicBezTo>
                    <a:pt x="5727" y="12705"/>
                    <a:pt x="5767" y="12866"/>
                    <a:pt x="5848" y="12987"/>
                  </a:cubicBezTo>
                  <a:cubicBezTo>
                    <a:pt x="5727" y="12987"/>
                    <a:pt x="5646" y="13027"/>
                    <a:pt x="5566" y="13067"/>
                  </a:cubicBezTo>
                  <a:lnTo>
                    <a:pt x="5324" y="13148"/>
                  </a:lnTo>
                  <a:lnTo>
                    <a:pt x="5404" y="13471"/>
                  </a:lnTo>
                  <a:cubicBezTo>
                    <a:pt x="5445" y="13672"/>
                    <a:pt x="5525" y="14076"/>
                    <a:pt x="5888" y="14116"/>
                  </a:cubicBezTo>
                  <a:cubicBezTo>
                    <a:pt x="6251" y="14156"/>
                    <a:pt x="6574" y="14277"/>
                    <a:pt x="6856" y="14479"/>
                  </a:cubicBezTo>
                  <a:cubicBezTo>
                    <a:pt x="7058" y="14600"/>
                    <a:pt x="7219" y="14721"/>
                    <a:pt x="7421" y="14802"/>
                  </a:cubicBezTo>
                  <a:lnTo>
                    <a:pt x="7945" y="15003"/>
                  </a:lnTo>
                  <a:cubicBezTo>
                    <a:pt x="8550" y="15165"/>
                    <a:pt x="9114" y="15487"/>
                    <a:pt x="9558" y="15971"/>
                  </a:cubicBezTo>
                  <a:cubicBezTo>
                    <a:pt x="11736" y="14963"/>
                    <a:pt x="16858" y="8147"/>
                    <a:pt x="16858" y="8147"/>
                  </a:cubicBezTo>
                  <a:lnTo>
                    <a:pt x="11575" y="1"/>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6745;p30">
              <a:extLst>
                <a:ext uri="{FF2B5EF4-FFF2-40B4-BE49-F238E27FC236}">
                  <a16:creationId xmlns:a16="http://schemas.microsoft.com/office/drawing/2014/main" id="{A20717CD-EE90-E840-9F02-80EA08D4AFF4}"/>
                </a:ext>
              </a:extLst>
            </p:cNvPr>
            <p:cNvSpPr/>
            <p:nvPr/>
          </p:nvSpPr>
          <p:spPr>
            <a:xfrm>
              <a:off x="455602" y="2136352"/>
              <a:ext cx="402974" cy="462220"/>
            </a:xfrm>
            <a:custGeom>
              <a:avLst/>
              <a:gdLst/>
              <a:ahLst/>
              <a:cxnLst/>
              <a:rect l="l" t="t" r="r" b="b"/>
              <a:pathLst>
                <a:path w="25811" h="29601" extrusionOk="0">
                  <a:moveTo>
                    <a:pt x="12962" y="0"/>
                  </a:moveTo>
                  <a:cubicBezTo>
                    <a:pt x="12466" y="0"/>
                    <a:pt x="11975" y="91"/>
                    <a:pt x="11494" y="294"/>
                  </a:cubicBezTo>
                  <a:cubicBezTo>
                    <a:pt x="8752" y="1423"/>
                    <a:pt x="4033" y="5497"/>
                    <a:pt x="565" y="8683"/>
                  </a:cubicBezTo>
                  <a:cubicBezTo>
                    <a:pt x="645" y="8884"/>
                    <a:pt x="686" y="9126"/>
                    <a:pt x="645" y="9328"/>
                  </a:cubicBezTo>
                  <a:lnTo>
                    <a:pt x="565" y="9610"/>
                  </a:lnTo>
                  <a:lnTo>
                    <a:pt x="887" y="9691"/>
                  </a:lnTo>
                  <a:cubicBezTo>
                    <a:pt x="887" y="9691"/>
                    <a:pt x="887" y="9731"/>
                    <a:pt x="887" y="9771"/>
                  </a:cubicBezTo>
                  <a:cubicBezTo>
                    <a:pt x="887" y="9892"/>
                    <a:pt x="887" y="10013"/>
                    <a:pt x="887" y="10134"/>
                  </a:cubicBezTo>
                  <a:cubicBezTo>
                    <a:pt x="766" y="10134"/>
                    <a:pt x="645" y="10175"/>
                    <a:pt x="524" y="10255"/>
                  </a:cubicBezTo>
                  <a:cubicBezTo>
                    <a:pt x="444" y="10336"/>
                    <a:pt x="403" y="10457"/>
                    <a:pt x="403" y="10538"/>
                  </a:cubicBezTo>
                  <a:cubicBezTo>
                    <a:pt x="363" y="10659"/>
                    <a:pt x="363" y="10739"/>
                    <a:pt x="323" y="10860"/>
                  </a:cubicBezTo>
                  <a:lnTo>
                    <a:pt x="323" y="10901"/>
                  </a:lnTo>
                  <a:cubicBezTo>
                    <a:pt x="363" y="11506"/>
                    <a:pt x="323" y="12070"/>
                    <a:pt x="283" y="12675"/>
                  </a:cubicBezTo>
                  <a:cubicBezTo>
                    <a:pt x="202" y="13159"/>
                    <a:pt x="0" y="14409"/>
                    <a:pt x="1250" y="14893"/>
                  </a:cubicBezTo>
                  <a:cubicBezTo>
                    <a:pt x="1250" y="14934"/>
                    <a:pt x="1250" y="14934"/>
                    <a:pt x="1250" y="14974"/>
                  </a:cubicBezTo>
                  <a:cubicBezTo>
                    <a:pt x="1250" y="15014"/>
                    <a:pt x="1250" y="15055"/>
                    <a:pt x="1250" y="15055"/>
                  </a:cubicBezTo>
                  <a:cubicBezTo>
                    <a:pt x="1250" y="15377"/>
                    <a:pt x="1371" y="15659"/>
                    <a:pt x="1613" y="15901"/>
                  </a:cubicBezTo>
                  <a:cubicBezTo>
                    <a:pt x="1452" y="15901"/>
                    <a:pt x="1331" y="15942"/>
                    <a:pt x="1210" y="16022"/>
                  </a:cubicBezTo>
                  <a:cubicBezTo>
                    <a:pt x="1049" y="16103"/>
                    <a:pt x="928" y="16264"/>
                    <a:pt x="887" y="16426"/>
                  </a:cubicBezTo>
                  <a:cubicBezTo>
                    <a:pt x="887" y="16547"/>
                    <a:pt x="887" y="16668"/>
                    <a:pt x="928" y="16748"/>
                  </a:cubicBezTo>
                  <a:cubicBezTo>
                    <a:pt x="766" y="16789"/>
                    <a:pt x="605" y="16990"/>
                    <a:pt x="645" y="17192"/>
                  </a:cubicBezTo>
                  <a:cubicBezTo>
                    <a:pt x="645" y="17434"/>
                    <a:pt x="686" y="17676"/>
                    <a:pt x="1129" y="17757"/>
                  </a:cubicBezTo>
                  <a:lnTo>
                    <a:pt x="1170" y="17757"/>
                  </a:lnTo>
                  <a:cubicBezTo>
                    <a:pt x="1210" y="17797"/>
                    <a:pt x="1250" y="17837"/>
                    <a:pt x="1331" y="17837"/>
                  </a:cubicBezTo>
                  <a:cubicBezTo>
                    <a:pt x="1291" y="18039"/>
                    <a:pt x="1371" y="18241"/>
                    <a:pt x="1533" y="18402"/>
                  </a:cubicBezTo>
                  <a:cubicBezTo>
                    <a:pt x="1679" y="18500"/>
                    <a:pt x="1841" y="18553"/>
                    <a:pt x="2008" y="18553"/>
                  </a:cubicBezTo>
                  <a:cubicBezTo>
                    <a:pt x="2117" y="18553"/>
                    <a:pt x="2228" y="18530"/>
                    <a:pt x="2339" y="18482"/>
                  </a:cubicBezTo>
                  <a:lnTo>
                    <a:pt x="2460" y="18482"/>
                  </a:lnTo>
                  <a:cubicBezTo>
                    <a:pt x="2622" y="18442"/>
                    <a:pt x="2823" y="18362"/>
                    <a:pt x="2944" y="18241"/>
                  </a:cubicBezTo>
                  <a:cubicBezTo>
                    <a:pt x="3065" y="18120"/>
                    <a:pt x="3186" y="18079"/>
                    <a:pt x="3348" y="18039"/>
                  </a:cubicBezTo>
                  <a:cubicBezTo>
                    <a:pt x="3509" y="18039"/>
                    <a:pt x="3670" y="17958"/>
                    <a:pt x="3751" y="17837"/>
                  </a:cubicBezTo>
                  <a:cubicBezTo>
                    <a:pt x="3831" y="18120"/>
                    <a:pt x="4033" y="18402"/>
                    <a:pt x="4315" y="18563"/>
                  </a:cubicBezTo>
                  <a:cubicBezTo>
                    <a:pt x="4477" y="18724"/>
                    <a:pt x="4638" y="18845"/>
                    <a:pt x="4678" y="19047"/>
                  </a:cubicBezTo>
                  <a:cubicBezTo>
                    <a:pt x="4719" y="19168"/>
                    <a:pt x="4840" y="19289"/>
                    <a:pt x="4961" y="19329"/>
                  </a:cubicBezTo>
                  <a:cubicBezTo>
                    <a:pt x="4995" y="19336"/>
                    <a:pt x="5030" y="19340"/>
                    <a:pt x="5064" y="19340"/>
                  </a:cubicBezTo>
                  <a:cubicBezTo>
                    <a:pt x="5229" y="19340"/>
                    <a:pt x="5385" y="19261"/>
                    <a:pt x="5485" y="19128"/>
                  </a:cubicBezTo>
                  <a:lnTo>
                    <a:pt x="5525" y="19087"/>
                  </a:lnTo>
                  <a:cubicBezTo>
                    <a:pt x="5606" y="19370"/>
                    <a:pt x="5646" y="19652"/>
                    <a:pt x="5646" y="19934"/>
                  </a:cubicBezTo>
                  <a:cubicBezTo>
                    <a:pt x="5646" y="20055"/>
                    <a:pt x="5687" y="20176"/>
                    <a:pt x="5767" y="20217"/>
                  </a:cubicBezTo>
                  <a:cubicBezTo>
                    <a:pt x="5929" y="20378"/>
                    <a:pt x="6050" y="20499"/>
                    <a:pt x="6130" y="20660"/>
                  </a:cubicBezTo>
                  <a:cubicBezTo>
                    <a:pt x="6372" y="21064"/>
                    <a:pt x="6695" y="21386"/>
                    <a:pt x="7098" y="21588"/>
                  </a:cubicBezTo>
                  <a:cubicBezTo>
                    <a:pt x="7380" y="21749"/>
                    <a:pt x="7622" y="21951"/>
                    <a:pt x="7864" y="22152"/>
                  </a:cubicBezTo>
                  <a:cubicBezTo>
                    <a:pt x="7945" y="22273"/>
                    <a:pt x="8066" y="22394"/>
                    <a:pt x="8187" y="22515"/>
                  </a:cubicBezTo>
                  <a:cubicBezTo>
                    <a:pt x="8066" y="22515"/>
                    <a:pt x="7945" y="22596"/>
                    <a:pt x="7864" y="22717"/>
                  </a:cubicBezTo>
                  <a:cubicBezTo>
                    <a:pt x="7784" y="22838"/>
                    <a:pt x="7743" y="22999"/>
                    <a:pt x="7824" y="23161"/>
                  </a:cubicBezTo>
                  <a:lnTo>
                    <a:pt x="7864" y="23443"/>
                  </a:lnTo>
                  <a:lnTo>
                    <a:pt x="8187" y="23362"/>
                  </a:lnTo>
                  <a:cubicBezTo>
                    <a:pt x="8277" y="23340"/>
                    <a:pt x="8354" y="23329"/>
                    <a:pt x="8422" y="23329"/>
                  </a:cubicBezTo>
                  <a:cubicBezTo>
                    <a:pt x="8719" y="23329"/>
                    <a:pt x="8829" y="23548"/>
                    <a:pt x="8994" y="24008"/>
                  </a:cubicBezTo>
                  <a:lnTo>
                    <a:pt x="9115" y="24290"/>
                  </a:lnTo>
                  <a:cubicBezTo>
                    <a:pt x="10728" y="23483"/>
                    <a:pt x="11494" y="24411"/>
                    <a:pt x="11938" y="23040"/>
                  </a:cubicBezTo>
                  <a:cubicBezTo>
                    <a:pt x="12381" y="21709"/>
                    <a:pt x="13147" y="21548"/>
                    <a:pt x="13591" y="21548"/>
                  </a:cubicBezTo>
                  <a:cubicBezTo>
                    <a:pt x="14236" y="21588"/>
                    <a:pt x="14882" y="21709"/>
                    <a:pt x="15567" y="21830"/>
                  </a:cubicBezTo>
                  <a:cubicBezTo>
                    <a:pt x="16172" y="22314"/>
                    <a:pt x="16656" y="22959"/>
                    <a:pt x="16898" y="23685"/>
                  </a:cubicBezTo>
                  <a:cubicBezTo>
                    <a:pt x="17221" y="24734"/>
                    <a:pt x="16132" y="26226"/>
                    <a:pt x="17059" y="26387"/>
                  </a:cubicBezTo>
                  <a:cubicBezTo>
                    <a:pt x="17260" y="26424"/>
                    <a:pt x="17439" y="26435"/>
                    <a:pt x="17607" y="26435"/>
                  </a:cubicBezTo>
                  <a:cubicBezTo>
                    <a:pt x="17907" y="26435"/>
                    <a:pt x="18174" y="26398"/>
                    <a:pt x="18482" y="26398"/>
                  </a:cubicBezTo>
                  <a:cubicBezTo>
                    <a:pt x="18763" y="26398"/>
                    <a:pt x="19077" y="26429"/>
                    <a:pt x="19479" y="26548"/>
                  </a:cubicBezTo>
                  <a:cubicBezTo>
                    <a:pt x="20528" y="26831"/>
                    <a:pt x="19600" y="29412"/>
                    <a:pt x="20689" y="29573"/>
                  </a:cubicBezTo>
                  <a:cubicBezTo>
                    <a:pt x="20811" y="29592"/>
                    <a:pt x="20908" y="29600"/>
                    <a:pt x="20986" y="29600"/>
                  </a:cubicBezTo>
                  <a:cubicBezTo>
                    <a:pt x="21584" y="29600"/>
                    <a:pt x="21093" y="29111"/>
                    <a:pt x="22020" y="28968"/>
                  </a:cubicBezTo>
                  <a:cubicBezTo>
                    <a:pt x="23109" y="28807"/>
                    <a:pt x="24157" y="28968"/>
                    <a:pt x="24157" y="27920"/>
                  </a:cubicBezTo>
                  <a:cubicBezTo>
                    <a:pt x="24157" y="26999"/>
                    <a:pt x="23318" y="26047"/>
                    <a:pt x="23850" y="26047"/>
                  </a:cubicBezTo>
                  <a:cubicBezTo>
                    <a:pt x="23924" y="26047"/>
                    <a:pt x="24025" y="26065"/>
                    <a:pt x="24157" y="26105"/>
                  </a:cubicBezTo>
                  <a:cubicBezTo>
                    <a:pt x="24374" y="26163"/>
                    <a:pt x="24525" y="26190"/>
                    <a:pt x="24630" y="26190"/>
                  </a:cubicBezTo>
                  <a:cubicBezTo>
                    <a:pt x="25034" y="26190"/>
                    <a:pt x="24755" y="25785"/>
                    <a:pt x="24883" y="25177"/>
                  </a:cubicBezTo>
                  <a:cubicBezTo>
                    <a:pt x="25004" y="24653"/>
                    <a:pt x="25045" y="24088"/>
                    <a:pt x="25045" y="23524"/>
                  </a:cubicBezTo>
                  <a:cubicBezTo>
                    <a:pt x="24883" y="21588"/>
                    <a:pt x="25811" y="19289"/>
                    <a:pt x="25811" y="18241"/>
                  </a:cubicBezTo>
                  <a:cubicBezTo>
                    <a:pt x="25811" y="17192"/>
                    <a:pt x="21899" y="6948"/>
                    <a:pt x="21899" y="6948"/>
                  </a:cubicBezTo>
                  <a:cubicBezTo>
                    <a:pt x="21899" y="6948"/>
                    <a:pt x="17288" y="0"/>
                    <a:pt x="1296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6746;p30">
              <a:extLst>
                <a:ext uri="{FF2B5EF4-FFF2-40B4-BE49-F238E27FC236}">
                  <a16:creationId xmlns:a16="http://schemas.microsoft.com/office/drawing/2014/main" id="{0515F8E1-6579-5845-8CD0-E171DCEF67BC}"/>
                </a:ext>
              </a:extLst>
            </p:cNvPr>
            <p:cNvSpPr/>
            <p:nvPr/>
          </p:nvSpPr>
          <p:spPr>
            <a:xfrm>
              <a:off x="455602" y="2290827"/>
              <a:ext cx="181979" cy="146734"/>
            </a:xfrm>
            <a:custGeom>
              <a:avLst/>
              <a:gdLst/>
              <a:ahLst/>
              <a:cxnLst/>
              <a:rect l="l" t="t" r="r" b="b"/>
              <a:pathLst>
                <a:path w="11656" h="9397" extrusionOk="0">
                  <a:moveTo>
                    <a:pt x="6122" y="1"/>
                  </a:moveTo>
                  <a:cubicBezTo>
                    <a:pt x="4464" y="1"/>
                    <a:pt x="2360" y="441"/>
                    <a:pt x="363" y="1008"/>
                  </a:cubicBezTo>
                  <a:cubicBezTo>
                    <a:pt x="363" y="1613"/>
                    <a:pt x="323" y="2177"/>
                    <a:pt x="283" y="2782"/>
                  </a:cubicBezTo>
                  <a:cubicBezTo>
                    <a:pt x="202" y="3266"/>
                    <a:pt x="0" y="4516"/>
                    <a:pt x="1250" y="5000"/>
                  </a:cubicBezTo>
                  <a:cubicBezTo>
                    <a:pt x="1250" y="5041"/>
                    <a:pt x="1250" y="5041"/>
                    <a:pt x="1250" y="5081"/>
                  </a:cubicBezTo>
                  <a:cubicBezTo>
                    <a:pt x="1250" y="5121"/>
                    <a:pt x="1250" y="5162"/>
                    <a:pt x="1250" y="5162"/>
                  </a:cubicBezTo>
                  <a:cubicBezTo>
                    <a:pt x="1250" y="5484"/>
                    <a:pt x="1371" y="5766"/>
                    <a:pt x="1613" y="6008"/>
                  </a:cubicBezTo>
                  <a:cubicBezTo>
                    <a:pt x="1452" y="6008"/>
                    <a:pt x="1331" y="6049"/>
                    <a:pt x="1210" y="6129"/>
                  </a:cubicBezTo>
                  <a:cubicBezTo>
                    <a:pt x="1049" y="6210"/>
                    <a:pt x="928" y="6371"/>
                    <a:pt x="887" y="6533"/>
                  </a:cubicBezTo>
                  <a:cubicBezTo>
                    <a:pt x="887" y="6654"/>
                    <a:pt x="887" y="6775"/>
                    <a:pt x="928" y="6855"/>
                  </a:cubicBezTo>
                  <a:cubicBezTo>
                    <a:pt x="766" y="6896"/>
                    <a:pt x="605" y="7097"/>
                    <a:pt x="645" y="7299"/>
                  </a:cubicBezTo>
                  <a:cubicBezTo>
                    <a:pt x="645" y="7541"/>
                    <a:pt x="686" y="7783"/>
                    <a:pt x="1129" y="7864"/>
                  </a:cubicBezTo>
                  <a:lnTo>
                    <a:pt x="1170" y="7864"/>
                  </a:lnTo>
                  <a:cubicBezTo>
                    <a:pt x="1210" y="7904"/>
                    <a:pt x="1250" y="7944"/>
                    <a:pt x="1331" y="7944"/>
                  </a:cubicBezTo>
                  <a:cubicBezTo>
                    <a:pt x="1291" y="8146"/>
                    <a:pt x="1371" y="8348"/>
                    <a:pt x="1533" y="8509"/>
                  </a:cubicBezTo>
                  <a:cubicBezTo>
                    <a:pt x="1679" y="8607"/>
                    <a:pt x="1841" y="8660"/>
                    <a:pt x="2008" y="8660"/>
                  </a:cubicBezTo>
                  <a:cubicBezTo>
                    <a:pt x="2117" y="8660"/>
                    <a:pt x="2228" y="8637"/>
                    <a:pt x="2339" y="8589"/>
                  </a:cubicBezTo>
                  <a:lnTo>
                    <a:pt x="2460" y="8589"/>
                  </a:lnTo>
                  <a:cubicBezTo>
                    <a:pt x="2622" y="8549"/>
                    <a:pt x="2823" y="8469"/>
                    <a:pt x="2944" y="8348"/>
                  </a:cubicBezTo>
                  <a:cubicBezTo>
                    <a:pt x="3065" y="8227"/>
                    <a:pt x="3186" y="8186"/>
                    <a:pt x="3348" y="8146"/>
                  </a:cubicBezTo>
                  <a:cubicBezTo>
                    <a:pt x="3509" y="8146"/>
                    <a:pt x="3670" y="8065"/>
                    <a:pt x="3751" y="7944"/>
                  </a:cubicBezTo>
                  <a:cubicBezTo>
                    <a:pt x="3831" y="8227"/>
                    <a:pt x="4033" y="8509"/>
                    <a:pt x="4315" y="8670"/>
                  </a:cubicBezTo>
                  <a:cubicBezTo>
                    <a:pt x="4477" y="8831"/>
                    <a:pt x="4638" y="8952"/>
                    <a:pt x="4678" y="9154"/>
                  </a:cubicBezTo>
                  <a:cubicBezTo>
                    <a:pt x="4719" y="9235"/>
                    <a:pt x="4759" y="9315"/>
                    <a:pt x="4840" y="9396"/>
                  </a:cubicBezTo>
                  <a:cubicBezTo>
                    <a:pt x="5203" y="8227"/>
                    <a:pt x="5606" y="7057"/>
                    <a:pt x="6050" y="6815"/>
                  </a:cubicBezTo>
                  <a:cubicBezTo>
                    <a:pt x="6937" y="6371"/>
                    <a:pt x="6816" y="6089"/>
                    <a:pt x="7703" y="6089"/>
                  </a:cubicBezTo>
                  <a:cubicBezTo>
                    <a:pt x="8590" y="6089"/>
                    <a:pt x="9357" y="5605"/>
                    <a:pt x="8913" y="5000"/>
                  </a:cubicBezTo>
                  <a:cubicBezTo>
                    <a:pt x="8469" y="4476"/>
                    <a:pt x="8550" y="3669"/>
                    <a:pt x="9074" y="3226"/>
                  </a:cubicBezTo>
                  <a:cubicBezTo>
                    <a:pt x="9518" y="2903"/>
                    <a:pt x="11655" y="2016"/>
                    <a:pt x="8187" y="362"/>
                  </a:cubicBezTo>
                  <a:cubicBezTo>
                    <a:pt x="7653" y="109"/>
                    <a:pt x="6942" y="1"/>
                    <a:pt x="6122"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6747;p30">
              <a:extLst>
                <a:ext uri="{FF2B5EF4-FFF2-40B4-BE49-F238E27FC236}">
                  <a16:creationId xmlns:a16="http://schemas.microsoft.com/office/drawing/2014/main" id="{FE2A197B-CDB9-0445-8A41-BB547A886C86}"/>
                </a:ext>
              </a:extLst>
            </p:cNvPr>
            <p:cNvSpPr/>
            <p:nvPr/>
          </p:nvSpPr>
          <p:spPr>
            <a:xfrm>
              <a:off x="439849" y="2060310"/>
              <a:ext cx="343803" cy="302837"/>
            </a:xfrm>
            <a:custGeom>
              <a:avLst/>
              <a:gdLst/>
              <a:ahLst/>
              <a:cxnLst/>
              <a:rect l="l" t="t" r="r" b="b"/>
              <a:pathLst>
                <a:path w="22021" h="19394" extrusionOk="0">
                  <a:moveTo>
                    <a:pt x="4155" y="4761"/>
                  </a:moveTo>
                  <a:lnTo>
                    <a:pt x="4195" y="4882"/>
                  </a:lnTo>
                  <a:lnTo>
                    <a:pt x="4074" y="4841"/>
                  </a:lnTo>
                  <a:cubicBezTo>
                    <a:pt x="4115" y="4801"/>
                    <a:pt x="4115" y="4761"/>
                    <a:pt x="4155" y="4761"/>
                  </a:cubicBezTo>
                  <a:close/>
                  <a:moveTo>
                    <a:pt x="5289" y="0"/>
                  </a:moveTo>
                  <a:cubicBezTo>
                    <a:pt x="5260" y="0"/>
                    <a:pt x="5232" y="1"/>
                    <a:pt x="5203" y="2"/>
                  </a:cubicBezTo>
                  <a:cubicBezTo>
                    <a:pt x="5284" y="486"/>
                    <a:pt x="5324" y="970"/>
                    <a:pt x="5284" y="1454"/>
                  </a:cubicBezTo>
                  <a:cubicBezTo>
                    <a:pt x="5082" y="1817"/>
                    <a:pt x="5002" y="2180"/>
                    <a:pt x="5002" y="2583"/>
                  </a:cubicBezTo>
                  <a:cubicBezTo>
                    <a:pt x="4881" y="2704"/>
                    <a:pt x="4840" y="2865"/>
                    <a:pt x="4881" y="3027"/>
                  </a:cubicBezTo>
                  <a:cubicBezTo>
                    <a:pt x="4598" y="3430"/>
                    <a:pt x="4397" y="3833"/>
                    <a:pt x="4236" y="4277"/>
                  </a:cubicBezTo>
                  <a:cubicBezTo>
                    <a:pt x="4155" y="4357"/>
                    <a:pt x="4074" y="4438"/>
                    <a:pt x="4074" y="4559"/>
                  </a:cubicBezTo>
                  <a:cubicBezTo>
                    <a:pt x="3994" y="4680"/>
                    <a:pt x="3953" y="4761"/>
                    <a:pt x="3913" y="4882"/>
                  </a:cubicBezTo>
                  <a:cubicBezTo>
                    <a:pt x="3792" y="5043"/>
                    <a:pt x="3711" y="5204"/>
                    <a:pt x="3671" y="5406"/>
                  </a:cubicBezTo>
                  <a:cubicBezTo>
                    <a:pt x="3550" y="5527"/>
                    <a:pt x="3510" y="5648"/>
                    <a:pt x="3510" y="5809"/>
                  </a:cubicBezTo>
                  <a:cubicBezTo>
                    <a:pt x="3429" y="5930"/>
                    <a:pt x="3389" y="6092"/>
                    <a:pt x="3389" y="6253"/>
                  </a:cubicBezTo>
                  <a:cubicBezTo>
                    <a:pt x="3227" y="6455"/>
                    <a:pt x="3147" y="6737"/>
                    <a:pt x="3106" y="6979"/>
                  </a:cubicBezTo>
                  <a:cubicBezTo>
                    <a:pt x="2985" y="8632"/>
                    <a:pt x="1977" y="10084"/>
                    <a:pt x="485" y="10770"/>
                  </a:cubicBezTo>
                  <a:lnTo>
                    <a:pt x="445" y="10770"/>
                  </a:lnTo>
                  <a:cubicBezTo>
                    <a:pt x="162" y="10810"/>
                    <a:pt x="1" y="11052"/>
                    <a:pt x="41" y="11334"/>
                  </a:cubicBezTo>
                  <a:cubicBezTo>
                    <a:pt x="41" y="11536"/>
                    <a:pt x="122" y="11697"/>
                    <a:pt x="243" y="11818"/>
                  </a:cubicBezTo>
                  <a:cubicBezTo>
                    <a:pt x="334" y="11909"/>
                    <a:pt x="447" y="11954"/>
                    <a:pt x="566" y="11954"/>
                  </a:cubicBezTo>
                  <a:cubicBezTo>
                    <a:pt x="606" y="11954"/>
                    <a:pt x="646" y="11949"/>
                    <a:pt x="687" y="11939"/>
                  </a:cubicBezTo>
                  <a:cubicBezTo>
                    <a:pt x="808" y="11939"/>
                    <a:pt x="848" y="11939"/>
                    <a:pt x="969" y="12262"/>
                  </a:cubicBezTo>
                  <a:cubicBezTo>
                    <a:pt x="1050" y="12504"/>
                    <a:pt x="1171" y="12786"/>
                    <a:pt x="1332" y="13028"/>
                  </a:cubicBezTo>
                  <a:cubicBezTo>
                    <a:pt x="1574" y="13351"/>
                    <a:pt x="1695" y="13794"/>
                    <a:pt x="1654" y="14198"/>
                  </a:cubicBezTo>
                  <a:lnTo>
                    <a:pt x="1574" y="14480"/>
                  </a:lnTo>
                  <a:lnTo>
                    <a:pt x="1896" y="14561"/>
                  </a:lnTo>
                  <a:cubicBezTo>
                    <a:pt x="1896" y="14561"/>
                    <a:pt x="1896" y="14601"/>
                    <a:pt x="1896" y="14641"/>
                  </a:cubicBezTo>
                  <a:cubicBezTo>
                    <a:pt x="1896" y="14762"/>
                    <a:pt x="1896" y="14883"/>
                    <a:pt x="1896" y="15004"/>
                  </a:cubicBezTo>
                  <a:cubicBezTo>
                    <a:pt x="1775" y="15004"/>
                    <a:pt x="1654" y="15045"/>
                    <a:pt x="1533" y="15125"/>
                  </a:cubicBezTo>
                  <a:cubicBezTo>
                    <a:pt x="1453" y="15206"/>
                    <a:pt x="1412" y="15327"/>
                    <a:pt x="1412" y="15408"/>
                  </a:cubicBezTo>
                  <a:cubicBezTo>
                    <a:pt x="1372" y="15529"/>
                    <a:pt x="1372" y="15609"/>
                    <a:pt x="1332" y="15730"/>
                  </a:cubicBezTo>
                  <a:lnTo>
                    <a:pt x="1332" y="15771"/>
                  </a:lnTo>
                  <a:cubicBezTo>
                    <a:pt x="1372" y="16376"/>
                    <a:pt x="1332" y="16940"/>
                    <a:pt x="1292" y="17545"/>
                  </a:cubicBezTo>
                  <a:cubicBezTo>
                    <a:pt x="1130" y="18069"/>
                    <a:pt x="1211" y="18594"/>
                    <a:pt x="1412" y="19078"/>
                  </a:cubicBezTo>
                  <a:lnTo>
                    <a:pt x="1493" y="19078"/>
                  </a:lnTo>
                  <a:cubicBezTo>
                    <a:pt x="2790" y="18925"/>
                    <a:pt x="4483" y="17979"/>
                    <a:pt x="5550" y="17979"/>
                  </a:cubicBezTo>
                  <a:cubicBezTo>
                    <a:pt x="5612" y="17979"/>
                    <a:pt x="5671" y="17982"/>
                    <a:pt x="5728" y="17989"/>
                  </a:cubicBezTo>
                  <a:cubicBezTo>
                    <a:pt x="5898" y="18015"/>
                    <a:pt x="6088" y="18025"/>
                    <a:pt x="6294" y="18025"/>
                  </a:cubicBezTo>
                  <a:cubicBezTo>
                    <a:pt x="7036" y="18025"/>
                    <a:pt x="7982" y="17892"/>
                    <a:pt x="8922" y="17892"/>
                  </a:cubicBezTo>
                  <a:cubicBezTo>
                    <a:pt x="9329" y="17892"/>
                    <a:pt x="9736" y="17917"/>
                    <a:pt x="10124" y="17989"/>
                  </a:cubicBezTo>
                  <a:cubicBezTo>
                    <a:pt x="10521" y="18075"/>
                    <a:pt x="10825" y="18095"/>
                    <a:pt x="11072" y="18095"/>
                  </a:cubicBezTo>
                  <a:cubicBezTo>
                    <a:pt x="11289" y="18095"/>
                    <a:pt x="11463" y="18079"/>
                    <a:pt x="11621" y="18079"/>
                  </a:cubicBezTo>
                  <a:cubicBezTo>
                    <a:pt x="11959" y="18079"/>
                    <a:pt x="12221" y="18150"/>
                    <a:pt x="12664" y="18594"/>
                  </a:cubicBezTo>
                  <a:cubicBezTo>
                    <a:pt x="13248" y="19177"/>
                    <a:pt x="13815" y="19394"/>
                    <a:pt x="14527" y="19394"/>
                  </a:cubicBezTo>
                  <a:cubicBezTo>
                    <a:pt x="14947" y="19394"/>
                    <a:pt x="15418" y="19318"/>
                    <a:pt x="15971" y="19199"/>
                  </a:cubicBezTo>
                  <a:cubicBezTo>
                    <a:pt x="17504" y="18916"/>
                    <a:pt x="17463" y="17666"/>
                    <a:pt x="17463" y="17666"/>
                  </a:cubicBezTo>
                  <a:lnTo>
                    <a:pt x="22021" y="12101"/>
                  </a:lnTo>
                  <a:cubicBezTo>
                    <a:pt x="22021" y="12101"/>
                    <a:pt x="17740" y="6209"/>
                    <a:pt x="16619" y="6209"/>
                  </a:cubicBezTo>
                  <a:cubicBezTo>
                    <a:pt x="16604" y="6209"/>
                    <a:pt x="16590" y="6211"/>
                    <a:pt x="16576" y="6213"/>
                  </a:cubicBezTo>
                  <a:cubicBezTo>
                    <a:pt x="16563" y="6215"/>
                    <a:pt x="16550" y="6216"/>
                    <a:pt x="16535" y="6216"/>
                  </a:cubicBezTo>
                  <a:cubicBezTo>
                    <a:pt x="15361" y="6216"/>
                    <a:pt x="8363" y="0"/>
                    <a:pt x="5289"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6748;p30">
              <a:extLst>
                <a:ext uri="{FF2B5EF4-FFF2-40B4-BE49-F238E27FC236}">
                  <a16:creationId xmlns:a16="http://schemas.microsoft.com/office/drawing/2014/main" id="{7766E8A7-4738-2D4C-8FC8-A698DA18EB61}"/>
                </a:ext>
              </a:extLst>
            </p:cNvPr>
            <p:cNvSpPr/>
            <p:nvPr/>
          </p:nvSpPr>
          <p:spPr>
            <a:xfrm>
              <a:off x="488342" y="1622355"/>
              <a:ext cx="716536" cy="678565"/>
            </a:xfrm>
            <a:custGeom>
              <a:avLst/>
              <a:gdLst/>
              <a:ahLst/>
              <a:cxnLst/>
              <a:rect l="l" t="t" r="r" b="b"/>
              <a:pathLst>
                <a:path w="45895" h="43456" extrusionOk="0">
                  <a:moveTo>
                    <a:pt x="1049" y="32849"/>
                  </a:moveTo>
                  <a:lnTo>
                    <a:pt x="1089" y="32970"/>
                  </a:lnTo>
                  <a:lnTo>
                    <a:pt x="968" y="32930"/>
                  </a:lnTo>
                  <a:cubicBezTo>
                    <a:pt x="1009" y="32889"/>
                    <a:pt x="1009" y="32849"/>
                    <a:pt x="1049" y="32849"/>
                  </a:cubicBezTo>
                  <a:close/>
                  <a:moveTo>
                    <a:pt x="28849" y="1"/>
                  </a:moveTo>
                  <a:cubicBezTo>
                    <a:pt x="27249" y="1"/>
                    <a:pt x="27549" y="2236"/>
                    <a:pt x="25690" y="3328"/>
                  </a:cubicBezTo>
                  <a:cubicBezTo>
                    <a:pt x="24812" y="3850"/>
                    <a:pt x="23938" y="4035"/>
                    <a:pt x="23042" y="4035"/>
                  </a:cubicBezTo>
                  <a:cubicBezTo>
                    <a:pt x="21305" y="4035"/>
                    <a:pt x="19484" y="3339"/>
                    <a:pt x="17382" y="3046"/>
                  </a:cubicBezTo>
                  <a:cubicBezTo>
                    <a:pt x="17308" y="3035"/>
                    <a:pt x="17230" y="3029"/>
                    <a:pt x="17147" y="3029"/>
                  </a:cubicBezTo>
                  <a:cubicBezTo>
                    <a:pt x="15430" y="3029"/>
                    <a:pt x="11909" y="5375"/>
                    <a:pt x="8792" y="7684"/>
                  </a:cubicBezTo>
                  <a:cubicBezTo>
                    <a:pt x="8671" y="8006"/>
                    <a:pt x="8590" y="8369"/>
                    <a:pt x="8590" y="8732"/>
                  </a:cubicBezTo>
                  <a:cubicBezTo>
                    <a:pt x="8590" y="9176"/>
                    <a:pt x="8308" y="9539"/>
                    <a:pt x="7905" y="9741"/>
                  </a:cubicBezTo>
                  <a:cubicBezTo>
                    <a:pt x="7421" y="10023"/>
                    <a:pt x="6977" y="10345"/>
                    <a:pt x="6574" y="10708"/>
                  </a:cubicBezTo>
                  <a:cubicBezTo>
                    <a:pt x="6251" y="11031"/>
                    <a:pt x="5929" y="11313"/>
                    <a:pt x="5525" y="11555"/>
                  </a:cubicBezTo>
                  <a:lnTo>
                    <a:pt x="5203" y="11838"/>
                  </a:lnTo>
                  <a:cubicBezTo>
                    <a:pt x="5001" y="11999"/>
                    <a:pt x="4880" y="12201"/>
                    <a:pt x="4840" y="12483"/>
                  </a:cubicBezTo>
                  <a:cubicBezTo>
                    <a:pt x="4759" y="12846"/>
                    <a:pt x="4598" y="13249"/>
                    <a:pt x="4356" y="13572"/>
                  </a:cubicBezTo>
                  <a:cubicBezTo>
                    <a:pt x="4154" y="13894"/>
                    <a:pt x="3953" y="14217"/>
                    <a:pt x="3832" y="14580"/>
                  </a:cubicBezTo>
                  <a:cubicBezTo>
                    <a:pt x="3670" y="14701"/>
                    <a:pt x="3549" y="14862"/>
                    <a:pt x="3509" y="15104"/>
                  </a:cubicBezTo>
                  <a:lnTo>
                    <a:pt x="3428" y="15225"/>
                  </a:lnTo>
                  <a:cubicBezTo>
                    <a:pt x="3307" y="15387"/>
                    <a:pt x="3186" y="15588"/>
                    <a:pt x="3065" y="15750"/>
                  </a:cubicBezTo>
                  <a:cubicBezTo>
                    <a:pt x="3025" y="15830"/>
                    <a:pt x="2985" y="15911"/>
                    <a:pt x="2944" y="15992"/>
                  </a:cubicBezTo>
                  <a:cubicBezTo>
                    <a:pt x="2944" y="16032"/>
                    <a:pt x="2944" y="16113"/>
                    <a:pt x="2944" y="16113"/>
                  </a:cubicBezTo>
                  <a:cubicBezTo>
                    <a:pt x="2914" y="16110"/>
                    <a:pt x="2883" y="16109"/>
                    <a:pt x="2853" y="16109"/>
                  </a:cubicBezTo>
                  <a:cubicBezTo>
                    <a:pt x="2405" y="16109"/>
                    <a:pt x="2007" y="16383"/>
                    <a:pt x="1855" y="16798"/>
                  </a:cubicBezTo>
                  <a:lnTo>
                    <a:pt x="1815" y="16879"/>
                  </a:lnTo>
                  <a:cubicBezTo>
                    <a:pt x="1331" y="17685"/>
                    <a:pt x="1009" y="18573"/>
                    <a:pt x="807" y="19500"/>
                  </a:cubicBezTo>
                  <a:cubicBezTo>
                    <a:pt x="726" y="19742"/>
                    <a:pt x="686" y="19984"/>
                    <a:pt x="605" y="20226"/>
                  </a:cubicBezTo>
                  <a:cubicBezTo>
                    <a:pt x="605" y="20266"/>
                    <a:pt x="565" y="20307"/>
                    <a:pt x="525" y="20387"/>
                  </a:cubicBezTo>
                  <a:cubicBezTo>
                    <a:pt x="404" y="20589"/>
                    <a:pt x="363" y="20831"/>
                    <a:pt x="444" y="21073"/>
                  </a:cubicBezTo>
                  <a:cubicBezTo>
                    <a:pt x="525" y="21234"/>
                    <a:pt x="646" y="21315"/>
                    <a:pt x="807" y="21355"/>
                  </a:cubicBezTo>
                  <a:cubicBezTo>
                    <a:pt x="850" y="21366"/>
                    <a:pt x="893" y="21371"/>
                    <a:pt x="937" y="21371"/>
                  </a:cubicBezTo>
                  <a:cubicBezTo>
                    <a:pt x="1055" y="21371"/>
                    <a:pt x="1173" y="21334"/>
                    <a:pt x="1291" y="21275"/>
                  </a:cubicBezTo>
                  <a:cubicBezTo>
                    <a:pt x="1291" y="21234"/>
                    <a:pt x="1331" y="21234"/>
                    <a:pt x="1372" y="21194"/>
                  </a:cubicBezTo>
                  <a:cubicBezTo>
                    <a:pt x="1412" y="21557"/>
                    <a:pt x="1573" y="22041"/>
                    <a:pt x="1936" y="22122"/>
                  </a:cubicBezTo>
                  <a:cubicBezTo>
                    <a:pt x="2097" y="22122"/>
                    <a:pt x="2138" y="22202"/>
                    <a:pt x="2218" y="22364"/>
                  </a:cubicBezTo>
                  <a:cubicBezTo>
                    <a:pt x="2218" y="22444"/>
                    <a:pt x="2259" y="22485"/>
                    <a:pt x="2299" y="22565"/>
                  </a:cubicBezTo>
                  <a:cubicBezTo>
                    <a:pt x="2339" y="22606"/>
                    <a:pt x="2299" y="22686"/>
                    <a:pt x="2339" y="22767"/>
                  </a:cubicBezTo>
                  <a:cubicBezTo>
                    <a:pt x="2380" y="22928"/>
                    <a:pt x="2380" y="23089"/>
                    <a:pt x="2380" y="23251"/>
                  </a:cubicBezTo>
                  <a:cubicBezTo>
                    <a:pt x="2380" y="23372"/>
                    <a:pt x="2299" y="23412"/>
                    <a:pt x="2138" y="23533"/>
                  </a:cubicBezTo>
                  <a:cubicBezTo>
                    <a:pt x="1936" y="23654"/>
                    <a:pt x="1775" y="23856"/>
                    <a:pt x="1734" y="24098"/>
                  </a:cubicBezTo>
                  <a:cubicBezTo>
                    <a:pt x="1613" y="24299"/>
                    <a:pt x="1573" y="24501"/>
                    <a:pt x="1613" y="24743"/>
                  </a:cubicBezTo>
                  <a:lnTo>
                    <a:pt x="1613" y="24904"/>
                  </a:lnTo>
                  <a:cubicBezTo>
                    <a:pt x="1251" y="25227"/>
                    <a:pt x="1210" y="25792"/>
                    <a:pt x="1533" y="26195"/>
                  </a:cubicBezTo>
                  <a:cubicBezTo>
                    <a:pt x="1613" y="26275"/>
                    <a:pt x="1694" y="26396"/>
                    <a:pt x="1734" y="26517"/>
                  </a:cubicBezTo>
                  <a:cubicBezTo>
                    <a:pt x="1815" y="26638"/>
                    <a:pt x="1896" y="26800"/>
                    <a:pt x="2017" y="26921"/>
                  </a:cubicBezTo>
                  <a:cubicBezTo>
                    <a:pt x="2017" y="27284"/>
                    <a:pt x="2057" y="27687"/>
                    <a:pt x="2097" y="28090"/>
                  </a:cubicBezTo>
                  <a:cubicBezTo>
                    <a:pt x="2178" y="28534"/>
                    <a:pt x="2178" y="29018"/>
                    <a:pt x="2138" y="29502"/>
                  </a:cubicBezTo>
                  <a:cubicBezTo>
                    <a:pt x="1976" y="29865"/>
                    <a:pt x="1896" y="30268"/>
                    <a:pt x="1855" y="30671"/>
                  </a:cubicBezTo>
                  <a:cubicBezTo>
                    <a:pt x="1775" y="30792"/>
                    <a:pt x="1734" y="30954"/>
                    <a:pt x="1734" y="31075"/>
                  </a:cubicBezTo>
                  <a:cubicBezTo>
                    <a:pt x="1492" y="31478"/>
                    <a:pt x="1251" y="31881"/>
                    <a:pt x="1130" y="32325"/>
                  </a:cubicBezTo>
                  <a:cubicBezTo>
                    <a:pt x="1009" y="32405"/>
                    <a:pt x="968" y="32526"/>
                    <a:pt x="928" y="32647"/>
                  </a:cubicBezTo>
                  <a:cubicBezTo>
                    <a:pt x="847" y="32728"/>
                    <a:pt x="807" y="32849"/>
                    <a:pt x="807" y="32970"/>
                  </a:cubicBezTo>
                  <a:cubicBezTo>
                    <a:pt x="686" y="33091"/>
                    <a:pt x="605" y="33252"/>
                    <a:pt x="565" y="33454"/>
                  </a:cubicBezTo>
                  <a:cubicBezTo>
                    <a:pt x="444" y="33575"/>
                    <a:pt x="404" y="33736"/>
                    <a:pt x="404" y="33898"/>
                  </a:cubicBezTo>
                  <a:cubicBezTo>
                    <a:pt x="283" y="33978"/>
                    <a:pt x="242" y="34140"/>
                    <a:pt x="283" y="34301"/>
                  </a:cubicBezTo>
                  <a:cubicBezTo>
                    <a:pt x="81" y="34543"/>
                    <a:pt x="0" y="34785"/>
                    <a:pt x="0" y="35067"/>
                  </a:cubicBezTo>
                  <a:cubicBezTo>
                    <a:pt x="0" y="35108"/>
                    <a:pt x="0" y="35148"/>
                    <a:pt x="0" y="35188"/>
                  </a:cubicBezTo>
                  <a:cubicBezTo>
                    <a:pt x="178" y="35122"/>
                    <a:pt x="356" y="35092"/>
                    <a:pt x="540" y="35092"/>
                  </a:cubicBezTo>
                  <a:cubicBezTo>
                    <a:pt x="690" y="35092"/>
                    <a:pt x="845" y="35112"/>
                    <a:pt x="1009" y="35148"/>
                  </a:cubicBezTo>
                  <a:cubicBezTo>
                    <a:pt x="1078" y="35183"/>
                    <a:pt x="1154" y="35198"/>
                    <a:pt x="1236" y="35198"/>
                  </a:cubicBezTo>
                  <a:cubicBezTo>
                    <a:pt x="1723" y="35198"/>
                    <a:pt x="2409" y="34641"/>
                    <a:pt x="3065" y="34261"/>
                  </a:cubicBezTo>
                  <a:cubicBezTo>
                    <a:pt x="3630" y="33938"/>
                    <a:pt x="4235" y="33736"/>
                    <a:pt x="4880" y="33656"/>
                  </a:cubicBezTo>
                  <a:cubicBezTo>
                    <a:pt x="5001" y="33623"/>
                    <a:pt x="5116" y="33611"/>
                    <a:pt x="5225" y="33611"/>
                  </a:cubicBezTo>
                  <a:cubicBezTo>
                    <a:pt x="5663" y="33611"/>
                    <a:pt x="6017" y="33817"/>
                    <a:pt x="6372" y="33817"/>
                  </a:cubicBezTo>
                  <a:cubicBezTo>
                    <a:pt x="6856" y="33817"/>
                    <a:pt x="7582" y="35309"/>
                    <a:pt x="9236" y="36801"/>
                  </a:cubicBezTo>
                  <a:cubicBezTo>
                    <a:pt x="10002" y="37406"/>
                    <a:pt x="10567" y="38213"/>
                    <a:pt x="10930" y="39100"/>
                  </a:cubicBezTo>
                  <a:cubicBezTo>
                    <a:pt x="11131" y="39705"/>
                    <a:pt x="11373" y="40310"/>
                    <a:pt x="11655" y="40915"/>
                  </a:cubicBezTo>
                  <a:lnTo>
                    <a:pt x="13470" y="40915"/>
                  </a:lnTo>
                  <a:lnTo>
                    <a:pt x="26739" y="43456"/>
                  </a:lnTo>
                  <a:lnTo>
                    <a:pt x="41297" y="34382"/>
                  </a:lnTo>
                  <a:cubicBezTo>
                    <a:pt x="41297" y="34382"/>
                    <a:pt x="42588" y="19782"/>
                    <a:pt x="44241" y="12241"/>
                  </a:cubicBezTo>
                  <a:cubicBezTo>
                    <a:pt x="45895" y="4699"/>
                    <a:pt x="36377" y="3933"/>
                    <a:pt x="31578" y="1070"/>
                  </a:cubicBezTo>
                  <a:cubicBezTo>
                    <a:pt x="30279" y="301"/>
                    <a:pt x="29437" y="1"/>
                    <a:pt x="28849"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6749;p30">
              <a:extLst>
                <a:ext uri="{FF2B5EF4-FFF2-40B4-BE49-F238E27FC236}">
                  <a16:creationId xmlns:a16="http://schemas.microsoft.com/office/drawing/2014/main" id="{86EAD5F9-6737-CF44-BFD8-2B49F43C73ED}"/>
                </a:ext>
              </a:extLst>
            </p:cNvPr>
            <p:cNvSpPr/>
            <p:nvPr/>
          </p:nvSpPr>
          <p:spPr>
            <a:xfrm>
              <a:off x="670304" y="1786400"/>
              <a:ext cx="824215" cy="676551"/>
            </a:xfrm>
            <a:custGeom>
              <a:avLst/>
              <a:gdLst/>
              <a:ahLst/>
              <a:cxnLst/>
              <a:rect l="l" t="t" r="r" b="b"/>
              <a:pathLst>
                <a:path w="52792" h="43327" extrusionOk="0">
                  <a:moveTo>
                    <a:pt x="23997" y="0"/>
                  </a:moveTo>
                  <a:cubicBezTo>
                    <a:pt x="22655" y="0"/>
                    <a:pt x="21285" y="86"/>
                    <a:pt x="19951" y="86"/>
                  </a:cubicBezTo>
                  <a:cubicBezTo>
                    <a:pt x="19780" y="86"/>
                    <a:pt x="19609" y="85"/>
                    <a:pt x="19439" y="81"/>
                  </a:cubicBezTo>
                  <a:lnTo>
                    <a:pt x="19157" y="24360"/>
                  </a:lnTo>
                  <a:lnTo>
                    <a:pt x="19923" y="25892"/>
                  </a:lnTo>
                  <a:lnTo>
                    <a:pt x="19318" y="27546"/>
                  </a:lnTo>
                  <a:lnTo>
                    <a:pt x="16898" y="28312"/>
                  </a:lnTo>
                  <a:cubicBezTo>
                    <a:pt x="16898" y="28312"/>
                    <a:pt x="9195" y="27989"/>
                    <a:pt x="8752" y="27828"/>
                  </a:cubicBezTo>
                  <a:cubicBezTo>
                    <a:pt x="8147" y="27737"/>
                    <a:pt x="7542" y="27692"/>
                    <a:pt x="6937" y="27692"/>
                  </a:cubicBezTo>
                  <a:cubicBezTo>
                    <a:pt x="6735" y="27692"/>
                    <a:pt x="6534" y="27697"/>
                    <a:pt x="6332" y="27707"/>
                  </a:cubicBezTo>
                  <a:lnTo>
                    <a:pt x="3751" y="27707"/>
                  </a:lnTo>
                  <a:cubicBezTo>
                    <a:pt x="2098" y="27707"/>
                    <a:pt x="2299" y="28513"/>
                    <a:pt x="1654" y="28876"/>
                  </a:cubicBezTo>
                  <a:cubicBezTo>
                    <a:pt x="283" y="29643"/>
                    <a:pt x="0" y="30409"/>
                    <a:pt x="0" y="30409"/>
                  </a:cubicBezTo>
                  <a:lnTo>
                    <a:pt x="283" y="31457"/>
                  </a:lnTo>
                  <a:lnTo>
                    <a:pt x="283" y="33111"/>
                  </a:lnTo>
                  <a:cubicBezTo>
                    <a:pt x="1210" y="33877"/>
                    <a:pt x="1977" y="33434"/>
                    <a:pt x="1977" y="34764"/>
                  </a:cubicBezTo>
                  <a:lnTo>
                    <a:pt x="1977" y="36741"/>
                  </a:lnTo>
                  <a:cubicBezTo>
                    <a:pt x="1977" y="36741"/>
                    <a:pt x="1372" y="37346"/>
                    <a:pt x="2098" y="37628"/>
                  </a:cubicBezTo>
                  <a:cubicBezTo>
                    <a:pt x="2544" y="37801"/>
                    <a:pt x="3021" y="37884"/>
                    <a:pt x="3500" y="37884"/>
                  </a:cubicBezTo>
                  <a:cubicBezTo>
                    <a:pt x="3800" y="37884"/>
                    <a:pt x="4101" y="37851"/>
                    <a:pt x="4396" y="37789"/>
                  </a:cubicBezTo>
                  <a:cubicBezTo>
                    <a:pt x="4679" y="37708"/>
                    <a:pt x="5001" y="37628"/>
                    <a:pt x="5284" y="37547"/>
                  </a:cubicBezTo>
                  <a:cubicBezTo>
                    <a:pt x="5617" y="37547"/>
                    <a:pt x="5934" y="37662"/>
                    <a:pt x="6225" y="37662"/>
                  </a:cubicBezTo>
                  <a:cubicBezTo>
                    <a:pt x="6391" y="37662"/>
                    <a:pt x="6548" y="37624"/>
                    <a:pt x="6695" y="37507"/>
                  </a:cubicBezTo>
                  <a:cubicBezTo>
                    <a:pt x="7079" y="37238"/>
                    <a:pt x="7207" y="36493"/>
                    <a:pt x="7637" y="36493"/>
                  </a:cubicBezTo>
                  <a:cubicBezTo>
                    <a:pt x="7658" y="36493"/>
                    <a:pt x="7680" y="36495"/>
                    <a:pt x="7703" y="36499"/>
                  </a:cubicBezTo>
                  <a:cubicBezTo>
                    <a:pt x="8066" y="36579"/>
                    <a:pt x="8147" y="37023"/>
                    <a:pt x="8228" y="37386"/>
                  </a:cubicBezTo>
                  <a:cubicBezTo>
                    <a:pt x="8429" y="38071"/>
                    <a:pt x="9074" y="38555"/>
                    <a:pt x="9518" y="39120"/>
                  </a:cubicBezTo>
                  <a:cubicBezTo>
                    <a:pt x="9962" y="39685"/>
                    <a:pt x="10204" y="40612"/>
                    <a:pt x="9639" y="41056"/>
                  </a:cubicBezTo>
                  <a:cubicBezTo>
                    <a:pt x="9679" y="41741"/>
                    <a:pt x="9921" y="42346"/>
                    <a:pt x="10365" y="42830"/>
                  </a:cubicBezTo>
                  <a:cubicBezTo>
                    <a:pt x="10597" y="43026"/>
                    <a:pt x="10899" y="43128"/>
                    <a:pt x="11186" y="43128"/>
                  </a:cubicBezTo>
                  <a:cubicBezTo>
                    <a:pt x="11548" y="43128"/>
                    <a:pt x="11883" y="42966"/>
                    <a:pt x="12018" y="42629"/>
                  </a:cubicBezTo>
                  <a:cubicBezTo>
                    <a:pt x="12348" y="43077"/>
                    <a:pt x="12876" y="43326"/>
                    <a:pt x="13424" y="43326"/>
                  </a:cubicBezTo>
                  <a:cubicBezTo>
                    <a:pt x="13614" y="43326"/>
                    <a:pt x="13807" y="43296"/>
                    <a:pt x="13995" y="43234"/>
                  </a:cubicBezTo>
                  <a:cubicBezTo>
                    <a:pt x="14680" y="42951"/>
                    <a:pt x="15325" y="42548"/>
                    <a:pt x="15809" y="42024"/>
                  </a:cubicBezTo>
                  <a:lnTo>
                    <a:pt x="15809" y="42024"/>
                  </a:lnTo>
                  <a:cubicBezTo>
                    <a:pt x="15688" y="42508"/>
                    <a:pt x="15971" y="42992"/>
                    <a:pt x="16455" y="43072"/>
                  </a:cubicBezTo>
                  <a:cubicBezTo>
                    <a:pt x="16551" y="43088"/>
                    <a:pt x="16648" y="43096"/>
                    <a:pt x="16744" y="43096"/>
                  </a:cubicBezTo>
                  <a:cubicBezTo>
                    <a:pt x="17127" y="43096"/>
                    <a:pt x="17495" y="42967"/>
                    <a:pt x="17786" y="42709"/>
                  </a:cubicBezTo>
                  <a:cubicBezTo>
                    <a:pt x="18995" y="41822"/>
                    <a:pt x="19560" y="40330"/>
                    <a:pt x="19278" y="38878"/>
                  </a:cubicBezTo>
                  <a:cubicBezTo>
                    <a:pt x="19963" y="38313"/>
                    <a:pt x="20488" y="38313"/>
                    <a:pt x="21335" y="38192"/>
                  </a:cubicBezTo>
                  <a:cubicBezTo>
                    <a:pt x="21576" y="37144"/>
                    <a:pt x="21778" y="36055"/>
                    <a:pt x="22020" y="35006"/>
                  </a:cubicBezTo>
                  <a:cubicBezTo>
                    <a:pt x="22060" y="34845"/>
                    <a:pt x="22101" y="34684"/>
                    <a:pt x="22181" y="34522"/>
                  </a:cubicBezTo>
                  <a:cubicBezTo>
                    <a:pt x="22365" y="34385"/>
                    <a:pt x="22587" y="34313"/>
                    <a:pt x="22804" y="34313"/>
                  </a:cubicBezTo>
                  <a:cubicBezTo>
                    <a:pt x="22969" y="34313"/>
                    <a:pt x="23131" y="34355"/>
                    <a:pt x="23270" y="34442"/>
                  </a:cubicBezTo>
                  <a:cubicBezTo>
                    <a:pt x="23633" y="34684"/>
                    <a:pt x="23996" y="34845"/>
                    <a:pt x="24359" y="34966"/>
                  </a:cubicBezTo>
                  <a:cubicBezTo>
                    <a:pt x="24399" y="34970"/>
                    <a:pt x="24437" y="34972"/>
                    <a:pt x="24476" y="34972"/>
                  </a:cubicBezTo>
                  <a:cubicBezTo>
                    <a:pt x="25183" y="34972"/>
                    <a:pt x="25709" y="34286"/>
                    <a:pt x="26053" y="33635"/>
                  </a:cubicBezTo>
                  <a:cubicBezTo>
                    <a:pt x="26416" y="32990"/>
                    <a:pt x="26860" y="32224"/>
                    <a:pt x="27626" y="32143"/>
                  </a:cubicBezTo>
                  <a:cubicBezTo>
                    <a:pt x="27707" y="32130"/>
                    <a:pt x="27787" y="32125"/>
                    <a:pt x="27868" y="32125"/>
                  </a:cubicBezTo>
                  <a:cubicBezTo>
                    <a:pt x="28029" y="32125"/>
                    <a:pt x="28190" y="32143"/>
                    <a:pt x="28352" y="32143"/>
                  </a:cubicBezTo>
                  <a:cubicBezTo>
                    <a:pt x="28957" y="32022"/>
                    <a:pt x="29037" y="31417"/>
                    <a:pt x="29521" y="31135"/>
                  </a:cubicBezTo>
                  <a:cubicBezTo>
                    <a:pt x="30409" y="30611"/>
                    <a:pt x="31376" y="30288"/>
                    <a:pt x="32385" y="30127"/>
                  </a:cubicBezTo>
                  <a:cubicBezTo>
                    <a:pt x="32965" y="30035"/>
                    <a:pt x="33549" y="29996"/>
                    <a:pt x="34137" y="29996"/>
                  </a:cubicBezTo>
                  <a:cubicBezTo>
                    <a:pt x="37658" y="29996"/>
                    <a:pt x="41290" y="31403"/>
                    <a:pt x="44696" y="31403"/>
                  </a:cubicBezTo>
                  <a:cubicBezTo>
                    <a:pt x="45981" y="31403"/>
                    <a:pt x="47234" y="31203"/>
                    <a:pt x="48436" y="30651"/>
                  </a:cubicBezTo>
                  <a:cubicBezTo>
                    <a:pt x="50613" y="29602"/>
                    <a:pt x="52146" y="27546"/>
                    <a:pt x="52509" y="25126"/>
                  </a:cubicBezTo>
                  <a:cubicBezTo>
                    <a:pt x="52791" y="23271"/>
                    <a:pt x="52348" y="21335"/>
                    <a:pt x="51662" y="19560"/>
                  </a:cubicBezTo>
                  <a:cubicBezTo>
                    <a:pt x="50775" y="17262"/>
                    <a:pt x="49646" y="15084"/>
                    <a:pt x="48395" y="12987"/>
                  </a:cubicBezTo>
                  <a:cubicBezTo>
                    <a:pt x="47145" y="10809"/>
                    <a:pt x="45734" y="8591"/>
                    <a:pt x="43798" y="6937"/>
                  </a:cubicBezTo>
                  <a:cubicBezTo>
                    <a:pt x="41297" y="4800"/>
                    <a:pt x="38071" y="3751"/>
                    <a:pt x="34925" y="2743"/>
                  </a:cubicBezTo>
                  <a:cubicBezTo>
                    <a:pt x="32102" y="1856"/>
                    <a:pt x="28916" y="323"/>
                    <a:pt x="25932" y="81"/>
                  </a:cubicBezTo>
                  <a:cubicBezTo>
                    <a:pt x="25299" y="21"/>
                    <a:pt x="24652" y="0"/>
                    <a:pt x="23997"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6750;p30">
              <a:extLst>
                <a:ext uri="{FF2B5EF4-FFF2-40B4-BE49-F238E27FC236}">
                  <a16:creationId xmlns:a16="http://schemas.microsoft.com/office/drawing/2014/main" id="{81BAC909-04AC-EF4B-9308-6A12A6C22C06}"/>
                </a:ext>
              </a:extLst>
            </p:cNvPr>
            <p:cNvSpPr/>
            <p:nvPr/>
          </p:nvSpPr>
          <p:spPr>
            <a:xfrm>
              <a:off x="872422" y="2159821"/>
              <a:ext cx="440756" cy="355819"/>
            </a:xfrm>
            <a:custGeom>
              <a:avLst/>
              <a:gdLst/>
              <a:ahLst/>
              <a:cxnLst/>
              <a:rect l="l" t="t" r="r" b="b"/>
              <a:pathLst>
                <a:path w="28231" h="22787" extrusionOk="0">
                  <a:moveTo>
                    <a:pt x="16696" y="1"/>
                  </a:moveTo>
                  <a:cubicBezTo>
                    <a:pt x="16696" y="41"/>
                    <a:pt x="16656" y="122"/>
                    <a:pt x="16656" y="203"/>
                  </a:cubicBezTo>
                  <a:cubicBezTo>
                    <a:pt x="15769" y="2663"/>
                    <a:pt x="14156" y="4598"/>
                    <a:pt x="12220" y="6292"/>
                  </a:cubicBezTo>
                  <a:cubicBezTo>
                    <a:pt x="12099" y="7301"/>
                    <a:pt x="11575" y="8188"/>
                    <a:pt x="10728" y="8752"/>
                  </a:cubicBezTo>
                  <a:cubicBezTo>
                    <a:pt x="9235" y="9841"/>
                    <a:pt x="7905" y="11091"/>
                    <a:pt x="6372" y="12100"/>
                  </a:cubicBezTo>
                  <a:cubicBezTo>
                    <a:pt x="5915" y="12377"/>
                    <a:pt x="5398" y="12516"/>
                    <a:pt x="4884" y="12516"/>
                  </a:cubicBezTo>
                  <a:cubicBezTo>
                    <a:pt x="4127" y="12516"/>
                    <a:pt x="3375" y="12216"/>
                    <a:pt x="2823" y="11616"/>
                  </a:cubicBezTo>
                  <a:cubicBezTo>
                    <a:pt x="2437" y="11820"/>
                    <a:pt x="2026" y="11922"/>
                    <a:pt x="1611" y="11922"/>
                  </a:cubicBezTo>
                  <a:cubicBezTo>
                    <a:pt x="1288" y="11922"/>
                    <a:pt x="963" y="11860"/>
                    <a:pt x="645" y="11737"/>
                  </a:cubicBezTo>
                  <a:lnTo>
                    <a:pt x="0" y="13108"/>
                  </a:lnTo>
                  <a:lnTo>
                    <a:pt x="5444" y="18714"/>
                  </a:lnTo>
                  <a:lnTo>
                    <a:pt x="5444" y="19762"/>
                  </a:lnTo>
                  <a:cubicBezTo>
                    <a:pt x="5444" y="19762"/>
                    <a:pt x="5982" y="19565"/>
                    <a:pt x="6341" y="19565"/>
                  </a:cubicBezTo>
                  <a:cubicBezTo>
                    <a:pt x="6520" y="19565"/>
                    <a:pt x="6654" y="19614"/>
                    <a:pt x="6654" y="19762"/>
                  </a:cubicBezTo>
                  <a:cubicBezTo>
                    <a:pt x="6654" y="20206"/>
                    <a:pt x="8147" y="21698"/>
                    <a:pt x="8147" y="21698"/>
                  </a:cubicBezTo>
                  <a:cubicBezTo>
                    <a:pt x="8483" y="21110"/>
                    <a:pt x="9110" y="20755"/>
                    <a:pt x="9746" y="20755"/>
                  </a:cubicBezTo>
                  <a:cubicBezTo>
                    <a:pt x="10026" y="20755"/>
                    <a:pt x="10307" y="20824"/>
                    <a:pt x="10566" y="20972"/>
                  </a:cubicBezTo>
                  <a:lnTo>
                    <a:pt x="12220" y="21577"/>
                  </a:lnTo>
                  <a:lnTo>
                    <a:pt x="12825" y="22787"/>
                  </a:lnTo>
                  <a:cubicBezTo>
                    <a:pt x="12825" y="22787"/>
                    <a:pt x="13430" y="20367"/>
                    <a:pt x="12986" y="19440"/>
                  </a:cubicBezTo>
                  <a:cubicBezTo>
                    <a:pt x="12542" y="18552"/>
                    <a:pt x="12381" y="17625"/>
                    <a:pt x="13147" y="17625"/>
                  </a:cubicBezTo>
                  <a:cubicBezTo>
                    <a:pt x="13265" y="17620"/>
                    <a:pt x="13382" y="17617"/>
                    <a:pt x="13499" y="17617"/>
                  </a:cubicBezTo>
                  <a:cubicBezTo>
                    <a:pt x="14300" y="17617"/>
                    <a:pt x="15075" y="17736"/>
                    <a:pt x="15849" y="17947"/>
                  </a:cubicBezTo>
                  <a:cubicBezTo>
                    <a:pt x="15955" y="17986"/>
                    <a:pt x="16088" y="18003"/>
                    <a:pt x="16242" y="18003"/>
                  </a:cubicBezTo>
                  <a:cubicBezTo>
                    <a:pt x="17210" y="18003"/>
                    <a:pt x="18996" y="17342"/>
                    <a:pt x="19761" y="17342"/>
                  </a:cubicBezTo>
                  <a:cubicBezTo>
                    <a:pt x="20689" y="17342"/>
                    <a:pt x="20850" y="17786"/>
                    <a:pt x="21737" y="17947"/>
                  </a:cubicBezTo>
                  <a:cubicBezTo>
                    <a:pt x="22345" y="18058"/>
                    <a:pt x="22687" y="18300"/>
                    <a:pt x="23089" y="18300"/>
                  </a:cubicBezTo>
                  <a:cubicBezTo>
                    <a:pt x="23274" y="18300"/>
                    <a:pt x="23472" y="18249"/>
                    <a:pt x="23714" y="18109"/>
                  </a:cubicBezTo>
                  <a:cubicBezTo>
                    <a:pt x="24439" y="17625"/>
                    <a:pt x="23714" y="16899"/>
                    <a:pt x="24762" y="16899"/>
                  </a:cubicBezTo>
                  <a:cubicBezTo>
                    <a:pt x="25528" y="16859"/>
                    <a:pt x="26254" y="16818"/>
                    <a:pt x="27021" y="16738"/>
                  </a:cubicBezTo>
                  <a:lnTo>
                    <a:pt x="28230" y="14479"/>
                  </a:lnTo>
                  <a:lnTo>
                    <a:pt x="26133" y="1654"/>
                  </a:lnTo>
                  <a:lnTo>
                    <a:pt x="16696"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6751;p30">
              <a:extLst>
                <a:ext uri="{FF2B5EF4-FFF2-40B4-BE49-F238E27FC236}">
                  <a16:creationId xmlns:a16="http://schemas.microsoft.com/office/drawing/2014/main" id="{9B4F6125-516A-B64C-9A8B-D79233109D14}"/>
                </a:ext>
              </a:extLst>
            </p:cNvPr>
            <p:cNvSpPr/>
            <p:nvPr/>
          </p:nvSpPr>
          <p:spPr>
            <a:xfrm>
              <a:off x="1424601" y="2240735"/>
              <a:ext cx="531434" cy="626115"/>
            </a:xfrm>
            <a:custGeom>
              <a:avLst/>
              <a:gdLst/>
              <a:ahLst/>
              <a:cxnLst/>
              <a:rect l="l" t="t" r="r" b="b"/>
              <a:pathLst>
                <a:path w="34039" h="40097" extrusionOk="0">
                  <a:moveTo>
                    <a:pt x="31002" y="0"/>
                  </a:moveTo>
                  <a:cubicBezTo>
                    <a:pt x="28364" y="0"/>
                    <a:pt x="24033" y="2036"/>
                    <a:pt x="22585" y="3248"/>
                  </a:cubicBezTo>
                  <a:cubicBezTo>
                    <a:pt x="20609" y="4901"/>
                    <a:pt x="8712" y="19097"/>
                    <a:pt x="8712" y="19097"/>
                  </a:cubicBezTo>
                  <a:lnTo>
                    <a:pt x="1" y="30793"/>
                  </a:lnTo>
                  <a:lnTo>
                    <a:pt x="202" y="31236"/>
                  </a:lnTo>
                  <a:cubicBezTo>
                    <a:pt x="444" y="32204"/>
                    <a:pt x="1211" y="32930"/>
                    <a:pt x="2219" y="33132"/>
                  </a:cubicBezTo>
                  <a:cubicBezTo>
                    <a:pt x="2461" y="33158"/>
                    <a:pt x="2703" y="33172"/>
                    <a:pt x="2945" y="33172"/>
                  </a:cubicBezTo>
                  <a:cubicBezTo>
                    <a:pt x="3429" y="33172"/>
                    <a:pt x="3913" y="33118"/>
                    <a:pt x="4397" y="33011"/>
                  </a:cubicBezTo>
                  <a:cubicBezTo>
                    <a:pt x="4880" y="32930"/>
                    <a:pt x="5324" y="32849"/>
                    <a:pt x="5808" y="32849"/>
                  </a:cubicBezTo>
                  <a:cubicBezTo>
                    <a:pt x="6131" y="32809"/>
                    <a:pt x="6453" y="32769"/>
                    <a:pt x="6776" y="32648"/>
                  </a:cubicBezTo>
                  <a:cubicBezTo>
                    <a:pt x="7058" y="32567"/>
                    <a:pt x="7381" y="32486"/>
                    <a:pt x="7663" y="32486"/>
                  </a:cubicBezTo>
                  <a:lnTo>
                    <a:pt x="7865" y="32486"/>
                  </a:lnTo>
                  <a:cubicBezTo>
                    <a:pt x="7946" y="32495"/>
                    <a:pt x="8026" y="32500"/>
                    <a:pt x="8103" y="32500"/>
                  </a:cubicBezTo>
                  <a:cubicBezTo>
                    <a:pt x="8371" y="32500"/>
                    <a:pt x="8614" y="32441"/>
                    <a:pt x="8833" y="32285"/>
                  </a:cubicBezTo>
                  <a:cubicBezTo>
                    <a:pt x="8913" y="32406"/>
                    <a:pt x="8994" y="32486"/>
                    <a:pt x="9115" y="32567"/>
                  </a:cubicBezTo>
                  <a:cubicBezTo>
                    <a:pt x="9236" y="32627"/>
                    <a:pt x="9367" y="32658"/>
                    <a:pt x="9498" y="32658"/>
                  </a:cubicBezTo>
                  <a:cubicBezTo>
                    <a:pt x="9629" y="32658"/>
                    <a:pt x="9760" y="32627"/>
                    <a:pt x="9881" y="32567"/>
                  </a:cubicBezTo>
                  <a:cubicBezTo>
                    <a:pt x="9922" y="32688"/>
                    <a:pt x="9962" y="32809"/>
                    <a:pt x="9962" y="32930"/>
                  </a:cubicBezTo>
                  <a:cubicBezTo>
                    <a:pt x="10002" y="33293"/>
                    <a:pt x="10204" y="33616"/>
                    <a:pt x="10527" y="33817"/>
                  </a:cubicBezTo>
                  <a:cubicBezTo>
                    <a:pt x="10930" y="34099"/>
                    <a:pt x="11373" y="34220"/>
                    <a:pt x="11857" y="34220"/>
                  </a:cubicBezTo>
                  <a:cubicBezTo>
                    <a:pt x="11817" y="34704"/>
                    <a:pt x="12019" y="35148"/>
                    <a:pt x="12382" y="35430"/>
                  </a:cubicBezTo>
                  <a:cubicBezTo>
                    <a:pt x="12704" y="35672"/>
                    <a:pt x="12866" y="36076"/>
                    <a:pt x="12745" y="36479"/>
                  </a:cubicBezTo>
                  <a:cubicBezTo>
                    <a:pt x="12583" y="37044"/>
                    <a:pt x="12503" y="37608"/>
                    <a:pt x="12462" y="38173"/>
                  </a:cubicBezTo>
                  <a:lnTo>
                    <a:pt x="13188" y="38092"/>
                  </a:lnTo>
                  <a:cubicBezTo>
                    <a:pt x="14197" y="38374"/>
                    <a:pt x="15205" y="38536"/>
                    <a:pt x="16213" y="38536"/>
                  </a:cubicBezTo>
                  <a:cubicBezTo>
                    <a:pt x="17302" y="38495"/>
                    <a:pt x="18350" y="38374"/>
                    <a:pt x="19399" y="38213"/>
                  </a:cubicBezTo>
                  <a:cubicBezTo>
                    <a:pt x="20327" y="38213"/>
                    <a:pt x="21214" y="38253"/>
                    <a:pt x="22101" y="38374"/>
                  </a:cubicBezTo>
                  <a:cubicBezTo>
                    <a:pt x="22565" y="38415"/>
                    <a:pt x="23018" y="38435"/>
                    <a:pt x="23472" y="38435"/>
                  </a:cubicBezTo>
                  <a:cubicBezTo>
                    <a:pt x="23926" y="38435"/>
                    <a:pt x="24380" y="38415"/>
                    <a:pt x="24843" y="38374"/>
                  </a:cubicBezTo>
                  <a:cubicBezTo>
                    <a:pt x="25186" y="38334"/>
                    <a:pt x="25539" y="38314"/>
                    <a:pt x="25892" y="38314"/>
                  </a:cubicBezTo>
                  <a:cubicBezTo>
                    <a:pt x="26245" y="38314"/>
                    <a:pt x="26598" y="38334"/>
                    <a:pt x="26941" y="38374"/>
                  </a:cubicBezTo>
                  <a:cubicBezTo>
                    <a:pt x="27868" y="38657"/>
                    <a:pt x="28796" y="39020"/>
                    <a:pt x="29643" y="39423"/>
                  </a:cubicBezTo>
                  <a:cubicBezTo>
                    <a:pt x="29643" y="39423"/>
                    <a:pt x="30286" y="40096"/>
                    <a:pt x="30627" y="40096"/>
                  </a:cubicBezTo>
                  <a:cubicBezTo>
                    <a:pt x="30686" y="40096"/>
                    <a:pt x="30736" y="40076"/>
                    <a:pt x="30772" y="40028"/>
                  </a:cubicBezTo>
                  <a:cubicBezTo>
                    <a:pt x="31014" y="39746"/>
                    <a:pt x="30731" y="36277"/>
                    <a:pt x="30731" y="36277"/>
                  </a:cubicBezTo>
                  <a:cubicBezTo>
                    <a:pt x="30731" y="36277"/>
                    <a:pt x="28312" y="35067"/>
                    <a:pt x="28150" y="34019"/>
                  </a:cubicBezTo>
                  <a:cubicBezTo>
                    <a:pt x="27989" y="32930"/>
                    <a:pt x="26941" y="31155"/>
                    <a:pt x="26941" y="31155"/>
                  </a:cubicBezTo>
                  <a:lnTo>
                    <a:pt x="26174" y="29341"/>
                  </a:lnTo>
                  <a:lnTo>
                    <a:pt x="26174" y="27647"/>
                  </a:lnTo>
                  <a:cubicBezTo>
                    <a:pt x="26820" y="26840"/>
                    <a:pt x="27344" y="25913"/>
                    <a:pt x="27707" y="24945"/>
                  </a:cubicBezTo>
                  <a:lnTo>
                    <a:pt x="29643" y="22525"/>
                  </a:lnTo>
                  <a:lnTo>
                    <a:pt x="33595" y="12725"/>
                  </a:lnTo>
                  <a:cubicBezTo>
                    <a:pt x="33595" y="12725"/>
                    <a:pt x="34038" y="3530"/>
                    <a:pt x="32990" y="949"/>
                  </a:cubicBezTo>
                  <a:cubicBezTo>
                    <a:pt x="32699" y="271"/>
                    <a:pt x="31963" y="0"/>
                    <a:pt x="3100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6752;p30">
              <a:extLst>
                <a:ext uri="{FF2B5EF4-FFF2-40B4-BE49-F238E27FC236}">
                  <a16:creationId xmlns:a16="http://schemas.microsoft.com/office/drawing/2014/main" id="{54A81CAE-D61E-E94F-8F95-CD20C3E85325}"/>
                </a:ext>
              </a:extLst>
            </p:cNvPr>
            <p:cNvSpPr/>
            <p:nvPr/>
          </p:nvSpPr>
          <p:spPr>
            <a:xfrm>
              <a:off x="1313160" y="2173687"/>
              <a:ext cx="532058" cy="584922"/>
            </a:xfrm>
            <a:custGeom>
              <a:avLst/>
              <a:gdLst/>
              <a:ahLst/>
              <a:cxnLst/>
              <a:rect l="l" t="t" r="r" b="b"/>
              <a:pathLst>
                <a:path w="34079" h="37459" extrusionOk="0">
                  <a:moveTo>
                    <a:pt x="7986" y="0"/>
                  </a:moveTo>
                  <a:lnTo>
                    <a:pt x="162" y="5566"/>
                  </a:lnTo>
                  <a:lnTo>
                    <a:pt x="2259" y="13430"/>
                  </a:lnTo>
                  <a:lnTo>
                    <a:pt x="2702" y="16132"/>
                  </a:lnTo>
                  <a:lnTo>
                    <a:pt x="3630" y="18108"/>
                  </a:lnTo>
                  <a:lnTo>
                    <a:pt x="2864" y="19600"/>
                  </a:lnTo>
                  <a:cubicBezTo>
                    <a:pt x="2702" y="20326"/>
                    <a:pt x="2340" y="20931"/>
                    <a:pt x="1815" y="21415"/>
                  </a:cubicBezTo>
                  <a:cubicBezTo>
                    <a:pt x="928" y="22786"/>
                    <a:pt x="283" y="23068"/>
                    <a:pt x="283" y="23068"/>
                  </a:cubicBezTo>
                  <a:cubicBezTo>
                    <a:pt x="0" y="24440"/>
                    <a:pt x="0" y="30449"/>
                    <a:pt x="0" y="31094"/>
                  </a:cubicBezTo>
                  <a:cubicBezTo>
                    <a:pt x="0" y="31175"/>
                    <a:pt x="41" y="31255"/>
                    <a:pt x="81" y="31296"/>
                  </a:cubicBezTo>
                  <a:cubicBezTo>
                    <a:pt x="779" y="31246"/>
                    <a:pt x="1477" y="31211"/>
                    <a:pt x="2175" y="31211"/>
                  </a:cubicBezTo>
                  <a:cubicBezTo>
                    <a:pt x="2606" y="31211"/>
                    <a:pt x="3037" y="31224"/>
                    <a:pt x="3469" y="31255"/>
                  </a:cubicBezTo>
                  <a:cubicBezTo>
                    <a:pt x="3514" y="31253"/>
                    <a:pt x="3560" y="31251"/>
                    <a:pt x="3605" y="31251"/>
                  </a:cubicBezTo>
                  <a:cubicBezTo>
                    <a:pt x="4280" y="31251"/>
                    <a:pt x="4911" y="31530"/>
                    <a:pt x="5364" y="32021"/>
                  </a:cubicBezTo>
                  <a:cubicBezTo>
                    <a:pt x="6251" y="33030"/>
                    <a:pt x="6937" y="34240"/>
                    <a:pt x="7340" y="35530"/>
                  </a:cubicBezTo>
                  <a:cubicBezTo>
                    <a:pt x="7582" y="36498"/>
                    <a:pt x="8349" y="37224"/>
                    <a:pt x="9357" y="37426"/>
                  </a:cubicBezTo>
                  <a:cubicBezTo>
                    <a:pt x="9559" y="37448"/>
                    <a:pt x="9762" y="37458"/>
                    <a:pt x="9965" y="37458"/>
                  </a:cubicBezTo>
                  <a:cubicBezTo>
                    <a:pt x="10488" y="37458"/>
                    <a:pt x="11011" y="37392"/>
                    <a:pt x="11535" y="37305"/>
                  </a:cubicBezTo>
                  <a:cubicBezTo>
                    <a:pt x="12018" y="37184"/>
                    <a:pt x="12462" y="37143"/>
                    <a:pt x="12946" y="37143"/>
                  </a:cubicBezTo>
                  <a:cubicBezTo>
                    <a:pt x="13269" y="37103"/>
                    <a:pt x="13591" y="37063"/>
                    <a:pt x="13914" y="36942"/>
                  </a:cubicBezTo>
                  <a:cubicBezTo>
                    <a:pt x="14196" y="36821"/>
                    <a:pt x="14519" y="36780"/>
                    <a:pt x="14801" y="36780"/>
                  </a:cubicBezTo>
                  <a:lnTo>
                    <a:pt x="15487" y="36780"/>
                  </a:lnTo>
                  <a:lnTo>
                    <a:pt x="15971" y="36579"/>
                  </a:lnTo>
                  <a:cubicBezTo>
                    <a:pt x="15971" y="36579"/>
                    <a:pt x="16576" y="34078"/>
                    <a:pt x="17503" y="33191"/>
                  </a:cubicBezTo>
                  <a:cubicBezTo>
                    <a:pt x="18431" y="32304"/>
                    <a:pt x="18269" y="30650"/>
                    <a:pt x="19762" y="30045"/>
                  </a:cubicBezTo>
                  <a:cubicBezTo>
                    <a:pt x="21254" y="29440"/>
                    <a:pt x="21576" y="28997"/>
                    <a:pt x="22020" y="28997"/>
                  </a:cubicBezTo>
                  <a:cubicBezTo>
                    <a:pt x="22464" y="28997"/>
                    <a:pt x="22464" y="29118"/>
                    <a:pt x="23069" y="29602"/>
                  </a:cubicBezTo>
                  <a:cubicBezTo>
                    <a:pt x="23069" y="29602"/>
                    <a:pt x="23680" y="30692"/>
                    <a:pt x="24234" y="30692"/>
                  </a:cubicBezTo>
                  <a:cubicBezTo>
                    <a:pt x="24362" y="30692"/>
                    <a:pt x="24487" y="30633"/>
                    <a:pt x="24601" y="30489"/>
                  </a:cubicBezTo>
                  <a:cubicBezTo>
                    <a:pt x="25206" y="29723"/>
                    <a:pt x="26255" y="28674"/>
                    <a:pt x="26416" y="27626"/>
                  </a:cubicBezTo>
                  <a:cubicBezTo>
                    <a:pt x="26577" y="26577"/>
                    <a:pt x="27626" y="24601"/>
                    <a:pt x="27626" y="24601"/>
                  </a:cubicBezTo>
                  <a:cubicBezTo>
                    <a:pt x="28110" y="24319"/>
                    <a:pt x="28594" y="23996"/>
                    <a:pt x="28957" y="23552"/>
                  </a:cubicBezTo>
                  <a:cubicBezTo>
                    <a:pt x="29400" y="22947"/>
                    <a:pt x="28957" y="21859"/>
                    <a:pt x="29562" y="21576"/>
                  </a:cubicBezTo>
                  <a:cubicBezTo>
                    <a:pt x="30167" y="21294"/>
                    <a:pt x="30489" y="19157"/>
                    <a:pt x="30489" y="19157"/>
                  </a:cubicBezTo>
                  <a:cubicBezTo>
                    <a:pt x="30489" y="19157"/>
                    <a:pt x="31094" y="18431"/>
                    <a:pt x="31820" y="17664"/>
                  </a:cubicBezTo>
                  <a:cubicBezTo>
                    <a:pt x="32586" y="16898"/>
                    <a:pt x="33191" y="16616"/>
                    <a:pt x="33635" y="15850"/>
                  </a:cubicBezTo>
                  <a:cubicBezTo>
                    <a:pt x="34079" y="15245"/>
                    <a:pt x="33998" y="14398"/>
                    <a:pt x="33474" y="13873"/>
                  </a:cubicBezTo>
                  <a:cubicBezTo>
                    <a:pt x="33030" y="13430"/>
                    <a:pt x="32304" y="13873"/>
                    <a:pt x="32304" y="12381"/>
                  </a:cubicBezTo>
                  <a:cubicBezTo>
                    <a:pt x="32304" y="10849"/>
                    <a:pt x="31376" y="7703"/>
                    <a:pt x="31376" y="6654"/>
                  </a:cubicBezTo>
                  <a:cubicBezTo>
                    <a:pt x="31376" y="5566"/>
                    <a:pt x="21738" y="444"/>
                    <a:pt x="21738" y="444"/>
                  </a:cubicBezTo>
                  <a:lnTo>
                    <a:pt x="7986"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6753;p30">
              <a:extLst>
                <a:ext uri="{FF2B5EF4-FFF2-40B4-BE49-F238E27FC236}">
                  <a16:creationId xmlns:a16="http://schemas.microsoft.com/office/drawing/2014/main" id="{0D2F60C5-162D-9B48-8312-D54264BDC504}"/>
                </a:ext>
              </a:extLst>
            </p:cNvPr>
            <p:cNvSpPr/>
            <p:nvPr/>
          </p:nvSpPr>
          <p:spPr>
            <a:xfrm>
              <a:off x="1202343" y="1759138"/>
              <a:ext cx="812880" cy="646071"/>
            </a:xfrm>
            <a:custGeom>
              <a:avLst/>
              <a:gdLst/>
              <a:ahLst/>
              <a:cxnLst/>
              <a:rect l="l" t="t" r="r" b="b"/>
              <a:pathLst>
                <a:path w="52066" h="41375" extrusionOk="0">
                  <a:moveTo>
                    <a:pt x="32816" y="1"/>
                  </a:moveTo>
                  <a:cubicBezTo>
                    <a:pt x="32645" y="1"/>
                    <a:pt x="32474" y="5"/>
                    <a:pt x="32304" y="13"/>
                  </a:cubicBezTo>
                  <a:cubicBezTo>
                    <a:pt x="22948" y="456"/>
                    <a:pt x="13148" y="15539"/>
                    <a:pt x="13148" y="15539"/>
                  </a:cubicBezTo>
                  <a:cubicBezTo>
                    <a:pt x="13148" y="15539"/>
                    <a:pt x="13430" y="20661"/>
                    <a:pt x="13430" y="21266"/>
                  </a:cubicBezTo>
                  <a:cubicBezTo>
                    <a:pt x="13430" y="21911"/>
                    <a:pt x="12986" y="25501"/>
                    <a:pt x="12382" y="26267"/>
                  </a:cubicBezTo>
                  <a:cubicBezTo>
                    <a:pt x="11777" y="27033"/>
                    <a:pt x="12664" y="27477"/>
                    <a:pt x="12059" y="28082"/>
                  </a:cubicBezTo>
                  <a:cubicBezTo>
                    <a:pt x="11454" y="28687"/>
                    <a:pt x="10889" y="30340"/>
                    <a:pt x="10728" y="30784"/>
                  </a:cubicBezTo>
                  <a:cubicBezTo>
                    <a:pt x="10588" y="31168"/>
                    <a:pt x="9664" y="31582"/>
                    <a:pt x="8346" y="31582"/>
                  </a:cubicBezTo>
                  <a:cubicBezTo>
                    <a:pt x="8141" y="31582"/>
                    <a:pt x="7926" y="31572"/>
                    <a:pt x="7703" y="31550"/>
                  </a:cubicBezTo>
                  <a:cubicBezTo>
                    <a:pt x="6614" y="31446"/>
                    <a:pt x="5792" y="31292"/>
                    <a:pt x="5139" y="31292"/>
                  </a:cubicBezTo>
                  <a:cubicBezTo>
                    <a:pt x="4778" y="31292"/>
                    <a:pt x="4468" y="31340"/>
                    <a:pt x="4195" y="31469"/>
                  </a:cubicBezTo>
                  <a:cubicBezTo>
                    <a:pt x="3791" y="31693"/>
                    <a:pt x="3189" y="31743"/>
                    <a:pt x="2553" y="31743"/>
                  </a:cubicBezTo>
                  <a:cubicBezTo>
                    <a:pt x="2045" y="31743"/>
                    <a:pt x="1515" y="31711"/>
                    <a:pt x="1049" y="31711"/>
                  </a:cubicBezTo>
                  <a:cubicBezTo>
                    <a:pt x="1" y="31711"/>
                    <a:pt x="1331" y="35301"/>
                    <a:pt x="1331" y="35301"/>
                  </a:cubicBezTo>
                  <a:cubicBezTo>
                    <a:pt x="1331" y="35301"/>
                    <a:pt x="2864" y="36228"/>
                    <a:pt x="2703" y="37277"/>
                  </a:cubicBezTo>
                  <a:cubicBezTo>
                    <a:pt x="2582" y="38245"/>
                    <a:pt x="4235" y="38769"/>
                    <a:pt x="4235" y="38769"/>
                  </a:cubicBezTo>
                  <a:cubicBezTo>
                    <a:pt x="4719" y="38809"/>
                    <a:pt x="5203" y="39011"/>
                    <a:pt x="5566" y="39374"/>
                  </a:cubicBezTo>
                  <a:cubicBezTo>
                    <a:pt x="6000" y="39808"/>
                    <a:pt x="6060" y="40553"/>
                    <a:pt x="6446" y="40553"/>
                  </a:cubicBezTo>
                  <a:cubicBezTo>
                    <a:pt x="6599" y="40553"/>
                    <a:pt x="6802" y="40437"/>
                    <a:pt x="7098" y="40140"/>
                  </a:cubicBezTo>
                  <a:cubicBezTo>
                    <a:pt x="7260" y="39918"/>
                    <a:pt x="7512" y="39807"/>
                    <a:pt x="7764" y="39807"/>
                  </a:cubicBezTo>
                  <a:cubicBezTo>
                    <a:pt x="8016" y="39807"/>
                    <a:pt x="8268" y="39918"/>
                    <a:pt x="8429" y="40140"/>
                  </a:cubicBezTo>
                  <a:cubicBezTo>
                    <a:pt x="8429" y="40140"/>
                    <a:pt x="9185" y="41374"/>
                    <a:pt x="9741" y="41374"/>
                  </a:cubicBezTo>
                  <a:cubicBezTo>
                    <a:pt x="9888" y="41374"/>
                    <a:pt x="10022" y="41288"/>
                    <a:pt x="10123" y="41068"/>
                  </a:cubicBezTo>
                  <a:cubicBezTo>
                    <a:pt x="10567" y="39979"/>
                    <a:pt x="9196" y="39696"/>
                    <a:pt x="11010" y="38487"/>
                  </a:cubicBezTo>
                  <a:cubicBezTo>
                    <a:pt x="12825" y="37277"/>
                    <a:pt x="11454" y="37720"/>
                    <a:pt x="12382" y="35785"/>
                  </a:cubicBezTo>
                  <a:cubicBezTo>
                    <a:pt x="12423" y="35694"/>
                    <a:pt x="12477" y="35659"/>
                    <a:pt x="12544" y="35659"/>
                  </a:cubicBezTo>
                  <a:cubicBezTo>
                    <a:pt x="12779" y="35659"/>
                    <a:pt x="13168" y="36087"/>
                    <a:pt x="13683" y="36087"/>
                  </a:cubicBezTo>
                  <a:cubicBezTo>
                    <a:pt x="13745" y="36087"/>
                    <a:pt x="13808" y="36081"/>
                    <a:pt x="13874" y="36067"/>
                  </a:cubicBezTo>
                  <a:cubicBezTo>
                    <a:pt x="14640" y="35906"/>
                    <a:pt x="14640" y="35623"/>
                    <a:pt x="15406" y="35301"/>
                  </a:cubicBezTo>
                  <a:cubicBezTo>
                    <a:pt x="15505" y="35262"/>
                    <a:pt x="15590" y="35246"/>
                    <a:pt x="15666" y="35246"/>
                  </a:cubicBezTo>
                  <a:cubicBezTo>
                    <a:pt x="16152" y="35246"/>
                    <a:pt x="16280" y="35927"/>
                    <a:pt x="17221" y="36067"/>
                  </a:cubicBezTo>
                  <a:cubicBezTo>
                    <a:pt x="18149" y="36148"/>
                    <a:pt x="18915" y="36833"/>
                    <a:pt x="19157" y="37720"/>
                  </a:cubicBezTo>
                  <a:cubicBezTo>
                    <a:pt x="19252" y="37993"/>
                    <a:pt x="19343" y="38095"/>
                    <a:pt x="19455" y="38095"/>
                  </a:cubicBezTo>
                  <a:cubicBezTo>
                    <a:pt x="19725" y="38095"/>
                    <a:pt x="20117" y="37505"/>
                    <a:pt x="20972" y="37277"/>
                  </a:cubicBezTo>
                  <a:cubicBezTo>
                    <a:pt x="21441" y="37167"/>
                    <a:pt x="21686" y="37076"/>
                    <a:pt x="21923" y="37076"/>
                  </a:cubicBezTo>
                  <a:cubicBezTo>
                    <a:pt x="22297" y="37076"/>
                    <a:pt x="22651" y="37303"/>
                    <a:pt x="23835" y="38043"/>
                  </a:cubicBezTo>
                  <a:cubicBezTo>
                    <a:pt x="24600" y="38511"/>
                    <a:pt x="25111" y="38684"/>
                    <a:pt x="25511" y="38684"/>
                  </a:cubicBezTo>
                  <a:cubicBezTo>
                    <a:pt x="26145" y="38684"/>
                    <a:pt x="26499" y="38252"/>
                    <a:pt x="27142" y="37882"/>
                  </a:cubicBezTo>
                  <a:cubicBezTo>
                    <a:pt x="28242" y="37332"/>
                    <a:pt x="29445" y="37067"/>
                    <a:pt x="30648" y="37067"/>
                  </a:cubicBezTo>
                  <a:cubicBezTo>
                    <a:pt x="30945" y="37067"/>
                    <a:pt x="31242" y="37083"/>
                    <a:pt x="31538" y="37115"/>
                  </a:cubicBezTo>
                  <a:cubicBezTo>
                    <a:pt x="33191" y="37277"/>
                    <a:pt x="33796" y="37882"/>
                    <a:pt x="34240" y="37882"/>
                  </a:cubicBezTo>
                  <a:cubicBezTo>
                    <a:pt x="34724" y="37882"/>
                    <a:pt x="36055" y="36954"/>
                    <a:pt x="37587" y="36389"/>
                  </a:cubicBezTo>
                  <a:cubicBezTo>
                    <a:pt x="39079" y="35785"/>
                    <a:pt x="39402" y="34857"/>
                    <a:pt x="39402" y="34857"/>
                  </a:cubicBezTo>
                  <a:lnTo>
                    <a:pt x="52065" y="21145"/>
                  </a:lnTo>
                  <a:cubicBezTo>
                    <a:pt x="52065" y="21145"/>
                    <a:pt x="51460" y="14208"/>
                    <a:pt x="51460" y="12837"/>
                  </a:cubicBezTo>
                  <a:cubicBezTo>
                    <a:pt x="51460" y="11491"/>
                    <a:pt x="41977" y="1"/>
                    <a:pt x="3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6754;p30">
              <a:extLst>
                <a:ext uri="{FF2B5EF4-FFF2-40B4-BE49-F238E27FC236}">
                  <a16:creationId xmlns:a16="http://schemas.microsoft.com/office/drawing/2014/main" id="{2D97FE1C-C45A-4442-AD7D-FA5C44FE6DF7}"/>
                </a:ext>
              </a:extLst>
            </p:cNvPr>
            <p:cNvSpPr/>
            <p:nvPr/>
          </p:nvSpPr>
          <p:spPr>
            <a:xfrm>
              <a:off x="1202343" y="1752408"/>
              <a:ext cx="812880" cy="664387"/>
            </a:xfrm>
            <a:custGeom>
              <a:avLst/>
              <a:gdLst/>
              <a:ahLst/>
              <a:cxnLst/>
              <a:rect l="l" t="t" r="r" b="b"/>
              <a:pathLst>
                <a:path w="52066" h="42548" fill="none" extrusionOk="0">
                  <a:moveTo>
                    <a:pt x="39402" y="35288"/>
                  </a:moveTo>
                  <a:cubicBezTo>
                    <a:pt x="39402" y="35288"/>
                    <a:pt x="39079" y="36216"/>
                    <a:pt x="37587" y="36820"/>
                  </a:cubicBezTo>
                  <a:cubicBezTo>
                    <a:pt x="36055" y="37385"/>
                    <a:pt x="34724" y="38313"/>
                    <a:pt x="34240" y="38313"/>
                  </a:cubicBezTo>
                  <a:cubicBezTo>
                    <a:pt x="33796" y="38313"/>
                    <a:pt x="33191" y="37708"/>
                    <a:pt x="31538" y="37546"/>
                  </a:cubicBezTo>
                  <a:cubicBezTo>
                    <a:pt x="30046" y="37385"/>
                    <a:pt x="28513" y="37627"/>
                    <a:pt x="27142" y="38313"/>
                  </a:cubicBezTo>
                  <a:cubicBezTo>
                    <a:pt x="26093" y="38918"/>
                    <a:pt x="25811" y="39684"/>
                    <a:pt x="23835" y="38474"/>
                  </a:cubicBezTo>
                  <a:cubicBezTo>
                    <a:pt x="21899" y="37264"/>
                    <a:pt x="22181" y="37425"/>
                    <a:pt x="20972" y="37708"/>
                  </a:cubicBezTo>
                  <a:cubicBezTo>
                    <a:pt x="19762" y="38030"/>
                    <a:pt x="19479" y="39079"/>
                    <a:pt x="19157" y="38151"/>
                  </a:cubicBezTo>
                  <a:cubicBezTo>
                    <a:pt x="18915" y="37264"/>
                    <a:pt x="18149" y="36579"/>
                    <a:pt x="17221" y="36498"/>
                  </a:cubicBezTo>
                  <a:cubicBezTo>
                    <a:pt x="16132" y="36337"/>
                    <a:pt x="16132" y="35449"/>
                    <a:pt x="15406" y="35732"/>
                  </a:cubicBezTo>
                  <a:cubicBezTo>
                    <a:pt x="14640" y="36054"/>
                    <a:pt x="14640" y="36337"/>
                    <a:pt x="13874" y="36498"/>
                  </a:cubicBezTo>
                  <a:cubicBezTo>
                    <a:pt x="13107" y="36659"/>
                    <a:pt x="12583" y="35772"/>
                    <a:pt x="12382" y="36216"/>
                  </a:cubicBezTo>
                  <a:cubicBezTo>
                    <a:pt x="11454" y="38151"/>
                    <a:pt x="12825" y="37708"/>
                    <a:pt x="11010" y="38918"/>
                  </a:cubicBezTo>
                  <a:cubicBezTo>
                    <a:pt x="9196" y="40127"/>
                    <a:pt x="10567" y="40410"/>
                    <a:pt x="10123" y="41499"/>
                  </a:cubicBezTo>
                  <a:cubicBezTo>
                    <a:pt x="9639" y="42547"/>
                    <a:pt x="8429" y="40571"/>
                    <a:pt x="8429" y="40571"/>
                  </a:cubicBezTo>
                  <a:cubicBezTo>
                    <a:pt x="8107" y="40127"/>
                    <a:pt x="7421" y="40127"/>
                    <a:pt x="7098" y="40571"/>
                  </a:cubicBezTo>
                  <a:cubicBezTo>
                    <a:pt x="6050" y="41620"/>
                    <a:pt x="6171" y="40410"/>
                    <a:pt x="5566" y="39805"/>
                  </a:cubicBezTo>
                  <a:cubicBezTo>
                    <a:pt x="5203" y="39442"/>
                    <a:pt x="4719" y="39240"/>
                    <a:pt x="4235" y="39200"/>
                  </a:cubicBezTo>
                  <a:cubicBezTo>
                    <a:pt x="4235" y="39200"/>
                    <a:pt x="2582" y="38676"/>
                    <a:pt x="2703" y="37708"/>
                  </a:cubicBezTo>
                  <a:cubicBezTo>
                    <a:pt x="2864" y="36659"/>
                    <a:pt x="1331" y="35732"/>
                    <a:pt x="1331" y="35732"/>
                  </a:cubicBezTo>
                  <a:cubicBezTo>
                    <a:pt x="1331" y="35732"/>
                    <a:pt x="1" y="32142"/>
                    <a:pt x="1049" y="32142"/>
                  </a:cubicBezTo>
                  <a:cubicBezTo>
                    <a:pt x="2098" y="32142"/>
                    <a:pt x="3469" y="32304"/>
                    <a:pt x="4195" y="31900"/>
                  </a:cubicBezTo>
                  <a:cubicBezTo>
                    <a:pt x="4961" y="31537"/>
                    <a:pt x="6010" y="31820"/>
                    <a:pt x="7703" y="31981"/>
                  </a:cubicBezTo>
                  <a:cubicBezTo>
                    <a:pt x="9357" y="32142"/>
                    <a:pt x="10567" y="31658"/>
                    <a:pt x="10728" y="31215"/>
                  </a:cubicBezTo>
                  <a:cubicBezTo>
                    <a:pt x="10889" y="30771"/>
                    <a:pt x="11454" y="29118"/>
                    <a:pt x="12059" y="28513"/>
                  </a:cubicBezTo>
                  <a:cubicBezTo>
                    <a:pt x="12664" y="27908"/>
                    <a:pt x="11777" y="27464"/>
                    <a:pt x="12382" y="26698"/>
                  </a:cubicBezTo>
                  <a:cubicBezTo>
                    <a:pt x="12986" y="25932"/>
                    <a:pt x="13430" y="22342"/>
                    <a:pt x="13430" y="21697"/>
                  </a:cubicBezTo>
                  <a:cubicBezTo>
                    <a:pt x="13430" y="21092"/>
                    <a:pt x="13148" y="15970"/>
                    <a:pt x="13148" y="15970"/>
                  </a:cubicBezTo>
                  <a:cubicBezTo>
                    <a:pt x="13148" y="15970"/>
                    <a:pt x="22948" y="887"/>
                    <a:pt x="32304" y="444"/>
                  </a:cubicBezTo>
                  <a:cubicBezTo>
                    <a:pt x="41620" y="0"/>
                    <a:pt x="51460" y="11897"/>
                    <a:pt x="51460" y="13268"/>
                  </a:cubicBezTo>
                  <a:cubicBezTo>
                    <a:pt x="51460" y="14639"/>
                    <a:pt x="52065" y="21576"/>
                    <a:pt x="52065" y="21576"/>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6755;p30">
              <a:extLst>
                <a:ext uri="{FF2B5EF4-FFF2-40B4-BE49-F238E27FC236}">
                  <a16:creationId xmlns:a16="http://schemas.microsoft.com/office/drawing/2014/main" id="{4EE228F4-30C7-5E40-812F-5B6BAB7F10EA}"/>
                </a:ext>
              </a:extLst>
            </p:cNvPr>
            <p:cNvSpPr/>
            <p:nvPr/>
          </p:nvSpPr>
          <p:spPr>
            <a:xfrm>
              <a:off x="1796083" y="1745475"/>
              <a:ext cx="527656" cy="857654"/>
            </a:xfrm>
            <a:custGeom>
              <a:avLst/>
              <a:gdLst/>
              <a:ahLst/>
              <a:cxnLst/>
              <a:rect l="l" t="t" r="r" b="b"/>
              <a:pathLst>
                <a:path w="33797" h="54925" extrusionOk="0">
                  <a:moveTo>
                    <a:pt x="7825" y="0"/>
                  </a:moveTo>
                  <a:lnTo>
                    <a:pt x="4840" y="9800"/>
                  </a:ln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744" y="38752"/>
                    <a:pt x="2364" y="39351"/>
                    <a:pt x="2814" y="39351"/>
                  </a:cubicBezTo>
                  <a:cubicBezTo>
                    <a:pt x="2939" y="39351"/>
                    <a:pt x="3050" y="39305"/>
                    <a:pt x="3147" y="39200"/>
                  </a:cubicBezTo>
                  <a:cubicBezTo>
                    <a:pt x="3534" y="38845"/>
                    <a:pt x="4077" y="37609"/>
                    <a:pt x="4838" y="37609"/>
                  </a:cubicBezTo>
                  <a:cubicBezTo>
                    <a:pt x="5027" y="37609"/>
                    <a:pt x="5229" y="37685"/>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4354" y="47804"/>
                    <a:pt x="4197" y="47810"/>
                    <a:pt x="4047" y="47810"/>
                  </a:cubicBezTo>
                  <a:cubicBezTo>
                    <a:pt x="2980" y="47810"/>
                    <a:pt x="2265" y="47501"/>
                    <a:pt x="1912" y="47501"/>
                  </a:cubicBezTo>
                  <a:cubicBezTo>
                    <a:pt x="1741" y="47501"/>
                    <a:pt x="1654" y="4757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5969" y="54913"/>
                    <a:pt x="6048" y="54924"/>
                    <a:pt x="6125" y="54924"/>
                  </a:cubicBezTo>
                  <a:cubicBezTo>
                    <a:pt x="6890" y="54924"/>
                    <a:pt x="7518" y="53823"/>
                    <a:pt x="8255" y="53823"/>
                  </a:cubicBezTo>
                  <a:cubicBezTo>
                    <a:pt x="8415" y="53823"/>
                    <a:pt x="8580" y="53875"/>
                    <a:pt x="8752" y="54001"/>
                  </a:cubicBezTo>
                  <a:cubicBezTo>
                    <a:pt x="9044" y="54156"/>
                    <a:pt x="9358" y="54230"/>
                    <a:pt x="9668" y="54230"/>
                  </a:cubicBezTo>
                  <a:cubicBezTo>
                    <a:pt x="10088" y="54230"/>
                    <a:pt x="10502" y="54095"/>
                    <a:pt x="10849" y="53840"/>
                  </a:cubicBezTo>
                  <a:cubicBezTo>
                    <a:pt x="11656" y="53598"/>
                    <a:pt x="12463" y="53436"/>
                    <a:pt x="13269" y="53396"/>
                  </a:cubicBezTo>
                  <a:cubicBezTo>
                    <a:pt x="14318" y="53396"/>
                    <a:pt x="15528" y="53396"/>
                    <a:pt x="15528" y="52630"/>
                  </a:cubicBezTo>
                  <a:cubicBezTo>
                    <a:pt x="15528" y="51897"/>
                    <a:pt x="14863" y="50646"/>
                    <a:pt x="15583" y="50646"/>
                  </a:cubicBezTo>
                  <a:cubicBezTo>
                    <a:pt x="15616" y="50646"/>
                    <a:pt x="15651" y="50649"/>
                    <a:pt x="15689" y="50654"/>
                  </a:cubicBezTo>
                  <a:cubicBezTo>
                    <a:pt x="16076" y="50721"/>
                    <a:pt x="16743" y="50788"/>
                    <a:pt x="17434" y="50788"/>
                  </a:cubicBezTo>
                  <a:cubicBezTo>
                    <a:pt x="18399" y="50788"/>
                    <a:pt x="19409" y="50657"/>
                    <a:pt x="19762" y="50210"/>
                  </a:cubicBezTo>
                  <a:cubicBezTo>
                    <a:pt x="20367" y="49444"/>
                    <a:pt x="22464" y="48395"/>
                    <a:pt x="22948" y="47064"/>
                  </a:cubicBezTo>
                  <a:cubicBezTo>
                    <a:pt x="23278" y="46043"/>
                    <a:pt x="23273" y="45783"/>
                    <a:pt x="23632" y="45783"/>
                  </a:cubicBezTo>
                  <a:cubicBezTo>
                    <a:pt x="23755" y="45783"/>
                    <a:pt x="23921" y="45813"/>
                    <a:pt x="24158" y="45855"/>
                  </a:cubicBezTo>
                  <a:cubicBezTo>
                    <a:pt x="24201" y="45860"/>
                    <a:pt x="24244" y="45863"/>
                    <a:pt x="24288" y="45863"/>
                  </a:cubicBezTo>
                  <a:cubicBezTo>
                    <a:pt x="25136" y="45863"/>
                    <a:pt x="26058" y="44782"/>
                    <a:pt x="28513" y="44322"/>
                  </a:cubicBezTo>
                  <a:cubicBezTo>
                    <a:pt x="31054" y="43878"/>
                    <a:pt x="33797" y="32869"/>
                    <a:pt x="33797" y="32869"/>
                  </a:cubicBezTo>
                  <a:lnTo>
                    <a:pt x="33353" y="9478"/>
                  </a:lnTo>
                  <a:lnTo>
                    <a:pt x="782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6756;p30">
              <a:extLst>
                <a:ext uri="{FF2B5EF4-FFF2-40B4-BE49-F238E27FC236}">
                  <a16:creationId xmlns:a16="http://schemas.microsoft.com/office/drawing/2014/main" id="{47D852ED-2A9C-0B47-8CC3-5945641CB409}"/>
                </a:ext>
              </a:extLst>
            </p:cNvPr>
            <p:cNvSpPr/>
            <p:nvPr/>
          </p:nvSpPr>
          <p:spPr>
            <a:xfrm>
              <a:off x="1796083" y="1745475"/>
              <a:ext cx="527656" cy="862120"/>
            </a:xfrm>
            <a:custGeom>
              <a:avLst/>
              <a:gdLst/>
              <a:ahLst/>
              <a:cxnLst/>
              <a:rect l="l" t="t" r="r" b="b"/>
              <a:pathLst>
                <a:path w="33797" h="55211" fill="none" extrusionOk="0">
                  <a:moveTo>
                    <a:pt x="4840" y="9800"/>
                  </a:move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937" y="38918"/>
                    <a:pt x="2703" y="39684"/>
                    <a:pt x="3147" y="39200"/>
                  </a:cubicBezTo>
                  <a:cubicBezTo>
                    <a:pt x="3630" y="38757"/>
                    <a:pt x="4356" y="36942"/>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2622" y="47952"/>
                    <a:pt x="1654" y="4706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6937" y="55211"/>
                    <a:pt x="7704" y="53235"/>
                    <a:pt x="8752" y="54001"/>
                  </a:cubicBezTo>
                  <a:cubicBezTo>
                    <a:pt x="9438" y="54364"/>
                    <a:pt x="10244" y="54283"/>
                    <a:pt x="10849" y="53840"/>
                  </a:cubicBezTo>
                  <a:cubicBezTo>
                    <a:pt x="11656" y="53598"/>
                    <a:pt x="12463" y="53436"/>
                    <a:pt x="13269" y="53396"/>
                  </a:cubicBezTo>
                  <a:cubicBezTo>
                    <a:pt x="14318" y="53396"/>
                    <a:pt x="15528" y="53396"/>
                    <a:pt x="15528" y="52630"/>
                  </a:cubicBezTo>
                  <a:cubicBezTo>
                    <a:pt x="15528" y="51864"/>
                    <a:pt x="14802" y="50533"/>
                    <a:pt x="15689" y="50654"/>
                  </a:cubicBezTo>
                  <a:cubicBezTo>
                    <a:pt x="16616" y="50815"/>
                    <a:pt x="19157" y="50976"/>
                    <a:pt x="19762" y="50210"/>
                  </a:cubicBezTo>
                  <a:cubicBezTo>
                    <a:pt x="20367" y="49444"/>
                    <a:pt x="22464" y="48395"/>
                    <a:pt x="22948" y="47064"/>
                  </a:cubicBezTo>
                  <a:cubicBezTo>
                    <a:pt x="23392" y="45693"/>
                    <a:pt x="23230" y="45693"/>
                    <a:pt x="24158" y="45855"/>
                  </a:cubicBezTo>
                  <a:cubicBezTo>
                    <a:pt x="25045" y="45976"/>
                    <a:pt x="25932" y="44806"/>
                    <a:pt x="28513" y="44322"/>
                  </a:cubicBezTo>
                  <a:cubicBezTo>
                    <a:pt x="31054" y="43878"/>
                    <a:pt x="33797" y="32869"/>
                    <a:pt x="33797" y="32869"/>
                  </a:cubicBezTo>
                  <a:lnTo>
                    <a:pt x="33353" y="9478"/>
                  </a:lnTo>
                  <a:lnTo>
                    <a:pt x="7825" y="0"/>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6757;p30">
              <a:extLst>
                <a:ext uri="{FF2B5EF4-FFF2-40B4-BE49-F238E27FC236}">
                  <a16:creationId xmlns:a16="http://schemas.microsoft.com/office/drawing/2014/main" id="{6466FAD9-C825-D345-ACA4-6440C32050F5}"/>
                </a:ext>
              </a:extLst>
            </p:cNvPr>
            <p:cNvSpPr/>
            <p:nvPr/>
          </p:nvSpPr>
          <p:spPr>
            <a:xfrm>
              <a:off x="2606428" y="2525060"/>
              <a:ext cx="581175" cy="636686"/>
            </a:xfrm>
            <a:custGeom>
              <a:avLst/>
              <a:gdLst/>
              <a:ahLst/>
              <a:cxnLst/>
              <a:rect l="l" t="t" r="r" b="b"/>
              <a:pathLst>
                <a:path w="37225" h="40774" extrusionOk="0">
                  <a:moveTo>
                    <a:pt x="10083" y="1"/>
                  </a:moveTo>
                  <a:lnTo>
                    <a:pt x="0" y="6615"/>
                  </a:lnTo>
                  <a:lnTo>
                    <a:pt x="5283" y="14479"/>
                  </a:lnTo>
                  <a:cubicBezTo>
                    <a:pt x="5283" y="14479"/>
                    <a:pt x="6300" y="13765"/>
                    <a:pt x="6655" y="13765"/>
                  </a:cubicBezTo>
                  <a:cubicBezTo>
                    <a:pt x="6730" y="13765"/>
                    <a:pt x="6776" y="13797"/>
                    <a:pt x="6776" y="13874"/>
                  </a:cubicBezTo>
                  <a:cubicBezTo>
                    <a:pt x="6776" y="14318"/>
                    <a:pt x="6655" y="15366"/>
                    <a:pt x="7098" y="15810"/>
                  </a:cubicBezTo>
                  <a:cubicBezTo>
                    <a:pt x="7542" y="16294"/>
                    <a:pt x="8147" y="16737"/>
                    <a:pt x="8147" y="17181"/>
                  </a:cubicBezTo>
                  <a:cubicBezTo>
                    <a:pt x="8147" y="17625"/>
                    <a:pt x="8752" y="17625"/>
                    <a:pt x="8913" y="18391"/>
                  </a:cubicBezTo>
                  <a:cubicBezTo>
                    <a:pt x="9074" y="19157"/>
                    <a:pt x="9962" y="20649"/>
                    <a:pt x="9357" y="21859"/>
                  </a:cubicBezTo>
                  <a:cubicBezTo>
                    <a:pt x="8873" y="22746"/>
                    <a:pt x="8308" y="23634"/>
                    <a:pt x="7703" y="24440"/>
                  </a:cubicBezTo>
                  <a:cubicBezTo>
                    <a:pt x="7703" y="24440"/>
                    <a:pt x="6493" y="25166"/>
                    <a:pt x="6332" y="25610"/>
                  </a:cubicBezTo>
                  <a:cubicBezTo>
                    <a:pt x="6211" y="26094"/>
                    <a:pt x="5606" y="26820"/>
                    <a:pt x="6211" y="26820"/>
                  </a:cubicBezTo>
                  <a:cubicBezTo>
                    <a:pt x="6503" y="26820"/>
                    <a:pt x="7246" y="26754"/>
                    <a:pt x="7851" y="26754"/>
                  </a:cubicBezTo>
                  <a:cubicBezTo>
                    <a:pt x="8498" y="26754"/>
                    <a:pt x="8987" y="26829"/>
                    <a:pt x="8590" y="27142"/>
                  </a:cubicBezTo>
                  <a:cubicBezTo>
                    <a:pt x="7865" y="27747"/>
                    <a:pt x="6050" y="27747"/>
                    <a:pt x="6211" y="28513"/>
                  </a:cubicBezTo>
                  <a:cubicBezTo>
                    <a:pt x="6292" y="29159"/>
                    <a:pt x="6655" y="29723"/>
                    <a:pt x="7260" y="30006"/>
                  </a:cubicBezTo>
                  <a:cubicBezTo>
                    <a:pt x="7703" y="30167"/>
                    <a:pt x="9195" y="30772"/>
                    <a:pt x="9800" y="31054"/>
                  </a:cubicBezTo>
                  <a:cubicBezTo>
                    <a:pt x="10405" y="31377"/>
                    <a:pt x="12220" y="33030"/>
                    <a:pt x="12986" y="33030"/>
                  </a:cubicBezTo>
                  <a:cubicBezTo>
                    <a:pt x="13712" y="33030"/>
                    <a:pt x="15527" y="34079"/>
                    <a:pt x="16293" y="34684"/>
                  </a:cubicBezTo>
                  <a:cubicBezTo>
                    <a:pt x="17060" y="35289"/>
                    <a:pt x="17826" y="35732"/>
                    <a:pt x="17665" y="36499"/>
                  </a:cubicBezTo>
                  <a:cubicBezTo>
                    <a:pt x="17503" y="37265"/>
                    <a:pt x="19762" y="39362"/>
                    <a:pt x="20810" y="40128"/>
                  </a:cubicBezTo>
                  <a:cubicBezTo>
                    <a:pt x="21173" y="40370"/>
                    <a:pt x="21536" y="40612"/>
                    <a:pt x="21939" y="40774"/>
                  </a:cubicBezTo>
                  <a:cubicBezTo>
                    <a:pt x="21980" y="40733"/>
                    <a:pt x="22060" y="40653"/>
                    <a:pt x="22101" y="40612"/>
                  </a:cubicBezTo>
                  <a:cubicBezTo>
                    <a:pt x="22383" y="40370"/>
                    <a:pt x="22585" y="40048"/>
                    <a:pt x="22706" y="39725"/>
                  </a:cubicBezTo>
                  <a:lnTo>
                    <a:pt x="22786" y="39604"/>
                  </a:lnTo>
                  <a:cubicBezTo>
                    <a:pt x="22988" y="39241"/>
                    <a:pt x="23149" y="38838"/>
                    <a:pt x="23311" y="38475"/>
                  </a:cubicBezTo>
                  <a:cubicBezTo>
                    <a:pt x="23472" y="38031"/>
                    <a:pt x="23633" y="37628"/>
                    <a:pt x="23875" y="37225"/>
                  </a:cubicBezTo>
                  <a:lnTo>
                    <a:pt x="23875" y="37184"/>
                  </a:lnTo>
                  <a:cubicBezTo>
                    <a:pt x="24319" y="36579"/>
                    <a:pt x="24561" y="35813"/>
                    <a:pt x="24561" y="35087"/>
                  </a:cubicBezTo>
                  <a:cubicBezTo>
                    <a:pt x="24561" y="34926"/>
                    <a:pt x="24722" y="34805"/>
                    <a:pt x="24924" y="34765"/>
                  </a:cubicBezTo>
                  <a:cubicBezTo>
                    <a:pt x="26093" y="34523"/>
                    <a:pt x="26376" y="34281"/>
                    <a:pt x="26577" y="33151"/>
                  </a:cubicBezTo>
                  <a:cubicBezTo>
                    <a:pt x="26577" y="33111"/>
                    <a:pt x="26577" y="33071"/>
                    <a:pt x="26577" y="33030"/>
                  </a:cubicBezTo>
                  <a:cubicBezTo>
                    <a:pt x="26688" y="33050"/>
                    <a:pt x="26791" y="33059"/>
                    <a:pt x="26888" y="33059"/>
                  </a:cubicBezTo>
                  <a:cubicBezTo>
                    <a:pt x="27600" y="33059"/>
                    <a:pt x="27947" y="32574"/>
                    <a:pt x="28231" y="32183"/>
                  </a:cubicBezTo>
                  <a:cubicBezTo>
                    <a:pt x="28311" y="32062"/>
                    <a:pt x="28392" y="31941"/>
                    <a:pt x="28513" y="31861"/>
                  </a:cubicBezTo>
                  <a:cubicBezTo>
                    <a:pt x="28836" y="31458"/>
                    <a:pt x="29118" y="31054"/>
                    <a:pt x="29360" y="30611"/>
                  </a:cubicBezTo>
                  <a:cubicBezTo>
                    <a:pt x="29521" y="30328"/>
                    <a:pt x="29642" y="30086"/>
                    <a:pt x="29844" y="29844"/>
                  </a:cubicBezTo>
                  <a:cubicBezTo>
                    <a:pt x="30207" y="29320"/>
                    <a:pt x="30650" y="28836"/>
                    <a:pt x="31094" y="28393"/>
                  </a:cubicBezTo>
                  <a:lnTo>
                    <a:pt x="31659" y="27868"/>
                  </a:lnTo>
                  <a:cubicBezTo>
                    <a:pt x="31941" y="27505"/>
                    <a:pt x="32264" y="27183"/>
                    <a:pt x="32586" y="26860"/>
                  </a:cubicBezTo>
                  <a:cubicBezTo>
                    <a:pt x="33474" y="25852"/>
                    <a:pt x="34441" y="24884"/>
                    <a:pt x="35409" y="23997"/>
                  </a:cubicBezTo>
                  <a:lnTo>
                    <a:pt x="35611" y="23835"/>
                  </a:lnTo>
                  <a:lnTo>
                    <a:pt x="36297" y="23230"/>
                  </a:lnTo>
                  <a:cubicBezTo>
                    <a:pt x="37022" y="19601"/>
                    <a:pt x="37224" y="14398"/>
                    <a:pt x="33796" y="11293"/>
                  </a:cubicBezTo>
                  <a:cubicBezTo>
                    <a:pt x="28029" y="6171"/>
                    <a:pt x="10083" y="1"/>
                    <a:pt x="10083"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6758;p30">
              <a:extLst>
                <a:ext uri="{FF2B5EF4-FFF2-40B4-BE49-F238E27FC236}">
                  <a16:creationId xmlns:a16="http://schemas.microsoft.com/office/drawing/2014/main" id="{1C69B237-C8E8-224C-927E-0340E3E8943B}"/>
                </a:ext>
              </a:extLst>
            </p:cNvPr>
            <p:cNvSpPr/>
            <p:nvPr/>
          </p:nvSpPr>
          <p:spPr>
            <a:xfrm>
              <a:off x="2496876" y="1967138"/>
              <a:ext cx="976577" cy="1050421"/>
            </a:xfrm>
            <a:custGeom>
              <a:avLst/>
              <a:gdLst/>
              <a:ahLst/>
              <a:cxnLst/>
              <a:rect l="l" t="t" r="r" b="b"/>
              <a:pathLst>
                <a:path w="62551" h="67270" extrusionOk="0">
                  <a:moveTo>
                    <a:pt x="20003" y="0"/>
                  </a:moveTo>
                  <a:lnTo>
                    <a:pt x="1613" y="19358"/>
                  </a:lnTo>
                  <a:lnTo>
                    <a:pt x="0" y="42426"/>
                  </a:lnTo>
                  <a:lnTo>
                    <a:pt x="17503" y="48355"/>
                  </a:lnTo>
                  <a:cubicBezTo>
                    <a:pt x="17987" y="49081"/>
                    <a:pt x="18793" y="49605"/>
                    <a:pt x="19681" y="49645"/>
                  </a:cubicBezTo>
                  <a:cubicBezTo>
                    <a:pt x="20549" y="49645"/>
                    <a:pt x="20777" y="49340"/>
                    <a:pt x="21171" y="49340"/>
                  </a:cubicBezTo>
                  <a:cubicBezTo>
                    <a:pt x="21417" y="49340"/>
                    <a:pt x="21728" y="49459"/>
                    <a:pt x="22302" y="49847"/>
                  </a:cubicBezTo>
                  <a:cubicBezTo>
                    <a:pt x="23835" y="50855"/>
                    <a:pt x="24641" y="52065"/>
                    <a:pt x="25246" y="52065"/>
                  </a:cubicBezTo>
                  <a:cubicBezTo>
                    <a:pt x="25772" y="52065"/>
                    <a:pt x="27030" y="52370"/>
                    <a:pt x="28224" y="52370"/>
                  </a:cubicBezTo>
                  <a:cubicBezTo>
                    <a:pt x="28403" y="52370"/>
                    <a:pt x="28581" y="52363"/>
                    <a:pt x="28755" y="52347"/>
                  </a:cubicBezTo>
                  <a:cubicBezTo>
                    <a:pt x="30064" y="52268"/>
                    <a:pt x="31023" y="49845"/>
                    <a:pt x="32590" y="49845"/>
                  </a:cubicBezTo>
                  <a:cubicBezTo>
                    <a:pt x="32616" y="49845"/>
                    <a:pt x="32641" y="49846"/>
                    <a:pt x="32667" y="49847"/>
                  </a:cubicBezTo>
                  <a:cubicBezTo>
                    <a:pt x="32667" y="49847"/>
                    <a:pt x="32384" y="50936"/>
                    <a:pt x="33675" y="50936"/>
                  </a:cubicBezTo>
                  <a:cubicBezTo>
                    <a:pt x="35006" y="50936"/>
                    <a:pt x="36094" y="50855"/>
                    <a:pt x="36095" y="50855"/>
                  </a:cubicBezTo>
                  <a:lnTo>
                    <a:pt x="36095" y="50855"/>
                  </a:lnTo>
                  <a:cubicBezTo>
                    <a:pt x="35570" y="51702"/>
                    <a:pt x="35006" y="52468"/>
                    <a:pt x="34401" y="53275"/>
                  </a:cubicBezTo>
                  <a:cubicBezTo>
                    <a:pt x="33998" y="53678"/>
                    <a:pt x="32788" y="54566"/>
                    <a:pt x="32868" y="54969"/>
                  </a:cubicBezTo>
                  <a:cubicBezTo>
                    <a:pt x="32989" y="55372"/>
                    <a:pt x="31376" y="66019"/>
                    <a:pt x="35812" y="67269"/>
                  </a:cubicBezTo>
                  <a:cubicBezTo>
                    <a:pt x="36014" y="66947"/>
                    <a:pt x="36216" y="66624"/>
                    <a:pt x="36417" y="66301"/>
                  </a:cubicBezTo>
                  <a:cubicBezTo>
                    <a:pt x="36538" y="66059"/>
                    <a:pt x="36700" y="65817"/>
                    <a:pt x="36861" y="65575"/>
                  </a:cubicBezTo>
                  <a:cubicBezTo>
                    <a:pt x="37264" y="65051"/>
                    <a:pt x="37667" y="64567"/>
                    <a:pt x="38151" y="64124"/>
                  </a:cubicBezTo>
                  <a:lnTo>
                    <a:pt x="38676" y="63559"/>
                  </a:lnTo>
                  <a:cubicBezTo>
                    <a:pt x="38998" y="63236"/>
                    <a:pt x="39321" y="62914"/>
                    <a:pt x="39603" y="62551"/>
                  </a:cubicBezTo>
                  <a:cubicBezTo>
                    <a:pt x="40531" y="61583"/>
                    <a:pt x="41458" y="60615"/>
                    <a:pt x="42467" y="59728"/>
                  </a:cubicBezTo>
                  <a:lnTo>
                    <a:pt x="42668" y="59566"/>
                  </a:lnTo>
                  <a:cubicBezTo>
                    <a:pt x="43596" y="58679"/>
                    <a:pt x="44644" y="57872"/>
                    <a:pt x="45774" y="57227"/>
                  </a:cubicBezTo>
                  <a:lnTo>
                    <a:pt x="46016" y="57106"/>
                  </a:lnTo>
                  <a:cubicBezTo>
                    <a:pt x="46863" y="56703"/>
                    <a:pt x="47669" y="56138"/>
                    <a:pt x="48355" y="55493"/>
                  </a:cubicBezTo>
                  <a:lnTo>
                    <a:pt x="49161" y="54686"/>
                  </a:lnTo>
                  <a:cubicBezTo>
                    <a:pt x="51178" y="52589"/>
                    <a:pt x="53194" y="50452"/>
                    <a:pt x="54686" y="47831"/>
                  </a:cubicBezTo>
                  <a:cubicBezTo>
                    <a:pt x="54848" y="47468"/>
                    <a:pt x="55090" y="47105"/>
                    <a:pt x="55291" y="46742"/>
                  </a:cubicBezTo>
                  <a:cubicBezTo>
                    <a:pt x="56058" y="45693"/>
                    <a:pt x="56582" y="44483"/>
                    <a:pt x="56904" y="43193"/>
                  </a:cubicBezTo>
                  <a:cubicBezTo>
                    <a:pt x="57106" y="42346"/>
                    <a:pt x="57509" y="41539"/>
                    <a:pt x="58114" y="40894"/>
                  </a:cubicBezTo>
                  <a:cubicBezTo>
                    <a:pt x="58356" y="40531"/>
                    <a:pt x="58518" y="40087"/>
                    <a:pt x="58598" y="39684"/>
                  </a:cubicBezTo>
                  <a:cubicBezTo>
                    <a:pt x="58679" y="39160"/>
                    <a:pt x="58881" y="38716"/>
                    <a:pt x="59244" y="38394"/>
                  </a:cubicBezTo>
                  <a:cubicBezTo>
                    <a:pt x="59687" y="37950"/>
                    <a:pt x="59969" y="37426"/>
                    <a:pt x="60131" y="36821"/>
                  </a:cubicBezTo>
                  <a:cubicBezTo>
                    <a:pt x="60252" y="36417"/>
                    <a:pt x="60453" y="35974"/>
                    <a:pt x="60695" y="35611"/>
                  </a:cubicBezTo>
                  <a:cubicBezTo>
                    <a:pt x="61260" y="34845"/>
                    <a:pt x="61260" y="33877"/>
                    <a:pt x="61260" y="32949"/>
                  </a:cubicBezTo>
                  <a:lnTo>
                    <a:pt x="61260" y="32143"/>
                  </a:lnTo>
                  <a:cubicBezTo>
                    <a:pt x="61260" y="31860"/>
                    <a:pt x="61300" y="31901"/>
                    <a:pt x="61502" y="31820"/>
                  </a:cubicBezTo>
                  <a:lnTo>
                    <a:pt x="61946" y="31820"/>
                  </a:lnTo>
                  <a:cubicBezTo>
                    <a:pt x="61986" y="31830"/>
                    <a:pt x="62024" y="31835"/>
                    <a:pt x="62060" y="31835"/>
                  </a:cubicBezTo>
                  <a:cubicBezTo>
                    <a:pt x="62167" y="31835"/>
                    <a:pt x="62258" y="31790"/>
                    <a:pt x="62349" y="31699"/>
                  </a:cubicBezTo>
                  <a:cubicBezTo>
                    <a:pt x="62470" y="31618"/>
                    <a:pt x="62510" y="31497"/>
                    <a:pt x="62510" y="31376"/>
                  </a:cubicBezTo>
                  <a:lnTo>
                    <a:pt x="62510" y="31336"/>
                  </a:lnTo>
                  <a:cubicBezTo>
                    <a:pt x="62551" y="31134"/>
                    <a:pt x="62510" y="30973"/>
                    <a:pt x="62430" y="30812"/>
                  </a:cubicBezTo>
                  <a:cubicBezTo>
                    <a:pt x="62309" y="30691"/>
                    <a:pt x="62147" y="30650"/>
                    <a:pt x="61986" y="30650"/>
                  </a:cubicBezTo>
                  <a:cubicBezTo>
                    <a:pt x="61946" y="30650"/>
                    <a:pt x="61905" y="30610"/>
                    <a:pt x="61905" y="30610"/>
                  </a:cubicBezTo>
                  <a:cubicBezTo>
                    <a:pt x="61865" y="30328"/>
                    <a:pt x="61825" y="30045"/>
                    <a:pt x="61744" y="29803"/>
                  </a:cubicBezTo>
                  <a:cubicBezTo>
                    <a:pt x="61583" y="29199"/>
                    <a:pt x="61583" y="28553"/>
                    <a:pt x="61744" y="27989"/>
                  </a:cubicBezTo>
                  <a:cubicBezTo>
                    <a:pt x="62026" y="27545"/>
                    <a:pt x="61946" y="26980"/>
                    <a:pt x="61542" y="26658"/>
                  </a:cubicBezTo>
                  <a:cubicBezTo>
                    <a:pt x="61244" y="26449"/>
                    <a:pt x="60903" y="26329"/>
                    <a:pt x="60549" y="26329"/>
                  </a:cubicBezTo>
                  <a:cubicBezTo>
                    <a:pt x="60424" y="26329"/>
                    <a:pt x="60298" y="26344"/>
                    <a:pt x="60171" y="26375"/>
                  </a:cubicBezTo>
                  <a:cubicBezTo>
                    <a:pt x="59647" y="26456"/>
                    <a:pt x="59244" y="26779"/>
                    <a:pt x="59002" y="27222"/>
                  </a:cubicBezTo>
                  <a:cubicBezTo>
                    <a:pt x="58921" y="27263"/>
                    <a:pt x="58881" y="27303"/>
                    <a:pt x="58840" y="27343"/>
                  </a:cubicBezTo>
                  <a:cubicBezTo>
                    <a:pt x="58397" y="27545"/>
                    <a:pt x="57913" y="27747"/>
                    <a:pt x="57429" y="27827"/>
                  </a:cubicBezTo>
                  <a:cubicBezTo>
                    <a:pt x="56904" y="27948"/>
                    <a:pt x="56420" y="28110"/>
                    <a:pt x="55937" y="28352"/>
                  </a:cubicBezTo>
                  <a:cubicBezTo>
                    <a:pt x="55626" y="28507"/>
                    <a:pt x="55266" y="28579"/>
                    <a:pt x="54910" y="28579"/>
                  </a:cubicBezTo>
                  <a:cubicBezTo>
                    <a:pt x="54710" y="28579"/>
                    <a:pt x="54512" y="28556"/>
                    <a:pt x="54323" y="28513"/>
                  </a:cubicBezTo>
                  <a:cubicBezTo>
                    <a:pt x="54225" y="28496"/>
                    <a:pt x="54124" y="28488"/>
                    <a:pt x="54024" y="28488"/>
                  </a:cubicBezTo>
                  <a:cubicBezTo>
                    <a:pt x="53632" y="28488"/>
                    <a:pt x="53241" y="28611"/>
                    <a:pt x="52952" y="28836"/>
                  </a:cubicBezTo>
                  <a:cubicBezTo>
                    <a:pt x="52535" y="29057"/>
                    <a:pt x="52207" y="29158"/>
                    <a:pt x="51924" y="29158"/>
                  </a:cubicBezTo>
                  <a:cubicBezTo>
                    <a:pt x="51741" y="29158"/>
                    <a:pt x="51577" y="29116"/>
                    <a:pt x="51420" y="29037"/>
                  </a:cubicBezTo>
                  <a:cubicBezTo>
                    <a:pt x="51274" y="28946"/>
                    <a:pt x="51121" y="28905"/>
                    <a:pt x="50970" y="28905"/>
                  </a:cubicBezTo>
                  <a:cubicBezTo>
                    <a:pt x="50786" y="28905"/>
                    <a:pt x="50607" y="28967"/>
                    <a:pt x="50452" y="29078"/>
                  </a:cubicBezTo>
                  <a:cubicBezTo>
                    <a:pt x="50210" y="29199"/>
                    <a:pt x="50008" y="29360"/>
                    <a:pt x="49807" y="29521"/>
                  </a:cubicBezTo>
                  <a:cubicBezTo>
                    <a:pt x="49444" y="29763"/>
                    <a:pt x="49081" y="30005"/>
                    <a:pt x="48718" y="30207"/>
                  </a:cubicBezTo>
                  <a:cubicBezTo>
                    <a:pt x="48472" y="30343"/>
                    <a:pt x="48282" y="30443"/>
                    <a:pt x="48072" y="30443"/>
                  </a:cubicBezTo>
                  <a:cubicBezTo>
                    <a:pt x="47972" y="30443"/>
                    <a:pt x="47867" y="30420"/>
                    <a:pt x="47750" y="30368"/>
                  </a:cubicBezTo>
                  <a:cubicBezTo>
                    <a:pt x="47392" y="30164"/>
                    <a:pt x="47002" y="30056"/>
                    <a:pt x="46611" y="30056"/>
                  </a:cubicBezTo>
                  <a:cubicBezTo>
                    <a:pt x="46384" y="30056"/>
                    <a:pt x="46157" y="30092"/>
                    <a:pt x="45935" y="30166"/>
                  </a:cubicBezTo>
                  <a:cubicBezTo>
                    <a:pt x="45532" y="30368"/>
                    <a:pt x="45088" y="30610"/>
                    <a:pt x="44725" y="30892"/>
                  </a:cubicBezTo>
                  <a:lnTo>
                    <a:pt x="44604" y="30933"/>
                  </a:lnTo>
                  <a:cubicBezTo>
                    <a:pt x="44155" y="31312"/>
                    <a:pt x="43589" y="31515"/>
                    <a:pt x="43005" y="31515"/>
                  </a:cubicBezTo>
                  <a:cubicBezTo>
                    <a:pt x="42907" y="31515"/>
                    <a:pt x="42808" y="31509"/>
                    <a:pt x="42709" y="31497"/>
                  </a:cubicBezTo>
                  <a:cubicBezTo>
                    <a:pt x="41741" y="31296"/>
                    <a:pt x="40894" y="30650"/>
                    <a:pt x="40410" y="29763"/>
                  </a:cubicBezTo>
                  <a:cubicBezTo>
                    <a:pt x="40370" y="29642"/>
                    <a:pt x="40289" y="29561"/>
                    <a:pt x="40249" y="29440"/>
                  </a:cubicBezTo>
                  <a:cubicBezTo>
                    <a:pt x="40007" y="28916"/>
                    <a:pt x="39603" y="28473"/>
                    <a:pt x="39039" y="28231"/>
                  </a:cubicBezTo>
                  <a:cubicBezTo>
                    <a:pt x="38958" y="28190"/>
                    <a:pt x="38837" y="28150"/>
                    <a:pt x="38716" y="28150"/>
                  </a:cubicBezTo>
                  <a:cubicBezTo>
                    <a:pt x="38837" y="28029"/>
                    <a:pt x="38958" y="27948"/>
                    <a:pt x="39119" y="27908"/>
                  </a:cubicBezTo>
                  <a:cubicBezTo>
                    <a:pt x="39523" y="27827"/>
                    <a:pt x="39805" y="27464"/>
                    <a:pt x="39765" y="27061"/>
                  </a:cubicBezTo>
                  <a:cubicBezTo>
                    <a:pt x="39765" y="26133"/>
                    <a:pt x="38676" y="24359"/>
                    <a:pt x="37829" y="23996"/>
                  </a:cubicBezTo>
                  <a:cubicBezTo>
                    <a:pt x="37748" y="23956"/>
                    <a:pt x="37708" y="23956"/>
                    <a:pt x="37667" y="23915"/>
                  </a:cubicBezTo>
                  <a:cubicBezTo>
                    <a:pt x="37063" y="23875"/>
                    <a:pt x="36538" y="23472"/>
                    <a:pt x="36377" y="22867"/>
                  </a:cubicBezTo>
                  <a:cubicBezTo>
                    <a:pt x="36296" y="22706"/>
                    <a:pt x="36135" y="22504"/>
                    <a:pt x="35974" y="22383"/>
                  </a:cubicBezTo>
                  <a:cubicBezTo>
                    <a:pt x="35933" y="22343"/>
                    <a:pt x="35893" y="22262"/>
                    <a:pt x="35853" y="22222"/>
                  </a:cubicBezTo>
                  <a:cubicBezTo>
                    <a:pt x="35570" y="21899"/>
                    <a:pt x="35248" y="21657"/>
                    <a:pt x="34844" y="21496"/>
                  </a:cubicBezTo>
                  <a:cubicBezTo>
                    <a:pt x="34481" y="21294"/>
                    <a:pt x="34119" y="21012"/>
                    <a:pt x="33917" y="20649"/>
                  </a:cubicBezTo>
                  <a:cubicBezTo>
                    <a:pt x="33635" y="20165"/>
                    <a:pt x="33272" y="19520"/>
                    <a:pt x="32546" y="19358"/>
                  </a:cubicBezTo>
                  <a:cubicBezTo>
                    <a:pt x="32142" y="19278"/>
                    <a:pt x="31739" y="19076"/>
                    <a:pt x="31416" y="18834"/>
                  </a:cubicBezTo>
                  <a:cubicBezTo>
                    <a:pt x="31134" y="18632"/>
                    <a:pt x="30852" y="18471"/>
                    <a:pt x="30529" y="18350"/>
                  </a:cubicBezTo>
                  <a:cubicBezTo>
                    <a:pt x="30529" y="18350"/>
                    <a:pt x="30529" y="18350"/>
                    <a:pt x="30449" y="18229"/>
                  </a:cubicBezTo>
                  <a:cubicBezTo>
                    <a:pt x="30449" y="18189"/>
                    <a:pt x="30408" y="18148"/>
                    <a:pt x="30408" y="18108"/>
                  </a:cubicBezTo>
                  <a:cubicBezTo>
                    <a:pt x="30137" y="17633"/>
                    <a:pt x="29608" y="17214"/>
                    <a:pt x="29086" y="17214"/>
                  </a:cubicBezTo>
                  <a:cubicBezTo>
                    <a:pt x="28988" y="17214"/>
                    <a:pt x="28891" y="17229"/>
                    <a:pt x="28795" y="17261"/>
                  </a:cubicBezTo>
                  <a:cubicBezTo>
                    <a:pt x="28741" y="17283"/>
                    <a:pt x="28684" y="17293"/>
                    <a:pt x="28628" y="17293"/>
                  </a:cubicBezTo>
                  <a:cubicBezTo>
                    <a:pt x="28475" y="17293"/>
                    <a:pt x="28330" y="17218"/>
                    <a:pt x="28271" y="17100"/>
                  </a:cubicBezTo>
                  <a:cubicBezTo>
                    <a:pt x="28150" y="16737"/>
                    <a:pt x="27988" y="16414"/>
                    <a:pt x="27747" y="16132"/>
                  </a:cubicBezTo>
                  <a:cubicBezTo>
                    <a:pt x="27545" y="15930"/>
                    <a:pt x="27384" y="15648"/>
                    <a:pt x="27343" y="15325"/>
                  </a:cubicBezTo>
                  <a:cubicBezTo>
                    <a:pt x="27182" y="14398"/>
                    <a:pt x="26940" y="13430"/>
                    <a:pt x="26537" y="12543"/>
                  </a:cubicBezTo>
                  <a:lnTo>
                    <a:pt x="26537" y="12502"/>
                  </a:lnTo>
                  <a:cubicBezTo>
                    <a:pt x="26093" y="11252"/>
                    <a:pt x="25528" y="10042"/>
                    <a:pt x="24278" y="9357"/>
                  </a:cubicBezTo>
                  <a:lnTo>
                    <a:pt x="24198" y="9276"/>
                  </a:lnTo>
                  <a:cubicBezTo>
                    <a:pt x="23915" y="9195"/>
                    <a:pt x="23714" y="8994"/>
                    <a:pt x="23593" y="8752"/>
                  </a:cubicBezTo>
                  <a:cubicBezTo>
                    <a:pt x="23310" y="8227"/>
                    <a:pt x="22826" y="7905"/>
                    <a:pt x="22262" y="7784"/>
                  </a:cubicBezTo>
                  <a:cubicBezTo>
                    <a:pt x="21939" y="7703"/>
                    <a:pt x="21858" y="7582"/>
                    <a:pt x="21778" y="7421"/>
                  </a:cubicBezTo>
                  <a:cubicBezTo>
                    <a:pt x="21697" y="7219"/>
                    <a:pt x="21657" y="7098"/>
                    <a:pt x="21616" y="6977"/>
                  </a:cubicBezTo>
                  <a:cubicBezTo>
                    <a:pt x="21415" y="6534"/>
                    <a:pt x="21294" y="6050"/>
                    <a:pt x="21213" y="5566"/>
                  </a:cubicBezTo>
                  <a:cubicBezTo>
                    <a:pt x="21173" y="5041"/>
                    <a:pt x="21092" y="4477"/>
                    <a:pt x="21012" y="3993"/>
                  </a:cubicBezTo>
                  <a:cubicBezTo>
                    <a:pt x="20810" y="3106"/>
                    <a:pt x="20770" y="2259"/>
                    <a:pt x="20770" y="1371"/>
                  </a:cubicBezTo>
                  <a:cubicBezTo>
                    <a:pt x="20810" y="1129"/>
                    <a:pt x="20689" y="928"/>
                    <a:pt x="20568" y="766"/>
                  </a:cubicBezTo>
                  <a:cubicBezTo>
                    <a:pt x="20326" y="525"/>
                    <a:pt x="20165" y="283"/>
                    <a:pt x="20003"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6759;p30">
              <a:extLst>
                <a:ext uri="{FF2B5EF4-FFF2-40B4-BE49-F238E27FC236}">
                  <a16:creationId xmlns:a16="http://schemas.microsoft.com/office/drawing/2014/main" id="{C36A3C4A-3FD4-6B46-B168-C2390608BF32}"/>
                </a:ext>
              </a:extLst>
            </p:cNvPr>
            <p:cNvSpPr/>
            <p:nvPr/>
          </p:nvSpPr>
          <p:spPr>
            <a:xfrm>
              <a:off x="2165050" y="1809588"/>
              <a:ext cx="726621" cy="962961"/>
            </a:xfrm>
            <a:custGeom>
              <a:avLst/>
              <a:gdLst/>
              <a:ahLst/>
              <a:cxnLst/>
              <a:rect l="l" t="t" r="r" b="b"/>
              <a:pathLst>
                <a:path w="46541" h="61669" extrusionOk="0">
                  <a:moveTo>
                    <a:pt x="25721" y="0"/>
                  </a:moveTo>
                  <a:cubicBezTo>
                    <a:pt x="18395" y="0"/>
                    <a:pt x="11153" y="1942"/>
                    <a:pt x="4760" y="5694"/>
                  </a:cubicBezTo>
                  <a:lnTo>
                    <a:pt x="5284" y="15212"/>
                  </a:lnTo>
                  <a:cubicBezTo>
                    <a:pt x="5405" y="19366"/>
                    <a:pt x="6050" y="23842"/>
                    <a:pt x="5485" y="27956"/>
                  </a:cubicBezTo>
                  <a:cubicBezTo>
                    <a:pt x="5090" y="27652"/>
                    <a:pt x="4625" y="27508"/>
                    <a:pt x="4160" y="27508"/>
                  </a:cubicBezTo>
                  <a:cubicBezTo>
                    <a:pt x="4010" y="27508"/>
                    <a:pt x="3859" y="27523"/>
                    <a:pt x="3711" y="27553"/>
                  </a:cubicBezTo>
                  <a:cubicBezTo>
                    <a:pt x="3106" y="27714"/>
                    <a:pt x="2783" y="28601"/>
                    <a:pt x="3267" y="28964"/>
                  </a:cubicBezTo>
                  <a:cubicBezTo>
                    <a:pt x="2420" y="29529"/>
                    <a:pt x="1735" y="30255"/>
                    <a:pt x="1251" y="31142"/>
                  </a:cubicBezTo>
                  <a:cubicBezTo>
                    <a:pt x="1130" y="31263"/>
                    <a:pt x="1090" y="31424"/>
                    <a:pt x="1130" y="31586"/>
                  </a:cubicBezTo>
                  <a:cubicBezTo>
                    <a:pt x="1170" y="31868"/>
                    <a:pt x="1493" y="32070"/>
                    <a:pt x="1412" y="32312"/>
                  </a:cubicBezTo>
                  <a:cubicBezTo>
                    <a:pt x="1372" y="32554"/>
                    <a:pt x="928" y="32594"/>
                    <a:pt x="727" y="32796"/>
                  </a:cubicBezTo>
                  <a:cubicBezTo>
                    <a:pt x="243" y="33199"/>
                    <a:pt x="888" y="33925"/>
                    <a:pt x="767" y="34530"/>
                  </a:cubicBezTo>
                  <a:cubicBezTo>
                    <a:pt x="686" y="34852"/>
                    <a:pt x="404" y="35094"/>
                    <a:pt x="202" y="35377"/>
                  </a:cubicBezTo>
                  <a:cubicBezTo>
                    <a:pt x="1" y="35659"/>
                    <a:pt x="1" y="36183"/>
                    <a:pt x="323" y="36264"/>
                  </a:cubicBezTo>
                  <a:cubicBezTo>
                    <a:pt x="350" y="36268"/>
                    <a:pt x="377" y="36270"/>
                    <a:pt x="403" y="36270"/>
                  </a:cubicBezTo>
                  <a:cubicBezTo>
                    <a:pt x="610" y="36270"/>
                    <a:pt x="789" y="36143"/>
                    <a:pt x="969" y="36143"/>
                  </a:cubicBezTo>
                  <a:cubicBezTo>
                    <a:pt x="1372" y="36143"/>
                    <a:pt x="1574" y="36586"/>
                    <a:pt x="1614" y="36949"/>
                  </a:cubicBezTo>
                  <a:cubicBezTo>
                    <a:pt x="1574" y="37312"/>
                    <a:pt x="1574" y="37675"/>
                    <a:pt x="1654" y="38038"/>
                  </a:cubicBezTo>
                  <a:cubicBezTo>
                    <a:pt x="1775" y="38442"/>
                    <a:pt x="2138" y="38684"/>
                    <a:pt x="2380" y="39006"/>
                  </a:cubicBezTo>
                  <a:cubicBezTo>
                    <a:pt x="2582" y="39248"/>
                    <a:pt x="2703" y="39530"/>
                    <a:pt x="2824" y="39813"/>
                  </a:cubicBezTo>
                  <a:lnTo>
                    <a:pt x="3308" y="41144"/>
                  </a:lnTo>
                  <a:cubicBezTo>
                    <a:pt x="3993" y="42676"/>
                    <a:pt x="4437" y="44249"/>
                    <a:pt x="4719" y="45902"/>
                  </a:cubicBezTo>
                  <a:cubicBezTo>
                    <a:pt x="4679" y="46346"/>
                    <a:pt x="4880" y="46830"/>
                    <a:pt x="5203" y="47193"/>
                  </a:cubicBezTo>
                  <a:cubicBezTo>
                    <a:pt x="5526" y="47395"/>
                    <a:pt x="5969" y="47354"/>
                    <a:pt x="6373" y="47516"/>
                  </a:cubicBezTo>
                  <a:cubicBezTo>
                    <a:pt x="6736" y="47677"/>
                    <a:pt x="6978" y="48242"/>
                    <a:pt x="6615" y="48403"/>
                  </a:cubicBezTo>
                  <a:cubicBezTo>
                    <a:pt x="8470" y="48967"/>
                    <a:pt x="10002" y="50339"/>
                    <a:pt x="10769" y="52113"/>
                  </a:cubicBezTo>
                  <a:cubicBezTo>
                    <a:pt x="10849" y="52436"/>
                    <a:pt x="11011" y="52718"/>
                    <a:pt x="11252" y="53000"/>
                  </a:cubicBezTo>
                  <a:cubicBezTo>
                    <a:pt x="11736" y="53484"/>
                    <a:pt x="12664" y="53363"/>
                    <a:pt x="13108" y="53888"/>
                  </a:cubicBezTo>
                  <a:cubicBezTo>
                    <a:pt x="13269" y="54089"/>
                    <a:pt x="13350" y="54291"/>
                    <a:pt x="13430" y="54533"/>
                  </a:cubicBezTo>
                  <a:cubicBezTo>
                    <a:pt x="13955" y="55783"/>
                    <a:pt x="14721" y="56953"/>
                    <a:pt x="15648" y="57961"/>
                  </a:cubicBezTo>
                  <a:cubicBezTo>
                    <a:pt x="15971" y="58405"/>
                    <a:pt x="16374" y="58808"/>
                    <a:pt x="16858" y="59090"/>
                  </a:cubicBezTo>
                  <a:cubicBezTo>
                    <a:pt x="17409" y="59382"/>
                    <a:pt x="18013" y="59517"/>
                    <a:pt x="18605" y="59517"/>
                  </a:cubicBezTo>
                  <a:cubicBezTo>
                    <a:pt x="18750" y="59517"/>
                    <a:pt x="18894" y="59509"/>
                    <a:pt x="19036" y="59493"/>
                  </a:cubicBezTo>
                  <a:cubicBezTo>
                    <a:pt x="20044" y="59453"/>
                    <a:pt x="21052" y="59332"/>
                    <a:pt x="22020" y="59090"/>
                  </a:cubicBezTo>
                  <a:cubicBezTo>
                    <a:pt x="23429" y="60751"/>
                    <a:pt x="25451" y="61669"/>
                    <a:pt x="27596" y="61669"/>
                  </a:cubicBezTo>
                  <a:cubicBezTo>
                    <a:pt x="27847" y="61669"/>
                    <a:pt x="28099" y="61656"/>
                    <a:pt x="28352" y="61631"/>
                  </a:cubicBezTo>
                  <a:cubicBezTo>
                    <a:pt x="29215" y="61531"/>
                    <a:pt x="30106" y="61268"/>
                    <a:pt x="30979" y="61268"/>
                  </a:cubicBezTo>
                  <a:cubicBezTo>
                    <a:pt x="31166" y="61268"/>
                    <a:pt x="31353" y="61280"/>
                    <a:pt x="31538" y="61308"/>
                  </a:cubicBezTo>
                  <a:cubicBezTo>
                    <a:pt x="31941" y="61429"/>
                    <a:pt x="32345" y="61470"/>
                    <a:pt x="32788" y="61470"/>
                  </a:cubicBezTo>
                  <a:cubicBezTo>
                    <a:pt x="33151" y="61349"/>
                    <a:pt x="33474" y="61187"/>
                    <a:pt x="33796" y="60905"/>
                  </a:cubicBezTo>
                  <a:cubicBezTo>
                    <a:pt x="35127" y="59937"/>
                    <a:pt x="36619" y="59211"/>
                    <a:pt x="38233" y="58727"/>
                  </a:cubicBezTo>
                  <a:cubicBezTo>
                    <a:pt x="38636" y="58646"/>
                    <a:pt x="39039" y="58485"/>
                    <a:pt x="39362" y="58243"/>
                  </a:cubicBezTo>
                  <a:cubicBezTo>
                    <a:pt x="39725" y="58001"/>
                    <a:pt x="39886" y="57517"/>
                    <a:pt x="39765" y="57114"/>
                  </a:cubicBezTo>
                  <a:cubicBezTo>
                    <a:pt x="39362" y="56106"/>
                    <a:pt x="37426" y="56791"/>
                    <a:pt x="37023" y="55783"/>
                  </a:cubicBezTo>
                  <a:cubicBezTo>
                    <a:pt x="36821" y="55219"/>
                    <a:pt x="37386" y="54614"/>
                    <a:pt x="37305" y="53968"/>
                  </a:cubicBezTo>
                  <a:cubicBezTo>
                    <a:pt x="37265" y="53363"/>
                    <a:pt x="36619" y="52960"/>
                    <a:pt x="36015" y="52758"/>
                  </a:cubicBezTo>
                  <a:cubicBezTo>
                    <a:pt x="35410" y="52557"/>
                    <a:pt x="34724" y="52436"/>
                    <a:pt x="34361" y="51912"/>
                  </a:cubicBezTo>
                  <a:cubicBezTo>
                    <a:pt x="34200" y="51629"/>
                    <a:pt x="34079" y="51347"/>
                    <a:pt x="33958" y="51105"/>
                  </a:cubicBezTo>
                  <a:cubicBezTo>
                    <a:pt x="33586" y="50361"/>
                    <a:pt x="32837" y="49926"/>
                    <a:pt x="32027" y="49926"/>
                  </a:cubicBezTo>
                  <a:cubicBezTo>
                    <a:pt x="31958" y="49926"/>
                    <a:pt x="31889" y="49929"/>
                    <a:pt x="31820" y="49935"/>
                  </a:cubicBezTo>
                  <a:cubicBezTo>
                    <a:pt x="31457" y="49169"/>
                    <a:pt x="31861" y="48282"/>
                    <a:pt x="32667" y="48040"/>
                  </a:cubicBezTo>
                  <a:cubicBezTo>
                    <a:pt x="32816" y="48010"/>
                    <a:pt x="32965" y="48002"/>
                    <a:pt x="33112" y="48002"/>
                  </a:cubicBezTo>
                  <a:cubicBezTo>
                    <a:pt x="33273" y="48002"/>
                    <a:pt x="33431" y="48012"/>
                    <a:pt x="33584" y="48012"/>
                  </a:cubicBezTo>
                  <a:cubicBezTo>
                    <a:pt x="33670" y="48012"/>
                    <a:pt x="33755" y="48009"/>
                    <a:pt x="33837" y="48000"/>
                  </a:cubicBezTo>
                  <a:cubicBezTo>
                    <a:pt x="34603" y="47798"/>
                    <a:pt x="35006" y="46951"/>
                    <a:pt x="35006" y="46185"/>
                  </a:cubicBezTo>
                  <a:cubicBezTo>
                    <a:pt x="34926" y="45378"/>
                    <a:pt x="34805" y="44612"/>
                    <a:pt x="34643" y="43886"/>
                  </a:cubicBezTo>
                  <a:cubicBezTo>
                    <a:pt x="34522" y="43120"/>
                    <a:pt x="34684" y="42233"/>
                    <a:pt x="35289" y="41749"/>
                  </a:cubicBezTo>
                  <a:cubicBezTo>
                    <a:pt x="35853" y="41386"/>
                    <a:pt x="36619" y="41386"/>
                    <a:pt x="36982" y="40821"/>
                  </a:cubicBezTo>
                  <a:cubicBezTo>
                    <a:pt x="37144" y="40619"/>
                    <a:pt x="37224" y="40377"/>
                    <a:pt x="37265" y="40135"/>
                  </a:cubicBezTo>
                  <a:cubicBezTo>
                    <a:pt x="37466" y="39127"/>
                    <a:pt x="37668" y="38119"/>
                    <a:pt x="37870" y="37151"/>
                  </a:cubicBezTo>
                  <a:cubicBezTo>
                    <a:pt x="38112" y="35982"/>
                    <a:pt x="39080" y="35457"/>
                    <a:pt x="39967" y="34691"/>
                  </a:cubicBezTo>
                  <a:cubicBezTo>
                    <a:pt x="40128" y="34570"/>
                    <a:pt x="40289" y="34409"/>
                    <a:pt x="40410" y="34247"/>
                  </a:cubicBezTo>
                  <a:cubicBezTo>
                    <a:pt x="41661" y="32594"/>
                    <a:pt x="40733" y="30295"/>
                    <a:pt x="40935" y="28238"/>
                  </a:cubicBezTo>
                  <a:cubicBezTo>
                    <a:pt x="41015" y="27633"/>
                    <a:pt x="41177" y="27069"/>
                    <a:pt x="41338" y="26504"/>
                  </a:cubicBezTo>
                  <a:lnTo>
                    <a:pt x="42064" y="24004"/>
                  </a:lnTo>
                  <a:cubicBezTo>
                    <a:pt x="42145" y="23600"/>
                    <a:pt x="42266" y="23238"/>
                    <a:pt x="42508" y="22915"/>
                  </a:cubicBezTo>
                  <a:cubicBezTo>
                    <a:pt x="42911" y="22471"/>
                    <a:pt x="43435" y="22108"/>
                    <a:pt x="44000" y="21907"/>
                  </a:cubicBezTo>
                  <a:cubicBezTo>
                    <a:pt x="44927" y="21544"/>
                    <a:pt x="45815" y="20979"/>
                    <a:pt x="46540" y="20294"/>
                  </a:cubicBezTo>
                  <a:cubicBezTo>
                    <a:pt x="46258" y="19931"/>
                    <a:pt x="45895" y="19648"/>
                    <a:pt x="45492" y="19447"/>
                  </a:cubicBezTo>
                  <a:lnTo>
                    <a:pt x="45411" y="19366"/>
                  </a:lnTo>
                  <a:cubicBezTo>
                    <a:pt x="45169" y="19285"/>
                    <a:pt x="44927" y="19084"/>
                    <a:pt x="44806" y="18842"/>
                  </a:cubicBezTo>
                  <a:cubicBezTo>
                    <a:pt x="44524" y="18317"/>
                    <a:pt x="44040" y="17995"/>
                    <a:pt x="43516" y="17874"/>
                  </a:cubicBezTo>
                  <a:cubicBezTo>
                    <a:pt x="43193" y="17793"/>
                    <a:pt x="43072" y="17672"/>
                    <a:pt x="42991" y="17511"/>
                  </a:cubicBezTo>
                  <a:cubicBezTo>
                    <a:pt x="42911" y="17309"/>
                    <a:pt x="42911" y="17188"/>
                    <a:pt x="42830" y="17067"/>
                  </a:cubicBezTo>
                  <a:cubicBezTo>
                    <a:pt x="42629" y="16624"/>
                    <a:pt x="42508" y="16140"/>
                    <a:pt x="42427" y="15656"/>
                  </a:cubicBezTo>
                  <a:cubicBezTo>
                    <a:pt x="42387" y="15131"/>
                    <a:pt x="42306" y="14567"/>
                    <a:pt x="42225" y="14083"/>
                  </a:cubicBezTo>
                  <a:cubicBezTo>
                    <a:pt x="42064" y="13196"/>
                    <a:pt x="41983" y="12349"/>
                    <a:pt x="42024" y="11461"/>
                  </a:cubicBezTo>
                  <a:cubicBezTo>
                    <a:pt x="42024" y="11219"/>
                    <a:pt x="41943" y="11018"/>
                    <a:pt x="41782" y="10856"/>
                  </a:cubicBezTo>
                  <a:cubicBezTo>
                    <a:pt x="41338" y="10252"/>
                    <a:pt x="40854" y="9647"/>
                    <a:pt x="40935" y="8880"/>
                  </a:cubicBezTo>
                  <a:cubicBezTo>
                    <a:pt x="40975" y="8558"/>
                    <a:pt x="40814" y="8235"/>
                    <a:pt x="40491" y="8074"/>
                  </a:cubicBezTo>
                  <a:cubicBezTo>
                    <a:pt x="40128" y="7872"/>
                    <a:pt x="39805" y="7630"/>
                    <a:pt x="39523" y="7348"/>
                  </a:cubicBezTo>
                  <a:cubicBezTo>
                    <a:pt x="39080" y="6904"/>
                    <a:pt x="38515" y="6541"/>
                    <a:pt x="37910" y="6380"/>
                  </a:cubicBezTo>
                  <a:cubicBezTo>
                    <a:pt x="37910" y="6380"/>
                    <a:pt x="37910" y="6340"/>
                    <a:pt x="37870" y="6340"/>
                  </a:cubicBezTo>
                  <a:cubicBezTo>
                    <a:pt x="37870" y="6299"/>
                    <a:pt x="37789" y="6219"/>
                    <a:pt x="37749" y="6178"/>
                  </a:cubicBezTo>
                  <a:cubicBezTo>
                    <a:pt x="37466" y="5896"/>
                    <a:pt x="37265" y="5533"/>
                    <a:pt x="37144" y="5170"/>
                  </a:cubicBezTo>
                  <a:cubicBezTo>
                    <a:pt x="37063" y="5009"/>
                    <a:pt x="37023" y="4847"/>
                    <a:pt x="36942" y="4686"/>
                  </a:cubicBezTo>
                  <a:lnTo>
                    <a:pt x="36942" y="4565"/>
                  </a:lnTo>
                  <a:lnTo>
                    <a:pt x="36942" y="4081"/>
                  </a:lnTo>
                  <a:cubicBezTo>
                    <a:pt x="37031" y="4148"/>
                    <a:pt x="37132" y="4178"/>
                    <a:pt x="37238" y="4178"/>
                  </a:cubicBezTo>
                  <a:cubicBezTo>
                    <a:pt x="37325" y="4178"/>
                    <a:pt x="37416" y="4158"/>
                    <a:pt x="37507" y="4122"/>
                  </a:cubicBezTo>
                  <a:cubicBezTo>
                    <a:pt x="37708" y="4001"/>
                    <a:pt x="37870" y="3759"/>
                    <a:pt x="37587" y="3315"/>
                  </a:cubicBezTo>
                  <a:lnTo>
                    <a:pt x="37587" y="3275"/>
                  </a:lnTo>
                  <a:cubicBezTo>
                    <a:pt x="37507" y="3073"/>
                    <a:pt x="37386" y="2912"/>
                    <a:pt x="37224" y="2831"/>
                  </a:cubicBezTo>
                  <a:cubicBezTo>
                    <a:pt x="36579" y="2428"/>
                    <a:pt x="36015" y="1903"/>
                    <a:pt x="35652" y="1258"/>
                  </a:cubicBezTo>
                  <a:cubicBezTo>
                    <a:pt x="34845" y="1016"/>
                    <a:pt x="34079" y="855"/>
                    <a:pt x="33272" y="694"/>
                  </a:cubicBezTo>
                  <a:cubicBezTo>
                    <a:pt x="30766" y="229"/>
                    <a:pt x="28238" y="0"/>
                    <a:pt x="25721" y="0"/>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6760;p30">
              <a:extLst>
                <a:ext uri="{FF2B5EF4-FFF2-40B4-BE49-F238E27FC236}">
                  <a16:creationId xmlns:a16="http://schemas.microsoft.com/office/drawing/2014/main" id="{9E32642C-918B-DC4E-B234-362B00A63A88}"/>
                </a:ext>
              </a:extLst>
            </p:cNvPr>
            <p:cNvSpPr/>
            <p:nvPr/>
          </p:nvSpPr>
          <p:spPr>
            <a:xfrm>
              <a:off x="2111531" y="1468536"/>
              <a:ext cx="644765" cy="499883"/>
            </a:xfrm>
            <a:custGeom>
              <a:avLst/>
              <a:gdLst/>
              <a:ahLst/>
              <a:cxnLst/>
              <a:rect l="l" t="t" r="r" b="b"/>
              <a:pathLst>
                <a:path w="41298" h="32013" extrusionOk="0">
                  <a:moveTo>
                    <a:pt x="3088" y="1"/>
                  </a:moveTo>
                  <a:cubicBezTo>
                    <a:pt x="2477" y="1"/>
                    <a:pt x="1869" y="98"/>
                    <a:pt x="1291" y="274"/>
                  </a:cubicBezTo>
                  <a:cubicBezTo>
                    <a:pt x="888" y="395"/>
                    <a:pt x="485" y="556"/>
                    <a:pt x="41" y="718"/>
                  </a:cubicBezTo>
                  <a:lnTo>
                    <a:pt x="1" y="839"/>
                  </a:lnTo>
                  <a:lnTo>
                    <a:pt x="10849" y="31408"/>
                  </a:lnTo>
                  <a:lnTo>
                    <a:pt x="33595" y="31206"/>
                  </a:lnTo>
                  <a:lnTo>
                    <a:pt x="36176" y="32013"/>
                  </a:lnTo>
                  <a:lnTo>
                    <a:pt x="36781" y="30400"/>
                  </a:lnTo>
                  <a:cubicBezTo>
                    <a:pt x="38394" y="28988"/>
                    <a:pt x="39201" y="28383"/>
                    <a:pt x="39201" y="28383"/>
                  </a:cubicBezTo>
                  <a:lnTo>
                    <a:pt x="40693" y="27335"/>
                  </a:lnTo>
                  <a:cubicBezTo>
                    <a:pt x="40652" y="27254"/>
                    <a:pt x="40572" y="27133"/>
                    <a:pt x="40572" y="27052"/>
                  </a:cubicBezTo>
                  <a:cubicBezTo>
                    <a:pt x="40531" y="26931"/>
                    <a:pt x="40410" y="26730"/>
                    <a:pt x="40330" y="26528"/>
                  </a:cubicBezTo>
                  <a:lnTo>
                    <a:pt x="40330" y="26407"/>
                  </a:lnTo>
                  <a:lnTo>
                    <a:pt x="40330" y="25923"/>
                  </a:lnTo>
                  <a:cubicBezTo>
                    <a:pt x="40419" y="25990"/>
                    <a:pt x="40532" y="26020"/>
                    <a:pt x="40643" y="26020"/>
                  </a:cubicBezTo>
                  <a:cubicBezTo>
                    <a:pt x="40733" y="26020"/>
                    <a:pt x="40822" y="26000"/>
                    <a:pt x="40894" y="25964"/>
                  </a:cubicBezTo>
                  <a:cubicBezTo>
                    <a:pt x="41096" y="25843"/>
                    <a:pt x="41298" y="25601"/>
                    <a:pt x="41015" y="25157"/>
                  </a:cubicBezTo>
                  <a:lnTo>
                    <a:pt x="41015" y="25117"/>
                  </a:lnTo>
                  <a:cubicBezTo>
                    <a:pt x="40935" y="24915"/>
                    <a:pt x="40773" y="24754"/>
                    <a:pt x="40612" y="24673"/>
                  </a:cubicBezTo>
                  <a:cubicBezTo>
                    <a:pt x="39886" y="24229"/>
                    <a:pt x="39281" y="23624"/>
                    <a:pt x="38918" y="22858"/>
                  </a:cubicBezTo>
                  <a:cubicBezTo>
                    <a:pt x="38838" y="22737"/>
                    <a:pt x="38797" y="22616"/>
                    <a:pt x="38717" y="22455"/>
                  </a:cubicBezTo>
                  <a:cubicBezTo>
                    <a:pt x="38555" y="21971"/>
                    <a:pt x="38273" y="21527"/>
                    <a:pt x="37870" y="21205"/>
                  </a:cubicBezTo>
                  <a:cubicBezTo>
                    <a:pt x="37547" y="20317"/>
                    <a:pt x="37023" y="19511"/>
                    <a:pt x="36378" y="18825"/>
                  </a:cubicBezTo>
                  <a:lnTo>
                    <a:pt x="36257" y="18664"/>
                  </a:lnTo>
                  <a:cubicBezTo>
                    <a:pt x="36136" y="18382"/>
                    <a:pt x="36015" y="18099"/>
                    <a:pt x="35853" y="17817"/>
                  </a:cubicBezTo>
                  <a:cubicBezTo>
                    <a:pt x="35571" y="17373"/>
                    <a:pt x="35410" y="16889"/>
                    <a:pt x="35289" y="16365"/>
                  </a:cubicBezTo>
                  <a:cubicBezTo>
                    <a:pt x="35248" y="16002"/>
                    <a:pt x="35047" y="15639"/>
                    <a:pt x="34764" y="15397"/>
                  </a:cubicBezTo>
                  <a:cubicBezTo>
                    <a:pt x="34724" y="15357"/>
                    <a:pt x="34684" y="15317"/>
                    <a:pt x="34684" y="15317"/>
                  </a:cubicBezTo>
                  <a:cubicBezTo>
                    <a:pt x="34684" y="15276"/>
                    <a:pt x="34684" y="15236"/>
                    <a:pt x="34724" y="15196"/>
                  </a:cubicBezTo>
                  <a:lnTo>
                    <a:pt x="34724" y="15155"/>
                  </a:lnTo>
                  <a:cubicBezTo>
                    <a:pt x="34805" y="14954"/>
                    <a:pt x="34845" y="14712"/>
                    <a:pt x="34764" y="14550"/>
                  </a:cubicBezTo>
                  <a:lnTo>
                    <a:pt x="34764" y="14550"/>
                  </a:lnTo>
                  <a:cubicBezTo>
                    <a:pt x="34946" y="14651"/>
                    <a:pt x="35137" y="14702"/>
                    <a:pt x="35334" y="14702"/>
                  </a:cubicBezTo>
                  <a:cubicBezTo>
                    <a:pt x="35531" y="14702"/>
                    <a:pt x="35732" y="14651"/>
                    <a:pt x="35934" y="14550"/>
                  </a:cubicBezTo>
                  <a:cubicBezTo>
                    <a:pt x="36297" y="14308"/>
                    <a:pt x="36458" y="13865"/>
                    <a:pt x="36378" y="13462"/>
                  </a:cubicBezTo>
                  <a:cubicBezTo>
                    <a:pt x="36418" y="12534"/>
                    <a:pt x="36539" y="11606"/>
                    <a:pt x="36861" y="10719"/>
                  </a:cubicBezTo>
                  <a:lnTo>
                    <a:pt x="36942" y="10396"/>
                  </a:lnTo>
                  <a:cubicBezTo>
                    <a:pt x="37345" y="9066"/>
                    <a:pt x="37063" y="7856"/>
                    <a:pt x="36136" y="6606"/>
                  </a:cubicBezTo>
                  <a:cubicBezTo>
                    <a:pt x="35974" y="5839"/>
                    <a:pt x="35652" y="5113"/>
                    <a:pt x="35208" y="4468"/>
                  </a:cubicBezTo>
                  <a:cubicBezTo>
                    <a:pt x="35208" y="4307"/>
                    <a:pt x="35168" y="4145"/>
                    <a:pt x="35047" y="4025"/>
                  </a:cubicBezTo>
                  <a:cubicBezTo>
                    <a:pt x="34926" y="3904"/>
                    <a:pt x="34764" y="3863"/>
                    <a:pt x="34603" y="3863"/>
                  </a:cubicBezTo>
                  <a:lnTo>
                    <a:pt x="34522" y="3863"/>
                  </a:lnTo>
                  <a:cubicBezTo>
                    <a:pt x="34240" y="3863"/>
                    <a:pt x="33998" y="3944"/>
                    <a:pt x="33756" y="4065"/>
                  </a:cubicBezTo>
                  <a:cubicBezTo>
                    <a:pt x="33541" y="4233"/>
                    <a:pt x="33282" y="4329"/>
                    <a:pt x="33015" y="4329"/>
                  </a:cubicBezTo>
                  <a:cubicBezTo>
                    <a:pt x="32832" y="4329"/>
                    <a:pt x="32646" y="4284"/>
                    <a:pt x="32466" y="4186"/>
                  </a:cubicBezTo>
                  <a:cubicBezTo>
                    <a:pt x="32297" y="4068"/>
                    <a:pt x="32100" y="4013"/>
                    <a:pt x="31902" y="4013"/>
                  </a:cubicBezTo>
                  <a:cubicBezTo>
                    <a:pt x="31626" y="4013"/>
                    <a:pt x="31346" y="4119"/>
                    <a:pt x="31135" y="4307"/>
                  </a:cubicBezTo>
                  <a:cubicBezTo>
                    <a:pt x="31054" y="4347"/>
                    <a:pt x="30973" y="4428"/>
                    <a:pt x="30893" y="4508"/>
                  </a:cubicBezTo>
                  <a:cubicBezTo>
                    <a:pt x="30772" y="4629"/>
                    <a:pt x="30691" y="4710"/>
                    <a:pt x="30651" y="4710"/>
                  </a:cubicBezTo>
                  <a:cubicBezTo>
                    <a:pt x="30409" y="4387"/>
                    <a:pt x="30086" y="4145"/>
                    <a:pt x="29723" y="4025"/>
                  </a:cubicBezTo>
                  <a:cubicBezTo>
                    <a:pt x="29441" y="3904"/>
                    <a:pt x="29159" y="3742"/>
                    <a:pt x="28997" y="3500"/>
                  </a:cubicBezTo>
                  <a:cubicBezTo>
                    <a:pt x="28917" y="3379"/>
                    <a:pt x="28796" y="3339"/>
                    <a:pt x="28634" y="3339"/>
                  </a:cubicBezTo>
                  <a:cubicBezTo>
                    <a:pt x="28591" y="3328"/>
                    <a:pt x="28545" y="3323"/>
                    <a:pt x="28498" y="3323"/>
                  </a:cubicBezTo>
                  <a:cubicBezTo>
                    <a:pt x="28371" y="3323"/>
                    <a:pt x="28239" y="3361"/>
                    <a:pt x="28150" y="3420"/>
                  </a:cubicBezTo>
                  <a:cubicBezTo>
                    <a:pt x="28041" y="3529"/>
                    <a:pt x="27948" y="3572"/>
                    <a:pt x="27846" y="3572"/>
                  </a:cubicBezTo>
                  <a:cubicBezTo>
                    <a:pt x="27722" y="3572"/>
                    <a:pt x="27583" y="3508"/>
                    <a:pt x="27384" y="3420"/>
                  </a:cubicBezTo>
                  <a:cubicBezTo>
                    <a:pt x="27263" y="3379"/>
                    <a:pt x="27183" y="3339"/>
                    <a:pt x="27062" y="3299"/>
                  </a:cubicBezTo>
                  <a:cubicBezTo>
                    <a:pt x="26884" y="3232"/>
                    <a:pt x="26706" y="3202"/>
                    <a:pt x="26529" y="3202"/>
                  </a:cubicBezTo>
                  <a:cubicBezTo>
                    <a:pt x="26384" y="3202"/>
                    <a:pt x="26239" y="3222"/>
                    <a:pt x="26094" y="3258"/>
                  </a:cubicBezTo>
                  <a:cubicBezTo>
                    <a:pt x="24924" y="3581"/>
                    <a:pt x="23835" y="4105"/>
                    <a:pt x="22827" y="4791"/>
                  </a:cubicBezTo>
                  <a:cubicBezTo>
                    <a:pt x="22746" y="4871"/>
                    <a:pt x="22666" y="4952"/>
                    <a:pt x="22585" y="5033"/>
                  </a:cubicBezTo>
                  <a:cubicBezTo>
                    <a:pt x="22236" y="5318"/>
                    <a:pt x="21912" y="5579"/>
                    <a:pt x="21515" y="5579"/>
                  </a:cubicBezTo>
                  <a:cubicBezTo>
                    <a:pt x="21407" y="5579"/>
                    <a:pt x="21294" y="5560"/>
                    <a:pt x="21173" y="5517"/>
                  </a:cubicBezTo>
                  <a:cubicBezTo>
                    <a:pt x="20804" y="5147"/>
                    <a:pt x="20333" y="4947"/>
                    <a:pt x="19823" y="4947"/>
                  </a:cubicBezTo>
                  <a:cubicBezTo>
                    <a:pt x="19776" y="4947"/>
                    <a:pt x="19729" y="4949"/>
                    <a:pt x="19681" y="4952"/>
                  </a:cubicBezTo>
                  <a:lnTo>
                    <a:pt x="19238" y="4952"/>
                  </a:lnTo>
                  <a:cubicBezTo>
                    <a:pt x="19194" y="4963"/>
                    <a:pt x="19148" y="4968"/>
                    <a:pt x="19101" y="4968"/>
                  </a:cubicBezTo>
                  <a:cubicBezTo>
                    <a:pt x="18971" y="4968"/>
                    <a:pt x="18831" y="4930"/>
                    <a:pt x="18713" y="4871"/>
                  </a:cubicBezTo>
                  <a:cubicBezTo>
                    <a:pt x="18431" y="4710"/>
                    <a:pt x="18108" y="4589"/>
                    <a:pt x="17786" y="4549"/>
                  </a:cubicBezTo>
                  <a:cubicBezTo>
                    <a:pt x="17504" y="4468"/>
                    <a:pt x="17262" y="4387"/>
                    <a:pt x="17020" y="4266"/>
                  </a:cubicBezTo>
                  <a:cubicBezTo>
                    <a:pt x="16334" y="3944"/>
                    <a:pt x="15648" y="3783"/>
                    <a:pt x="14922" y="3783"/>
                  </a:cubicBezTo>
                  <a:cubicBezTo>
                    <a:pt x="14640" y="3783"/>
                    <a:pt x="14318" y="3742"/>
                    <a:pt x="14076" y="3742"/>
                  </a:cubicBezTo>
                  <a:cubicBezTo>
                    <a:pt x="13746" y="3626"/>
                    <a:pt x="13416" y="3565"/>
                    <a:pt x="13091" y="3565"/>
                  </a:cubicBezTo>
                  <a:cubicBezTo>
                    <a:pt x="12740" y="3565"/>
                    <a:pt x="12394" y="3636"/>
                    <a:pt x="12059" y="3783"/>
                  </a:cubicBezTo>
                  <a:cubicBezTo>
                    <a:pt x="11931" y="3830"/>
                    <a:pt x="11848" y="3859"/>
                    <a:pt x="11789" y="3859"/>
                  </a:cubicBezTo>
                  <a:cubicBezTo>
                    <a:pt x="11698" y="3859"/>
                    <a:pt x="11664" y="3792"/>
                    <a:pt x="11615" y="3621"/>
                  </a:cubicBezTo>
                  <a:cubicBezTo>
                    <a:pt x="11225" y="2690"/>
                    <a:pt x="10924" y="2408"/>
                    <a:pt x="10279" y="2408"/>
                  </a:cubicBezTo>
                  <a:cubicBezTo>
                    <a:pt x="10058" y="2408"/>
                    <a:pt x="9797" y="2441"/>
                    <a:pt x="9478" y="2492"/>
                  </a:cubicBezTo>
                  <a:cubicBezTo>
                    <a:pt x="9367" y="2540"/>
                    <a:pt x="9243" y="2562"/>
                    <a:pt x="9116" y="2562"/>
                  </a:cubicBezTo>
                  <a:cubicBezTo>
                    <a:pt x="8922" y="2562"/>
                    <a:pt x="8721" y="2509"/>
                    <a:pt x="8550" y="2411"/>
                  </a:cubicBezTo>
                  <a:cubicBezTo>
                    <a:pt x="8188" y="2121"/>
                    <a:pt x="7760" y="1962"/>
                    <a:pt x="7297" y="1962"/>
                  </a:cubicBezTo>
                  <a:cubicBezTo>
                    <a:pt x="7244" y="1962"/>
                    <a:pt x="7192" y="1964"/>
                    <a:pt x="7139" y="1968"/>
                  </a:cubicBezTo>
                  <a:cubicBezTo>
                    <a:pt x="6695" y="1968"/>
                    <a:pt x="6494" y="1806"/>
                    <a:pt x="6494" y="1403"/>
                  </a:cubicBezTo>
                  <a:cubicBezTo>
                    <a:pt x="6494" y="1363"/>
                    <a:pt x="6494" y="1363"/>
                    <a:pt x="6494" y="1322"/>
                  </a:cubicBezTo>
                  <a:cubicBezTo>
                    <a:pt x="6494" y="1161"/>
                    <a:pt x="6494" y="758"/>
                    <a:pt x="6050" y="677"/>
                  </a:cubicBezTo>
                  <a:cubicBezTo>
                    <a:pt x="5727" y="637"/>
                    <a:pt x="5445" y="516"/>
                    <a:pt x="5163" y="395"/>
                  </a:cubicBezTo>
                  <a:cubicBezTo>
                    <a:pt x="4840" y="274"/>
                    <a:pt x="4518" y="153"/>
                    <a:pt x="4195" y="113"/>
                  </a:cubicBezTo>
                  <a:cubicBezTo>
                    <a:pt x="3830" y="36"/>
                    <a:pt x="3458" y="1"/>
                    <a:pt x="3088"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6761;p30">
              <a:extLst>
                <a:ext uri="{FF2B5EF4-FFF2-40B4-BE49-F238E27FC236}">
                  <a16:creationId xmlns:a16="http://schemas.microsoft.com/office/drawing/2014/main" id="{162BB25D-1C38-524C-B4ED-B360544BDC95}"/>
                </a:ext>
              </a:extLst>
            </p:cNvPr>
            <p:cNvSpPr/>
            <p:nvPr/>
          </p:nvSpPr>
          <p:spPr>
            <a:xfrm>
              <a:off x="1516527" y="1262550"/>
              <a:ext cx="346316" cy="450821"/>
            </a:xfrm>
            <a:custGeom>
              <a:avLst/>
              <a:gdLst/>
              <a:ahLst/>
              <a:cxnLst/>
              <a:rect l="l" t="t" r="r" b="b"/>
              <a:pathLst>
                <a:path w="22182" h="28871" extrusionOk="0">
                  <a:moveTo>
                    <a:pt x="11013" y="1"/>
                  </a:moveTo>
                  <a:cubicBezTo>
                    <a:pt x="10463" y="1"/>
                    <a:pt x="9891" y="124"/>
                    <a:pt x="9357" y="480"/>
                  </a:cubicBezTo>
                  <a:cubicBezTo>
                    <a:pt x="8873" y="803"/>
                    <a:pt x="8268" y="964"/>
                    <a:pt x="7663" y="964"/>
                  </a:cubicBezTo>
                  <a:cubicBezTo>
                    <a:pt x="7300" y="964"/>
                    <a:pt x="6937" y="1004"/>
                    <a:pt x="6574" y="1085"/>
                  </a:cubicBezTo>
                  <a:cubicBezTo>
                    <a:pt x="6534" y="1004"/>
                    <a:pt x="6453" y="924"/>
                    <a:pt x="6332" y="883"/>
                  </a:cubicBezTo>
                  <a:cubicBezTo>
                    <a:pt x="6171" y="722"/>
                    <a:pt x="5929" y="601"/>
                    <a:pt x="5727" y="561"/>
                  </a:cubicBezTo>
                  <a:cubicBezTo>
                    <a:pt x="5647" y="561"/>
                    <a:pt x="5566" y="520"/>
                    <a:pt x="5485" y="480"/>
                  </a:cubicBezTo>
                  <a:cubicBezTo>
                    <a:pt x="5330" y="413"/>
                    <a:pt x="5175" y="383"/>
                    <a:pt x="5019" y="383"/>
                  </a:cubicBezTo>
                  <a:cubicBezTo>
                    <a:pt x="4892" y="383"/>
                    <a:pt x="4765" y="403"/>
                    <a:pt x="4639" y="440"/>
                  </a:cubicBezTo>
                  <a:cubicBezTo>
                    <a:pt x="4477" y="520"/>
                    <a:pt x="4397" y="641"/>
                    <a:pt x="4356" y="762"/>
                  </a:cubicBezTo>
                  <a:cubicBezTo>
                    <a:pt x="4356" y="803"/>
                    <a:pt x="4356" y="803"/>
                    <a:pt x="4316" y="843"/>
                  </a:cubicBezTo>
                  <a:lnTo>
                    <a:pt x="4235" y="803"/>
                  </a:lnTo>
                  <a:lnTo>
                    <a:pt x="4155" y="803"/>
                  </a:lnTo>
                  <a:cubicBezTo>
                    <a:pt x="4074" y="803"/>
                    <a:pt x="3993" y="803"/>
                    <a:pt x="3872" y="762"/>
                  </a:cubicBezTo>
                  <a:cubicBezTo>
                    <a:pt x="3792" y="762"/>
                    <a:pt x="3711" y="762"/>
                    <a:pt x="3630" y="722"/>
                  </a:cubicBezTo>
                  <a:cubicBezTo>
                    <a:pt x="3488" y="436"/>
                    <a:pt x="3203" y="272"/>
                    <a:pt x="2906" y="272"/>
                  </a:cubicBezTo>
                  <a:cubicBezTo>
                    <a:pt x="2784" y="272"/>
                    <a:pt x="2659" y="300"/>
                    <a:pt x="2541" y="359"/>
                  </a:cubicBezTo>
                  <a:lnTo>
                    <a:pt x="2501" y="278"/>
                  </a:lnTo>
                  <a:lnTo>
                    <a:pt x="2380" y="319"/>
                  </a:lnTo>
                  <a:cubicBezTo>
                    <a:pt x="1493" y="4311"/>
                    <a:pt x="1" y="18265"/>
                    <a:pt x="1" y="18265"/>
                  </a:cubicBezTo>
                  <a:cubicBezTo>
                    <a:pt x="1" y="18265"/>
                    <a:pt x="2547" y="28870"/>
                    <a:pt x="6430" y="28870"/>
                  </a:cubicBezTo>
                  <a:cubicBezTo>
                    <a:pt x="6890" y="28870"/>
                    <a:pt x="7369" y="28721"/>
                    <a:pt x="7865" y="28388"/>
                  </a:cubicBezTo>
                  <a:cubicBezTo>
                    <a:pt x="12503" y="25282"/>
                    <a:pt x="19843" y="24355"/>
                    <a:pt x="21214" y="19435"/>
                  </a:cubicBezTo>
                  <a:cubicBezTo>
                    <a:pt x="21657" y="17499"/>
                    <a:pt x="22020" y="15523"/>
                    <a:pt x="22182" y="13506"/>
                  </a:cubicBezTo>
                  <a:cubicBezTo>
                    <a:pt x="21940" y="13426"/>
                    <a:pt x="21698" y="13345"/>
                    <a:pt x="21456" y="13345"/>
                  </a:cubicBezTo>
                  <a:cubicBezTo>
                    <a:pt x="21173" y="13305"/>
                    <a:pt x="20932" y="13264"/>
                    <a:pt x="20649" y="13184"/>
                  </a:cubicBezTo>
                  <a:cubicBezTo>
                    <a:pt x="20344" y="13053"/>
                    <a:pt x="20002" y="12981"/>
                    <a:pt x="19658" y="12981"/>
                  </a:cubicBezTo>
                  <a:cubicBezTo>
                    <a:pt x="19366" y="12981"/>
                    <a:pt x="19072" y="13032"/>
                    <a:pt x="18794" y="13143"/>
                  </a:cubicBezTo>
                  <a:cubicBezTo>
                    <a:pt x="18583" y="13214"/>
                    <a:pt x="18363" y="13250"/>
                    <a:pt x="18144" y="13250"/>
                  </a:cubicBezTo>
                  <a:cubicBezTo>
                    <a:pt x="17736" y="13250"/>
                    <a:pt x="17335" y="13124"/>
                    <a:pt x="17020" y="12861"/>
                  </a:cubicBezTo>
                  <a:cubicBezTo>
                    <a:pt x="16576" y="12579"/>
                    <a:pt x="16132" y="12377"/>
                    <a:pt x="15608" y="12256"/>
                  </a:cubicBezTo>
                  <a:lnTo>
                    <a:pt x="15406" y="12216"/>
                  </a:lnTo>
                  <a:cubicBezTo>
                    <a:pt x="15003" y="12175"/>
                    <a:pt x="14681" y="12095"/>
                    <a:pt x="14640" y="11893"/>
                  </a:cubicBezTo>
                  <a:cubicBezTo>
                    <a:pt x="14600" y="11691"/>
                    <a:pt x="14560" y="11449"/>
                    <a:pt x="14479" y="11248"/>
                  </a:cubicBezTo>
                  <a:cubicBezTo>
                    <a:pt x="14398" y="11046"/>
                    <a:pt x="14358" y="10804"/>
                    <a:pt x="14318" y="10603"/>
                  </a:cubicBezTo>
                  <a:cubicBezTo>
                    <a:pt x="14358" y="10199"/>
                    <a:pt x="13995" y="9877"/>
                    <a:pt x="13592" y="9877"/>
                  </a:cubicBezTo>
                  <a:lnTo>
                    <a:pt x="13511" y="9877"/>
                  </a:lnTo>
                  <a:cubicBezTo>
                    <a:pt x="13469" y="9867"/>
                    <a:pt x="13428" y="9863"/>
                    <a:pt x="13387" y="9863"/>
                  </a:cubicBezTo>
                  <a:cubicBezTo>
                    <a:pt x="13077" y="9863"/>
                    <a:pt x="12821" y="10125"/>
                    <a:pt x="12785" y="10482"/>
                  </a:cubicBezTo>
                  <a:cubicBezTo>
                    <a:pt x="12785" y="10482"/>
                    <a:pt x="12785" y="10522"/>
                    <a:pt x="12745" y="10522"/>
                  </a:cubicBezTo>
                  <a:cubicBezTo>
                    <a:pt x="12704" y="10562"/>
                    <a:pt x="12664" y="10562"/>
                    <a:pt x="12624" y="10562"/>
                  </a:cubicBezTo>
                  <a:cubicBezTo>
                    <a:pt x="12341" y="10522"/>
                    <a:pt x="12140" y="10320"/>
                    <a:pt x="11898" y="9877"/>
                  </a:cubicBezTo>
                  <a:cubicBezTo>
                    <a:pt x="11898" y="9796"/>
                    <a:pt x="11777" y="9594"/>
                    <a:pt x="12180" y="9433"/>
                  </a:cubicBezTo>
                  <a:cubicBezTo>
                    <a:pt x="13067" y="9030"/>
                    <a:pt x="13834" y="8425"/>
                    <a:pt x="14398" y="7659"/>
                  </a:cubicBezTo>
                  <a:cubicBezTo>
                    <a:pt x="14761" y="7134"/>
                    <a:pt x="14922" y="6529"/>
                    <a:pt x="14801" y="5924"/>
                  </a:cubicBezTo>
                  <a:cubicBezTo>
                    <a:pt x="14761" y="5279"/>
                    <a:pt x="14358" y="4714"/>
                    <a:pt x="13793" y="4473"/>
                  </a:cubicBezTo>
                  <a:cubicBezTo>
                    <a:pt x="13632" y="4352"/>
                    <a:pt x="13551" y="4190"/>
                    <a:pt x="13551" y="4029"/>
                  </a:cubicBezTo>
                  <a:cubicBezTo>
                    <a:pt x="13511" y="3908"/>
                    <a:pt x="13511" y="3787"/>
                    <a:pt x="13592" y="3706"/>
                  </a:cubicBezTo>
                  <a:cubicBezTo>
                    <a:pt x="13995" y="3505"/>
                    <a:pt x="14358" y="3222"/>
                    <a:pt x="14640" y="2859"/>
                  </a:cubicBezTo>
                  <a:cubicBezTo>
                    <a:pt x="14761" y="2738"/>
                    <a:pt x="14842" y="2617"/>
                    <a:pt x="14963" y="2496"/>
                  </a:cubicBezTo>
                  <a:cubicBezTo>
                    <a:pt x="15285" y="2254"/>
                    <a:pt x="15447" y="1770"/>
                    <a:pt x="15285" y="1367"/>
                  </a:cubicBezTo>
                  <a:cubicBezTo>
                    <a:pt x="15164" y="1045"/>
                    <a:pt x="14882" y="843"/>
                    <a:pt x="14560" y="803"/>
                  </a:cubicBezTo>
                  <a:cubicBezTo>
                    <a:pt x="14479" y="762"/>
                    <a:pt x="14398" y="762"/>
                    <a:pt x="14318" y="682"/>
                  </a:cubicBezTo>
                  <a:cubicBezTo>
                    <a:pt x="14237" y="601"/>
                    <a:pt x="14126" y="561"/>
                    <a:pt x="14015" y="561"/>
                  </a:cubicBezTo>
                  <a:cubicBezTo>
                    <a:pt x="13904" y="561"/>
                    <a:pt x="13793" y="601"/>
                    <a:pt x="13713" y="682"/>
                  </a:cubicBezTo>
                  <a:cubicBezTo>
                    <a:pt x="13511" y="843"/>
                    <a:pt x="13511" y="1125"/>
                    <a:pt x="13672" y="1327"/>
                  </a:cubicBezTo>
                  <a:cubicBezTo>
                    <a:pt x="13471" y="1327"/>
                    <a:pt x="13309" y="1407"/>
                    <a:pt x="13148" y="1488"/>
                  </a:cubicBezTo>
                  <a:lnTo>
                    <a:pt x="13108" y="1327"/>
                  </a:lnTo>
                  <a:cubicBezTo>
                    <a:pt x="13067" y="1246"/>
                    <a:pt x="13067" y="1166"/>
                    <a:pt x="13067" y="1045"/>
                  </a:cubicBezTo>
                  <a:lnTo>
                    <a:pt x="13067" y="1004"/>
                  </a:lnTo>
                  <a:cubicBezTo>
                    <a:pt x="13108" y="682"/>
                    <a:pt x="12906" y="319"/>
                    <a:pt x="12583" y="278"/>
                  </a:cubicBezTo>
                  <a:cubicBezTo>
                    <a:pt x="12131" y="134"/>
                    <a:pt x="11584" y="1"/>
                    <a:pt x="11013"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6762;p30">
              <a:extLst>
                <a:ext uri="{FF2B5EF4-FFF2-40B4-BE49-F238E27FC236}">
                  <a16:creationId xmlns:a16="http://schemas.microsoft.com/office/drawing/2014/main" id="{0E23322B-55DA-EE41-963F-5593D735C8DE}"/>
                </a:ext>
              </a:extLst>
            </p:cNvPr>
            <p:cNvSpPr/>
            <p:nvPr/>
          </p:nvSpPr>
          <p:spPr>
            <a:xfrm>
              <a:off x="1566908" y="1452656"/>
              <a:ext cx="727246" cy="615902"/>
            </a:xfrm>
            <a:custGeom>
              <a:avLst/>
              <a:gdLst/>
              <a:ahLst/>
              <a:cxnLst/>
              <a:rect l="l" t="t" r="r" b="b"/>
              <a:pathLst>
                <a:path w="46581" h="39443" extrusionOk="0">
                  <a:moveTo>
                    <a:pt x="11494" y="0"/>
                  </a:moveTo>
                  <a:cubicBezTo>
                    <a:pt x="11252" y="646"/>
                    <a:pt x="11252" y="1654"/>
                    <a:pt x="10647" y="2218"/>
                  </a:cubicBezTo>
                  <a:cubicBezTo>
                    <a:pt x="10082" y="2823"/>
                    <a:pt x="9437" y="3348"/>
                    <a:pt x="8751" y="3832"/>
                  </a:cubicBezTo>
                  <a:cubicBezTo>
                    <a:pt x="8147" y="4154"/>
                    <a:pt x="8469" y="4154"/>
                    <a:pt x="7663" y="4235"/>
                  </a:cubicBezTo>
                  <a:cubicBezTo>
                    <a:pt x="6856" y="4356"/>
                    <a:pt x="7945" y="5445"/>
                    <a:pt x="7945" y="5767"/>
                  </a:cubicBezTo>
                  <a:cubicBezTo>
                    <a:pt x="7864" y="6211"/>
                    <a:pt x="7784" y="6695"/>
                    <a:pt x="7663" y="7139"/>
                  </a:cubicBezTo>
                  <a:cubicBezTo>
                    <a:pt x="7663" y="7139"/>
                    <a:pt x="5727" y="8792"/>
                    <a:pt x="5202" y="8792"/>
                  </a:cubicBezTo>
                  <a:lnTo>
                    <a:pt x="0" y="19963"/>
                  </a:lnTo>
                  <a:lnTo>
                    <a:pt x="3710" y="26698"/>
                  </a:lnTo>
                  <a:cubicBezTo>
                    <a:pt x="3710" y="26698"/>
                    <a:pt x="10647" y="28069"/>
                    <a:pt x="10768" y="28190"/>
                  </a:cubicBezTo>
                  <a:cubicBezTo>
                    <a:pt x="10849" y="28311"/>
                    <a:pt x="14277" y="28715"/>
                    <a:pt x="14277" y="28715"/>
                  </a:cubicBezTo>
                  <a:lnTo>
                    <a:pt x="16172" y="29400"/>
                  </a:lnTo>
                  <a:lnTo>
                    <a:pt x="17584" y="30086"/>
                  </a:lnTo>
                  <a:lnTo>
                    <a:pt x="21939" y="28069"/>
                  </a:lnTo>
                  <a:lnTo>
                    <a:pt x="43838" y="39442"/>
                  </a:lnTo>
                  <a:cubicBezTo>
                    <a:pt x="43999" y="38918"/>
                    <a:pt x="44120" y="38394"/>
                    <a:pt x="44160" y="37829"/>
                  </a:cubicBezTo>
                  <a:cubicBezTo>
                    <a:pt x="44160" y="37625"/>
                    <a:pt x="44376" y="37553"/>
                    <a:pt x="44678" y="37553"/>
                  </a:cubicBezTo>
                  <a:cubicBezTo>
                    <a:pt x="45389" y="37553"/>
                    <a:pt x="46580" y="37950"/>
                    <a:pt x="46580" y="37950"/>
                  </a:cubicBezTo>
                  <a:lnTo>
                    <a:pt x="46459" y="33715"/>
                  </a:lnTo>
                  <a:cubicBezTo>
                    <a:pt x="46459" y="33715"/>
                    <a:pt x="46137" y="20125"/>
                    <a:pt x="46137" y="19842"/>
                  </a:cubicBezTo>
                  <a:cubicBezTo>
                    <a:pt x="46137" y="19560"/>
                    <a:pt x="45532" y="10002"/>
                    <a:pt x="45532" y="10002"/>
                  </a:cubicBezTo>
                  <a:cubicBezTo>
                    <a:pt x="45532" y="10002"/>
                    <a:pt x="44241" y="8590"/>
                    <a:pt x="45330" y="7784"/>
                  </a:cubicBezTo>
                  <a:cubicBezTo>
                    <a:pt x="46419" y="6977"/>
                    <a:pt x="45733" y="6574"/>
                    <a:pt x="45532" y="6171"/>
                  </a:cubicBezTo>
                  <a:cubicBezTo>
                    <a:pt x="45330" y="5767"/>
                    <a:pt x="46056" y="4235"/>
                    <a:pt x="46056" y="4235"/>
                  </a:cubicBezTo>
                  <a:lnTo>
                    <a:pt x="45653" y="3469"/>
                  </a:lnTo>
                  <a:cubicBezTo>
                    <a:pt x="45451" y="3428"/>
                    <a:pt x="45239" y="3408"/>
                    <a:pt x="45022" y="3408"/>
                  </a:cubicBezTo>
                  <a:cubicBezTo>
                    <a:pt x="44806" y="3408"/>
                    <a:pt x="44584" y="3428"/>
                    <a:pt x="44362" y="3469"/>
                  </a:cubicBezTo>
                  <a:cubicBezTo>
                    <a:pt x="44251" y="3516"/>
                    <a:pt x="44127" y="3539"/>
                    <a:pt x="44003" y="3539"/>
                  </a:cubicBezTo>
                  <a:cubicBezTo>
                    <a:pt x="43812" y="3539"/>
                    <a:pt x="43621" y="3486"/>
                    <a:pt x="43475" y="3388"/>
                  </a:cubicBezTo>
                  <a:cubicBezTo>
                    <a:pt x="43112" y="3098"/>
                    <a:pt x="42652" y="2938"/>
                    <a:pt x="42182" y="2938"/>
                  </a:cubicBezTo>
                  <a:cubicBezTo>
                    <a:pt x="42129" y="2938"/>
                    <a:pt x="42076" y="2940"/>
                    <a:pt x="42023" y="2944"/>
                  </a:cubicBezTo>
                  <a:cubicBezTo>
                    <a:pt x="41579" y="2944"/>
                    <a:pt x="41418" y="2783"/>
                    <a:pt x="41378" y="2380"/>
                  </a:cubicBezTo>
                  <a:cubicBezTo>
                    <a:pt x="41378" y="2339"/>
                    <a:pt x="41378" y="2339"/>
                    <a:pt x="41378" y="2299"/>
                  </a:cubicBezTo>
                  <a:cubicBezTo>
                    <a:pt x="41378" y="2138"/>
                    <a:pt x="41378" y="1735"/>
                    <a:pt x="40934" y="1654"/>
                  </a:cubicBezTo>
                  <a:cubicBezTo>
                    <a:pt x="40611" y="1614"/>
                    <a:pt x="40329" y="1493"/>
                    <a:pt x="40047" y="1372"/>
                  </a:cubicBezTo>
                  <a:cubicBezTo>
                    <a:pt x="39724" y="1251"/>
                    <a:pt x="39402" y="1130"/>
                    <a:pt x="39079" y="1089"/>
                  </a:cubicBezTo>
                  <a:cubicBezTo>
                    <a:pt x="38714" y="1013"/>
                    <a:pt x="38342" y="977"/>
                    <a:pt x="37972" y="977"/>
                  </a:cubicBezTo>
                  <a:cubicBezTo>
                    <a:pt x="37361" y="977"/>
                    <a:pt x="36753" y="1075"/>
                    <a:pt x="36175" y="1251"/>
                  </a:cubicBezTo>
                  <a:cubicBezTo>
                    <a:pt x="35167" y="1533"/>
                    <a:pt x="34199" y="1976"/>
                    <a:pt x="33352" y="2581"/>
                  </a:cubicBezTo>
                  <a:cubicBezTo>
                    <a:pt x="32263" y="3348"/>
                    <a:pt x="31941" y="4800"/>
                    <a:pt x="32626" y="5929"/>
                  </a:cubicBezTo>
                  <a:cubicBezTo>
                    <a:pt x="32989" y="6453"/>
                    <a:pt x="32868" y="6776"/>
                    <a:pt x="32465" y="7219"/>
                  </a:cubicBezTo>
                  <a:cubicBezTo>
                    <a:pt x="31788" y="8065"/>
                    <a:pt x="31271" y="8462"/>
                    <a:pt x="30722" y="8462"/>
                  </a:cubicBezTo>
                  <a:cubicBezTo>
                    <a:pt x="30355" y="8462"/>
                    <a:pt x="29973" y="8285"/>
                    <a:pt x="29521" y="7945"/>
                  </a:cubicBezTo>
                  <a:lnTo>
                    <a:pt x="29481" y="7905"/>
                  </a:lnTo>
                  <a:cubicBezTo>
                    <a:pt x="28956" y="7461"/>
                    <a:pt x="28432" y="7139"/>
                    <a:pt x="27827" y="6816"/>
                  </a:cubicBezTo>
                  <a:cubicBezTo>
                    <a:pt x="26658" y="6211"/>
                    <a:pt x="25407" y="5848"/>
                    <a:pt x="24077" y="5767"/>
                  </a:cubicBezTo>
                  <a:cubicBezTo>
                    <a:pt x="22463" y="5727"/>
                    <a:pt x="21778" y="5122"/>
                    <a:pt x="21576" y="3469"/>
                  </a:cubicBezTo>
                  <a:cubicBezTo>
                    <a:pt x="21497" y="3075"/>
                    <a:pt x="21380" y="2257"/>
                    <a:pt x="20435" y="2257"/>
                  </a:cubicBezTo>
                  <a:cubicBezTo>
                    <a:pt x="20412" y="2257"/>
                    <a:pt x="20390" y="2258"/>
                    <a:pt x="20366" y="2259"/>
                  </a:cubicBezTo>
                  <a:cubicBezTo>
                    <a:pt x="20205" y="2259"/>
                    <a:pt x="20044" y="2218"/>
                    <a:pt x="19882" y="2178"/>
                  </a:cubicBezTo>
                  <a:lnTo>
                    <a:pt x="19560" y="2057"/>
                  </a:lnTo>
                  <a:cubicBezTo>
                    <a:pt x="19277" y="1976"/>
                    <a:pt x="18995" y="1856"/>
                    <a:pt x="18753" y="1654"/>
                  </a:cubicBezTo>
                  <a:cubicBezTo>
                    <a:pt x="18350" y="1372"/>
                    <a:pt x="17906" y="1210"/>
                    <a:pt x="17422" y="1130"/>
                  </a:cubicBezTo>
                  <a:cubicBezTo>
                    <a:pt x="17140" y="1130"/>
                    <a:pt x="16898" y="1049"/>
                    <a:pt x="16656" y="968"/>
                  </a:cubicBezTo>
                  <a:cubicBezTo>
                    <a:pt x="16361" y="842"/>
                    <a:pt x="16055" y="781"/>
                    <a:pt x="15749" y="781"/>
                  </a:cubicBezTo>
                  <a:cubicBezTo>
                    <a:pt x="15470" y="781"/>
                    <a:pt x="15191" y="832"/>
                    <a:pt x="14922" y="928"/>
                  </a:cubicBezTo>
                  <a:cubicBezTo>
                    <a:pt x="14730" y="1017"/>
                    <a:pt x="14543" y="1062"/>
                    <a:pt x="14350" y="1062"/>
                  </a:cubicBezTo>
                  <a:cubicBezTo>
                    <a:pt x="14016" y="1062"/>
                    <a:pt x="13662" y="927"/>
                    <a:pt x="13228" y="646"/>
                  </a:cubicBezTo>
                  <a:cubicBezTo>
                    <a:pt x="12825" y="363"/>
                    <a:pt x="12381" y="202"/>
                    <a:pt x="11897" y="81"/>
                  </a:cubicBezTo>
                  <a:lnTo>
                    <a:pt x="11695" y="41"/>
                  </a:lnTo>
                  <a:lnTo>
                    <a:pt x="11494"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6763;p30">
              <a:extLst>
                <a:ext uri="{FF2B5EF4-FFF2-40B4-BE49-F238E27FC236}">
                  <a16:creationId xmlns:a16="http://schemas.microsoft.com/office/drawing/2014/main" id="{923A11F3-98E6-9749-9FE5-A2CF19336F84}"/>
                </a:ext>
              </a:extLst>
            </p:cNvPr>
            <p:cNvSpPr/>
            <p:nvPr/>
          </p:nvSpPr>
          <p:spPr>
            <a:xfrm>
              <a:off x="868644" y="1266891"/>
              <a:ext cx="869538" cy="811746"/>
            </a:xfrm>
            <a:custGeom>
              <a:avLst/>
              <a:gdLst/>
              <a:ahLst/>
              <a:cxnLst/>
              <a:rect l="l" t="t" r="r" b="b"/>
              <a:pathLst>
                <a:path w="55695" h="51985" extrusionOk="0">
                  <a:moveTo>
                    <a:pt x="44160" y="0"/>
                  </a:moveTo>
                  <a:lnTo>
                    <a:pt x="43838" y="242"/>
                  </a:lnTo>
                  <a:lnTo>
                    <a:pt x="43757" y="283"/>
                  </a:lnTo>
                  <a:cubicBezTo>
                    <a:pt x="43636" y="363"/>
                    <a:pt x="43515" y="444"/>
                    <a:pt x="43475" y="605"/>
                  </a:cubicBezTo>
                  <a:cubicBezTo>
                    <a:pt x="43314" y="605"/>
                    <a:pt x="43193" y="646"/>
                    <a:pt x="43072" y="646"/>
                  </a:cubicBezTo>
                  <a:cubicBezTo>
                    <a:pt x="42894" y="705"/>
                    <a:pt x="42717" y="742"/>
                    <a:pt x="42556" y="742"/>
                  </a:cubicBezTo>
                  <a:cubicBezTo>
                    <a:pt x="42497" y="742"/>
                    <a:pt x="42440" y="737"/>
                    <a:pt x="42386" y="726"/>
                  </a:cubicBezTo>
                  <a:cubicBezTo>
                    <a:pt x="42357" y="722"/>
                    <a:pt x="42328" y="720"/>
                    <a:pt x="42300" y="720"/>
                  </a:cubicBezTo>
                  <a:cubicBezTo>
                    <a:pt x="42048" y="720"/>
                    <a:pt x="41813" y="876"/>
                    <a:pt x="41741" y="1129"/>
                  </a:cubicBezTo>
                  <a:lnTo>
                    <a:pt x="41499" y="1129"/>
                  </a:lnTo>
                  <a:cubicBezTo>
                    <a:pt x="41458" y="968"/>
                    <a:pt x="41378" y="888"/>
                    <a:pt x="41297" y="807"/>
                  </a:cubicBezTo>
                  <a:cubicBezTo>
                    <a:pt x="41216" y="726"/>
                    <a:pt x="41095" y="646"/>
                    <a:pt x="40974" y="646"/>
                  </a:cubicBezTo>
                  <a:cubicBezTo>
                    <a:pt x="40894" y="525"/>
                    <a:pt x="40732" y="484"/>
                    <a:pt x="40571" y="484"/>
                  </a:cubicBezTo>
                  <a:cubicBezTo>
                    <a:pt x="39868" y="316"/>
                    <a:pt x="39165" y="245"/>
                    <a:pt x="38462" y="245"/>
                  </a:cubicBezTo>
                  <a:cubicBezTo>
                    <a:pt x="38157" y="245"/>
                    <a:pt x="37852" y="258"/>
                    <a:pt x="37546" y="283"/>
                  </a:cubicBezTo>
                  <a:cubicBezTo>
                    <a:pt x="37466" y="283"/>
                    <a:pt x="37385" y="363"/>
                    <a:pt x="37345" y="404"/>
                  </a:cubicBezTo>
                  <a:cubicBezTo>
                    <a:pt x="37172" y="490"/>
                    <a:pt x="36987" y="530"/>
                    <a:pt x="36804" y="530"/>
                  </a:cubicBezTo>
                  <a:cubicBezTo>
                    <a:pt x="36645" y="530"/>
                    <a:pt x="36486" y="500"/>
                    <a:pt x="36337" y="444"/>
                  </a:cubicBezTo>
                  <a:cubicBezTo>
                    <a:pt x="36192" y="378"/>
                    <a:pt x="36039" y="347"/>
                    <a:pt x="35889" y="347"/>
                  </a:cubicBezTo>
                  <a:cubicBezTo>
                    <a:pt x="35577" y="347"/>
                    <a:pt x="35277" y="481"/>
                    <a:pt x="35086" y="726"/>
                  </a:cubicBezTo>
                  <a:lnTo>
                    <a:pt x="35046" y="807"/>
                  </a:lnTo>
                  <a:lnTo>
                    <a:pt x="34965" y="847"/>
                  </a:lnTo>
                  <a:lnTo>
                    <a:pt x="34885" y="847"/>
                  </a:lnTo>
                  <a:cubicBezTo>
                    <a:pt x="34582" y="807"/>
                    <a:pt x="34270" y="787"/>
                    <a:pt x="33952" y="787"/>
                  </a:cubicBezTo>
                  <a:cubicBezTo>
                    <a:pt x="33635" y="787"/>
                    <a:pt x="33312" y="807"/>
                    <a:pt x="32989" y="847"/>
                  </a:cubicBezTo>
                  <a:cubicBezTo>
                    <a:pt x="32729" y="894"/>
                    <a:pt x="32456" y="914"/>
                    <a:pt x="32184" y="914"/>
                  </a:cubicBezTo>
                  <a:cubicBezTo>
                    <a:pt x="31993" y="914"/>
                    <a:pt x="31802" y="904"/>
                    <a:pt x="31618" y="888"/>
                  </a:cubicBezTo>
                  <a:lnTo>
                    <a:pt x="31537" y="888"/>
                  </a:lnTo>
                  <a:cubicBezTo>
                    <a:pt x="31443" y="861"/>
                    <a:pt x="31354" y="847"/>
                    <a:pt x="31267" y="847"/>
                  </a:cubicBezTo>
                  <a:cubicBezTo>
                    <a:pt x="31094" y="847"/>
                    <a:pt x="30932" y="901"/>
                    <a:pt x="30771" y="1009"/>
                  </a:cubicBezTo>
                  <a:cubicBezTo>
                    <a:pt x="30650" y="1009"/>
                    <a:pt x="30529" y="1089"/>
                    <a:pt x="30449" y="1170"/>
                  </a:cubicBezTo>
                  <a:lnTo>
                    <a:pt x="30287" y="1210"/>
                  </a:lnTo>
                  <a:cubicBezTo>
                    <a:pt x="30045" y="1210"/>
                    <a:pt x="29844" y="1291"/>
                    <a:pt x="29682" y="1452"/>
                  </a:cubicBezTo>
                  <a:lnTo>
                    <a:pt x="29521" y="1452"/>
                  </a:lnTo>
                  <a:cubicBezTo>
                    <a:pt x="29360" y="1492"/>
                    <a:pt x="29158" y="1573"/>
                    <a:pt x="29037" y="1654"/>
                  </a:cubicBezTo>
                  <a:cubicBezTo>
                    <a:pt x="28916" y="1694"/>
                    <a:pt x="28835" y="1734"/>
                    <a:pt x="28755" y="1775"/>
                  </a:cubicBezTo>
                  <a:cubicBezTo>
                    <a:pt x="28593" y="1815"/>
                    <a:pt x="28472" y="1936"/>
                    <a:pt x="28351" y="2057"/>
                  </a:cubicBezTo>
                  <a:cubicBezTo>
                    <a:pt x="28230" y="2138"/>
                    <a:pt x="28150" y="2299"/>
                    <a:pt x="28109" y="2460"/>
                  </a:cubicBezTo>
                  <a:lnTo>
                    <a:pt x="28069" y="2501"/>
                  </a:lnTo>
                  <a:cubicBezTo>
                    <a:pt x="28029" y="2541"/>
                    <a:pt x="27948" y="2581"/>
                    <a:pt x="27867" y="2622"/>
                  </a:cubicBezTo>
                  <a:cubicBezTo>
                    <a:pt x="27706" y="2420"/>
                    <a:pt x="27505" y="2339"/>
                    <a:pt x="27263" y="2299"/>
                  </a:cubicBezTo>
                  <a:cubicBezTo>
                    <a:pt x="26980" y="2339"/>
                    <a:pt x="26738" y="2460"/>
                    <a:pt x="26577" y="2702"/>
                  </a:cubicBezTo>
                  <a:cubicBezTo>
                    <a:pt x="26537" y="2743"/>
                    <a:pt x="26416" y="2743"/>
                    <a:pt x="26295" y="2743"/>
                  </a:cubicBezTo>
                  <a:lnTo>
                    <a:pt x="26012" y="2743"/>
                  </a:lnTo>
                  <a:cubicBezTo>
                    <a:pt x="25952" y="2725"/>
                    <a:pt x="25892" y="2717"/>
                    <a:pt x="25832" y="2717"/>
                  </a:cubicBezTo>
                  <a:cubicBezTo>
                    <a:pt x="25613" y="2717"/>
                    <a:pt x="25405" y="2826"/>
                    <a:pt x="25246" y="2985"/>
                  </a:cubicBezTo>
                  <a:cubicBezTo>
                    <a:pt x="25085" y="3025"/>
                    <a:pt x="24964" y="3106"/>
                    <a:pt x="24883" y="3267"/>
                  </a:cubicBezTo>
                  <a:cubicBezTo>
                    <a:pt x="24722" y="3348"/>
                    <a:pt x="24641" y="3469"/>
                    <a:pt x="24601" y="3630"/>
                  </a:cubicBezTo>
                  <a:lnTo>
                    <a:pt x="24560" y="3711"/>
                  </a:lnTo>
                  <a:lnTo>
                    <a:pt x="24560" y="3751"/>
                  </a:lnTo>
                  <a:cubicBezTo>
                    <a:pt x="24480" y="3791"/>
                    <a:pt x="24440" y="3791"/>
                    <a:pt x="24399" y="3791"/>
                  </a:cubicBezTo>
                  <a:cubicBezTo>
                    <a:pt x="24157" y="3791"/>
                    <a:pt x="23956" y="3872"/>
                    <a:pt x="23794" y="4074"/>
                  </a:cubicBezTo>
                  <a:cubicBezTo>
                    <a:pt x="23673" y="4074"/>
                    <a:pt x="23552" y="4154"/>
                    <a:pt x="23472" y="4235"/>
                  </a:cubicBezTo>
                  <a:cubicBezTo>
                    <a:pt x="23364" y="4266"/>
                    <a:pt x="23256" y="4279"/>
                    <a:pt x="23150" y="4279"/>
                  </a:cubicBezTo>
                  <a:cubicBezTo>
                    <a:pt x="22980" y="4279"/>
                    <a:pt x="22815" y="4244"/>
                    <a:pt x="22665" y="4195"/>
                  </a:cubicBezTo>
                  <a:cubicBezTo>
                    <a:pt x="22423" y="4154"/>
                    <a:pt x="22181" y="4114"/>
                    <a:pt x="21979" y="4114"/>
                  </a:cubicBezTo>
                  <a:cubicBezTo>
                    <a:pt x="21904" y="4119"/>
                    <a:pt x="21836" y="4121"/>
                    <a:pt x="21774" y="4121"/>
                  </a:cubicBezTo>
                  <a:cubicBezTo>
                    <a:pt x="21307" y="4121"/>
                    <a:pt x="21204" y="3977"/>
                    <a:pt x="21133" y="3549"/>
                  </a:cubicBezTo>
                  <a:cubicBezTo>
                    <a:pt x="21092" y="3307"/>
                    <a:pt x="20931" y="3146"/>
                    <a:pt x="20689" y="3106"/>
                  </a:cubicBezTo>
                  <a:cubicBezTo>
                    <a:pt x="20487" y="3106"/>
                    <a:pt x="20286" y="3227"/>
                    <a:pt x="20205" y="3428"/>
                  </a:cubicBezTo>
                  <a:cubicBezTo>
                    <a:pt x="20124" y="3549"/>
                    <a:pt x="20044" y="3590"/>
                    <a:pt x="19802" y="3670"/>
                  </a:cubicBezTo>
                  <a:cubicBezTo>
                    <a:pt x="19721" y="3670"/>
                    <a:pt x="19640" y="3711"/>
                    <a:pt x="19560" y="3751"/>
                  </a:cubicBezTo>
                  <a:cubicBezTo>
                    <a:pt x="19359" y="3617"/>
                    <a:pt x="19131" y="3539"/>
                    <a:pt x="18898" y="3539"/>
                  </a:cubicBezTo>
                  <a:cubicBezTo>
                    <a:pt x="18850" y="3539"/>
                    <a:pt x="18802" y="3542"/>
                    <a:pt x="18753" y="3549"/>
                  </a:cubicBezTo>
                  <a:lnTo>
                    <a:pt x="17947" y="3549"/>
                  </a:lnTo>
                  <a:cubicBezTo>
                    <a:pt x="17815" y="3559"/>
                    <a:pt x="17687" y="3564"/>
                    <a:pt x="17560" y="3564"/>
                  </a:cubicBezTo>
                  <a:cubicBezTo>
                    <a:pt x="17178" y="3564"/>
                    <a:pt x="16807" y="3519"/>
                    <a:pt x="16414" y="3428"/>
                  </a:cubicBezTo>
                  <a:lnTo>
                    <a:pt x="16212" y="3146"/>
                  </a:lnTo>
                  <a:cubicBezTo>
                    <a:pt x="15970" y="2904"/>
                    <a:pt x="15769" y="2662"/>
                    <a:pt x="15567" y="2380"/>
                  </a:cubicBezTo>
                  <a:cubicBezTo>
                    <a:pt x="15527" y="2259"/>
                    <a:pt x="15527" y="2178"/>
                    <a:pt x="15527" y="2097"/>
                  </a:cubicBezTo>
                  <a:cubicBezTo>
                    <a:pt x="15567" y="1734"/>
                    <a:pt x="15365" y="1412"/>
                    <a:pt x="15003" y="1291"/>
                  </a:cubicBezTo>
                  <a:cubicBezTo>
                    <a:pt x="14910" y="1260"/>
                    <a:pt x="14812" y="1247"/>
                    <a:pt x="14712" y="1247"/>
                  </a:cubicBezTo>
                  <a:cubicBezTo>
                    <a:pt x="14551" y="1247"/>
                    <a:pt x="14386" y="1281"/>
                    <a:pt x="14236" y="1331"/>
                  </a:cubicBezTo>
                  <a:cubicBezTo>
                    <a:pt x="14122" y="1360"/>
                    <a:pt x="14008" y="1388"/>
                    <a:pt x="13894" y="1388"/>
                  </a:cubicBezTo>
                  <a:cubicBezTo>
                    <a:pt x="13847" y="1388"/>
                    <a:pt x="13800" y="1383"/>
                    <a:pt x="13752" y="1371"/>
                  </a:cubicBezTo>
                  <a:cubicBezTo>
                    <a:pt x="13716" y="1366"/>
                    <a:pt x="13681" y="1364"/>
                    <a:pt x="13647" y="1364"/>
                  </a:cubicBezTo>
                  <a:cubicBezTo>
                    <a:pt x="13411" y="1364"/>
                    <a:pt x="13218" y="1483"/>
                    <a:pt x="13147" y="1694"/>
                  </a:cubicBezTo>
                  <a:cubicBezTo>
                    <a:pt x="12825" y="2339"/>
                    <a:pt x="12502" y="2944"/>
                    <a:pt x="12139" y="3549"/>
                  </a:cubicBezTo>
                  <a:cubicBezTo>
                    <a:pt x="11817" y="4033"/>
                    <a:pt x="11534" y="4477"/>
                    <a:pt x="11292" y="5001"/>
                  </a:cubicBezTo>
                  <a:cubicBezTo>
                    <a:pt x="10849" y="5283"/>
                    <a:pt x="10526" y="5727"/>
                    <a:pt x="10324" y="6211"/>
                  </a:cubicBezTo>
                  <a:cubicBezTo>
                    <a:pt x="10244" y="6251"/>
                    <a:pt x="10203" y="6292"/>
                    <a:pt x="10123" y="6372"/>
                  </a:cubicBezTo>
                  <a:cubicBezTo>
                    <a:pt x="9921" y="6453"/>
                    <a:pt x="9760" y="6614"/>
                    <a:pt x="9598" y="6776"/>
                  </a:cubicBezTo>
                  <a:cubicBezTo>
                    <a:pt x="9316" y="6816"/>
                    <a:pt x="8993" y="6937"/>
                    <a:pt x="8711" y="7098"/>
                  </a:cubicBezTo>
                  <a:cubicBezTo>
                    <a:pt x="8590" y="7179"/>
                    <a:pt x="8429" y="7219"/>
                    <a:pt x="8308" y="7300"/>
                  </a:cubicBezTo>
                  <a:cubicBezTo>
                    <a:pt x="7985" y="7421"/>
                    <a:pt x="7663" y="7501"/>
                    <a:pt x="7340" y="7582"/>
                  </a:cubicBezTo>
                  <a:cubicBezTo>
                    <a:pt x="6332" y="7864"/>
                    <a:pt x="5324" y="8106"/>
                    <a:pt x="4557" y="9034"/>
                  </a:cubicBezTo>
                  <a:cubicBezTo>
                    <a:pt x="4396" y="9236"/>
                    <a:pt x="4194" y="9397"/>
                    <a:pt x="3993" y="9518"/>
                  </a:cubicBezTo>
                  <a:cubicBezTo>
                    <a:pt x="3509" y="9720"/>
                    <a:pt x="3146" y="10123"/>
                    <a:pt x="2984" y="10607"/>
                  </a:cubicBezTo>
                  <a:lnTo>
                    <a:pt x="2904" y="10808"/>
                  </a:lnTo>
                  <a:cubicBezTo>
                    <a:pt x="2863" y="11091"/>
                    <a:pt x="2742" y="11333"/>
                    <a:pt x="2662" y="11615"/>
                  </a:cubicBezTo>
                  <a:lnTo>
                    <a:pt x="1654" y="12623"/>
                  </a:lnTo>
                  <a:cubicBezTo>
                    <a:pt x="1089" y="13148"/>
                    <a:pt x="766" y="13833"/>
                    <a:pt x="726" y="14559"/>
                  </a:cubicBezTo>
                  <a:cubicBezTo>
                    <a:pt x="686" y="14761"/>
                    <a:pt x="645" y="14962"/>
                    <a:pt x="605" y="15124"/>
                  </a:cubicBezTo>
                  <a:lnTo>
                    <a:pt x="605" y="15204"/>
                  </a:lnTo>
                  <a:cubicBezTo>
                    <a:pt x="403" y="15648"/>
                    <a:pt x="444" y="16172"/>
                    <a:pt x="686" y="16576"/>
                  </a:cubicBezTo>
                  <a:cubicBezTo>
                    <a:pt x="887" y="16777"/>
                    <a:pt x="887" y="17059"/>
                    <a:pt x="686" y="17261"/>
                  </a:cubicBezTo>
                  <a:cubicBezTo>
                    <a:pt x="484" y="17543"/>
                    <a:pt x="282" y="17785"/>
                    <a:pt x="81" y="18068"/>
                  </a:cubicBezTo>
                  <a:lnTo>
                    <a:pt x="0" y="18148"/>
                  </a:lnTo>
                  <a:lnTo>
                    <a:pt x="1936" y="26093"/>
                  </a:lnTo>
                  <a:cubicBezTo>
                    <a:pt x="2218" y="26214"/>
                    <a:pt x="25044" y="44322"/>
                    <a:pt x="25246" y="44725"/>
                  </a:cubicBezTo>
                  <a:cubicBezTo>
                    <a:pt x="25448" y="45129"/>
                    <a:pt x="26254" y="45008"/>
                    <a:pt x="26254" y="45532"/>
                  </a:cubicBezTo>
                  <a:cubicBezTo>
                    <a:pt x="26254" y="46016"/>
                    <a:pt x="26859" y="47306"/>
                    <a:pt x="27585" y="47548"/>
                  </a:cubicBezTo>
                  <a:cubicBezTo>
                    <a:pt x="27948" y="47589"/>
                    <a:pt x="28230" y="47952"/>
                    <a:pt x="28190" y="48315"/>
                  </a:cubicBezTo>
                  <a:lnTo>
                    <a:pt x="29400" y="48557"/>
                  </a:lnTo>
                  <a:cubicBezTo>
                    <a:pt x="29400" y="48557"/>
                    <a:pt x="30126" y="49484"/>
                    <a:pt x="30691" y="49565"/>
                  </a:cubicBezTo>
                  <a:cubicBezTo>
                    <a:pt x="31094" y="49605"/>
                    <a:pt x="31416" y="49807"/>
                    <a:pt x="31618" y="50170"/>
                  </a:cubicBezTo>
                  <a:cubicBezTo>
                    <a:pt x="31618" y="50170"/>
                    <a:pt x="31215" y="51984"/>
                    <a:pt x="31618" y="51984"/>
                  </a:cubicBezTo>
                  <a:cubicBezTo>
                    <a:pt x="32021" y="51984"/>
                    <a:pt x="39240" y="51017"/>
                    <a:pt x="39240" y="51017"/>
                  </a:cubicBezTo>
                  <a:cubicBezTo>
                    <a:pt x="39240" y="51017"/>
                    <a:pt x="46621" y="44806"/>
                    <a:pt x="48919" y="43798"/>
                  </a:cubicBezTo>
                  <a:cubicBezTo>
                    <a:pt x="51218" y="42789"/>
                    <a:pt x="55493" y="40087"/>
                    <a:pt x="55493" y="40087"/>
                  </a:cubicBezTo>
                  <a:lnTo>
                    <a:pt x="55695" y="38273"/>
                  </a:lnTo>
                  <a:cubicBezTo>
                    <a:pt x="55695" y="38273"/>
                    <a:pt x="54565" y="36861"/>
                    <a:pt x="54162" y="36861"/>
                  </a:cubicBezTo>
                  <a:cubicBezTo>
                    <a:pt x="53759" y="36861"/>
                    <a:pt x="52146" y="36780"/>
                    <a:pt x="52146" y="36780"/>
                  </a:cubicBezTo>
                  <a:cubicBezTo>
                    <a:pt x="52146" y="36780"/>
                    <a:pt x="50936" y="35450"/>
                    <a:pt x="50936" y="35046"/>
                  </a:cubicBezTo>
                  <a:cubicBezTo>
                    <a:pt x="50855" y="34441"/>
                    <a:pt x="50774" y="33836"/>
                    <a:pt x="50653" y="33231"/>
                  </a:cubicBezTo>
                  <a:lnTo>
                    <a:pt x="49242" y="31941"/>
                  </a:lnTo>
                  <a:cubicBezTo>
                    <a:pt x="49242" y="31941"/>
                    <a:pt x="50532" y="31054"/>
                    <a:pt x="50653" y="30731"/>
                  </a:cubicBezTo>
                  <a:cubicBezTo>
                    <a:pt x="50694" y="30207"/>
                    <a:pt x="50694" y="29642"/>
                    <a:pt x="50653" y="29118"/>
                  </a:cubicBezTo>
                  <a:lnTo>
                    <a:pt x="51339" y="27021"/>
                  </a:lnTo>
                  <a:lnTo>
                    <a:pt x="50936" y="24682"/>
                  </a:lnTo>
                  <a:lnTo>
                    <a:pt x="50532" y="20971"/>
                  </a:lnTo>
                  <a:cubicBezTo>
                    <a:pt x="50532" y="20044"/>
                    <a:pt x="49726" y="14922"/>
                    <a:pt x="49726" y="14922"/>
                  </a:cubicBezTo>
                  <a:lnTo>
                    <a:pt x="48113" y="13309"/>
                  </a:lnTo>
                  <a:cubicBezTo>
                    <a:pt x="48234" y="12502"/>
                    <a:pt x="47508" y="12341"/>
                    <a:pt x="47427" y="12099"/>
                  </a:cubicBezTo>
                  <a:cubicBezTo>
                    <a:pt x="47306" y="11817"/>
                    <a:pt x="46500" y="10687"/>
                    <a:pt x="46500" y="10405"/>
                  </a:cubicBezTo>
                  <a:cubicBezTo>
                    <a:pt x="46500" y="10123"/>
                    <a:pt x="46217" y="9195"/>
                    <a:pt x="46621" y="8913"/>
                  </a:cubicBezTo>
                  <a:cubicBezTo>
                    <a:pt x="47024" y="8590"/>
                    <a:pt x="48435" y="7098"/>
                    <a:pt x="48435" y="7098"/>
                  </a:cubicBezTo>
                  <a:cubicBezTo>
                    <a:pt x="48839" y="6171"/>
                    <a:pt x="48839" y="3791"/>
                    <a:pt x="48839" y="3791"/>
                  </a:cubicBezTo>
                  <a:cubicBezTo>
                    <a:pt x="48839" y="3791"/>
                    <a:pt x="48839" y="2460"/>
                    <a:pt x="49242" y="2057"/>
                  </a:cubicBezTo>
                  <a:cubicBezTo>
                    <a:pt x="49686" y="1533"/>
                    <a:pt x="50129" y="968"/>
                    <a:pt x="50452" y="363"/>
                  </a:cubicBezTo>
                  <a:lnTo>
                    <a:pt x="50452" y="363"/>
                  </a:lnTo>
                  <a:cubicBezTo>
                    <a:pt x="50008" y="565"/>
                    <a:pt x="49565" y="686"/>
                    <a:pt x="49040" y="686"/>
                  </a:cubicBezTo>
                  <a:cubicBezTo>
                    <a:pt x="48718" y="686"/>
                    <a:pt x="48355" y="767"/>
                    <a:pt x="48032" y="807"/>
                  </a:cubicBezTo>
                  <a:cubicBezTo>
                    <a:pt x="47951" y="726"/>
                    <a:pt x="47871" y="646"/>
                    <a:pt x="47790" y="605"/>
                  </a:cubicBezTo>
                  <a:cubicBezTo>
                    <a:pt x="47629" y="444"/>
                    <a:pt x="47427" y="363"/>
                    <a:pt x="47185" y="323"/>
                  </a:cubicBezTo>
                  <a:cubicBezTo>
                    <a:pt x="47104" y="283"/>
                    <a:pt x="47024" y="242"/>
                    <a:pt x="46983" y="242"/>
                  </a:cubicBezTo>
                  <a:cubicBezTo>
                    <a:pt x="46801" y="164"/>
                    <a:pt x="46619" y="120"/>
                    <a:pt x="46447" y="120"/>
                  </a:cubicBezTo>
                  <a:cubicBezTo>
                    <a:pt x="46353" y="120"/>
                    <a:pt x="46263" y="133"/>
                    <a:pt x="46177" y="162"/>
                  </a:cubicBezTo>
                  <a:cubicBezTo>
                    <a:pt x="46056" y="242"/>
                    <a:pt x="45935" y="363"/>
                    <a:pt x="45895" y="525"/>
                  </a:cubicBezTo>
                  <a:cubicBezTo>
                    <a:pt x="45895" y="525"/>
                    <a:pt x="45895" y="565"/>
                    <a:pt x="45895" y="565"/>
                  </a:cubicBezTo>
                  <a:lnTo>
                    <a:pt x="45733" y="565"/>
                  </a:lnTo>
                  <a:cubicBezTo>
                    <a:pt x="45653" y="565"/>
                    <a:pt x="45572" y="525"/>
                    <a:pt x="45491" y="484"/>
                  </a:cubicBezTo>
                  <a:lnTo>
                    <a:pt x="45249" y="484"/>
                  </a:lnTo>
                  <a:cubicBezTo>
                    <a:pt x="45131" y="189"/>
                    <a:pt x="44840" y="2"/>
                    <a:pt x="44535" y="2"/>
                  </a:cubicBezTo>
                  <a:cubicBezTo>
                    <a:pt x="44423" y="2"/>
                    <a:pt x="44309" y="27"/>
                    <a:pt x="44201" y="81"/>
                  </a:cubicBezTo>
                  <a:lnTo>
                    <a:pt x="44160"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6764;p30">
              <a:extLst>
                <a:ext uri="{FF2B5EF4-FFF2-40B4-BE49-F238E27FC236}">
                  <a16:creationId xmlns:a16="http://schemas.microsoft.com/office/drawing/2014/main" id="{EC3F0C06-87F6-1241-B16D-CAEA052C0CB0}"/>
                </a:ext>
              </a:extLst>
            </p:cNvPr>
            <p:cNvSpPr/>
            <p:nvPr/>
          </p:nvSpPr>
          <p:spPr>
            <a:xfrm>
              <a:off x="502814" y="1286346"/>
              <a:ext cx="741734" cy="651942"/>
            </a:xfrm>
            <a:custGeom>
              <a:avLst/>
              <a:gdLst/>
              <a:ahLst/>
              <a:cxnLst/>
              <a:rect l="l" t="t" r="r" b="b"/>
              <a:pathLst>
                <a:path w="47509" h="41751" extrusionOk="0">
                  <a:moveTo>
                    <a:pt x="38144" y="1"/>
                  </a:moveTo>
                  <a:cubicBezTo>
                    <a:pt x="37983" y="1"/>
                    <a:pt x="37818" y="35"/>
                    <a:pt x="37668" y="85"/>
                  </a:cubicBezTo>
                  <a:cubicBezTo>
                    <a:pt x="37554" y="114"/>
                    <a:pt x="37440" y="142"/>
                    <a:pt x="37326" y="142"/>
                  </a:cubicBezTo>
                  <a:cubicBezTo>
                    <a:pt x="37279" y="142"/>
                    <a:pt x="37232" y="137"/>
                    <a:pt x="37184" y="125"/>
                  </a:cubicBezTo>
                  <a:cubicBezTo>
                    <a:pt x="37148" y="120"/>
                    <a:pt x="37113" y="118"/>
                    <a:pt x="37079" y="118"/>
                  </a:cubicBezTo>
                  <a:cubicBezTo>
                    <a:pt x="36843" y="118"/>
                    <a:pt x="36650" y="237"/>
                    <a:pt x="36579" y="448"/>
                  </a:cubicBezTo>
                  <a:cubicBezTo>
                    <a:pt x="36257" y="1093"/>
                    <a:pt x="35934" y="1698"/>
                    <a:pt x="35571" y="2303"/>
                  </a:cubicBezTo>
                  <a:cubicBezTo>
                    <a:pt x="35249" y="2787"/>
                    <a:pt x="34966" y="3231"/>
                    <a:pt x="34724" y="3755"/>
                  </a:cubicBezTo>
                  <a:cubicBezTo>
                    <a:pt x="34281" y="4037"/>
                    <a:pt x="33958" y="4481"/>
                    <a:pt x="33756" y="4965"/>
                  </a:cubicBezTo>
                  <a:cubicBezTo>
                    <a:pt x="33676" y="5005"/>
                    <a:pt x="33635" y="5046"/>
                    <a:pt x="33555" y="5126"/>
                  </a:cubicBezTo>
                  <a:cubicBezTo>
                    <a:pt x="33353" y="5207"/>
                    <a:pt x="33192" y="5368"/>
                    <a:pt x="33030" y="5530"/>
                  </a:cubicBezTo>
                  <a:cubicBezTo>
                    <a:pt x="32748" y="5570"/>
                    <a:pt x="32425" y="5691"/>
                    <a:pt x="32143" y="5852"/>
                  </a:cubicBezTo>
                  <a:cubicBezTo>
                    <a:pt x="32022" y="5933"/>
                    <a:pt x="31861" y="5973"/>
                    <a:pt x="31740" y="6054"/>
                  </a:cubicBezTo>
                  <a:cubicBezTo>
                    <a:pt x="31417" y="6175"/>
                    <a:pt x="31095" y="6255"/>
                    <a:pt x="30772" y="6336"/>
                  </a:cubicBezTo>
                  <a:cubicBezTo>
                    <a:pt x="29764" y="6618"/>
                    <a:pt x="28756" y="6860"/>
                    <a:pt x="27989" y="7788"/>
                  </a:cubicBezTo>
                  <a:cubicBezTo>
                    <a:pt x="27828" y="7990"/>
                    <a:pt x="27626" y="8151"/>
                    <a:pt x="27425" y="8272"/>
                  </a:cubicBezTo>
                  <a:cubicBezTo>
                    <a:pt x="26941" y="8474"/>
                    <a:pt x="26578" y="8877"/>
                    <a:pt x="26416" y="9361"/>
                  </a:cubicBezTo>
                  <a:lnTo>
                    <a:pt x="26336" y="9562"/>
                  </a:lnTo>
                  <a:cubicBezTo>
                    <a:pt x="26295" y="9845"/>
                    <a:pt x="26174" y="10087"/>
                    <a:pt x="26094" y="10369"/>
                  </a:cubicBezTo>
                  <a:lnTo>
                    <a:pt x="25086" y="11377"/>
                  </a:lnTo>
                  <a:cubicBezTo>
                    <a:pt x="24521" y="11902"/>
                    <a:pt x="24198" y="12587"/>
                    <a:pt x="24158" y="13313"/>
                  </a:cubicBezTo>
                  <a:cubicBezTo>
                    <a:pt x="24118" y="13515"/>
                    <a:pt x="24077" y="13716"/>
                    <a:pt x="24037" y="13878"/>
                  </a:cubicBezTo>
                  <a:lnTo>
                    <a:pt x="24037" y="13958"/>
                  </a:lnTo>
                  <a:cubicBezTo>
                    <a:pt x="23835" y="14402"/>
                    <a:pt x="23876" y="14926"/>
                    <a:pt x="24118" y="15330"/>
                  </a:cubicBezTo>
                  <a:cubicBezTo>
                    <a:pt x="24319" y="15531"/>
                    <a:pt x="24319" y="15813"/>
                    <a:pt x="24118" y="16015"/>
                  </a:cubicBezTo>
                  <a:cubicBezTo>
                    <a:pt x="23916" y="16297"/>
                    <a:pt x="23714" y="16539"/>
                    <a:pt x="23513" y="16822"/>
                  </a:cubicBezTo>
                  <a:cubicBezTo>
                    <a:pt x="22666" y="17830"/>
                    <a:pt x="21900" y="18838"/>
                    <a:pt x="20690" y="19322"/>
                  </a:cubicBezTo>
                  <a:lnTo>
                    <a:pt x="20448" y="19403"/>
                  </a:lnTo>
                  <a:cubicBezTo>
                    <a:pt x="20085" y="19524"/>
                    <a:pt x="19762" y="19685"/>
                    <a:pt x="19520" y="19927"/>
                  </a:cubicBezTo>
                  <a:cubicBezTo>
                    <a:pt x="18512" y="20855"/>
                    <a:pt x="17221" y="21419"/>
                    <a:pt x="15850" y="21460"/>
                  </a:cubicBezTo>
                  <a:lnTo>
                    <a:pt x="15487" y="21460"/>
                  </a:lnTo>
                  <a:cubicBezTo>
                    <a:pt x="15375" y="21451"/>
                    <a:pt x="15255" y="21442"/>
                    <a:pt x="15130" y="21442"/>
                  </a:cubicBezTo>
                  <a:cubicBezTo>
                    <a:pt x="14672" y="21442"/>
                    <a:pt x="14168" y="21559"/>
                    <a:pt x="13914" y="22226"/>
                  </a:cubicBezTo>
                  <a:lnTo>
                    <a:pt x="13672" y="22468"/>
                  </a:lnTo>
                  <a:cubicBezTo>
                    <a:pt x="13027" y="23274"/>
                    <a:pt x="12503" y="24162"/>
                    <a:pt x="12059" y="25130"/>
                  </a:cubicBezTo>
                  <a:lnTo>
                    <a:pt x="11737" y="25291"/>
                  </a:lnTo>
                  <a:cubicBezTo>
                    <a:pt x="11414" y="25452"/>
                    <a:pt x="11051" y="25613"/>
                    <a:pt x="10728" y="25734"/>
                  </a:cubicBezTo>
                  <a:lnTo>
                    <a:pt x="10527" y="25815"/>
                  </a:lnTo>
                  <a:cubicBezTo>
                    <a:pt x="9962" y="25976"/>
                    <a:pt x="9277" y="26218"/>
                    <a:pt x="9115" y="27106"/>
                  </a:cubicBezTo>
                  <a:cubicBezTo>
                    <a:pt x="9075" y="27146"/>
                    <a:pt x="9075" y="27227"/>
                    <a:pt x="8994" y="27267"/>
                  </a:cubicBezTo>
                  <a:cubicBezTo>
                    <a:pt x="8954" y="27348"/>
                    <a:pt x="8873" y="27428"/>
                    <a:pt x="8833" y="27509"/>
                  </a:cubicBezTo>
                  <a:cubicBezTo>
                    <a:pt x="8712" y="27751"/>
                    <a:pt x="8591" y="27953"/>
                    <a:pt x="8430" y="28195"/>
                  </a:cubicBezTo>
                  <a:cubicBezTo>
                    <a:pt x="7946" y="28759"/>
                    <a:pt x="7704" y="29485"/>
                    <a:pt x="7623" y="30211"/>
                  </a:cubicBezTo>
                  <a:cubicBezTo>
                    <a:pt x="7623" y="30655"/>
                    <a:pt x="7341" y="31058"/>
                    <a:pt x="6978" y="31219"/>
                  </a:cubicBezTo>
                  <a:cubicBezTo>
                    <a:pt x="6494" y="31502"/>
                    <a:pt x="6050" y="31824"/>
                    <a:pt x="5647" y="32227"/>
                  </a:cubicBezTo>
                  <a:cubicBezTo>
                    <a:pt x="5324" y="32510"/>
                    <a:pt x="4961" y="32792"/>
                    <a:pt x="4558" y="33034"/>
                  </a:cubicBezTo>
                  <a:lnTo>
                    <a:pt x="4276" y="33357"/>
                  </a:lnTo>
                  <a:cubicBezTo>
                    <a:pt x="4074" y="33478"/>
                    <a:pt x="3913" y="33720"/>
                    <a:pt x="3913" y="33962"/>
                  </a:cubicBezTo>
                  <a:cubicBezTo>
                    <a:pt x="3832" y="34365"/>
                    <a:pt x="3631" y="34728"/>
                    <a:pt x="3389" y="35050"/>
                  </a:cubicBezTo>
                  <a:cubicBezTo>
                    <a:pt x="3187" y="35373"/>
                    <a:pt x="3026" y="35736"/>
                    <a:pt x="2905" y="36059"/>
                  </a:cubicBezTo>
                  <a:cubicBezTo>
                    <a:pt x="2703" y="36180"/>
                    <a:pt x="2582" y="36381"/>
                    <a:pt x="2582" y="36583"/>
                  </a:cubicBezTo>
                  <a:lnTo>
                    <a:pt x="2461" y="36704"/>
                  </a:lnTo>
                  <a:cubicBezTo>
                    <a:pt x="2340" y="36906"/>
                    <a:pt x="2219" y="37067"/>
                    <a:pt x="2138" y="37269"/>
                  </a:cubicBezTo>
                  <a:cubicBezTo>
                    <a:pt x="2058" y="37309"/>
                    <a:pt x="2058" y="37430"/>
                    <a:pt x="2017" y="37511"/>
                  </a:cubicBezTo>
                  <a:cubicBezTo>
                    <a:pt x="2017" y="37551"/>
                    <a:pt x="1977" y="37591"/>
                    <a:pt x="2017" y="37591"/>
                  </a:cubicBezTo>
                  <a:lnTo>
                    <a:pt x="1977" y="37591"/>
                  </a:lnTo>
                  <a:cubicBezTo>
                    <a:pt x="1493" y="37591"/>
                    <a:pt x="1090" y="37874"/>
                    <a:pt x="888" y="38317"/>
                  </a:cubicBezTo>
                  <a:lnTo>
                    <a:pt x="848" y="38357"/>
                  </a:lnTo>
                  <a:cubicBezTo>
                    <a:pt x="485" y="39003"/>
                    <a:pt x="203" y="39729"/>
                    <a:pt x="1" y="40455"/>
                  </a:cubicBezTo>
                  <a:cubicBezTo>
                    <a:pt x="686" y="40737"/>
                    <a:pt x="1412" y="40898"/>
                    <a:pt x="2179" y="40979"/>
                  </a:cubicBezTo>
                  <a:cubicBezTo>
                    <a:pt x="4356" y="41342"/>
                    <a:pt x="6575" y="41584"/>
                    <a:pt x="8752" y="41705"/>
                  </a:cubicBezTo>
                  <a:cubicBezTo>
                    <a:pt x="8934" y="41735"/>
                    <a:pt x="9113" y="41750"/>
                    <a:pt x="9289" y="41750"/>
                  </a:cubicBezTo>
                  <a:cubicBezTo>
                    <a:pt x="9816" y="41750"/>
                    <a:pt x="10315" y="41614"/>
                    <a:pt x="10769" y="41342"/>
                  </a:cubicBezTo>
                  <a:cubicBezTo>
                    <a:pt x="11454" y="40818"/>
                    <a:pt x="11575" y="39930"/>
                    <a:pt x="11656" y="39124"/>
                  </a:cubicBezTo>
                  <a:cubicBezTo>
                    <a:pt x="11777" y="37874"/>
                    <a:pt x="11898" y="36623"/>
                    <a:pt x="12059" y="35373"/>
                  </a:cubicBezTo>
                  <a:cubicBezTo>
                    <a:pt x="13068" y="35091"/>
                    <a:pt x="14156" y="34929"/>
                    <a:pt x="15245" y="34929"/>
                  </a:cubicBezTo>
                  <a:cubicBezTo>
                    <a:pt x="15326" y="34929"/>
                    <a:pt x="15286" y="31784"/>
                    <a:pt x="15326" y="31542"/>
                  </a:cubicBezTo>
                  <a:cubicBezTo>
                    <a:pt x="15528" y="30211"/>
                    <a:pt x="16213" y="28840"/>
                    <a:pt x="16576" y="27509"/>
                  </a:cubicBezTo>
                  <a:cubicBezTo>
                    <a:pt x="18251" y="28011"/>
                    <a:pt x="20004" y="28263"/>
                    <a:pt x="21753" y="28263"/>
                  </a:cubicBezTo>
                  <a:cubicBezTo>
                    <a:pt x="22531" y="28263"/>
                    <a:pt x="23308" y="28213"/>
                    <a:pt x="24077" y="28114"/>
                  </a:cubicBezTo>
                  <a:cubicBezTo>
                    <a:pt x="24360" y="28074"/>
                    <a:pt x="24602" y="27993"/>
                    <a:pt x="24844" y="27872"/>
                  </a:cubicBezTo>
                  <a:cubicBezTo>
                    <a:pt x="25086" y="27711"/>
                    <a:pt x="25287" y="27428"/>
                    <a:pt x="25408" y="27146"/>
                  </a:cubicBezTo>
                  <a:cubicBezTo>
                    <a:pt x="25973" y="25976"/>
                    <a:pt x="25973" y="24605"/>
                    <a:pt x="26134" y="23274"/>
                  </a:cubicBezTo>
                  <a:cubicBezTo>
                    <a:pt x="26295" y="21944"/>
                    <a:pt x="26699" y="20572"/>
                    <a:pt x="27707" y="19725"/>
                  </a:cubicBezTo>
                  <a:cubicBezTo>
                    <a:pt x="28957" y="18717"/>
                    <a:pt x="31538" y="18153"/>
                    <a:pt x="33071" y="18153"/>
                  </a:cubicBezTo>
                  <a:cubicBezTo>
                    <a:pt x="33455" y="18153"/>
                    <a:pt x="33762" y="18194"/>
                    <a:pt x="34046" y="18194"/>
                  </a:cubicBezTo>
                  <a:cubicBezTo>
                    <a:pt x="34447" y="18194"/>
                    <a:pt x="34799" y="18111"/>
                    <a:pt x="35249" y="17709"/>
                  </a:cubicBezTo>
                  <a:cubicBezTo>
                    <a:pt x="35934" y="17064"/>
                    <a:pt x="36055" y="15894"/>
                    <a:pt x="36983" y="15531"/>
                  </a:cubicBezTo>
                  <a:cubicBezTo>
                    <a:pt x="37198" y="15432"/>
                    <a:pt x="37434" y="15407"/>
                    <a:pt x="37676" y="15407"/>
                  </a:cubicBezTo>
                  <a:cubicBezTo>
                    <a:pt x="37912" y="15407"/>
                    <a:pt x="38155" y="15431"/>
                    <a:pt x="38390" y="15431"/>
                  </a:cubicBezTo>
                  <a:cubicBezTo>
                    <a:pt x="38501" y="15431"/>
                    <a:pt x="38610" y="15425"/>
                    <a:pt x="38717" y="15410"/>
                  </a:cubicBezTo>
                  <a:cubicBezTo>
                    <a:pt x="39322" y="15330"/>
                    <a:pt x="39927" y="14684"/>
                    <a:pt x="39604" y="14200"/>
                  </a:cubicBezTo>
                  <a:cubicBezTo>
                    <a:pt x="39322" y="13837"/>
                    <a:pt x="39806" y="13394"/>
                    <a:pt x="40249" y="13353"/>
                  </a:cubicBezTo>
                  <a:cubicBezTo>
                    <a:pt x="40693" y="13273"/>
                    <a:pt x="41217" y="13273"/>
                    <a:pt x="41459" y="12910"/>
                  </a:cubicBezTo>
                  <a:cubicBezTo>
                    <a:pt x="41621" y="12708"/>
                    <a:pt x="41621" y="12426"/>
                    <a:pt x="41741" y="12224"/>
                  </a:cubicBezTo>
                  <a:cubicBezTo>
                    <a:pt x="41876" y="11972"/>
                    <a:pt x="42108" y="11881"/>
                    <a:pt x="42378" y="11881"/>
                  </a:cubicBezTo>
                  <a:cubicBezTo>
                    <a:pt x="42754" y="11881"/>
                    <a:pt x="43203" y="12060"/>
                    <a:pt x="43556" y="12224"/>
                  </a:cubicBezTo>
                  <a:cubicBezTo>
                    <a:pt x="44430" y="12603"/>
                    <a:pt x="45367" y="12792"/>
                    <a:pt x="46321" y="12792"/>
                  </a:cubicBezTo>
                  <a:cubicBezTo>
                    <a:pt x="46689" y="12792"/>
                    <a:pt x="47058" y="12764"/>
                    <a:pt x="47428" y="12708"/>
                  </a:cubicBezTo>
                  <a:cubicBezTo>
                    <a:pt x="47509" y="12103"/>
                    <a:pt x="47428" y="11498"/>
                    <a:pt x="47186" y="10934"/>
                  </a:cubicBezTo>
                  <a:cubicBezTo>
                    <a:pt x="46258" y="8917"/>
                    <a:pt x="46137" y="6860"/>
                    <a:pt x="45895" y="4683"/>
                  </a:cubicBezTo>
                  <a:cubicBezTo>
                    <a:pt x="45815" y="4118"/>
                    <a:pt x="45895" y="3110"/>
                    <a:pt x="45331" y="2868"/>
                  </a:cubicBezTo>
                  <a:cubicBezTo>
                    <a:pt x="45265" y="2873"/>
                    <a:pt x="45205" y="2875"/>
                    <a:pt x="45151" y="2875"/>
                  </a:cubicBezTo>
                  <a:cubicBezTo>
                    <a:pt x="44739" y="2875"/>
                    <a:pt x="44636" y="2731"/>
                    <a:pt x="44565" y="2303"/>
                  </a:cubicBezTo>
                  <a:cubicBezTo>
                    <a:pt x="44524" y="2061"/>
                    <a:pt x="44363" y="1900"/>
                    <a:pt x="44121" y="1860"/>
                  </a:cubicBezTo>
                  <a:cubicBezTo>
                    <a:pt x="43919" y="1860"/>
                    <a:pt x="43718" y="1981"/>
                    <a:pt x="43637" y="2182"/>
                  </a:cubicBezTo>
                  <a:cubicBezTo>
                    <a:pt x="43556" y="2303"/>
                    <a:pt x="43476" y="2344"/>
                    <a:pt x="43234" y="2424"/>
                  </a:cubicBezTo>
                  <a:cubicBezTo>
                    <a:pt x="43153" y="2424"/>
                    <a:pt x="43072" y="2465"/>
                    <a:pt x="42992" y="2505"/>
                  </a:cubicBezTo>
                  <a:cubicBezTo>
                    <a:pt x="42791" y="2371"/>
                    <a:pt x="42563" y="2293"/>
                    <a:pt x="42330" y="2293"/>
                  </a:cubicBezTo>
                  <a:cubicBezTo>
                    <a:pt x="42282" y="2293"/>
                    <a:pt x="42234" y="2296"/>
                    <a:pt x="42185" y="2303"/>
                  </a:cubicBezTo>
                  <a:lnTo>
                    <a:pt x="41379" y="2303"/>
                  </a:lnTo>
                  <a:cubicBezTo>
                    <a:pt x="41247" y="2313"/>
                    <a:pt x="41119" y="2318"/>
                    <a:pt x="40992" y="2318"/>
                  </a:cubicBezTo>
                  <a:cubicBezTo>
                    <a:pt x="40610" y="2318"/>
                    <a:pt x="40239" y="2273"/>
                    <a:pt x="39846" y="2182"/>
                  </a:cubicBezTo>
                  <a:lnTo>
                    <a:pt x="39644" y="1900"/>
                  </a:lnTo>
                  <a:cubicBezTo>
                    <a:pt x="39402" y="1658"/>
                    <a:pt x="39201" y="1416"/>
                    <a:pt x="38999" y="1134"/>
                  </a:cubicBezTo>
                  <a:cubicBezTo>
                    <a:pt x="38959" y="1013"/>
                    <a:pt x="38959" y="932"/>
                    <a:pt x="38959" y="851"/>
                  </a:cubicBezTo>
                  <a:cubicBezTo>
                    <a:pt x="38999" y="488"/>
                    <a:pt x="38797" y="166"/>
                    <a:pt x="38435" y="45"/>
                  </a:cubicBezTo>
                  <a:cubicBezTo>
                    <a:pt x="38342" y="14"/>
                    <a:pt x="38244" y="1"/>
                    <a:pt x="38144" y="1"/>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6765;p30">
              <a:extLst>
                <a:ext uri="{FF2B5EF4-FFF2-40B4-BE49-F238E27FC236}">
                  <a16:creationId xmlns:a16="http://schemas.microsoft.com/office/drawing/2014/main" id="{1973AF1B-2275-1B47-8FFF-95837F6BB276}"/>
                </a:ext>
              </a:extLst>
            </p:cNvPr>
            <p:cNvSpPr/>
            <p:nvPr/>
          </p:nvSpPr>
          <p:spPr>
            <a:xfrm>
              <a:off x="890673" y="1543970"/>
              <a:ext cx="51022" cy="51654"/>
            </a:xfrm>
            <a:custGeom>
              <a:avLst/>
              <a:gdLst/>
              <a:ahLst/>
              <a:cxnLst/>
              <a:rect l="l" t="t" r="r" b="b"/>
              <a:pathLst>
                <a:path w="3268" h="3308" extrusionOk="0">
                  <a:moveTo>
                    <a:pt x="1452" y="0"/>
                  </a:moveTo>
                  <a:lnTo>
                    <a:pt x="1089" y="323"/>
                  </a:lnTo>
                  <a:lnTo>
                    <a:pt x="1936" y="2017"/>
                  </a:lnTo>
                  <a:lnTo>
                    <a:pt x="1936" y="2017"/>
                  </a:lnTo>
                  <a:lnTo>
                    <a:pt x="323" y="1008"/>
                  </a:lnTo>
                  <a:lnTo>
                    <a:pt x="1" y="1291"/>
                  </a:lnTo>
                  <a:lnTo>
                    <a:pt x="1493" y="3307"/>
                  </a:lnTo>
                  <a:lnTo>
                    <a:pt x="1735" y="3105"/>
                  </a:lnTo>
                  <a:lnTo>
                    <a:pt x="1049" y="2218"/>
                  </a:lnTo>
                  <a:cubicBezTo>
                    <a:pt x="848" y="1896"/>
                    <a:pt x="606" y="1613"/>
                    <a:pt x="404" y="1412"/>
                  </a:cubicBezTo>
                  <a:lnTo>
                    <a:pt x="404" y="1412"/>
                  </a:lnTo>
                  <a:lnTo>
                    <a:pt x="2057" y="2420"/>
                  </a:lnTo>
                  <a:lnTo>
                    <a:pt x="2299" y="2218"/>
                  </a:lnTo>
                  <a:lnTo>
                    <a:pt x="1493" y="444"/>
                  </a:lnTo>
                  <a:lnTo>
                    <a:pt x="1493" y="444"/>
                  </a:lnTo>
                  <a:cubicBezTo>
                    <a:pt x="1654" y="645"/>
                    <a:pt x="1896" y="887"/>
                    <a:pt x="2219" y="1170"/>
                  </a:cubicBezTo>
                  <a:lnTo>
                    <a:pt x="3025" y="1976"/>
                  </a:lnTo>
                  <a:lnTo>
                    <a:pt x="3267" y="1734"/>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6766;p30">
              <a:extLst>
                <a:ext uri="{FF2B5EF4-FFF2-40B4-BE49-F238E27FC236}">
                  <a16:creationId xmlns:a16="http://schemas.microsoft.com/office/drawing/2014/main" id="{3F7AA4FB-720B-5247-A21D-757E45F53EFC}"/>
                </a:ext>
              </a:extLst>
            </p:cNvPr>
            <p:cNvSpPr/>
            <p:nvPr/>
          </p:nvSpPr>
          <p:spPr>
            <a:xfrm>
              <a:off x="926566" y="1522547"/>
              <a:ext cx="37798" cy="38678"/>
            </a:xfrm>
            <a:custGeom>
              <a:avLst/>
              <a:gdLst/>
              <a:ahLst/>
              <a:cxnLst/>
              <a:rect l="l" t="t" r="r" b="b"/>
              <a:pathLst>
                <a:path w="2421" h="2477" extrusionOk="0">
                  <a:moveTo>
                    <a:pt x="962" y="305"/>
                  </a:moveTo>
                  <a:cubicBezTo>
                    <a:pt x="1197" y="305"/>
                    <a:pt x="1458" y="465"/>
                    <a:pt x="1735" y="767"/>
                  </a:cubicBezTo>
                  <a:cubicBezTo>
                    <a:pt x="2178" y="1291"/>
                    <a:pt x="2218" y="1695"/>
                    <a:pt x="1896" y="1977"/>
                  </a:cubicBezTo>
                  <a:cubicBezTo>
                    <a:pt x="1773" y="2100"/>
                    <a:pt x="1626" y="2153"/>
                    <a:pt x="1473" y="2153"/>
                  </a:cubicBezTo>
                  <a:cubicBezTo>
                    <a:pt x="1426" y="2153"/>
                    <a:pt x="1379" y="2148"/>
                    <a:pt x="1331" y="2138"/>
                  </a:cubicBezTo>
                  <a:cubicBezTo>
                    <a:pt x="1130" y="2098"/>
                    <a:pt x="928" y="1937"/>
                    <a:pt x="726" y="1695"/>
                  </a:cubicBezTo>
                  <a:cubicBezTo>
                    <a:pt x="484" y="1412"/>
                    <a:pt x="363" y="1211"/>
                    <a:pt x="323" y="1009"/>
                  </a:cubicBezTo>
                  <a:cubicBezTo>
                    <a:pt x="323" y="807"/>
                    <a:pt x="404" y="606"/>
                    <a:pt x="565" y="485"/>
                  </a:cubicBezTo>
                  <a:cubicBezTo>
                    <a:pt x="686" y="363"/>
                    <a:pt x="819" y="305"/>
                    <a:pt x="962" y="305"/>
                  </a:cubicBezTo>
                  <a:close/>
                  <a:moveTo>
                    <a:pt x="888" y="1"/>
                  </a:moveTo>
                  <a:cubicBezTo>
                    <a:pt x="686" y="41"/>
                    <a:pt x="525" y="122"/>
                    <a:pt x="363" y="283"/>
                  </a:cubicBezTo>
                  <a:cubicBezTo>
                    <a:pt x="202" y="404"/>
                    <a:pt x="121" y="566"/>
                    <a:pt x="41" y="727"/>
                  </a:cubicBezTo>
                  <a:cubicBezTo>
                    <a:pt x="0" y="928"/>
                    <a:pt x="0" y="1130"/>
                    <a:pt x="81" y="1332"/>
                  </a:cubicBezTo>
                  <a:cubicBezTo>
                    <a:pt x="121" y="1533"/>
                    <a:pt x="242" y="1735"/>
                    <a:pt x="444" y="1937"/>
                  </a:cubicBezTo>
                  <a:cubicBezTo>
                    <a:pt x="605" y="2138"/>
                    <a:pt x="807" y="2300"/>
                    <a:pt x="1009" y="2380"/>
                  </a:cubicBezTo>
                  <a:cubicBezTo>
                    <a:pt x="1127" y="2439"/>
                    <a:pt x="1266" y="2477"/>
                    <a:pt x="1412" y="2477"/>
                  </a:cubicBezTo>
                  <a:cubicBezTo>
                    <a:pt x="1465" y="2477"/>
                    <a:pt x="1519" y="2472"/>
                    <a:pt x="1573" y="2461"/>
                  </a:cubicBezTo>
                  <a:cubicBezTo>
                    <a:pt x="1735" y="2421"/>
                    <a:pt x="1896" y="2340"/>
                    <a:pt x="2057" y="2219"/>
                  </a:cubicBezTo>
                  <a:cubicBezTo>
                    <a:pt x="2218" y="2058"/>
                    <a:pt x="2339" y="1896"/>
                    <a:pt x="2380" y="1735"/>
                  </a:cubicBezTo>
                  <a:cubicBezTo>
                    <a:pt x="2420" y="1533"/>
                    <a:pt x="2420" y="1332"/>
                    <a:pt x="2380" y="1130"/>
                  </a:cubicBezTo>
                  <a:cubicBezTo>
                    <a:pt x="2299" y="928"/>
                    <a:pt x="2178" y="727"/>
                    <a:pt x="2017" y="525"/>
                  </a:cubicBezTo>
                  <a:cubicBezTo>
                    <a:pt x="1815" y="324"/>
                    <a:pt x="1654" y="203"/>
                    <a:pt x="1452" y="82"/>
                  </a:cubicBezTo>
                  <a:cubicBezTo>
                    <a:pt x="1251" y="1"/>
                    <a:pt x="1049" y="1"/>
                    <a:pt x="8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6767;p30">
              <a:extLst>
                <a:ext uri="{FF2B5EF4-FFF2-40B4-BE49-F238E27FC236}">
                  <a16:creationId xmlns:a16="http://schemas.microsoft.com/office/drawing/2014/main" id="{47E22EAF-FCB3-884C-A726-F2DC1345E127}"/>
                </a:ext>
              </a:extLst>
            </p:cNvPr>
            <p:cNvSpPr/>
            <p:nvPr/>
          </p:nvSpPr>
          <p:spPr>
            <a:xfrm>
              <a:off x="951749" y="1498469"/>
              <a:ext cx="45979" cy="41099"/>
            </a:xfrm>
            <a:custGeom>
              <a:avLst/>
              <a:gdLst/>
              <a:ahLst/>
              <a:cxnLst/>
              <a:rect l="l" t="t" r="r" b="b"/>
              <a:pathLst>
                <a:path w="2945" h="2632" extrusionOk="0">
                  <a:moveTo>
                    <a:pt x="1049" y="333"/>
                  </a:moveTo>
                  <a:cubicBezTo>
                    <a:pt x="1170" y="333"/>
                    <a:pt x="1291" y="373"/>
                    <a:pt x="1372" y="494"/>
                  </a:cubicBezTo>
                  <a:cubicBezTo>
                    <a:pt x="1493" y="615"/>
                    <a:pt x="1533" y="736"/>
                    <a:pt x="1533" y="857"/>
                  </a:cubicBezTo>
                  <a:cubicBezTo>
                    <a:pt x="1493" y="978"/>
                    <a:pt x="1412" y="1059"/>
                    <a:pt x="1291" y="1180"/>
                  </a:cubicBezTo>
                  <a:lnTo>
                    <a:pt x="1009" y="1422"/>
                  </a:lnTo>
                  <a:lnTo>
                    <a:pt x="444" y="736"/>
                  </a:lnTo>
                  <a:lnTo>
                    <a:pt x="646" y="535"/>
                  </a:lnTo>
                  <a:cubicBezTo>
                    <a:pt x="807" y="414"/>
                    <a:pt x="968" y="333"/>
                    <a:pt x="1049" y="333"/>
                  </a:cubicBezTo>
                  <a:close/>
                  <a:moveTo>
                    <a:pt x="1227" y="0"/>
                  </a:moveTo>
                  <a:cubicBezTo>
                    <a:pt x="1196" y="0"/>
                    <a:pt x="1163" y="4"/>
                    <a:pt x="1130" y="10"/>
                  </a:cubicBezTo>
                  <a:cubicBezTo>
                    <a:pt x="928" y="10"/>
                    <a:pt x="726" y="131"/>
                    <a:pt x="484" y="333"/>
                  </a:cubicBezTo>
                  <a:lnTo>
                    <a:pt x="1" y="777"/>
                  </a:lnTo>
                  <a:lnTo>
                    <a:pt x="1654" y="2632"/>
                  </a:lnTo>
                  <a:lnTo>
                    <a:pt x="1896" y="2430"/>
                  </a:lnTo>
                  <a:lnTo>
                    <a:pt x="1210" y="1624"/>
                  </a:lnTo>
                  <a:lnTo>
                    <a:pt x="1493" y="1382"/>
                  </a:lnTo>
                  <a:lnTo>
                    <a:pt x="2622" y="1785"/>
                  </a:lnTo>
                  <a:lnTo>
                    <a:pt x="2945" y="1503"/>
                  </a:lnTo>
                  <a:lnTo>
                    <a:pt x="1694" y="1099"/>
                  </a:lnTo>
                  <a:cubicBezTo>
                    <a:pt x="1815" y="938"/>
                    <a:pt x="1856" y="777"/>
                    <a:pt x="1856" y="656"/>
                  </a:cubicBezTo>
                  <a:cubicBezTo>
                    <a:pt x="1856" y="494"/>
                    <a:pt x="1775" y="373"/>
                    <a:pt x="1654" y="252"/>
                  </a:cubicBezTo>
                  <a:cubicBezTo>
                    <a:pt x="1520" y="84"/>
                    <a:pt x="1385" y="0"/>
                    <a:pt x="12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6768;p30">
              <a:extLst>
                <a:ext uri="{FF2B5EF4-FFF2-40B4-BE49-F238E27FC236}">
                  <a16:creationId xmlns:a16="http://schemas.microsoft.com/office/drawing/2014/main" id="{5CDD6AE1-26C4-1A46-8921-ADEBD30A0A0E}"/>
                </a:ext>
              </a:extLst>
            </p:cNvPr>
            <p:cNvSpPr/>
            <p:nvPr/>
          </p:nvSpPr>
          <p:spPr>
            <a:xfrm>
              <a:off x="981334" y="1474454"/>
              <a:ext cx="37798" cy="38663"/>
            </a:xfrm>
            <a:custGeom>
              <a:avLst/>
              <a:gdLst/>
              <a:ahLst/>
              <a:cxnLst/>
              <a:rect l="l" t="t" r="r" b="b"/>
              <a:pathLst>
                <a:path w="2421" h="2476" extrusionOk="0">
                  <a:moveTo>
                    <a:pt x="949" y="299"/>
                  </a:moveTo>
                  <a:cubicBezTo>
                    <a:pt x="1195" y="299"/>
                    <a:pt x="1457" y="454"/>
                    <a:pt x="1735" y="782"/>
                  </a:cubicBezTo>
                  <a:cubicBezTo>
                    <a:pt x="2179" y="1266"/>
                    <a:pt x="2219" y="1669"/>
                    <a:pt x="1856" y="1992"/>
                  </a:cubicBezTo>
                  <a:cubicBezTo>
                    <a:pt x="1723" y="2092"/>
                    <a:pt x="1591" y="2164"/>
                    <a:pt x="1435" y="2164"/>
                  </a:cubicBezTo>
                  <a:cubicBezTo>
                    <a:pt x="1402" y="2164"/>
                    <a:pt x="1368" y="2160"/>
                    <a:pt x="1332" y="2153"/>
                  </a:cubicBezTo>
                  <a:cubicBezTo>
                    <a:pt x="1130" y="2113"/>
                    <a:pt x="929" y="1952"/>
                    <a:pt x="687" y="1710"/>
                  </a:cubicBezTo>
                  <a:cubicBezTo>
                    <a:pt x="485" y="1427"/>
                    <a:pt x="364" y="1185"/>
                    <a:pt x="324" y="984"/>
                  </a:cubicBezTo>
                  <a:cubicBezTo>
                    <a:pt x="324" y="782"/>
                    <a:pt x="364" y="621"/>
                    <a:pt x="525" y="460"/>
                  </a:cubicBezTo>
                  <a:cubicBezTo>
                    <a:pt x="661" y="354"/>
                    <a:pt x="802" y="299"/>
                    <a:pt x="949" y="299"/>
                  </a:cubicBezTo>
                  <a:close/>
                  <a:moveTo>
                    <a:pt x="1026" y="0"/>
                  </a:moveTo>
                  <a:cubicBezTo>
                    <a:pt x="978" y="0"/>
                    <a:pt x="931" y="5"/>
                    <a:pt x="888" y="16"/>
                  </a:cubicBezTo>
                  <a:cubicBezTo>
                    <a:pt x="687" y="56"/>
                    <a:pt x="525" y="137"/>
                    <a:pt x="364" y="258"/>
                  </a:cubicBezTo>
                  <a:cubicBezTo>
                    <a:pt x="203" y="419"/>
                    <a:pt x="82" y="580"/>
                    <a:pt x="41" y="742"/>
                  </a:cubicBezTo>
                  <a:cubicBezTo>
                    <a:pt x="1" y="943"/>
                    <a:pt x="1" y="1105"/>
                    <a:pt x="82" y="1306"/>
                  </a:cubicBezTo>
                  <a:cubicBezTo>
                    <a:pt x="122" y="1548"/>
                    <a:pt x="243" y="1750"/>
                    <a:pt x="404" y="1952"/>
                  </a:cubicBezTo>
                  <a:cubicBezTo>
                    <a:pt x="606" y="2153"/>
                    <a:pt x="808" y="2274"/>
                    <a:pt x="969" y="2355"/>
                  </a:cubicBezTo>
                  <a:cubicBezTo>
                    <a:pt x="1171" y="2476"/>
                    <a:pt x="1372" y="2476"/>
                    <a:pt x="1533" y="2476"/>
                  </a:cubicBezTo>
                  <a:cubicBezTo>
                    <a:pt x="1735" y="2436"/>
                    <a:pt x="1896" y="2355"/>
                    <a:pt x="2058" y="2194"/>
                  </a:cubicBezTo>
                  <a:cubicBezTo>
                    <a:pt x="2219" y="2073"/>
                    <a:pt x="2340" y="1911"/>
                    <a:pt x="2380" y="1710"/>
                  </a:cubicBezTo>
                  <a:cubicBezTo>
                    <a:pt x="2421" y="1548"/>
                    <a:pt x="2421" y="1347"/>
                    <a:pt x="2340" y="1145"/>
                  </a:cubicBezTo>
                  <a:cubicBezTo>
                    <a:pt x="2300" y="943"/>
                    <a:pt x="2179" y="742"/>
                    <a:pt x="2017" y="540"/>
                  </a:cubicBezTo>
                  <a:cubicBezTo>
                    <a:pt x="1816" y="339"/>
                    <a:pt x="1614" y="177"/>
                    <a:pt x="1453" y="97"/>
                  </a:cubicBezTo>
                  <a:cubicBezTo>
                    <a:pt x="1305" y="37"/>
                    <a:pt x="1158" y="0"/>
                    <a:pt x="10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6769;p30">
              <a:extLst>
                <a:ext uri="{FF2B5EF4-FFF2-40B4-BE49-F238E27FC236}">
                  <a16:creationId xmlns:a16="http://schemas.microsoft.com/office/drawing/2014/main" id="{472CA091-6D8A-B74D-AB2A-A4A26AF440E4}"/>
                </a:ext>
              </a:extLst>
            </p:cNvPr>
            <p:cNvSpPr/>
            <p:nvPr/>
          </p:nvSpPr>
          <p:spPr>
            <a:xfrm>
              <a:off x="1010311" y="1448878"/>
              <a:ext cx="37782" cy="38429"/>
            </a:xfrm>
            <a:custGeom>
              <a:avLst/>
              <a:gdLst/>
              <a:ahLst/>
              <a:cxnLst/>
              <a:rect l="l" t="t" r="r" b="b"/>
              <a:pathLst>
                <a:path w="2420" h="2461" extrusionOk="0">
                  <a:moveTo>
                    <a:pt x="1049" y="0"/>
                  </a:moveTo>
                  <a:cubicBezTo>
                    <a:pt x="928" y="0"/>
                    <a:pt x="807" y="0"/>
                    <a:pt x="686" y="41"/>
                  </a:cubicBezTo>
                  <a:cubicBezTo>
                    <a:pt x="605" y="81"/>
                    <a:pt x="484" y="162"/>
                    <a:pt x="363" y="283"/>
                  </a:cubicBezTo>
                  <a:cubicBezTo>
                    <a:pt x="242" y="404"/>
                    <a:pt x="121" y="525"/>
                    <a:pt x="81" y="726"/>
                  </a:cubicBezTo>
                  <a:cubicBezTo>
                    <a:pt x="0" y="888"/>
                    <a:pt x="40" y="1089"/>
                    <a:pt x="81" y="1291"/>
                  </a:cubicBezTo>
                  <a:cubicBezTo>
                    <a:pt x="161" y="1493"/>
                    <a:pt x="242" y="1694"/>
                    <a:pt x="444" y="1896"/>
                  </a:cubicBezTo>
                  <a:cubicBezTo>
                    <a:pt x="605" y="2098"/>
                    <a:pt x="807" y="2259"/>
                    <a:pt x="1008" y="2339"/>
                  </a:cubicBezTo>
                  <a:cubicBezTo>
                    <a:pt x="1210" y="2420"/>
                    <a:pt x="1371" y="2460"/>
                    <a:pt x="1573" y="2460"/>
                  </a:cubicBezTo>
                  <a:cubicBezTo>
                    <a:pt x="1775" y="2420"/>
                    <a:pt x="1936" y="2339"/>
                    <a:pt x="2057" y="2178"/>
                  </a:cubicBezTo>
                  <a:cubicBezTo>
                    <a:pt x="2178" y="2098"/>
                    <a:pt x="2299" y="1977"/>
                    <a:pt x="2339" y="1856"/>
                  </a:cubicBezTo>
                  <a:cubicBezTo>
                    <a:pt x="2380" y="1735"/>
                    <a:pt x="2420" y="1614"/>
                    <a:pt x="2420" y="1533"/>
                  </a:cubicBezTo>
                  <a:lnTo>
                    <a:pt x="2138" y="1452"/>
                  </a:lnTo>
                  <a:cubicBezTo>
                    <a:pt x="2138" y="1573"/>
                    <a:pt x="2097" y="1654"/>
                    <a:pt x="2057" y="1735"/>
                  </a:cubicBezTo>
                  <a:cubicBezTo>
                    <a:pt x="2017" y="1815"/>
                    <a:pt x="1976" y="1896"/>
                    <a:pt x="1896" y="1977"/>
                  </a:cubicBezTo>
                  <a:cubicBezTo>
                    <a:pt x="1775" y="2067"/>
                    <a:pt x="1654" y="2113"/>
                    <a:pt x="1516" y="2113"/>
                  </a:cubicBezTo>
                  <a:cubicBezTo>
                    <a:pt x="1470" y="2113"/>
                    <a:pt x="1422" y="2108"/>
                    <a:pt x="1371" y="2098"/>
                  </a:cubicBezTo>
                  <a:cubicBezTo>
                    <a:pt x="1170" y="2057"/>
                    <a:pt x="928" y="1936"/>
                    <a:pt x="726" y="1654"/>
                  </a:cubicBezTo>
                  <a:cubicBezTo>
                    <a:pt x="484" y="1412"/>
                    <a:pt x="363" y="1170"/>
                    <a:pt x="363" y="968"/>
                  </a:cubicBezTo>
                  <a:cubicBezTo>
                    <a:pt x="323" y="767"/>
                    <a:pt x="403" y="605"/>
                    <a:pt x="565" y="444"/>
                  </a:cubicBezTo>
                  <a:cubicBezTo>
                    <a:pt x="686" y="363"/>
                    <a:pt x="847" y="283"/>
                    <a:pt x="1049" y="283"/>
                  </a:cubicBezTo>
                  <a:lnTo>
                    <a:pt x="10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6770;p30">
              <a:extLst>
                <a:ext uri="{FF2B5EF4-FFF2-40B4-BE49-F238E27FC236}">
                  <a16:creationId xmlns:a16="http://schemas.microsoft.com/office/drawing/2014/main" id="{CDDABEA2-C628-8D4E-8E48-2B57AD747003}"/>
                </a:ext>
              </a:extLst>
            </p:cNvPr>
            <p:cNvSpPr/>
            <p:nvPr/>
          </p:nvSpPr>
          <p:spPr>
            <a:xfrm>
              <a:off x="1032964" y="1429359"/>
              <a:ext cx="37173" cy="38429"/>
            </a:xfrm>
            <a:custGeom>
              <a:avLst/>
              <a:gdLst/>
              <a:ahLst/>
              <a:cxnLst/>
              <a:rect l="l" t="t" r="r" b="b"/>
              <a:pathLst>
                <a:path w="2381" h="2461" extrusionOk="0">
                  <a:moveTo>
                    <a:pt x="1009" y="0"/>
                  </a:moveTo>
                  <a:cubicBezTo>
                    <a:pt x="888" y="0"/>
                    <a:pt x="767" y="41"/>
                    <a:pt x="646" y="81"/>
                  </a:cubicBezTo>
                  <a:cubicBezTo>
                    <a:pt x="566" y="121"/>
                    <a:pt x="445" y="162"/>
                    <a:pt x="324" y="282"/>
                  </a:cubicBezTo>
                  <a:cubicBezTo>
                    <a:pt x="203" y="403"/>
                    <a:pt x="82" y="565"/>
                    <a:pt x="41" y="726"/>
                  </a:cubicBezTo>
                  <a:cubicBezTo>
                    <a:pt x="1" y="887"/>
                    <a:pt x="1" y="1089"/>
                    <a:pt x="41" y="1291"/>
                  </a:cubicBezTo>
                  <a:cubicBezTo>
                    <a:pt x="122" y="1492"/>
                    <a:pt x="243" y="1694"/>
                    <a:pt x="404" y="1936"/>
                  </a:cubicBezTo>
                  <a:cubicBezTo>
                    <a:pt x="566" y="2138"/>
                    <a:pt x="767" y="2259"/>
                    <a:pt x="969" y="2339"/>
                  </a:cubicBezTo>
                  <a:cubicBezTo>
                    <a:pt x="1171" y="2460"/>
                    <a:pt x="1332" y="2460"/>
                    <a:pt x="1533" y="2460"/>
                  </a:cubicBezTo>
                  <a:cubicBezTo>
                    <a:pt x="1735" y="2420"/>
                    <a:pt x="1896" y="2339"/>
                    <a:pt x="2058" y="2218"/>
                  </a:cubicBezTo>
                  <a:cubicBezTo>
                    <a:pt x="2138" y="2097"/>
                    <a:pt x="2259" y="1976"/>
                    <a:pt x="2300" y="1855"/>
                  </a:cubicBezTo>
                  <a:cubicBezTo>
                    <a:pt x="2340" y="1734"/>
                    <a:pt x="2380" y="1613"/>
                    <a:pt x="2380" y="1533"/>
                  </a:cubicBezTo>
                  <a:lnTo>
                    <a:pt x="2138" y="1452"/>
                  </a:lnTo>
                  <a:cubicBezTo>
                    <a:pt x="2098" y="1573"/>
                    <a:pt x="2058" y="1654"/>
                    <a:pt x="2017" y="1734"/>
                  </a:cubicBezTo>
                  <a:cubicBezTo>
                    <a:pt x="1977" y="1815"/>
                    <a:pt x="1937" y="1896"/>
                    <a:pt x="1856" y="1976"/>
                  </a:cubicBezTo>
                  <a:cubicBezTo>
                    <a:pt x="1723" y="2076"/>
                    <a:pt x="1591" y="2148"/>
                    <a:pt x="1435" y="2148"/>
                  </a:cubicBezTo>
                  <a:cubicBezTo>
                    <a:pt x="1402" y="2148"/>
                    <a:pt x="1368" y="2145"/>
                    <a:pt x="1332" y="2138"/>
                  </a:cubicBezTo>
                  <a:cubicBezTo>
                    <a:pt x="1130" y="2097"/>
                    <a:pt x="888" y="1936"/>
                    <a:pt x="687" y="1694"/>
                  </a:cubicBezTo>
                  <a:cubicBezTo>
                    <a:pt x="445" y="1412"/>
                    <a:pt x="324" y="1170"/>
                    <a:pt x="324" y="968"/>
                  </a:cubicBezTo>
                  <a:cubicBezTo>
                    <a:pt x="324" y="766"/>
                    <a:pt x="364" y="605"/>
                    <a:pt x="525" y="484"/>
                  </a:cubicBezTo>
                  <a:cubicBezTo>
                    <a:pt x="646" y="363"/>
                    <a:pt x="808" y="282"/>
                    <a:pt x="1009" y="282"/>
                  </a:cubicBez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6771;p30">
              <a:extLst>
                <a:ext uri="{FF2B5EF4-FFF2-40B4-BE49-F238E27FC236}">
                  <a16:creationId xmlns:a16="http://schemas.microsoft.com/office/drawing/2014/main" id="{49293B05-F258-CE42-B539-943A6B239E84}"/>
                </a:ext>
              </a:extLst>
            </p:cNvPr>
            <p:cNvSpPr/>
            <p:nvPr/>
          </p:nvSpPr>
          <p:spPr>
            <a:xfrm>
              <a:off x="1056274" y="1408327"/>
              <a:ext cx="37782" cy="38678"/>
            </a:xfrm>
            <a:custGeom>
              <a:avLst/>
              <a:gdLst/>
              <a:ahLst/>
              <a:cxnLst/>
              <a:rect l="l" t="t" r="r" b="b"/>
              <a:pathLst>
                <a:path w="2420" h="2477" extrusionOk="0">
                  <a:moveTo>
                    <a:pt x="961" y="320"/>
                  </a:moveTo>
                  <a:cubicBezTo>
                    <a:pt x="1197" y="320"/>
                    <a:pt x="1458" y="481"/>
                    <a:pt x="1734" y="783"/>
                  </a:cubicBezTo>
                  <a:cubicBezTo>
                    <a:pt x="2178" y="1307"/>
                    <a:pt x="2218" y="1710"/>
                    <a:pt x="1896" y="1992"/>
                  </a:cubicBezTo>
                  <a:cubicBezTo>
                    <a:pt x="1772" y="2116"/>
                    <a:pt x="1626" y="2168"/>
                    <a:pt x="1473" y="2168"/>
                  </a:cubicBezTo>
                  <a:cubicBezTo>
                    <a:pt x="1426" y="2168"/>
                    <a:pt x="1379" y="2163"/>
                    <a:pt x="1331" y="2154"/>
                  </a:cubicBezTo>
                  <a:cubicBezTo>
                    <a:pt x="1129" y="2113"/>
                    <a:pt x="928" y="1952"/>
                    <a:pt x="726" y="1710"/>
                  </a:cubicBezTo>
                  <a:cubicBezTo>
                    <a:pt x="484" y="1428"/>
                    <a:pt x="363" y="1186"/>
                    <a:pt x="323" y="984"/>
                  </a:cubicBezTo>
                  <a:cubicBezTo>
                    <a:pt x="323" y="783"/>
                    <a:pt x="403" y="621"/>
                    <a:pt x="565" y="500"/>
                  </a:cubicBezTo>
                  <a:cubicBezTo>
                    <a:pt x="686" y="379"/>
                    <a:pt x="819" y="320"/>
                    <a:pt x="961" y="320"/>
                  </a:cubicBezTo>
                  <a:close/>
                  <a:moveTo>
                    <a:pt x="1025" y="1"/>
                  </a:moveTo>
                  <a:cubicBezTo>
                    <a:pt x="977" y="1"/>
                    <a:pt x="931" y="6"/>
                    <a:pt x="887" y="16"/>
                  </a:cubicBezTo>
                  <a:cubicBezTo>
                    <a:pt x="686" y="57"/>
                    <a:pt x="524" y="137"/>
                    <a:pt x="363" y="258"/>
                  </a:cubicBezTo>
                  <a:cubicBezTo>
                    <a:pt x="202" y="420"/>
                    <a:pt x="121" y="581"/>
                    <a:pt x="40" y="742"/>
                  </a:cubicBezTo>
                  <a:cubicBezTo>
                    <a:pt x="0" y="944"/>
                    <a:pt x="0" y="1105"/>
                    <a:pt x="81" y="1347"/>
                  </a:cubicBezTo>
                  <a:cubicBezTo>
                    <a:pt x="121" y="1549"/>
                    <a:pt x="242" y="1750"/>
                    <a:pt x="444" y="1952"/>
                  </a:cubicBezTo>
                  <a:cubicBezTo>
                    <a:pt x="605" y="2154"/>
                    <a:pt x="807" y="2275"/>
                    <a:pt x="1008" y="2355"/>
                  </a:cubicBezTo>
                  <a:cubicBezTo>
                    <a:pt x="1170" y="2476"/>
                    <a:pt x="1371" y="2476"/>
                    <a:pt x="1573" y="2476"/>
                  </a:cubicBezTo>
                  <a:cubicBezTo>
                    <a:pt x="1734" y="2436"/>
                    <a:pt x="1896" y="2355"/>
                    <a:pt x="2057" y="2194"/>
                  </a:cubicBezTo>
                  <a:cubicBezTo>
                    <a:pt x="2218" y="2073"/>
                    <a:pt x="2339" y="1912"/>
                    <a:pt x="2380" y="1710"/>
                  </a:cubicBezTo>
                  <a:cubicBezTo>
                    <a:pt x="2420" y="1549"/>
                    <a:pt x="2420" y="1347"/>
                    <a:pt x="2380" y="1146"/>
                  </a:cubicBezTo>
                  <a:cubicBezTo>
                    <a:pt x="2299" y="944"/>
                    <a:pt x="2178" y="742"/>
                    <a:pt x="2017" y="541"/>
                  </a:cubicBezTo>
                  <a:cubicBezTo>
                    <a:pt x="1815" y="339"/>
                    <a:pt x="1654" y="178"/>
                    <a:pt x="1452" y="97"/>
                  </a:cubicBezTo>
                  <a:cubicBezTo>
                    <a:pt x="1304" y="38"/>
                    <a:pt x="1157" y="1"/>
                    <a:pt x="10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6772;p30">
              <a:extLst>
                <a:ext uri="{FF2B5EF4-FFF2-40B4-BE49-F238E27FC236}">
                  <a16:creationId xmlns:a16="http://schemas.microsoft.com/office/drawing/2014/main" id="{4BA82187-0B2B-EC49-A6C8-4E4EEE49DAFF}"/>
                </a:ext>
              </a:extLst>
            </p:cNvPr>
            <p:cNvSpPr/>
            <p:nvPr/>
          </p:nvSpPr>
          <p:spPr>
            <a:xfrm>
              <a:off x="1225012" y="1660454"/>
              <a:ext cx="31490" cy="39069"/>
            </a:xfrm>
            <a:custGeom>
              <a:avLst/>
              <a:gdLst/>
              <a:ahLst/>
              <a:cxnLst/>
              <a:rect l="l" t="t" r="r" b="b"/>
              <a:pathLst>
                <a:path w="2017" h="2502" extrusionOk="0">
                  <a:moveTo>
                    <a:pt x="1009" y="324"/>
                  </a:moveTo>
                  <a:lnTo>
                    <a:pt x="1372" y="1614"/>
                  </a:lnTo>
                  <a:lnTo>
                    <a:pt x="605" y="1614"/>
                  </a:lnTo>
                  <a:lnTo>
                    <a:pt x="1009" y="324"/>
                  </a:lnTo>
                  <a:close/>
                  <a:moveTo>
                    <a:pt x="767" y="1"/>
                  </a:moveTo>
                  <a:lnTo>
                    <a:pt x="0" y="2501"/>
                  </a:lnTo>
                  <a:lnTo>
                    <a:pt x="323" y="2501"/>
                  </a:lnTo>
                  <a:lnTo>
                    <a:pt x="525" y="1896"/>
                  </a:lnTo>
                  <a:lnTo>
                    <a:pt x="1452" y="189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6773;p30">
              <a:extLst>
                <a:ext uri="{FF2B5EF4-FFF2-40B4-BE49-F238E27FC236}">
                  <a16:creationId xmlns:a16="http://schemas.microsoft.com/office/drawing/2014/main" id="{13AD2DF4-4E1E-7C47-AFC0-EDB2B22B82F4}"/>
                </a:ext>
              </a:extLst>
            </p:cNvPr>
            <p:cNvSpPr/>
            <p:nvPr/>
          </p:nvSpPr>
          <p:spPr>
            <a:xfrm>
              <a:off x="1262794" y="1660454"/>
              <a:ext cx="21420" cy="39069"/>
            </a:xfrm>
            <a:custGeom>
              <a:avLst/>
              <a:gdLst/>
              <a:ahLst/>
              <a:cxnLst/>
              <a:rect l="l" t="t" r="r" b="b"/>
              <a:pathLst>
                <a:path w="1372" h="2502" extrusionOk="0">
                  <a:moveTo>
                    <a:pt x="0" y="1"/>
                  </a:moveTo>
                  <a:lnTo>
                    <a:pt x="0" y="2501"/>
                  </a:lnTo>
                  <a:lnTo>
                    <a:pt x="1331" y="2501"/>
                  </a:lnTo>
                  <a:lnTo>
                    <a:pt x="1371" y="2219"/>
                  </a:lnTo>
                  <a:lnTo>
                    <a:pt x="323" y="2219"/>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6774;p30">
              <a:extLst>
                <a:ext uri="{FF2B5EF4-FFF2-40B4-BE49-F238E27FC236}">
                  <a16:creationId xmlns:a16="http://schemas.microsoft.com/office/drawing/2014/main" id="{89D530AF-ADA5-6B45-8980-9739FB7BF0E5}"/>
                </a:ext>
              </a:extLst>
            </p:cNvPr>
            <p:cNvSpPr/>
            <p:nvPr/>
          </p:nvSpPr>
          <p:spPr>
            <a:xfrm>
              <a:off x="1285448" y="1659829"/>
              <a:ext cx="28992" cy="40318"/>
            </a:xfrm>
            <a:custGeom>
              <a:avLst/>
              <a:gdLst/>
              <a:ahLst/>
              <a:cxnLst/>
              <a:rect l="l" t="t" r="r" b="b"/>
              <a:pathLst>
                <a:path w="1857" h="2582" extrusionOk="0">
                  <a:moveTo>
                    <a:pt x="1090" y="1"/>
                  </a:moveTo>
                  <a:cubicBezTo>
                    <a:pt x="888" y="1"/>
                    <a:pt x="727" y="81"/>
                    <a:pt x="566" y="162"/>
                  </a:cubicBezTo>
                  <a:cubicBezTo>
                    <a:pt x="364" y="283"/>
                    <a:pt x="243" y="404"/>
                    <a:pt x="162" y="606"/>
                  </a:cubicBezTo>
                  <a:cubicBezTo>
                    <a:pt x="41" y="807"/>
                    <a:pt x="1" y="1049"/>
                    <a:pt x="1" y="1291"/>
                  </a:cubicBezTo>
                  <a:cubicBezTo>
                    <a:pt x="1" y="1735"/>
                    <a:pt x="82" y="2057"/>
                    <a:pt x="283" y="2259"/>
                  </a:cubicBezTo>
                  <a:cubicBezTo>
                    <a:pt x="485" y="2501"/>
                    <a:pt x="727" y="2582"/>
                    <a:pt x="1049" y="2582"/>
                  </a:cubicBezTo>
                  <a:cubicBezTo>
                    <a:pt x="1332" y="2582"/>
                    <a:pt x="1614" y="2541"/>
                    <a:pt x="1856" y="2380"/>
                  </a:cubicBezTo>
                  <a:lnTo>
                    <a:pt x="1856" y="1170"/>
                  </a:lnTo>
                  <a:lnTo>
                    <a:pt x="1049" y="1170"/>
                  </a:lnTo>
                  <a:lnTo>
                    <a:pt x="1090" y="1452"/>
                  </a:lnTo>
                  <a:lnTo>
                    <a:pt x="1533" y="1452"/>
                  </a:lnTo>
                  <a:lnTo>
                    <a:pt x="1533" y="2219"/>
                  </a:lnTo>
                  <a:cubicBezTo>
                    <a:pt x="1412" y="2259"/>
                    <a:pt x="1251" y="2299"/>
                    <a:pt x="1049" y="2299"/>
                  </a:cubicBezTo>
                  <a:cubicBezTo>
                    <a:pt x="848" y="2299"/>
                    <a:pt x="646" y="2219"/>
                    <a:pt x="525" y="2057"/>
                  </a:cubicBezTo>
                  <a:cubicBezTo>
                    <a:pt x="445" y="1896"/>
                    <a:pt x="364" y="1654"/>
                    <a:pt x="364" y="1291"/>
                  </a:cubicBezTo>
                  <a:cubicBezTo>
                    <a:pt x="364" y="1090"/>
                    <a:pt x="404" y="888"/>
                    <a:pt x="485" y="727"/>
                  </a:cubicBezTo>
                  <a:cubicBezTo>
                    <a:pt x="525" y="565"/>
                    <a:pt x="646" y="485"/>
                    <a:pt x="727" y="404"/>
                  </a:cubicBezTo>
                  <a:cubicBezTo>
                    <a:pt x="848" y="323"/>
                    <a:pt x="969" y="283"/>
                    <a:pt x="1090" y="283"/>
                  </a:cubicBezTo>
                  <a:cubicBezTo>
                    <a:pt x="1211" y="283"/>
                    <a:pt x="1291" y="323"/>
                    <a:pt x="1372" y="364"/>
                  </a:cubicBezTo>
                  <a:cubicBezTo>
                    <a:pt x="1453" y="364"/>
                    <a:pt x="1533" y="444"/>
                    <a:pt x="1654" y="485"/>
                  </a:cubicBezTo>
                  <a:lnTo>
                    <a:pt x="1856" y="283"/>
                  </a:lnTo>
                  <a:cubicBezTo>
                    <a:pt x="1735" y="20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6775;p30">
              <a:extLst>
                <a:ext uri="{FF2B5EF4-FFF2-40B4-BE49-F238E27FC236}">
                  <a16:creationId xmlns:a16="http://schemas.microsoft.com/office/drawing/2014/main" id="{955EC846-F312-F345-8CAE-1B6E1912370D}"/>
                </a:ext>
              </a:extLst>
            </p:cNvPr>
            <p:cNvSpPr/>
            <p:nvPr/>
          </p:nvSpPr>
          <p:spPr>
            <a:xfrm>
              <a:off x="1323870" y="1660454"/>
              <a:ext cx="21420" cy="39069"/>
            </a:xfrm>
            <a:custGeom>
              <a:avLst/>
              <a:gdLst/>
              <a:ahLst/>
              <a:cxnLst/>
              <a:rect l="l" t="t" r="r" b="b"/>
              <a:pathLst>
                <a:path w="1372" h="2502" extrusionOk="0">
                  <a:moveTo>
                    <a:pt x="0" y="1"/>
                  </a:moveTo>
                  <a:lnTo>
                    <a:pt x="0" y="2501"/>
                  </a:lnTo>
                  <a:lnTo>
                    <a:pt x="1371" y="2501"/>
                  </a:lnTo>
                  <a:lnTo>
                    <a:pt x="1371" y="2219"/>
                  </a:lnTo>
                  <a:lnTo>
                    <a:pt x="323" y="2219"/>
                  </a:lnTo>
                  <a:lnTo>
                    <a:pt x="323" y="1372"/>
                  </a:lnTo>
                  <a:lnTo>
                    <a:pt x="1170" y="1372"/>
                  </a:lnTo>
                  <a:lnTo>
                    <a:pt x="1170" y="1090"/>
                  </a:lnTo>
                  <a:lnTo>
                    <a:pt x="323" y="1090"/>
                  </a:lnTo>
                  <a:lnTo>
                    <a:pt x="323" y="283"/>
                  </a:lnTo>
                  <a:lnTo>
                    <a:pt x="1291" y="283"/>
                  </a:lnTo>
                  <a:lnTo>
                    <a:pt x="133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6776;p30">
              <a:extLst>
                <a:ext uri="{FF2B5EF4-FFF2-40B4-BE49-F238E27FC236}">
                  <a16:creationId xmlns:a16="http://schemas.microsoft.com/office/drawing/2014/main" id="{417F8831-3E3C-E543-A9CE-FD6BDE768F8B}"/>
                </a:ext>
              </a:extLst>
            </p:cNvPr>
            <p:cNvSpPr/>
            <p:nvPr/>
          </p:nvSpPr>
          <p:spPr>
            <a:xfrm>
              <a:off x="1354080" y="1660454"/>
              <a:ext cx="27088" cy="39069"/>
            </a:xfrm>
            <a:custGeom>
              <a:avLst/>
              <a:gdLst/>
              <a:ahLst/>
              <a:cxnLst/>
              <a:rect l="l" t="t" r="r" b="b"/>
              <a:pathLst>
                <a:path w="1735" h="2502" extrusionOk="0">
                  <a:moveTo>
                    <a:pt x="646" y="283"/>
                  </a:moveTo>
                  <a:cubicBezTo>
                    <a:pt x="848" y="283"/>
                    <a:pt x="1009" y="324"/>
                    <a:pt x="1090" y="404"/>
                  </a:cubicBezTo>
                  <a:cubicBezTo>
                    <a:pt x="1170" y="445"/>
                    <a:pt x="1251" y="566"/>
                    <a:pt x="1251" y="727"/>
                  </a:cubicBezTo>
                  <a:cubicBezTo>
                    <a:pt x="1251" y="888"/>
                    <a:pt x="1170" y="1009"/>
                    <a:pt x="1090" y="1090"/>
                  </a:cubicBezTo>
                  <a:cubicBezTo>
                    <a:pt x="1009" y="1171"/>
                    <a:pt x="888" y="1171"/>
                    <a:pt x="686" y="1171"/>
                  </a:cubicBezTo>
                  <a:lnTo>
                    <a:pt x="323" y="1171"/>
                  </a:lnTo>
                  <a:lnTo>
                    <a:pt x="323" y="283"/>
                  </a:lnTo>
                  <a:close/>
                  <a:moveTo>
                    <a:pt x="1" y="1"/>
                  </a:moveTo>
                  <a:lnTo>
                    <a:pt x="1" y="2501"/>
                  </a:lnTo>
                  <a:lnTo>
                    <a:pt x="323" y="2501"/>
                  </a:lnTo>
                  <a:lnTo>
                    <a:pt x="323" y="1453"/>
                  </a:lnTo>
                  <a:lnTo>
                    <a:pt x="727" y="1453"/>
                  </a:lnTo>
                  <a:lnTo>
                    <a:pt x="1332" y="2501"/>
                  </a:lnTo>
                  <a:lnTo>
                    <a:pt x="1735" y="2501"/>
                  </a:lnTo>
                  <a:lnTo>
                    <a:pt x="1049" y="1412"/>
                  </a:lnTo>
                  <a:cubicBezTo>
                    <a:pt x="1251" y="1332"/>
                    <a:pt x="1372" y="1251"/>
                    <a:pt x="1453" y="1130"/>
                  </a:cubicBezTo>
                  <a:cubicBezTo>
                    <a:pt x="1574" y="1050"/>
                    <a:pt x="1614" y="888"/>
                    <a:pt x="1614" y="727"/>
                  </a:cubicBezTo>
                  <a:cubicBezTo>
                    <a:pt x="1614" y="485"/>
                    <a:pt x="1533" y="324"/>
                    <a:pt x="1372" y="203"/>
                  </a:cubicBezTo>
                  <a:cubicBezTo>
                    <a:pt x="1211" y="82"/>
                    <a:pt x="969"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6777;p30">
              <a:extLst>
                <a:ext uri="{FF2B5EF4-FFF2-40B4-BE49-F238E27FC236}">
                  <a16:creationId xmlns:a16="http://schemas.microsoft.com/office/drawing/2014/main" id="{00F50DA4-228D-494E-BC00-B46CBBCDE656}"/>
                </a:ext>
              </a:extLst>
            </p:cNvPr>
            <p:cNvSpPr/>
            <p:nvPr/>
          </p:nvSpPr>
          <p:spPr>
            <a:xfrm>
              <a:off x="1388084" y="1660454"/>
              <a:ext cx="5683" cy="39069"/>
            </a:xfrm>
            <a:custGeom>
              <a:avLst/>
              <a:gdLst/>
              <a:ahLst/>
              <a:cxnLst/>
              <a:rect l="l" t="t" r="r" b="b"/>
              <a:pathLst>
                <a:path w="364" h="2502" extrusionOk="0">
                  <a:moveTo>
                    <a:pt x="1" y="1"/>
                  </a:moveTo>
                  <a:lnTo>
                    <a:pt x="1" y="2501"/>
                  </a:lnTo>
                  <a:lnTo>
                    <a:pt x="364" y="250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6778;p30">
              <a:extLst>
                <a:ext uri="{FF2B5EF4-FFF2-40B4-BE49-F238E27FC236}">
                  <a16:creationId xmlns:a16="http://schemas.microsoft.com/office/drawing/2014/main" id="{B979B380-8A26-624C-9CF3-A84F4A13204A}"/>
                </a:ext>
              </a:extLst>
            </p:cNvPr>
            <p:cNvSpPr/>
            <p:nvPr/>
          </p:nvSpPr>
          <p:spPr>
            <a:xfrm>
              <a:off x="1399418" y="1660454"/>
              <a:ext cx="32131" cy="39069"/>
            </a:xfrm>
            <a:custGeom>
              <a:avLst/>
              <a:gdLst/>
              <a:ahLst/>
              <a:cxnLst/>
              <a:rect l="l" t="t" r="r" b="b"/>
              <a:pathLst>
                <a:path w="2058" h="2502" extrusionOk="0">
                  <a:moveTo>
                    <a:pt x="1009" y="324"/>
                  </a:moveTo>
                  <a:lnTo>
                    <a:pt x="1412" y="1614"/>
                  </a:lnTo>
                  <a:lnTo>
                    <a:pt x="646" y="1614"/>
                  </a:lnTo>
                  <a:lnTo>
                    <a:pt x="1009" y="324"/>
                  </a:lnTo>
                  <a:close/>
                  <a:moveTo>
                    <a:pt x="807" y="1"/>
                  </a:moveTo>
                  <a:lnTo>
                    <a:pt x="1" y="2501"/>
                  </a:lnTo>
                  <a:lnTo>
                    <a:pt x="363" y="2501"/>
                  </a:lnTo>
                  <a:lnTo>
                    <a:pt x="565" y="1896"/>
                  </a:lnTo>
                  <a:lnTo>
                    <a:pt x="1493" y="1896"/>
                  </a:lnTo>
                  <a:lnTo>
                    <a:pt x="1694" y="2501"/>
                  </a:lnTo>
                  <a:lnTo>
                    <a:pt x="205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6779;p30">
              <a:extLst>
                <a:ext uri="{FF2B5EF4-FFF2-40B4-BE49-F238E27FC236}">
                  <a16:creationId xmlns:a16="http://schemas.microsoft.com/office/drawing/2014/main" id="{F365ACC5-1D31-3043-95DC-2CE697BEC2FC}"/>
                </a:ext>
              </a:extLst>
            </p:cNvPr>
            <p:cNvSpPr/>
            <p:nvPr/>
          </p:nvSpPr>
          <p:spPr>
            <a:xfrm>
              <a:off x="1444117" y="2485399"/>
              <a:ext cx="27728" cy="38429"/>
            </a:xfrm>
            <a:custGeom>
              <a:avLst/>
              <a:gdLst/>
              <a:ahLst/>
              <a:cxnLst/>
              <a:rect l="l" t="t" r="r" b="b"/>
              <a:pathLst>
                <a:path w="1776" h="2461" extrusionOk="0">
                  <a:moveTo>
                    <a:pt x="1" y="0"/>
                  </a:moveTo>
                  <a:lnTo>
                    <a:pt x="1" y="2460"/>
                  </a:lnTo>
                  <a:lnTo>
                    <a:pt x="324" y="2460"/>
                  </a:lnTo>
                  <a:lnTo>
                    <a:pt x="324" y="1331"/>
                  </a:lnTo>
                  <a:cubicBezTo>
                    <a:pt x="324" y="1129"/>
                    <a:pt x="324" y="968"/>
                    <a:pt x="324" y="807"/>
                  </a:cubicBezTo>
                  <a:cubicBezTo>
                    <a:pt x="324" y="686"/>
                    <a:pt x="324" y="524"/>
                    <a:pt x="283" y="363"/>
                  </a:cubicBezTo>
                  <a:lnTo>
                    <a:pt x="283" y="363"/>
                  </a:lnTo>
                  <a:lnTo>
                    <a:pt x="1291" y="2460"/>
                  </a:lnTo>
                  <a:lnTo>
                    <a:pt x="1775" y="2460"/>
                  </a:lnTo>
                  <a:lnTo>
                    <a:pt x="1775" y="0"/>
                  </a:lnTo>
                  <a:lnTo>
                    <a:pt x="1453" y="0"/>
                  </a:lnTo>
                  <a:lnTo>
                    <a:pt x="1453" y="1331"/>
                  </a:lnTo>
                  <a:cubicBezTo>
                    <a:pt x="1453" y="1492"/>
                    <a:pt x="1453" y="1613"/>
                    <a:pt x="1453" y="1775"/>
                  </a:cubicBezTo>
                  <a:cubicBezTo>
                    <a:pt x="1493" y="1936"/>
                    <a:pt x="1493" y="2057"/>
                    <a:pt x="1493" y="2097"/>
                  </a:cubicBezTo>
                  <a:lnTo>
                    <a:pt x="4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6780;p30">
              <a:extLst>
                <a:ext uri="{FF2B5EF4-FFF2-40B4-BE49-F238E27FC236}">
                  <a16:creationId xmlns:a16="http://schemas.microsoft.com/office/drawing/2014/main" id="{49E1E6EE-3EF7-0144-95E1-3D42CF34FC7B}"/>
                </a:ext>
              </a:extLst>
            </p:cNvPr>
            <p:cNvSpPr/>
            <p:nvPr/>
          </p:nvSpPr>
          <p:spPr>
            <a:xfrm>
              <a:off x="1483163" y="2485399"/>
              <a:ext cx="5043" cy="38429"/>
            </a:xfrm>
            <a:custGeom>
              <a:avLst/>
              <a:gdLst/>
              <a:ahLst/>
              <a:cxnLst/>
              <a:rect l="l" t="t" r="r" b="b"/>
              <a:pathLst>
                <a:path w="323" h="2461" extrusionOk="0">
                  <a:moveTo>
                    <a:pt x="0" y="0"/>
                  </a:moveTo>
                  <a:lnTo>
                    <a:pt x="0" y="2460"/>
                  </a:lnTo>
                  <a:lnTo>
                    <a:pt x="323" y="2460"/>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6781;p30">
              <a:extLst>
                <a:ext uri="{FF2B5EF4-FFF2-40B4-BE49-F238E27FC236}">
                  <a16:creationId xmlns:a16="http://schemas.microsoft.com/office/drawing/2014/main" id="{B91526D9-16BA-F840-AF4F-2ABF39327D0C}"/>
                </a:ext>
              </a:extLst>
            </p:cNvPr>
            <p:cNvSpPr/>
            <p:nvPr/>
          </p:nvSpPr>
          <p:spPr>
            <a:xfrm>
              <a:off x="1497012" y="2484134"/>
              <a:ext cx="28977" cy="40318"/>
            </a:xfrm>
            <a:custGeom>
              <a:avLst/>
              <a:gdLst/>
              <a:ahLst/>
              <a:cxnLst/>
              <a:rect l="l" t="t" r="r" b="b"/>
              <a:pathLst>
                <a:path w="1856" h="2582" extrusionOk="0">
                  <a:moveTo>
                    <a:pt x="1089" y="0"/>
                  </a:moveTo>
                  <a:cubicBezTo>
                    <a:pt x="888" y="0"/>
                    <a:pt x="726" y="81"/>
                    <a:pt x="565" y="162"/>
                  </a:cubicBezTo>
                  <a:cubicBezTo>
                    <a:pt x="404" y="283"/>
                    <a:pt x="242" y="404"/>
                    <a:pt x="162" y="605"/>
                  </a:cubicBezTo>
                  <a:cubicBezTo>
                    <a:pt x="41" y="807"/>
                    <a:pt x="1" y="1049"/>
                    <a:pt x="1" y="1291"/>
                  </a:cubicBezTo>
                  <a:cubicBezTo>
                    <a:pt x="1" y="1735"/>
                    <a:pt x="121" y="2057"/>
                    <a:pt x="283" y="2259"/>
                  </a:cubicBezTo>
                  <a:cubicBezTo>
                    <a:pt x="484" y="2501"/>
                    <a:pt x="726" y="2581"/>
                    <a:pt x="1049" y="2581"/>
                  </a:cubicBezTo>
                  <a:cubicBezTo>
                    <a:pt x="1331" y="2581"/>
                    <a:pt x="1614" y="2541"/>
                    <a:pt x="1856" y="2380"/>
                  </a:cubicBezTo>
                  <a:lnTo>
                    <a:pt x="1856" y="1170"/>
                  </a:lnTo>
                  <a:lnTo>
                    <a:pt x="1049" y="1170"/>
                  </a:lnTo>
                  <a:lnTo>
                    <a:pt x="1089" y="1452"/>
                  </a:lnTo>
                  <a:lnTo>
                    <a:pt x="1533" y="1452"/>
                  </a:lnTo>
                  <a:lnTo>
                    <a:pt x="1533" y="2219"/>
                  </a:lnTo>
                  <a:cubicBezTo>
                    <a:pt x="1412" y="2299"/>
                    <a:pt x="1251" y="2299"/>
                    <a:pt x="1049" y="2299"/>
                  </a:cubicBezTo>
                  <a:cubicBezTo>
                    <a:pt x="847" y="2299"/>
                    <a:pt x="646" y="2219"/>
                    <a:pt x="565" y="2057"/>
                  </a:cubicBezTo>
                  <a:cubicBezTo>
                    <a:pt x="444" y="1896"/>
                    <a:pt x="363" y="1654"/>
                    <a:pt x="363" y="1291"/>
                  </a:cubicBezTo>
                  <a:cubicBezTo>
                    <a:pt x="363" y="1089"/>
                    <a:pt x="404" y="888"/>
                    <a:pt x="484" y="726"/>
                  </a:cubicBezTo>
                  <a:cubicBezTo>
                    <a:pt x="565" y="565"/>
                    <a:pt x="646" y="484"/>
                    <a:pt x="726" y="404"/>
                  </a:cubicBezTo>
                  <a:cubicBezTo>
                    <a:pt x="847" y="323"/>
                    <a:pt x="968" y="283"/>
                    <a:pt x="1089" y="283"/>
                  </a:cubicBezTo>
                  <a:cubicBezTo>
                    <a:pt x="1210" y="283"/>
                    <a:pt x="1291" y="323"/>
                    <a:pt x="1372" y="363"/>
                  </a:cubicBezTo>
                  <a:cubicBezTo>
                    <a:pt x="1452" y="363"/>
                    <a:pt x="1533" y="444"/>
                    <a:pt x="1654" y="484"/>
                  </a:cubicBezTo>
                  <a:lnTo>
                    <a:pt x="1856" y="283"/>
                  </a:lnTo>
                  <a:cubicBezTo>
                    <a:pt x="1735" y="202"/>
                    <a:pt x="1614" y="121"/>
                    <a:pt x="1493" y="81"/>
                  </a:cubicBezTo>
                  <a:cubicBezTo>
                    <a:pt x="1372" y="41"/>
                    <a:pt x="1251"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6782;p30">
              <a:extLst>
                <a:ext uri="{FF2B5EF4-FFF2-40B4-BE49-F238E27FC236}">
                  <a16:creationId xmlns:a16="http://schemas.microsoft.com/office/drawing/2014/main" id="{1AB0D917-9A2E-864B-A2D9-D8D1B2A637AE}"/>
                </a:ext>
              </a:extLst>
            </p:cNvPr>
            <p:cNvSpPr/>
            <p:nvPr/>
          </p:nvSpPr>
          <p:spPr>
            <a:xfrm>
              <a:off x="1535418" y="2485399"/>
              <a:ext cx="21420" cy="38429"/>
            </a:xfrm>
            <a:custGeom>
              <a:avLst/>
              <a:gdLst/>
              <a:ahLst/>
              <a:cxnLst/>
              <a:rect l="l" t="t" r="r" b="b"/>
              <a:pathLst>
                <a:path w="1372" h="2461" extrusionOk="0">
                  <a:moveTo>
                    <a:pt x="1" y="0"/>
                  </a:moveTo>
                  <a:lnTo>
                    <a:pt x="1" y="2460"/>
                  </a:lnTo>
                  <a:lnTo>
                    <a:pt x="1372" y="2460"/>
                  </a:lnTo>
                  <a:lnTo>
                    <a:pt x="1372" y="2218"/>
                  </a:lnTo>
                  <a:lnTo>
                    <a:pt x="323" y="2218"/>
                  </a:lnTo>
                  <a:lnTo>
                    <a:pt x="323" y="1331"/>
                  </a:lnTo>
                  <a:lnTo>
                    <a:pt x="1170" y="1331"/>
                  </a:lnTo>
                  <a:lnTo>
                    <a:pt x="1170" y="1089"/>
                  </a:lnTo>
                  <a:lnTo>
                    <a:pt x="323" y="1089"/>
                  </a:lnTo>
                  <a:lnTo>
                    <a:pt x="323" y="242"/>
                  </a:lnTo>
                  <a:lnTo>
                    <a:pt x="1291" y="242"/>
                  </a:lnTo>
                  <a:lnTo>
                    <a:pt x="133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6783;p30">
              <a:extLst>
                <a:ext uri="{FF2B5EF4-FFF2-40B4-BE49-F238E27FC236}">
                  <a16:creationId xmlns:a16="http://schemas.microsoft.com/office/drawing/2014/main" id="{23635D7B-34C5-0747-A6DF-0E0C7D442527}"/>
                </a:ext>
              </a:extLst>
            </p:cNvPr>
            <p:cNvSpPr/>
            <p:nvPr/>
          </p:nvSpPr>
          <p:spPr>
            <a:xfrm>
              <a:off x="1565644" y="2485399"/>
              <a:ext cx="27088" cy="38429"/>
            </a:xfrm>
            <a:custGeom>
              <a:avLst/>
              <a:gdLst/>
              <a:ahLst/>
              <a:cxnLst/>
              <a:rect l="l" t="t" r="r" b="b"/>
              <a:pathLst>
                <a:path w="1735" h="2461" extrusionOk="0">
                  <a:moveTo>
                    <a:pt x="646" y="242"/>
                  </a:moveTo>
                  <a:cubicBezTo>
                    <a:pt x="847" y="242"/>
                    <a:pt x="1009" y="282"/>
                    <a:pt x="1089" y="363"/>
                  </a:cubicBezTo>
                  <a:cubicBezTo>
                    <a:pt x="1170" y="403"/>
                    <a:pt x="1251" y="524"/>
                    <a:pt x="1251" y="686"/>
                  </a:cubicBezTo>
                  <a:cubicBezTo>
                    <a:pt x="1251" y="847"/>
                    <a:pt x="1210" y="968"/>
                    <a:pt x="1089" y="1049"/>
                  </a:cubicBezTo>
                  <a:cubicBezTo>
                    <a:pt x="1009" y="1129"/>
                    <a:pt x="888" y="1170"/>
                    <a:pt x="686" y="1170"/>
                  </a:cubicBezTo>
                  <a:lnTo>
                    <a:pt x="323" y="1170"/>
                  </a:lnTo>
                  <a:lnTo>
                    <a:pt x="323" y="242"/>
                  </a:lnTo>
                  <a:close/>
                  <a:moveTo>
                    <a:pt x="0" y="0"/>
                  </a:moveTo>
                  <a:lnTo>
                    <a:pt x="0" y="2460"/>
                  </a:lnTo>
                  <a:lnTo>
                    <a:pt x="323" y="2460"/>
                  </a:lnTo>
                  <a:lnTo>
                    <a:pt x="323" y="1412"/>
                  </a:lnTo>
                  <a:lnTo>
                    <a:pt x="726" y="1412"/>
                  </a:lnTo>
                  <a:lnTo>
                    <a:pt x="1331" y="2460"/>
                  </a:lnTo>
                  <a:lnTo>
                    <a:pt x="1735" y="2460"/>
                  </a:lnTo>
                  <a:lnTo>
                    <a:pt x="1049" y="1371"/>
                  </a:lnTo>
                  <a:cubicBezTo>
                    <a:pt x="1251" y="1291"/>
                    <a:pt x="1372" y="1210"/>
                    <a:pt x="1452" y="1129"/>
                  </a:cubicBezTo>
                  <a:cubicBezTo>
                    <a:pt x="1573" y="1008"/>
                    <a:pt x="1614" y="847"/>
                    <a:pt x="1614" y="686"/>
                  </a:cubicBezTo>
                  <a:cubicBezTo>
                    <a:pt x="1614" y="444"/>
                    <a:pt x="1533" y="282"/>
                    <a:pt x="1372" y="161"/>
                  </a:cubicBezTo>
                  <a:cubicBezTo>
                    <a:pt x="1210" y="40"/>
                    <a:pt x="968" y="0"/>
                    <a:pt x="6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6784;p30">
              <a:extLst>
                <a:ext uri="{FF2B5EF4-FFF2-40B4-BE49-F238E27FC236}">
                  <a16:creationId xmlns:a16="http://schemas.microsoft.com/office/drawing/2014/main" id="{BF141A97-2AFA-1045-A8F0-2BB72DBB4CC5}"/>
                </a:ext>
              </a:extLst>
            </p:cNvPr>
            <p:cNvSpPr/>
            <p:nvPr/>
          </p:nvSpPr>
          <p:spPr>
            <a:xfrm>
              <a:off x="1599647" y="2485399"/>
              <a:ext cx="5683" cy="38429"/>
            </a:xfrm>
            <a:custGeom>
              <a:avLst/>
              <a:gdLst/>
              <a:ahLst/>
              <a:cxnLst/>
              <a:rect l="l" t="t" r="r" b="b"/>
              <a:pathLst>
                <a:path w="364" h="2461" extrusionOk="0">
                  <a:moveTo>
                    <a:pt x="0" y="0"/>
                  </a:moveTo>
                  <a:lnTo>
                    <a:pt x="0" y="2460"/>
                  </a:lnTo>
                  <a:lnTo>
                    <a:pt x="363" y="2460"/>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6785;p30">
              <a:extLst>
                <a:ext uri="{FF2B5EF4-FFF2-40B4-BE49-F238E27FC236}">
                  <a16:creationId xmlns:a16="http://schemas.microsoft.com/office/drawing/2014/main" id="{708810FD-22B8-754B-95D2-EBF06EDDA747}"/>
                </a:ext>
              </a:extLst>
            </p:cNvPr>
            <p:cNvSpPr/>
            <p:nvPr/>
          </p:nvSpPr>
          <p:spPr>
            <a:xfrm>
              <a:off x="1610982" y="2485399"/>
              <a:ext cx="32115" cy="38429"/>
            </a:xfrm>
            <a:custGeom>
              <a:avLst/>
              <a:gdLst/>
              <a:ahLst/>
              <a:cxnLst/>
              <a:rect l="l" t="t" r="r" b="b"/>
              <a:pathLst>
                <a:path w="2057" h="2461" extrusionOk="0">
                  <a:moveTo>
                    <a:pt x="1008" y="282"/>
                  </a:moveTo>
                  <a:lnTo>
                    <a:pt x="1412" y="1573"/>
                  </a:lnTo>
                  <a:lnTo>
                    <a:pt x="645" y="1573"/>
                  </a:lnTo>
                  <a:lnTo>
                    <a:pt x="1008" y="282"/>
                  </a:lnTo>
                  <a:close/>
                  <a:moveTo>
                    <a:pt x="807" y="0"/>
                  </a:moveTo>
                  <a:lnTo>
                    <a:pt x="0" y="2460"/>
                  </a:lnTo>
                  <a:lnTo>
                    <a:pt x="363" y="2460"/>
                  </a:lnTo>
                  <a:lnTo>
                    <a:pt x="565" y="1855"/>
                  </a:lnTo>
                  <a:lnTo>
                    <a:pt x="1492" y="1855"/>
                  </a:lnTo>
                  <a:lnTo>
                    <a:pt x="1694" y="2460"/>
                  </a:lnTo>
                  <a:lnTo>
                    <a:pt x="2057" y="246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6786;p30">
              <a:extLst>
                <a:ext uri="{FF2B5EF4-FFF2-40B4-BE49-F238E27FC236}">
                  <a16:creationId xmlns:a16="http://schemas.microsoft.com/office/drawing/2014/main" id="{51445A38-1953-B04F-83C7-FCA79339A677}"/>
                </a:ext>
              </a:extLst>
            </p:cNvPr>
            <p:cNvSpPr/>
            <p:nvPr/>
          </p:nvSpPr>
          <p:spPr>
            <a:xfrm>
              <a:off x="2080056" y="2951382"/>
              <a:ext cx="27088" cy="39069"/>
            </a:xfrm>
            <a:custGeom>
              <a:avLst/>
              <a:gdLst/>
              <a:ahLst/>
              <a:cxnLst/>
              <a:rect l="l" t="t" r="r" b="b"/>
              <a:pathLst>
                <a:path w="1735" h="2502" extrusionOk="0">
                  <a:moveTo>
                    <a:pt x="646" y="283"/>
                  </a:moveTo>
                  <a:cubicBezTo>
                    <a:pt x="847" y="283"/>
                    <a:pt x="1008" y="323"/>
                    <a:pt x="1089" y="364"/>
                  </a:cubicBezTo>
                  <a:cubicBezTo>
                    <a:pt x="1210" y="444"/>
                    <a:pt x="1250" y="565"/>
                    <a:pt x="1250" y="727"/>
                  </a:cubicBezTo>
                  <a:cubicBezTo>
                    <a:pt x="1250" y="888"/>
                    <a:pt x="1210" y="1009"/>
                    <a:pt x="1089" y="1090"/>
                  </a:cubicBezTo>
                  <a:cubicBezTo>
                    <a:pt x="1008" y="1130"/>
                    <a:pt x="887" y="1170"/>
                    <a:pt x="686" y="1170"/>
                  </a:cubicBezTo>
                  <a:lnTo>
                    <a:pt x="363" y="1170"/>
                  </a:lnTo>
                  <a:lnTo>
                    <a:pt x="363" y="283"/>
                  </a:lnTo>
                  <a:close/>
                  <a:moveTo>
                    <a:pt x="0" y="1"/>
                  </a:moveTo>
                  <a:lnTo>
                    <a:pt x="0" y="2501"/>
                  </a:lnTo>
                  <a:lnTo>
                    <a:pt x="363" y="2501"/>
                  </a:lnTo>
                  <a:lnTo>
                    <a:pt x="363" y="1452"/>
                  </a:lnTo>
                  <a:lnTo>
                    <a:pt x="726" y="1452"/>
                  </a:lnTo>
                  <a:lnTo>
                    <a:pt x="1331" y="2501"/>
                  </a:lnTo>
                  <a:lnTo>
                    <a:pt x="1734" y="2501"/>
                  </a:lnTo>
                  <a:lnTo>
                    <a:pt x="1049" y="1372"/>
                  </a:lnTo>
                  <a:cubicBezTo>
                    <a:pt x="1250" y="1331"/>
                    <a:pt x="1371" y="1251"/>
                    <a:pt x="1452" y="1130"/>
                  </a:cubicBezTo>
                  <a:cubicBezTo>
                    <a:pt x="1573" y="1009"/>
                    <a:pt x="1613" y="888"/>
                    <a:pt x="1613" y="727"/>
                  </a:cubicBezTo>
                  <a:cubicBezTo>
                    <a:pt x="1613" y="485"/>
                    <a:pt x="1533" y="283"/>
                    <a:pt x="1371" y="202"/>
                  </a:cubicBezTo>
                  <a:cubicBezTo>
                    <a:pt x="1210" y="8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6787;p30">
              <a:extLst>
                <a:ext uri="{FF2B5EF4-FFF2-40B4-BE49-F238E27FC236}">
                  <a16:creationId xmlns:a16="http://schemas.microsoft.com/office/drawing/2014/main" id="{A0A02ACC-CA9F-F84C-A92E-F6EC73D489E2}"/>
                </a:ext>
              </a:extLst>
            </p:cNvPr>
            <p:cNvSpPr/>
            <p:nvPr/>
          </p:nvSpPr>
          <p:spPr>
            <a:xfrm>
              <a:off x="2114060" y="2951382"/>
              <a:ext cx="22045" cy="39069"/>
            </a:xfrm>
            <a:custGeom>
              <a:avLst/>
              <a:gdLst/>
              <a:ahLst/>
              <a:cxnLst/>
              <a:rect l="l" t="t" r="r" b="b"/>
              <a:pathLst>
                <a:path w="1412" h="2502" extrusionOk="0">
                  <a:moveTo>
                    <a:pt x="0" y="1"/>
                  </a:moveTo>
                  <a:lnTo>
                    <a:pt x="0" y="2501"/>
                  </a:lnTo>
                  <a:lnTo>
                    <a:pt x="1412" y="2501"/>
                  </a:lnTo>
                  <a:lnTo>
                    <a:pt x="1412" y="2219"/>
                  </a:lnTo>
                  <a:lnTo>
                    <a:pt x="363" y="2219"/>
                  </a:lnTo>
                  <a:lnTo>
                    <a:pt x="363" y="1372"/>
                  </a:lnTo>
                  <a:lnTo>
                    <a:pt x="1210" y="1372"/>
                  </a:lnTo>
                  <a:lnTo>
                    <a:pt x="1210" y="1090"/>
                  </a:lnTo>
                  <a:lnTo>
                    <a:pt x="363" y="1090"/>
                  </a:lnTo>
                  <a:lnTo>
                    <a:pt x="363" y="283"/>
                  </a:lnTo>
                  <a:lnTo>
                    <a:pt x="1331" y="283"/>
                  </a:lnTo>
                  <a:lnTo>
                    <a:pt x="13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6788;p30">
              <a:extLst>
                <a:ext uri="{FF2B5EF4-FFF2-40B4-BE49-F238E27FC236}">
                  <a16:creationId xmlns:a16="http://schemas.microsoft.com/office/drawing/2014/main" id="{7E556DAA-1993-F247-85AA-C24AB3981023}"/>
                </a:ext>
              </a:extLst>
            </p:cNvPr>
            <p:cNvSpPr/>
            <p:nvPr/>
          </p:nvSpPr>
          <p:spPr>
            <a:xfrm>
              <a:off x="2144270" y="2951382"/>
              <a:ext cx="25839" cy="39069"/>
            </a:xfrm>
            <a:custGeom>
              <a:avLst/>
              <a:gdLst/>
              <a:ahLst/>
              <a:cxnLst/>
              <a:rect l="l" t="t" r="r" b="b"/>
              <a:pathLst>
                <a:path w="1655" h="2502" extrusionOk="0">
                  <a:moveTo>
                    <a:pt x="686" y="283"/>
                  </a:moveTo>
                  <a:cubicBezTo>
                    <a:pt x="848" y="283"/>
                    <a:pt x="1009" y="323"/>
                    <a:pt x="1130" y="404"/>
                  </a:cubicBezTo>
                  <a:cubicBezTo>
                    <a:pt x="1211" y="485"/>
                    <a:pt x="1291" y="606"/>
                    <a:pt x="1291" y="767"/>
                  </a:cubicBezTo>
                  <a:cubicBezTo>
                    <a:pt x="1291" y="969"/>
                    <a:pt x="1211" y="1130"/>
                    <a:pt x="1130" y="1210"/>
                  </a:cubicBezTo>
                  <a:cubicBezTo>
                    <a:pt x="1009" y="1291"/>
                    <a:pt x="848" y="1331"/>
                    <a:pt x="646" y="1331"/>
                  </a:cubicBezTo>
                  <a:lnTo>
                    <a:pt x="364" y="1331"/>
                  </a:lnTo>
                  <a:lnTo>
                    <a:pt x="364" y="283"/>
                  </a:lnTo>
                  <a:close/>
                  <a:moveTo>
                    <a:pt x="1" y="1"/>
                  </a:moveTo>
                  <a:lnTo>
                    <a:pt x="1" y="2501"/>
                  </a:lnTo>
                  <a:lnTo>
                    <a:pt x="364" y="2501"/>
                  </a:lnTo>
                  <a:lnTo>
                    <a:pt x="364" y="1573"/>
                  </a:lnTo>
                  <a:lnTo>
                    <a:pt x="686" y="1573"/>
                  </a:lnTo>
                  <a:cubicBezTo>
                    <a:pt x="969" y="1573"/>
                    <a:pt x="1211" y="1533"/>
                    <a:pt x="1372" y="1372"/>
                  </a:cubicBezTo>
                  <a:cubicBezTo>
                    <a:pt x="1533" y="1251"/>
                    <a:pt x="1654" y="1049"/>
                    <a:pt x="1654" y="767"/>
                  </a:cubicBezTo>
                  <a:cubicBezTo>
                    <a:pt x="1654" y="525"/>
                    <a:pt x="1574" y="323"/>
                    <a:pt x="1372" y="202"/>
                  </a:cubicBezTo>
                  <a:cubicBezTo>
                    <a:pt x="1211" y="81"/>
                    <a:pt x="969" y="1"/>
                    <a:pt x="6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6789;p30">
              <a:extLst>
                <a:ext uri="{FF2B5EF4-FFF2-40B4-BE49-F238E27FC236}">
                  <a16:creationId xmlns:a16="http://schemas.microsoft.com/office/drawing/2014/main" id="{50FF61EE-A7CF-AB40-8AAD-AB7FBB94D6C4}"/>
                </a:ext>
              </a:extLst>
            </p:cNvPr>
            <p:cNvSpPr/>
            <p:nvPr/>
          </p:nvSpPr>
          <p:spPr>
            <a:xfrm>
              <a:off x="2177009" y="2951382"/>
              <a:ext cx="27103" cy="39693"/>
            </a:xfrm>
            <a:custGeom>
              <a:avLst/>
              <a:gdLst/>
              <a:ahLst/>
              <a:cxnLst/>
              <a:rect l="l" t="t" r="r" b="b"/>
              <a:pathLst>
                <a:path w="1736" h="2542" extrusionOk="0">
                  <a:moveTo>
                    <a:pt x="1" y="1"/>
                  </a:moveTo>
                  <a:lnTo>
                    <a:pt x="1" y="1694"/>
                  </a:lnTo>
                  <a:cubicBezTo>
                    <a:pt x="1" y="1977"/>
                    <a:pt x="41" y="2178"/>
                    <a:pt x="203" y="2299"/>
                  </a:cubicBezTo>
                  <a:cubicBezTo>
                    <a:pt x="364" y="2461"/>
                    <a:pt x="566" y="2541"/>
                    <a:pt x="848" y="2541"/>
                  </a:cubicBezTo>
                  <a:cubicBezTo>
                    <a:pt x="1049" y="2541"/>
                    <a:pt x="1170" y="2501"/>
                    <a:pt x="1332" y="2420"/>
                  </a:cubicBezTo>
                  <a:cubicBezTo>
                    <a:pt x="1453" y="2380"/>
                    <a:pt x="1533" y="2259"/>
                    <a:pt x="1614" y="2138"/>
                  </a:cubicBezTo>
                  <a:cubicBezTo>
                    <a:pt x="1695" y="2017"/>
                    <a:pt x="1735" y="1856"/>
                    <a:pt x="1735" y="1694"/>
                  </a:cubicBezTo>
                  <a:lnTo>
                    <a:pt x="1735" y="1"/>
                  </a:lnTo>
                  <a:lnTo>
                    <a:pt x="1372" y="1"/>
                  </a:lnTo>
                  <a:lnTo>
                    <a:pt x="1372" y="1694"/>
                  </a:lnTo>
                  <a:cubicBezTo>
                    <a:pt x="1372" y="1856"/>
                    <a:pt x="1332" y="2017"/>
                    <a:pt x="1251" y="2098"/>
                  </a:cubicBezTo>
                  <a:cubicBezTo>
                    <a:pt x="1170" y="2219"/>
                    <a:pt x="1009" y="2259"/>
                    <a:pt x="848" y="2259"/>
                  </a:cubicBezTo>
                  <a:cubicBezTo>
                    <a:pt x="687" y="2259"/>
                    <a:pt x="525" y="2219"/>
                    <a:pt x="445" y="2098"/>
                  </a:cubicBezTo>
                  <a:cubicBezTo>
                    <a:pt x="364" y="2017"/>
                    <a:pt x="324" y="1856"/>
                    <a:pt x="324" y="1694"/>
                  </a:cubicBezTo>
                  <a:lnTo>
                    <a:pt x="32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6790;p30">
              <a:extLst>
                <a:ext uri="{FF2B5EF4-FFF2-40B4-BE49-F238E27FC236}">
                  <a16:creationId xmlns:a16="http://schemas.microsoft.com/office/drawing/2014/main" id="{86D65007-7F67-8045-AC33-30035E7B6A00}"/>
                </a:ext>
              </a:extLst>
            </p:cNvPr>
            <p:cNvSpPr/>
            <p:nvPr/>
          </p:nvSpPr>
          <p:spPr>
            <a:xfrm>
              <a:off x="2214791" y="2951382"/>
              <a:ext cx="25839" cy="39069"/>
            </a:xfrm>
            <a:custGeom>
              <a:avLst/>
              <a:gdLst/>
              <a:ahLst/>
              <a:cxnLst/>
              <a:rect l="l" t="t" r="r" b="b"/>
              <a:pathLst>
                <a:path w="1655" h="2502" extrusionOk="0">
                  <a:moveTo>
                    <a:pt x="606" y="283"/>
                  </a:moveTo>
                  <a:cubicBezTo>
                    <a:pt x="807" y="283"/>
                    <a:pt x="969" y="323"/>
                    <a:pt x="1049" y="364"/>
                  </a:cubicBezTo>
                  <a:cubicBezTo>
                    <a:pt x="1170" y="404"/>
                    <a:pt x="1211" y="525"/>
                    <a:pt x="1211" y="646"/>
                  </a:cubicBezTo>
                  <a:cubicBezTo>
                    <a:pt x="1211" y="807"/>
                    <a:pt x="1170" y="888"/>
                    <a:pt x="1049" y="969"/>
                  </a:cubicBezTo>
                  <a:cubicBezTo>
                    <a:pt x="969" y="1049"/>
                    <a:pt x="848" y="1049"/>
                    <a:pt x="727" y="1049"/>
                  </a:cubicBezTo>
                  <a:lnTo>
                    <a:pt x="323" y="1049"/>
                  </a:lnTo>
                  <a:lnTo>
                    <a:pt x="323" y="283"/>
                  </a:lnTo>
                  <a:close/>
                  <a:moveTo>
                    <a:pt x="767" y="1331"/>
                  </a:moveTo>
                  <a:cubicBezTo>
                    <a:pt x="928" y="1331"/>
                    <a:pt x="1049" y="1372"/>
                    <a:pt x="1170" y="1452"/>
                  </a:cubicBezTo>
                  <a:cubicBezTo>
                    <a:pt x="1251" y="1493"/>
                    <a:pt x="1291" y="1614"/>
                    <a:pt x="1291" y="1775"/>
                  </a:cubicBezTo>
                  <a:cubicBezTo>
                    <a:pt x="1291" y="1977"/>
                    <a:pt x="1251" y="2057"/>
                    <a:pt x="1130" y="2138"/>
                  </a:cubicBezTo>
                  <a:cubicBezTo>
                    <a:pt x="1049" y="2178"/>
                    <a:pt x="888" y="2219"/>
                    <a:pt x="686" y="2219"/>
                  </a:cubicBezTo>
                  <a:lnTo>
                    <a:pt x="323" y="2219"/>
                  </a:lnTo>
                  <a:lnTo>
                    <a:pt x="323" y="1331"/>
                  </a:lnTo>
                  <a:close/>
                  <a:moveTo>
                    <a:pt x="1" y="1"/>
                  </a:moveTo>
                  <a:lnTo>
                    <a:pt x="1" y="2501"/>
                  </a:lnTo>
                  <a:lnTo>
                    <a:pt x="686" y="2501"/>
                  </a:lnTo>
                  <a:cubicBezTo>
                    <a:pt x="1332" y="2501"/>
                    <a:pt x="1654" y="2259"/>
                    <a:pt x="1654" y="1775"/>
                  </a:cubicBezTo>
                  <a:cubicBezTo>
                    <a:pt x="1654" y="1614"/>
                    <a:pt x="1614" y="1452"/>
                    <a:pt x="1493" y="1372"/>
                  </a:cubicBezTo>
                  <a:cubicBezTo>
                    <a:pt x="1412" y="1291"/>
                    <a:pt x="1251" y="1210"/>
                    <a:pt x="1090" y="1170"/>
                  </a:cubicBezTo>
                  <a:cubicBezTo>
                    <a:pt x="1211" y="1170"/>
                    <a:pt x="1332" y="1090"/>
                    <a:pt x="1412" y="1009"/>
                  </a:cubicBezTo>
                  <a:cubicBezTo>
                    <a:pt x="1533" y="888"/>
                    <a:pt x="1574" y="767"/>
                    <a:pt x="1574" y="646"/>
                  </a:cubicBezTo>
                  <a:cubicBezTo>
                    <a:pt x="1574" y="444"/>
                    <a:pt x="1493" y="283"/>
                    <a:pt x="1291" y="162"/>
                  </a:cubicBezTo>
                  <a:cubicBezTo>
                    <a:pt x="1130" y="41"/>
                    <a:pt x="888" y="1"/>
                    <a:pt x="5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6791;p30">
              <a:extLst>
                <a:ext uri="{FF2B5EF4-FFF2-40B4-BE49-F238E27FC236}">
                  <a16:creationId xmlns:a16="http://schemas.microsoft.com/office/drawing/2014/main" id="{E01D37AF-33B8-A14F-9BEB-E05E4F49917F}"/>
                </a:ext>
              </a:extLst>
            </p:cNvPr>
            <p:cNvSpPr/>
            <p:nvPr/>
          </p:nvSpPr>
          <p:spPr>
            <a:xfrm>
              <a:off x="2248795" y="2951382"/>
              <a:ext cx="21420" cy="39069"/>
            </a:xfrm>
            <a:custGeom>
              <a:avLst/>
              <a:gdLst/>
              <a:ahLst/>
              <a:cxnLst/>
              <a:rect l="l" t="t" r="r" b="b"/>
              <a:pathLst>
                <a:path w="1372" h="2502" extrusionOk="0">
                  <a:moveTo>
                    <a:pt x="0" y="1"/>
                  </a:moveTo>
                  <a:lnTo>
                    <a:pt x="0" y="2501"/>
                  </a:lnTo>
                  <a:lnTo>
                    <a:pt x="1331" y="2501"/>
                  </a:lnTo>
                  <a:lnTo>
                    <a:pt x="1372" y="2219"/>
                  </a:lnTo>
                  <a:lnTo>
                    <a:pt x="363" y="2219"/>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6792;p30">
              <a:extLst>
                <a:ext uri="{FF2B5EF4-FFF2-40B4-BE49-F238E27FC236}">
                  <a16:creationId xmlns:a16="http://schemas.microsoft.com/office/drawing/2014/main" id="{E50CF080-27F5-4D42-A280-83C7FC7C715A}"/>
                </a:ext>
              </a:extLst>
            </p:cNvPr>
            <p:cNvSpPr/>
            <p:nvPr/>
          </p:nvSpPr>
          <p:spPr>
            <a:xfrm>
              <a:off x="2277132" y="2951382"/>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6793;p30">
              <a:extLst>
                <a:ext uri="{FF2B5EF4-FFF2-40B4-BE49-F238E27FC236}">
                  <a16:creationId xmlns:a16="http://schemas.microsoft.com/office/drawing/2014/main" id="{7BF7F12E-1E48-764F-9D29-9241BACF4C7E}"/>
                </a:ext>
              </a:extLst>
            </p:cNvPr>
            <p:cNvSpPr/>
            <p:nvPr/>
          </p:nvSpPr>
          <p:spPr>
            <a:xfrm>
              <a:off x="2290980" y="2950758"/>
              <a:ext cx="27712" cy="40318"/>
            </a:xfrm>
            <a:custGeom>
              <a:avLst/>
              <a:gdLst/>
              <a:ahLst/>
              <a:cxnLst/>
              <a:rect l="l" t="t" r="r" b="b"/>
              <a:pathLst>
                <a:path w="1775" h="2582" extrusionOk="0">
                  <a:moveTo>
                    <a:pt x="1049" y="0"/>
                  </a:moveTo>
                  <a:cubicBezTo>
                    <a:pt x="847" y="0"/>
                    <a:pt x="686" y="41"/>
                    <a:pt x="525" y="162"/>
                  </a:cubicBezTo>
                  <a:cubicBezTo>
                    <a:pt x="363" y="242"/>
                    <a:pt x="242" y="404"/>
                    <a:pt x="162" y="605"/>
                  </a:cubicBezTo>
                  <a:cubicBezTo>
                    <a:pt x="81" y="807"/>
                    <a:pt x="0" y="1009"/>
                    <a:pt x="0" y="1291"/>
                  </a:cubicBezTo>
                  <a:cubicBezTo>
                    <a:pt x="0" y="1573"/>
                    <a:pt x="81" y="1815"/>
                    <a:pt x="162" y="1976"/>
                  </a:cubicBezTo>
                  <a:cubicBezTo>
                    <a:pt x="242" y="2178"/>
                    <a:pt x="363" y="2339"/>
                    <a:pt x="525" y="2420"/>
                  </a:cubicBezTo>
                  <a:cubicBezTo>
                    <a:pt x="686" y="2541"/>
                    <a:pt x="847" y="2581"/>
                    <a:pt x="1049" y="2581"/>
                  </a:cubicBezTo>
                  <a:cubicBezTo>
                    <a:pt x="1210" y="2581"/>
                    <a:pt x="1372" y="2541"/>
                    <a:pt x="1493" y="2501"/>
                  </a:cubicBezTo>
                  <a:cubicBezTo>
                    <a:pt x="1614" y="2460"/>
                    <a:pt x="1694" y="2380"/>
                    <a:pt x="1775" y="2299"/>
                  </a:cubicBezTo>
                  <a:lnTo>
                    <a:pt x="1614" y="2097"/>
                  </a:lnTo>
                  <a:cubicBezTo>
                    <a:pt x="1533" y="2138"/>
                    <a:pt x="1412" y="2218"/>
                    <a:pt x="1372" y="2259"/>
                  </a:cubicBezTo>
                  <a:cubicBezTo>
                    <a:pt x="1291" y="2259"/>
                    <a:pt x="1170" y="2299"/>
                    <a:pt x="1089" y="2299"/>
                  </a:cubicBezTo>
                  <a:cubicBezTo>
                    <a:pt x="847" y="2299"/>
                    <a:pt x="686" y="2218"/>
                    <a:pt x="565" y="2057"/>
                  </a:cubicBezTo>
                  <a:cubicBezTo>
                    <a:pt x="444" y="1896"/>
                    <a:pt x="404" y="1654"/>
                    <a:pt x="404" y="1291"/>
                  </a:cubicBezTo>
                  <a:cubicBezTo>
                    <a:pt x="404" y="928"/>
                    <a:pt x="444" y="686"/>
                    <a:pt x="565" y="525"/>
                  </a:cubicBezTo>
                  <a:cubicBezTo>
                    <a:pt x="686" y="363"/>
                    <a:pt x="888" y="283"/>
                    <a:pt x="1089" y="283"/>
                  </a:cubicBezTo>
                  <a:cubicBezTo>
                    <a:pt x="1251" y="283"/>
                    <a:pt x="1412" y="363"/>
                    <a:pt x="1573" y="484"/>
                  </a:cubicBezTo>
                  <a:lnTo>
                    <a:pt x="1735" y="242"/>
                  </a:lnTo>
                  <a:cubicBezTo>
                    <a:pt x="1654" y="162"/>
                    <a:pt x="1533" y="81"/>
                    <a:pt x="1412" y="81"/>
                  </a:cubicBezTo>
                  <a:cubicBezTo>
                    <a:pt x="1331" y="41"/>
                    <a:pt x="1210"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6794;p30">
              <a:extLst>
                <a:ext uri="{FF2B5EF4-FFF2-40B4-BE49-F238E27FC236}">
                  <a16:creationId xmlns:a16="http://schemas.microsoft.com/office/drawing/2014/main" id="{3F063409-FD58-9C42-917B-B492B62208E3}"/>
                </a:ext>
              </a:extLst>
            </p:cNvPr>
            <p:cNvSpPr/>
            <p:nvPr/>
          </p:nvSpPr>
          <p:spPr>
            <a:xfrm>
              <a:off x="2166939" y="3018759"/>
              <a:ext cx="32755" cy="40318"/>
            </a:xfrm>
            <a:custGeom>
              <a:avLst/>
              <a:gdLst/>
              <a:ahLst/>
              <a:cxnLst/>
              <a:rect l="l" t="t" r="r" b="b"/>
              <a:pathLst>
                <a:path w="2098" h="2582" extrusionOk="0">
                  <a:moveTo>
                    <a:pt x="1049" y="283"/>
                  </a:moveTo>
                  <a:cubicBezTo>
                    <a:pt x="1493" y="283"/>
                    <a:pt x="1735" y="606"/>
                    <a:pt x="1735" y="1291"/>
                  </a:cubicBezTo>
                  <a:cubicBezTo>
                    <a:pt x="1735" y="1977"/>
                    <a:pt x="1493" y="2300"/>
                    <a:pt x="1049" y="2300"/>
                  </a:cubicBezTo>
                  <a:cubicBezTo>
                    <a:pt x="848" y="2300"/>
                    <a:pt x="646" y="2219"/>
                    <a:pt x="525" y="2058"/>
                  </a:cubicBezTo>
                  <a:cubicBezTo>
                    <a:pt x="404" y="1896"/>
                    <a:pt x="364" y="1654"/>
                    <a:pt x="364" y="1291"/>
                  </a:cubicBezTo>
                  <a:cubicBezTo>
                    <a:pt x="364" y="928"/>
                    <a:pt x="404" y="686"/>
                    <a:pt x="525" y="525"/>
                  </a:cubicBezTo>
                  <a:cubicBezTo>
                    <a:pt x="646" y="364"/>
                    <a:pt x="848" y="283"/>
                    <a:pt x="1049" y="283"/>
                  </a:cubicBezTo>
                  <a:close/>
                  <a:moveTo>
                    <a:pt x="1049" y="1"/>
                  </a:moveTo>
                  <a:cubicBezTo>
                    <a:pt x="848" y="1"/>
                    <a:pt x="646" y="41"/>
                    <a:pt x="485" y="162"/>
                  </a:cubicBezTo>
                  <a:cubicBezTo>
                    <a:pt x="323" y="243"/>
                    <a:pt x="202" y="404"/>
                    <a:pt x="122" y="606"/>
                  </a:cubicBezTo>
                  <a:cubicBezTo>
                    <a:pt x="41" y="807"/>
                    <a:pt x="1" y="1009"/>
                    <a:pt x="1" y="1291"/>
                  </a:cubicBezTo>
                  <a:cubicBezTo>
                    <a:pt x="1" y="1574"/>
                    <a:pt x="41" y="1816"/>
                    <a:pt x="122" y="1977"/>
                  </a:cubicBezTo>
                  <a:cubicBezTo>
                    <a:pt x="202" y="2179"/>
                    <a:pt x="323" y="2340"/>
                    <a:pt x="485" y="2421"/>
                  </a:cubicBezTo>
                  <a:cubicBezTo>
                    <a:pt x="646" y="2542"/>
                    <a:pt x="848" y="2582"/>
                    <a:pt x="1049" y="2582"/>
                  </a:cubicBezTo>
                  <a:cubicBezTo>
                    <a:pt x="1251" y="2582"/>
                    <a:pt x="1453" y="2542"/>
                    <a:pt x="1614" y="2421"/>
                  </a:cubicBezTo>
                  <a:cubicBezTo>
                    <a:pt x="1775" y="2340"/>
                    <a:pt x="1896" y="2179"/>
                    <a:pt x="1977" y="1977"/>
                  </a:cubicBezTo>
                  <a:cubicBezTo>
                    <a:pt x="2057" y="1775"/>
                    <a:pt x="2098" y="1574"/>
                    <a:pt x="2098" y="1291"/>
                  </a:cubicBezTo>
                  <a:cubicBezTo>
                    <a:pt x="2098" y="1009"/>
                    <a:pt x="2057" y="767"/>
                    <a:pt x="1977" y="565"/>
                  </a:cubicBezTo>
                  <a:cubicBezTo>
                    <a:pt x="1896" y="404"/>
                    <a:pt x="1775" y="243"/>
                    <a:pt x="1614" y="162"/>
                  </a:cubicBezTo>
                  <a:cubicBezTo>
                    <a:pt x="1453" y="41"/>
                    <a:pt x="1251"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6795;p30">
              <a:extLst>
                <a:ext uri="{FF2B5EF4-FFF2-40B4-BE49-F238E27FC236}">
                  <a16:creationId xmlns:a16="http://schemas.microsoft.com/office/drawing/2014/main" id="{E339FFC6-EB48-C444-9D89-9AC965BB1DDA}"/>
                </a:ext>
              </a:extLst>
            </p:cNvPr>
            <p:cNvSpPr/>
            <p:nvPr/>
          </p:nvSpPr>
          <p:spPr>
            <a:xfrm>
              <a:off x="2208500" y="3019399"/>
              <a:ext cx="20796" cy="39053"/>
            </a:xfrm>
            <a:custGeom>
              <a:avLst/>
              <a:gdLst/>
              <a:ahLst/>
              <a:cxnLst/>
              <a:rect l="l" t="t" r="r" b="b"/>
              <a:pathLst>
                <a:path w="1332" h="2501" extrusionOk="0">
                  <a:moveTo>
                    <a:pt x="0" y="0"/>
                  </a:moveTo>
                  <a:lnTo>
                    <a:pt x="0" y="2501"/>
                  </a:lnTo>
                  <a:lnTo>
                    <a:pt x="323" y="2501"/>
                  </a:lnTo>
                  <a:lnTo>
                    <a:pt x="323" y="1412"/>
                  </a:lnTo>
                  <a:lnTo>
                    <a:pt x="1170" y="1412"/>
                  </a:lnTo>
                  <a:lnTo>
                    <a:pt x="1170" y="1129"/>
                  </a:lnTo>
                  <a:lnTo>
                    <a:pt x="323" y="1129"/>
                  </a:lnTo>
                  <a:lnTo>
                    <a:pt x="323" y="282"/>
                  </a:lnTo>
                  <a:lnTo>
                    <a:pt x="1291" y="282"/>
                  </a:lnTo>
                  <a:lnTo>
                    <a:pt x="133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6796;p30">
              <a:extLst>
                <a:ext uri="{FF2B5EF4-FFF2-40B4-BE49-F238E27FC236}">
                  <a16:creationId xmlns:a16="http://schemas.microsoft.com/office/drawing/2014/main" id="{8651DE0E-3078-E24D-B5DC-8C5A2A962D8D}"/>
                </a:ext>
              </a:extLst>
            </p:cNvPr>
            <p:cNvSpPr/>
            <p:nvPr/>
          </p:nvSpPr>
          <p:spPr>
            <a:xfrm>
              <a:off x="2109017" y="3086775"/>
              <a:ext cx="27088" cy="40318"/>
            </a:xfrm>
            <a:custGeom>
              <a:avLst/>
              <a:gdLst/>
              <a:ahLst/>
              <a:cxnLst/>
              <a:rect l="l" t="t" r="r" b="b"/>
              <a:pathLst>
                <a:path w="1735" h="2582" extrusionOk="0">
                  <a:moveTo>
                    <a:pt x="1009" y="0"/>
                  </a:moveTo>
                  <a:cubicBezTo>
                    <a:pt x="807" y="0"/>
                    <a:pt x="646" y="41"/>
                    <a:pt x="484" y="121"/>
                  </a:cubicBezTo>
                  <a:cubicBezTo>
                    <a:pt x="323" y="242"/>
                    <a:pt x="202" y="363"/>
                    <a:pt x="121" y="565"/>
                  </a:cubicBezTo>
                  <a:cubicBezTo>
                    <a:pt x="41" y="767"/>
                    <a:pt x="0" y="1009"/>
                    <a:pt x="0" y="1291"/>
                  </a:cubicBezTo>
                  <a:cubicBezTo>
                    <a:pt x="0" y="1533"/>
                    <a:pt x="41" y="1775"/>
                    <a:pt x="121" y="1977"/>
                  </a:cubicBezTo>
                  <a:cubicBezTo>
                    <a:pt x="202" y="2178"/>
                    <a:pt x="323" y="2299"/>
                    <a:pt x="484" y="2420"/>
                  </a:cubicBezTo>
                  <a:cubicBezTo>
                    <a:pt x="646" y="2501"/>
                    <a:pt x="807" y="2581"/>
                    <a:pt x="1009" y="2581"/>
                  </a:cubicBezTo>
                  <a:cubicBezTo>
                    <a:pt x="1170" y="2581"/>
                    <a:pt x="1331" y="2541"/>
                    <a:pt x="1452" y="2501"/>
                  </a:cubicBezTo>
                  <a:cubicBezTo>
                    <a:pt x="1573" y="2420"/>
                    <a:pt x="1654" y="2380"/>
                    <a:pt x="1735" y="2299"/>
                  </a:cubicBezTo>
                  <a:lnTo>
                    <a:pt x="1573" y="2057"/>
                  </a:lnTo>
                  <a:cubicBezTo>
                    <a:pt x="1493" y="2138"/>
                    <a:pt x="1412" y="2178"/>
                    <a:pt x="1331" y="2218"/>
                  </a:cubicBezTo>
                  <a:cubicBezTo>
                    <a:pt x="1251" y="2259"/>
                    <a:pt x="1130" y="2259"/>
                    <a:pt x="1049" y="2259"/>
                  </a:cubicBezTo>
                  <a:cubicBezTo>
                    <a:pt x="847" y="2259"/>
                    <a:pt x="646" y="2178"/>
                    <a:pt x="525" y="2017"/>
                  </a:cubicBezTo>
                  <a:cubicBezTo>
                    <a:pt x="404" y="1856"/>
                    <a:pt x="363" y="1614"/>
                    <a:pt x="363" y="1291"/>
                  </a:cubicBezTo>
                  <a:cubicBezTo>
                    <a:pt x="363" y="928"/>
                    <a:pt x="404" y="646"/>
                    <a:pt x="525" y="525"/>
                  </a:cubicBezTo>
                  <a:cubicBezTo>
                    <a:pt x="646" y="363"/>
                    <a:pt x="847" y="283"/>
                    <a:pt x="1049" y="283"/>
                  </a:cubicBezTo>
                  <a:cubicBezTo>
                    <a:pt x="1210" y="283"/>
                    <a:pt x="1372" y="323"/>
                    <a:pt x="1533" y="444"/>
                  </a:cubicBezTo>
                  <a:lnTo>
                    <a:pt x="1694" y="242"/>
                  </a:lnTo>
                  <a:cubicBezTo>
                    <a:pt x="1614" y="162"/>
                    <a:pt x="1493" y="81"/>
                    <a:pt x="1412" y="41"/>
                  </a:cubicBezTo>
                  <a:cubicBezTo>
                    <a:pt x="1291" y="0"/>
                    <a:pt x="1170" y="0"/>
                    <a:pt x="10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6797;p30">
              <a:extLst>
                <a:ext uri="{FF2B5EF4-FFF2-40B4-BE49-F238E27FC236}">
                  <a16:creationId xmlns:a16="http://schemas.microsoft.com/office/drawing/2014/main" id="{83A66D87-B806-1941-9382-C4FCEE71A2A2}"/>
                </a:ext>
              </a:extLst>
            </p:cNvPr>
            <p:cNvSpPr/>
            <p:nvPr/>
          </p:nvSpPr>
          <p:spPr>
            <a:xfrm>
              <a:off x="2139243" y="3086775"/>
              <a:ext cx="32755" cy="40318"/>
            </a:xfrm>
            <a:custGeom>
              <a:avLst/>
              <a:gdLst/>
              <a:ahLst/>
              <a:cxnLst/>
              <a:rect l="l" t="t" r="r" b="b"/>
              <a:pathLst>
                <a:path w="2098" h="2582" extrusionOk="0">
                  <a:moveTo>
                    <a:pt x="1049" y="283"/>
                  </a:moveTo>
                  <a:cubicBezTo>
                    <a:pt x="1533" y="283"/>
                    <a:pt x="1734" y="605"/>
                    <a:pt x="1734" y="1291"/>
                  </a:cubicBezTo>
                  <a:cubicBezTo>
                    <a:pt x="1734" y="1936"/>
                    <a:pt x="1533" y="2299"/>
                    <a:pt x="1049" y="2299"/>
                  </a:cubicBezTo>
                  <a:cubicBezTo>
                    <a:pt x="847" y="2299"/>
                    <a:pt x="686" y="2218"/>
                    <a:pt x="565" y="2057"/>
                  </a:cubicBezTo>
                  <a:cubicBezTo>
                    <a:pt x="444" y="1896"/>
                    <a:pt x="363" y="1614"/>
                    <a:pt x="363" y="1291"/>
                  </a:cubicBezTo>
                  <a:cubicBezTo>
                    <a:pt x="363" y="928"/>
                    <a:pt x="444" y="686"/>
                    <a:pt x="565" y="525"/>
                  </a:cubicBezTo>
                  <a:cubicBezTo>
                    <a:pt x="686" y="363"/>
                    <a:pt x="847" y="283"/>
                    <a:pt x="1049" y="283"/>
                  </a:cubicBezTo>
                  <a:close/>
                  <a:moveTo>
                    <a:pt x="1049" y="0"/>
                  </a:moveTo>
                  <a:cubicBezTo>
                    <a:pt x="847" y="0"/>
                    <a:pt x="645" y="41"/>
                    <a:pt x="524" y="121"/>
                  </a:cubicBezTo>
                  <a:cubicBezTo>
                    <a:pt x="363" y="242"/>
                    <a:pt x="242" y="404"/>
                    <a:pt x="121" y="565"/>
                  </a:cubicBezTo>
                  <a:cubicBezTo>
                    <a:pt x="41" y="767"/>
                    <a:pt x="0" y="1009"/>
                    <a:pt x="0" y="1291"/>
                  </a:cubicBezTo>
                  <a:cubicBezTo>
                    <a:pt x="0" y="1533"/>
                    <a:pt x="41" y="1775"/>
                    <a:pt x="121" y="1977"/>
                  </a:cubicBezTo>
                  <a:cubicBezTo>
                    <a:pt x="242" y="2178"/>
                    <a:pt x="363" y="2299"/>
                    <a:pt x="484" y="2420"/>
                  </a:cubicBezTo>
                  <a:cubicBezTo>
                    <a:pt x="645" y="2501"/>
                    <a:pt x="847" y="2581"/>
                    <a:pt x="1049" y="2581"/>
                  </a:cubicBezTo>
                  <a:cubicBezTo>
                    <a:pt x="1250" y="2581"/>
                    <a:pt x="1452" y="2501"/>
                    <a:pt x="1613" y="2420"/>
                  </a:cubicBezTo>
                  <a:cubicBezTo>
                    <a:pt x="1775" y="2299"/>
                    <a:pt x="1896" y="2178"/>
                    <a:pt x="1976" y="1977"/>
                  </a:cubicBezTo>
                  <a:cubicBezTo>
                    <a:pt x="2057" y="1775"/>
                    <a:pt x="2097" y="1533"/>
                    <a:pt x="2097" y="1291"/>
                  </a:cubicBezTo>
                  <a:cubicBezTo>
                    <a:pt x="2097" y="1009"/>
                    <a:pt x="2057" y="767"/>
                    <a:pt x="1976" y="565"/>
                  </a:cubicBezTo>
                  <a:cubicBezTo>
                    <a:pt x="1896" y="363"/>
                    <a:pt x="1775" y="242"/>
                    <a:pt x="1613" y="121"/>
                  </a:cubicBezTo>
                  <a:cubicBezTo>
                    <a:pt x="1452" y="41"/>
                    <a:pt x="1250"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6798;p30">
              <a:extLst>
                <a:ext uri="{FF2B5EF4-FFF2-40B4-BE49-F238E27FC236}">
                  <a16:creationId xmlns:a16="http://schemas.microsoft.com/office/drawing/2014/main" id="{238A0B0C-89B0-0342-8DE7-0DF4046A2B61}"/>
                </a:ext>
              </a:extLst>
            </p:cNvPr>
            <p:cNvSpPr/>
            <p:nvPr/>
          </p:nvSpPr>
          <p:spPr>
            <a:xfrm>
              <a:off x="2180788" y="3087400"/>
              <a:ext cx="27728" cy="38429"/>
            </a:xfrm>
            <a:custGeom>
              <a:avLst/>
              <a:gdLst/>
              <a:ahLst/>
              <a:cxnLst/>
              <a:rect l="l" t="t" r="r" b="b"/>
              <a:pathLst>
                <a:path w="1776" h="2461" extrusionOk="0">
                  <a:moveTo>
                    <a:pt x="1" y="1"/>
                  </a:moveTo>
                  <a:lnTo>
                    <a:pt x="1" y="2461"/>
                  </a:lnTo>
                  <a:lnTo>
                    <a:pt x="324" y="2461"/>
                  </a:lnTo>
                  <a:lnTo>
                    <a:pt x="324" y="1332"/>
                  </a:lnTo>
                  <a:cubicBezTo>
                    <a:pt x="324" y="1130"/>
                    <a:pt x="324" y="969"/>
                    <a:pt x="324" y="807"/>
                  </a:cubicBezTo>
                  <a:cubicBezTo>
                    <a:pt x="324" y="686"/>
                    <a:pt x="283" y="525"/>
                    <a:pt x="283" y="364"/>
                  </a:cubicBezTo>
                  <a:lnTo>
                    <a:pt x="283" y="364"/>
                  </a:lnTo>
                  <a:lnTo>
                    <a:pt x="1291" y="2461"/>
                  </a:lnTo>
                  <a:lnTo>
                    <a:pt x="1775" y="2461"/>
                  </a:lnTo>
                  <a:lnTo>
                    <a:pt x="1775" y="1"/>
                  </a:lnTo>
                  <a:lnTo>
                    <a:pt x="1453" y="1"/>
                  </a:lnTo>
                  <a:lnTo>
                    <a:pt x="1453" y="1332"/>
                  </a:lnTo>
                  <a:cubicBezTo>
                    <a:pt x="1453" y="1493"/>
                    <a:pt x="1453" y="1614"/>
                    <a:pt x="1453" y="1775"/>
                  </a:cubicBezTo>
                  <a:cubicBezTo>
                    <a:pt x="1453" y="1937"/>
                    <a:pt x="1493" y="2057"/>
                    <a:pt x="1493" y="2098"/>
                  </a:cubicBezTo>
                  <a:lnTo>
                    <a:pt x="4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6799;p30">
              <a:extLst>
                <a:ext uri="{FF2B5EF4-FFF2-40B4-BE49-F238E27FC236}">
                  <a16:creationId xmlns:a16="http://schemas.microsoft.com/office/drawing/2014/main" id="{FC84EEAA-80DE-BD4F-9F08-79DEE78A62A3}"/>
                </a:ext>
              </a:extLst>
            </p:cNvPr>
            <p:cNvSpPr/>
            <p:nvPr/>
          </p:nvSpPr>
          <p:spPr>
            <a:xfrm>
              <a:off x="2216681" y="3086775"/>
              <a:ext cx="29617" cy="40318"/>
            </a:xfrm>
            <a:custGeom>
              <a:avLst/>
              <a:gdLst/>
              <a:ahLst/>
              <a:cxnLst/>
              <a:rect l="l" t="t" r="r" b="b"/>
              <a:pathLst>
                <a:path w="1897" h="2582" extrusionOk="0">
                  <a:moveTo>
                    <a:pt x="1090" y="0"/>
                  </a:moveTo>
                  <a:cubicBezTo>
                    <a:pt x="888" y="0"/>
                    <a:pt x="727" y="41"/>
                    <a:pt x="565" y="121"/>
                  </a:cubicBezTo>
                  <a:cubicBezTo>
                    <a:pt x="404" y="242"/>
                    <a:pt x="283" y="363"/>
                    <a:pt x="162" y="565"/>
                  </a:cubicBezTo>
                  <a:cubicBezTo>
                    <a:pt x="81" y="767"/>
                    <a:pt x="1" y="1009"/>
                    <a:pt x="1" y="1291"/>
                  </a:cubicBezTo>
                  <a:cubicBezTo>
                    <a:pt x="1" y="1694"/>
                    <a:pt x="122" y="2017"/>
                    <a:pt x="283" y="2218"/>
                  </a:cubicBezTo>
                  <a:cubicBezTo>
                    <a:pt x="485" y="2460"/>
                    <a:pt x="727" y="2581"/>
                    <a:pt x="1049" y="2581"/>
                  </a:cubicBezTo>
                  <a:cubicBezTo>
                    <a:pt x="1332" y="2581"/>
                    <a:pt x="1614" y="2501"/>
                    <a:pt x="1896" y="2339"/>
                  </a:cubicBezTo>
                  <a:lnTo>
                    <a:pt x="1896" y="1130"/>
                  </a:lnTo>
                  <a:lnTo>
                    <a:pt x="1049" y="1130"/>
                  </a:lnTo>
                  <a:lnTo>
                    <a:pt x="1090" y="1412"/>
                  </a:lnTo>
                  <a:lnTo>
                    <a:pt x="1533" y="1412"/>
                  </a:lnTo>
                  <a:lnTo>
                    <a:pt x="1533" y="2178"/>
                  </a:lnTo>
                  <a:cubicBezTo>
                    <a:pt x="1412" y="2259"/>
                    <a:pt x="1251" y="2299"/>
                    <a:pt x="1049" y="2299"/>
                  </a:cubicBezTo>
                  <a:cubicBezTo>
                    <a:pt x="848" y="2299"/>
                    <a:pt x="686" y="2218"/>
                    <a:pt x="565" y="2057"/>
                  </a:cubicBezTo>
                  <a:cubicBezTo>
                    <a:pt x="444" y="1896"/>
                    <a:pt x="404" y="1614"/>
                    <a:pt x="404" y="1291"/>
                  </a:cubicBezTo>
                  <a:cubicBezTo>
                    <a:pt x="404" y="1049"/>
                    <a:pt x="404" y="847"/>
                    <a:pt x="485" y="686"/>
                  </a:cubicBezTo>
                  <a:cubicBezTo>
                    <a:pt x="565" y="565"/>
                    <a:pt x="646" y="444"/>
                    <a:pt x="767" y="363"/>
                  </a:cubicBezTo>
                  <a:cubicBezTo>
                    <a:pt x="848" y="283"/>
                    <a:pt x="969" y="283"/>
                    <a:pt x="1090" y="283"/>
                  </a:cubicBezTo>
                  <a:cubicBezTo>
                    <a:pt x="1211" y="283"/>
                    <a:pt x="1291" y="283"/>
                    <a:pt x="1372" y="323"/>
                  </a:cubicBezTo>
                  <a:cubicBezTo>
                    <a:pt x="1493" y="363"/>
                    <a:pt x="1573" y="404"/>
                    <a:pt x="1654" y="484"/>
                  </a:cubicBezTo>
                  <a:lnTo>
                    <a:pt x="1856" y="242"/>
                  </a:lnTo>
                  <a:cubicBezTo>
                    <a:pt x="1735" y="162"/>
                    <a:pt x="1614" y="81"/>
                    <a:pt x="1493" y="41"/>
                  </a:cubicBezTo>
                  <a:cubicBezTo>
                    <a:pt x="1412" y="0"/>
                    <a:pt x="1251" y="0"/>
                    <a:pt x="10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6800;p30">
              <a:extLst>
                <a:ext uri="{FF2B5EF4-FFF2-40B4-BE49-F238E27FC236}">
                  <a16:creationId xmlns:a16="http://schemas.microsoft.com/office/drawing/2014/main" id="{65D459E2-A47A-3440-BF0B-4099337B7575}"/>
                </a:ext>
              </a:extLst>
            </p:cNvPr>
            <p:cNvSpPr/>
            <p:nvPr/>
          </p:nvSpPr>
          <p:spPr>
            <a:xfrm>
              <a:off x="2252573" y="3086775"/>
              <a:ext cx="32755" cy="40318"/>
            </a:xfrm>
            <a:custGeom>
              <a:avLst/>
              <a:gdLst/>
              <a:ahLst/>
              <a:cxnLst/>
              <a:rect l="l" t="t" r="r" b="b"/>
              <a:pathLst>
                <a:path w="2098" h="2582" extrusionOk="0">
                  <a:moveTo>
                    <a:pt x="1049" y="283"/>
                  </a:moveTo>
                  <a:cubicBezTo>
                    <a:pt x="1533" y="283"/>
                    <a:pt x="1735" y="605"/>
                    <a:pt x="1735" y="1291"/>
                  </a:cubicBezTo>
                  <a:cubicBezTo>
                    <a:pt x="1735" y="1936"/>
                    <a:pt x="1533" y="2299"/>
                    <a:pt x="1049" y="2299"/>
                  </a:cubicBezTo>
                  <a:cubicBezTo>
                    <a:pt x="847" y="2299"/>
                    <a:pt x="686" y="2218"/>
                    <a:pt x="565" y="2057"/>
                  </a:cubicBezTo>
                  <a:cubicBezTo>
                    <a:pt x="444" y="1896"/>
                    <a:pt x="363" y="1614"/>
                    <a:pt x="363" y="1291"/>
                  </a:cubicBezTo>
                  <a:cubicBezTo>
                    <a:pt x="363" y="928"/>
                    <a:pt x="444" y="686"/>
                    <a:pt x="565" y="525"/>
                  </a:cubicBezTo>
                  <a:cubicBezTo>
                    <a:pt x="686" y="363"/>
                    <a:pt x="847" y="283"/>
                    <a:pt x="1049" y="283"/>
                  </a:cubicBezTo>
                  <a:close/>
                  <a:moveTo>
                    <a:pt x="1049" y="0"/>
                  </a:moveTo>
                  <a:cubicBezTo>
                    <a:pt x="847" y="0"/>
                    <a:pt x="686" y="41"/>
                    <a:pt x="525" y="121"/>
                  </a:cubicBezTo>
                  <a:cubicBezTo>
                    <a:pt x="363" y="242"/>
                    <a:pt x="242" y="404"/>
                    <a:pt x="121" y="565"/>
                  </a:cubicBezTo>
                  <a:cubicBezTo>
                    <a:pt x="41" y="767"/>
                    <a:pt x="0" y="1009"/>
                    <a:pt x="0" y="1291"/>
                  </a:cubicBezTo>
                  <a:cubicBezTo>
                    <a:pt x="0" y="1533"/>
                    <a:pt x="41" y="1775"/>
                    <a:pt x="121" y="1977"/>
                  </a:cubicBezTo>
                  <a:cubicBezTo>
                    <a:pt x="242" y="2178"/>
                    <a:pt x="363" y="2299"/>
                    <a:pt x="484" y="2420"/>
                  </a:cubicBezTo>
                  <a:cubicBezTo>
                    <a:pt x="646" y="2501"/>
                    <a:pt x="847" y="2581"/>
                    <a:pt x="1049" y="2581"/>
                  </a:cubicBezTo>
                  <a:cubicBezTo>
                    <a:pt x="1251" y="2581"/>
                    <a:pt x="1452" y="2501"/>
                    <a:pt x="1614" y="2420"/>
                  </a:cubicBezTo>
                  <a:cubicBezTo>
                    <a:pt x="1775" y="2299"/>
                    <a:pt x="1896" y="2178"/>
                    <a:pt x="1977" y="1977"/>
                  </a:cubicBezTo>
                  <a:cubicBezTo>
                    <a:pt x="2057" y="1775"/>
                    <a:pt x="2098" y="1533"/>
                    <a:pt x="2098" y="1291"/>
                  </a:cubicBezTo>
                  <a:cubicBezTo>
                    <a:pt x="2098" y="1009"/>
                    <a:pt x="2057" y="767"/>
                    <a:pt x="1977" y="565"/>
                  </a:cubicBezTo>
                  <a:cubicBezTo>
                    <a:pt x="1896" y="363"/>
                    <a:pt x="1775" y="242"/>
                    <a:pt x="1614" y="121"/>
                  </a:cubicBezTo>
                  <a:cubicBezTo>
                    <a:pt x="1452" y="41"/>
                    <a:pt x="1251"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6801;p30">
              <a:extLst>
                <a:ext uri="{FF2B5EF4-FFF2-40B4-BE49-F238E27FC236}">
                  <a16:creationId xmlns:a16="http://schemas.microsoft.com/office/drawing/2014/main" id="{DB5AB839-6910-054C-99DC-CD3B04623501}"/>
                </a:ext>
              </a:extLst>
            </p:cNvPr>
            <p:cNvSpPr/>
            <p:nvPr/>
          </p:nvSpPr>
          <p:spPr>
            <a:xfrm>
              <a:off x="1051231" y="2059076"/>
              <a:ext cx="37158" cy="38429"/>
            </a:xfrm>
            <a:custGeom>
              <a:avLst/>
              <a:gdLst/>
              <a:ahLst/>
              <a:cxnLst/>
              <a:rect l="l" t="t" r="r" b="b"/>
              <a:pathLst>
                <a:path w="2380" h="2461" extrusionOk="0">
                  <a:moveTo>
                    <a:pt x="202" y="0"/>
                  </a:moveTo>
                  <a:lnTo>
                    <a:pt x="1" y="2460"/>
                  </a:lnTo>
                  <a:lnTo>
                    <a:pt x="323" y="2460"/>
                  </a:lnTo>
                  <a:lnTo>
                    <a:pt x="404" y="1371"/>
                  </a:lnTo>
                  <a:cubicBezTo>
                    <a:pt x="444" y="968"/>
                    <a:pt x="444" y="646"/>
                    <a:pt x="444" y="323"/>
                  </a:cubicBezTo>
                  <a:lnTo>
                    <a:pt x="1049" y="2178"/>
                  </a:lnTo>
                  <a:lnTo>
                    <a:pt x="1372" y="2178"/>
                  </a:lnTo>
                  <a:lnTo>
                    <a:pt x="1896" y="323"/>
                  </a:lnTo>
                  <a:cubicBezTo>
                    <a:pt x="1896" y="565"/>
                    <a:pt x="1936" y="928"/>
                    <a:pt x="1936" y="1331"/>
                  </a:cubicBezTo>
                  <a:lnTo>
                    <a:pt x="2057" y="2460"/>
                  </a:lnTo>
                  <a:lnTo>
                    <a:pt x="2380" y="2460"/>
                  </a:lnTo>
                  <a:lnTo>
                    <a:pt x="2178" y="0"/>
                  </a:lnTo>
                  <a:lnTo>
                    <a:pt x="1694" y="0"/>
                  </a:lnTo>
                  <a:lnTo>
                    <a:pt x="1210" y="1815"/>
                  </a:lnTo>
                  <a:lnTo>
                    <a:pt x="6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6802;p30">
              <a:extLst>
                <a:ext uri="{FF2B5EF4-FFF2-40B4-BE49-F238E27FC236}">
                  <a16:creationId xmlns:a16="http://schemas.microsoft.com/office/drawing/2014/main" id="{036D07FC-E825-9C45-9014-0EEAB91DE53E}"/>
                </a:ext>
              </a:extLst>
            </p:cNvPr>
            <p:cNvSpPr/>
            <p:nvPr/>
          </p:nvSpPr>
          <p:spPr>
            <a:xfrm>
              <a:off x="1092151" y="2059076"/>
              <a:ext cx="31506" cy="38429"/>
            </a:xfrm>
            <a:custGeom>
              <a:avLst/>
              <a:gdLst/>
              <a:ahLst/>
              <a:cxnLst/>
              <a:rect l="l" t="t" r="r" b="b"/>
              <a:pathLst>
                <a:path w="2018" h="2461" extrusionOk="0">
                  <a:moveTo>
                    <a:pt x="1009" y="283"/>
                  </a:moveTo>
                  <a:lnTo>
                    <a:pt x="1412" y="1573"/>
                  </a:lnTo>
                  <a:lnTo>
                    <a:pt x="606" y="1573"/>
                  </a:lnTo>
                  <a:lnTo>
                    <a:pt x="1009" y="283"/>
                  </a:lnTo>
                  <a:close/>
                  <a:moveTo>
                    <a:pt x="807" y="0"/>
                  </a:moveTo>
                  <a:lnTo>
                    <a:pt x="1" y="2460"/>
                  </a:lnTo>
                  <a:lnTo>
                    <a:pt x="364" y="2460"/>
                  </a:lnTo>
                  <a:lnTo>
                    <a:pt x="525" y="1855"/>
                  </a:lnTo>
                  <a:lnTo>
                    <a:pt x="1493" y="1855"/>
                  </a:lnTo>
                  <a:lnTo>
                    <a:pt x="1654" y="2460"/>
                  </a:lnTo>
                  <a:lnTo>
                    <a:pt x="2017" y="2460"/>
                  </a:lnTo>
                  <a:lnTo>
                    <a:pt x="1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6803;p30">
              <a:extLst>
                <a:ext uri="{FF2B5EF4-FFF2-40B4-BE49-F238E27FC236}">
                  <a16:creationId xmlns:a16="http://schemas.microsoft.com/office/drawing/2014/main" id="{0D565919-DB32-5048-A094-F29F280692BA}"/>
                </a:ext>
              </a:extLst>
            </p:cNvPr>
            <p:cNvSpPr/>
            <p:nvPr/>
          </p:nvSpPr>
          <p:spPr>
            <a:xfrm>
              <a:off x="1129933" y="2059076"/>
              <a:ext cx="21420" cy="38429"/>
            </a:xfrm>
            <a:custGeom>
              <a:avLst/>
              <a:gdLst/>
              <a:ahLst/>
              <a:cxnLst/>
              <a:rect l="l" t="t" r="r" b="b"/>
              <a:pathLst>
                <a:path w="1372" h="2461" extrusionOk="0">
                  <a:moveTo>
                    <a:pt x="1" y="0"/>
                  </a:moveTo>
                  <a:lnTo>
                    <a:pt x="1" y="2460"/>
                  </a:lnTo>
                  <a:lnTo>
                    <a:pt x="1332" y="2460"/>
                  </a:lnTo>
                  <a:lnTo>
                    <a:pt x="1372" y="2178"/>
                  </a:lnTo>
                  <a:lnTo>
                    <a:pt x="323" y="2178"/>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6804;p30">
              <a:extLst>
                <a:ext uri="{FF2B5EF4-FFF2-40B4-BE49-F238E27FC236}">
                  <a16:creationId xmlns:a16="http://schemas.microsoft.com/office/drawing/2014/main" id="{C27F8F10-F4F9-0C49-ADDB-45F016593F34}"/>
                </a:ext>
              </a:extLst>
            </p:cNvPr>
            <p:cNvSpPr/>
            <p:nvPr/>
          </p:nvSpPr>
          <p:spPr>
            <a:xfrm>
              <a:off x="1157645" y="2059076"/>
              <a:ext cx="5683" cy="38429"/>
            </a:xfrm>
            <a:custGeom>
              <a:avLst/>
              <a:gdLst/>
              <a:ahLst/>
              <a:cxnLst/>
              <a:rect l="l" t="t" r="r" b="b"/>
              <a:pathLst>
                <a:path w="364" h="2461" extrusionOk="0">
                  <a:moveTo>
                    <a:pt x="0" y="0"/>
                  </a:moveTo>
                  <a:lnTo>
                    <a:pt x="0" y="2460"/>
                  </a:lnTo>
                  <a:lnTo>
                    <a:pt x="363" y="2460"/>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6805;p30">
              <a:extLst>
                <a:ext uri="{FF2B5EF4-FFF2-40B4-BE49-F238E27FC236}">
                  <a16:creationId xmlns:a16="http://schemas.microsoft.com/office/drawing/2014/main" id="{95CAADF3-B512-7D4D-95C8-A58235A3EAF0}"/>
                </a:ext>
              </a:extLst>
            </p:cNvPr>
            <p:cNvSpPr/>
            <p:nvPr/>
          </p:nvSpPr>
          <p:spPr>
            <a:xfrm>
              <a:off x="1058163" y="2637781"/>
              <a:ext cx="28977" cy="40318"/>
            </a:xfrm>
            <a:custGeom>
              <a:avLst/>
              <a:gdLst/>
              <a:ahLst/>
              <a:cxnLst/>
              <a:rect l="l" t="t" r="r" b="b"/>
              <a:pathLst>
                <a:path w="1856" h="2582" extrusionOk="0">
                  <a:moveTo>
                    <a:pt x="1089" y="1"/>
                  </a:moveTo>
                  <a:cubicBezTo>
                    <a:pt x="887" y="1"/>
                    <a:pt x="686" y="41"/>
                    <a:pt x="524" y="122"/>
                  </a:cubicBezTo>
                  <a:cubicBezTo>
                    <a:pt x="363" y="243"/>
                    <a:pt x="242" y="364"/>
                    <a:pt x="121" y="565"/>
                  </a:cubicBezTo>
                  <a:cubicBezTo>
                    <a:pt x="40" y="767"/>
                    <a:pt x="0" y="1009"/>
                    <a:pt x="0" y="1291"/>
                  </a:cubicBezTo>
                  <a:cubicBezTo>
                    <a:pt x="0" y="1695"/>
                    <a:pt x="81" y="2017"/>
                    <a:pt x="282" y="2219"/>
                  </a:cubicBezTo>
                  <a:cubicBezTo>
                    <a:pt x="444" y="2461"/>
                    <a:pt x="686" y="2582"/>
                    <a:pt x="1049" y="2582"/>
                  </a:cubicBezTo>
                  <a:cubicBezTo>
                    <a:pt x="1331" y="2582"/>
                    <a:pt x="1573" y="2501"/>
                    <a:pt x="1855" y="2340"/>
                  </a:cubicBezTo>
                  <a:lnTo>
                    <a:pt x="1855" y="1130"/>
                  </a:lnTo>
                  <a:lnTo>
                    <a:pt x="1008" y="1130"/>
                  </a:lnTo>
                  <a:lnTo>
                    <a:pt x="1049" y="1412"/>
                  </a:lnTo>
                  <a:lnTo>
                    <a:pt x="1492" y="1412"/>
                  </a:lnTo>
                  <a:lnTo>
                    <a:pt x="1492" y="2179"/>
                  </a:lnTo>
                  <a:cubicBezTo>
                    <a:pt x="1371" y="2259"/>
                    <a:pt x="1210" y="2299"/>
                    <a:pt x="1049" y="2299"/>
                  </a:cubicBezTo>
                  <a:cubicBezTo>
                    <a:pt x="807" y="2299"/>
                    <a:pt x="645" y="2219"/>
                    <a:pt x="524" y="2058"/>
                  </a:cubicBezTo>
                  <a:cubicBezTo>
                    <a:pt x="403" y="1896"/>
                    <a:pt x="363" y="1614"/>
                    <a:pt x="363" y="1291"/>
                  </a:cubicBezTo>
                  <a:cubicBezTo>
                    <a:pt x="363" y="1049"/>
                    <a:pt x="403" y="848"/>
                    <a:pt x="444" y="686"/>
                  </a:cubicBezTo>
                  <a:cubicBezTo>
                    <a:pt x="524" y="565"/>
                    <a:pt x="605" y="444"/>
                    <a:pt x="726" y="364"/>
                  </a:cubicBezTo>
                  <a:cubicBezTo>
                    <a:pt x="807" y="283"/>
                    <a:pt x="928" y="283"/>
                    <a:pt x="1089" y="283"/>
                  </a:cubicBezTo>
                  <a:cubicBezTo>
                    <a:pt x="1170" y="283"/>
                    <a:pt x="1291" y="283"/>
                    <a:pt x="1371" y="323"/>
                  </a:cubicBezTo>
                  <a:cubicBezTo>
                    <a:pt x="1452" y="364"/>
                    <a:pt x="1533" y="404"/>
                    <a:pt x="1613" y="485"/>
                  </a:cubicBezTo>
                  <a:lnTo>
                    <a:pt x="1815" y="243"/>
                  </a:lnTo>
                  <a:cubicBezTo>
                    <a:pt x="1694" y="162"/>
                    <a:pt x="1573" y="81"/>
                    <a:pt x="1492" y="41"/>
                  </a:cubicBezTo>
                  <a:cubicBezTo>
                    <a:pt x="1371" y="1"/>
                    <a:pt x="1210" y="1"/>
                    <a:pt x="10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6806;p30">
              <a:extLst>
                <a:ext uri="{FF2B5EF4-FFF2-40B4-BE49-F238E27FC236}">
                  <a16:creationId xmlns:a16="http://schemas.microsoft.com/office/drawing/2014/main" id="{17C42525-E09A-7C40-9642-400CA0B4304E}"/>
                </a:ext>
              </a:extLst>
            </p:cNvPr>
            <p:cNvSpPr/>
            <p:nvPr/>
          </p:nvSpPr>
          <p:spPr>
            <a:xfrm>
              <a:off x="1095929" y="2638421"/>
              <a:ext cx="27103" cy="39053"/>
            </a:xfrm>
            <a:custGeom>
              <a:avLst/>
              <a:gdLst/>
              <a:ahLst/>
              <a:cxnLst/>
              <a:rect l="l" t="t" r="r" b="b"/>
              <a:pathLst>
                <a:path w="1736" h="2501" extrusionOk="0">
                  <a:moveTo>
                    <a:pt x="1" y="0"/>
                  </a:moveTo>
                  <a:lnTo>
                    <a:pt x="1" y="2500"/>
                  </a:lnTo>
                  <a:lnTo>
                    <a:pt x="364" y="2500"/>
                  </a:lnTo>
                  <a:lnTo>
                    <a:pt x="364" y="1331"/>
                  </a:lnTo>
                  <a:lnTo>
                    <a:pt x="1412" y="1331"/>
                  </a:lnTo>
                  <a:lnTo>
                    <a:pt x="1412" y="2500"/>
                  </a:lnTo>
                  <a:lnTo>
                    <a:pt x="1735" y="2500"/>
                  </a:lnTo>
                  <a:lnTo>
                    <a:pt x="1735" y="0"/>
                  </a:lnTo>
                  <a:lnTo>
                    <a:pt x="1412" y="0"/>
                  </a:lnTo>
                  <a:lnTo>
                    <a:pt x="1412" y="1049"/>
                  </a:lnTo>
                  <a:lnTo>
                    <a:pt x="364" y="1049"/>
                  </a:lnTo>
                  <a:lnTo>
                    <a:pt x="3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6807;p30">
              <a:extLst>
                <a:ext uri="{FF2B5EF4-FFF2-40B4-BE49-F238E27FC236}">
                  <a16:creationId xmlns:a16="http://schemas.microsoft.com/office/drawing/2014/main" id="{7DBA8C47-032B-B54D-B3BA-2C29D7C7CEA6}"/>
                </a:ext>
              </a:extLst>
            </p:cNvPr>
            <p:cNvSpPr/>
            <p:nvPr/>
          </p:nvSpPr>
          <p:spPr>
            <a:xfrm>
              <a:off x="1129308" y="2638421"/>
              <a:ext cx="31490" cy="39053"/>
            </a:xfrm>
            <a:custGeom>
              <a:avLst/>
              <a:gdLst/>
              <a:ahLst/>
              <a:cxnLst/>
              <a:rect l="l" t="t" r="r" b="b"/>
              <a:pathLst>
                <a:path w="2017" h="2501" extrusionOk="0">
                  <a:moveTo>
                    <a:pt x="1009" y="282"/>
                  </a:moveTo>
                  <a:lnTo>
                    <a:pt x="1412" y="1573"/>
                  </a:lnTo>
                  <a:lnTo>
                    <a:pt x="605" y="1573"/>
                  </a:lnTo>
                  <a:lnTo>
                    <a:pt x="1009" y="282"/>
                  </a:lnTo>
                  <a:close/>
                  <a:moveTo>
                    <a:pt x="807" y="0"/>
                  </a:moveTo>
                  <a:lnTo>
                    <a:pt x="0" y="2500"/>
                  </a:lnTo>
                  <a:lnTo>
                    <a:pt x="363" y="2500"/>
                  </a:lnTo>
                  <a:lnTo>
                    <a:pt x="525" y="1855"/>
                  </a:lnTo>
                  <a:lnTo>
                    <a:pt x="1493" y="1855"/>
                  </a:lnTo>
                  <a:lnTo>
                    <a:pt x="1654" y="2500"/>
                  </a:lnTo>
                  <a:lnTo>
                    <a:pt x="2017" y="2500"/>
                  </a:lnTo>
                  <a:lnTo>
                    <a:pt x="1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6808;p30">
              <a:extLst>
                <a:ext uri="{FF2B5EF4-FFF2-40B4-BE49-F238E27FC236}">
                  <a16:creationId xmlns:a16="http://schemas.microsoft.com/office/drawing/2014/main" id="{04110A71-D2F2-5F4E-87F7-90C57D69EBFE}"/>
                </a:ext>
              </a:extLst>
            </p:cNvPr>
            <p:cNvSpPr/>
            <p:nvPr/>
          </p:nvSpPr>
          <p:spPr>
            <a:xfrm>
              <a:off x="1167090" y="2638421"/>
              <a:ext cx="27088" cy="39053"/>
            </a:xfrm>
            <a:custGeom>
              <a:avLst/>
              <a:gdLst/>
              <a:ahLst/>
              <a:cxnLst/>
              <a:rect l="l" t="t" r="r" b="b"/>
              <a:pathLst>
                <a:path w="1735" h="2501" extrusionOk="0">
                  <a:moveTo>
                    <a:pt x="0" y="0"/>
                  </a:moveTo>
                  <a:lnTo>
                    <a:pt x="0" y="2500"/>
                  </a:lnTo>
                  <a:lnTo>
                    <a:pt x="323" y="2500"/>
                  </a:lnTo>
                  <a:lnTo>
                    <a:pt x="323" y="1331"/>
                  </a:lnTo>
                  <a:cubicBezTo>
                    <a:pt x="323" y="1129"/>
                    <a:pt x="323" y="968"/>
                    <a:pt x="282" y="807"/>
                  </a:cubicBezTo>
                  <a:cubicBezTo>
                    <a:pt x="282" y="686"/>
                    <a:pt x="282" y="524"/>
                    <a:pt x="282" y="363"/>
                  </a:cubicBezTo>
                  <a:lnTo>
                    <a:pt x="1291" y="2500"/>
                  </a:lnTo>
                  <a:lnTo>
                    <a:pt x="1734" y="2500"/>
                  </a:lnTo>
                  <a:lnTo>
                    <a:pt x="1734" y="0"/>
                  </a:lnTo>
                  <a:lnTo>
                    <a:pt x="1412" y="0"/>
                  </a:lnTo>
                  <a:lnTo>
                    <a:pt x="1412" y="1331"/>
                  </a:lnTo>
                  <a:cubicBezTo>
                    <a:pt x="1412" y="1492"/>
                    <a:pt x="1412" y="1613"/>
                    <a:pt x="1452" y="1775"/>
                  </a:cubicBezTo>
                  <a:cubicBezTo>
                    <a:pt x="1452" y="1936"/>
                    <a:pt x="1452" y="2057"/>
                    <a:pt x="1452" y="2097"/>
                  </a:cubicBez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6809;p30">
              <a:extLst>
                <a:ext uri="{FF2B5EF4-FFF2-40B4-BE49-F238E27FC236}">
                  <a16:creationId xmlns:a16="http://schemas.microsoft.com/office/drawing/2014/main" id="{41EF66F3-BCB2-F74E-9808-BA88076D36E2}"/>
                </a:ext>
              </a:extLst>
            </p:cNvPr>
            <p:cNvSpPr/>
            <p:nvPr/>
          </p:nvSpPr>
          <p:spPr>
            <a:xfrm>
              <a:off x="1200454" y="2638421"/>
              <a:ext cx="31490" cy="39053"/>
            </a:xfrm>
            <a:custGeom>
              <a:avLst/>
              <a:gdLst/>
              <a:ahLst/>
              <a:cxnLst/>
              <a:rect l="l" t="t" r="r" b="b"/>
              <a:pathLst>
                <a:path w="2017" h="2501" extrusionOk="0">
                  <a:moveTo>
                    <a:pt x="1009" y="282"/>
                  </a:moveTo>
                  <a:lnTo>
                    <a:pt x="1372" y="1573"/>
                  </a:lnTo>
                  <a:lnTo>
                    <a:pt x="605" y="1573"/>
                  </a:lnTo>
                  <a:lnTo>
                    <a:pt x="1009" y="282"/>
                  </a:lnTo>
                  <a:close/>
                  <a:moveTo>
                    <a:pt x="767" y="0"/>
                  </a:moveTo>
                  <a:lnTo>
                    <a:pt x="1" y="2500"/>
                  </a:lnTo>
                  <a:lnTo>
                    <a:pt x="323" y="2500"/>
                  </a:lnTo>
                  <a:lnTo>
                    <a:pt x="525" y="1855"/>
                  </a:lnTo>
                  <a:lnTo>
                    <a:pt x="1452" y="1855"/>
                  </a:lnTo>
                  <a:lnTo>
                    <a:pt x="1654" y="2500"/>
                  </a:lnTo>
                  <a:lnTo>
                    <a:pt x="2017" y="2500"/>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6810;p30">
              <a:extLst>
                <a:ext uri="{FF2B5EF4-FFF2-40B4-BE49-F238E27FC236}">
                  <a16:creationId xmlns:a16="http://schemas.microsoft.com/office/drawing/2014/main" id="{ED97EAFF-6DDA-3F4A-8F09-5BBFF4BD0085}"/>
                </a:ext>
              </a:extLst>
            </p:cNvPr>
            <p:cNvSpPr/>
            <p:nvPr/>
          </p:nvSpPr>
          <p:spPr>
            <a:xfrm>
              <a:off x="624341" y="2411089"/>
              <a:ext cx="29601" cy="40318"/>
            </a:xfrm>
            <a:custGeom>
              <a:avLst/>
              <a:gdLst/>
              <a:ahLst/>
              <a:cxnLst/>
              <a:rect l="l" t="t" r="r" b="b"/>
              <a:pathLst>
                <a:path w="1896" h="2582" extrusionOk="0">
                  <a:moveTo>
                    <a:pt x="1089" y="0"/>
                  </a:moveTo>
                  <a:cubicBezTo>
                    <a:pt x="888" y="0"/>
                    <a:pt x="726" y="81"/>
                    <a:pt x="565" y="162"/>
                  </a:cubicBezTo>
                  <a:cubicBezTo>
                    <a:pt x="404" y="283"/>
                    <a:pt x="242" y="404"/>
                    <a:pt x="162" y="605"/>
                  </a:cubicBezTo>
                  <a:cubicBezTo>
                    <a:pt x="81" y="807"/>
                    <a:pt x="0" y="1049"/>
                    <a:pt x="0" y="1291"/>
                  </a:cubicBezTo>
                  <a:cubicBezTo>
                    <a:pt x="0" y="1734"/>
                    <a:pt x="121" y="2057"/>
                    <a:pt x="283" y="2259"/>
                  </a:cubicBezTo>
                  <a:cubicBezTo>
                    <a:pt x="484" y="2501"/>
                    <a:pt x="726" y="2581"/>
                    <a:pt x="1049" y="2581"/>
                  </a:cubicBezTo>
                  <a:cubicBezTo>
                    <a:pt x="1331" y="2581"/>
                    <a:pt x="1614" y="2541"/>
                    <a:pt x="1896" y="2380"/>
                  </a:cubicBezTo>
                  <a:lnTo>
                    <a:pt x="1896" y="1170"/>
                  </a:lnTo>
                  <a:lnTo>
                    <a:pt x="1049" y="1170"/>
                  </a:lnTo>
                  <a:lnTo>
                    <a:pt x="1089" y="1452"/>
                  </a:lnTo>
                  <a:lnTo>
                    <a:pt x="1533" y="1452"/>
                  </a:lnTo>
                  <a:lnTo>
                    <a:pt x="1533" y="2218"/>
                  </a:lnTo>
                  <a:cubicBezTo>
                    <a:pt x="1412" y="2299"/>
                    <a:pt x="1251" y="2299"/>
                    <a:pt x="1049" y="2299"/>
                  </a:cubicBezTo>
                  <a:cubicBezTo>
                    <a:pt x="847" y="2299"/>
                    <a:pt x="686" y="2218"/>
                    <a:pt x="565" y="2057"/>
                  </a:cubicBezTo>
                  <a:cubicBezTo>
                    <a:pt x="444" y="1896"/>
                    <a:pt x="404" y="1654"/>
                    <a:pt x="404" y="1291"/>
                  </a:cubicBezTo>
                  <a:cubicBezTo>
                    <a:pt x="404" y="1089"/>
                    <a:pt x="404" y="887"/>
                    <a:pt x="484" y="726"/>
                  </a:cubicBezTo>
                  <a:cubicBezTo>
                    <a:pt x="565" y="565"/>
                    <a:pt x="646" y="484"/>
                    <a:pt x="726" y="404"/>
                  </a:cubicBezTo>
                  <a:cubicBezTo>
                    <a:pt x="847" y="323"/>
                    <a:pt x="968" y="283"/>
                    <a:pt x="1089" y="283"/>
                  </a:cubicBezTo>
                  <a:cubicBezTo>
                    <a:pt x="1210" y="283"/>
                    <a:pt x="1291" y="323"/>
                    <a:pt x="1372" y="363"/>
                  </a:cubicBezTo>
                  <a:cubicBezTo>
                    <a:pt x="1452" y="363"/>
                    <a:pt x="1573" y="444"/>
                    <a:pt x="1654" y="484"/>
                  </a:cubicBezTo>
                  <a:lnTo>
                    <a:pt x="1856" y="283"/>
                  </a:lnTo>
                  <a:cubicBezTo>
                    <a:pt x="1735" y="202"/>
                    <a:pt x="1614" y="121"/>
                    <a:pt x="1493" y="81"/>
                  </a:cubicBezTo>
                  <a:cubicBezTo>
                    <a:pt x="1412" y="41"/>
                    <a:pt x="1251"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6811;p30">
              <a:extLst>
                <a:ext uri="{FF2B5EF4-FFF2-40B4-BE49-F238E27FC236}">
                  <a16:creationId xmlns:a16="http://schemas.microsoft.com/office/drawing/2014/main" id="{4E69C32D-DAF4-D94B-84A6-CC0DD26E2C04}"/>
                </a:ext>
              </a:extLst>
            </p:cNvPr>
            <p:cNvSpPr/>
            <p:nvPr/>
          </p:nvSpPr>
          <p:spPr>
            <a:xfrm>
              <a:off x="662123" y="2412339"/>
              <a:ext cx="27088" cy="39069"/>
            </a:xfrm>
            <a:custGeom>
              <a:avLst/>
              <a:gdLst/>
              <a:ahLst/>
              <a:cxnLst/>
              <a:rect l="l" t="t" r="r" b="b"/>
              <a:pathLst>
                <a:path w="1735" h="2502" extrusionOk="0">
                  <a:moveTo>
                    <a:pt x="0" y="1"/>
                  </a:moveTo>
                  <a:lnTo>
                    <a:pt x="0" y="1695"/>
                  </a:lnTo>
                  <a:cubicBezTo>
                    <a:pt x="0" y="1937"/>
                    <a:pt x="81" y="2138"/>
                    <a:pt x="242" y="2300"/>
                  </a:cubicBezTo>
                  <a:cubicBezTo>
                    <a:pt x="403" y="2461"/>
                    <a:pt x="605" y="2501"/>
                    <a:pt x="887" y="2501"/>
                  </a:cubicBezTo>
                  <a:cubicBezTo>
                    <a:pt x="1049" y="2501"/>
                    <a:pt x="1210" y="2501"/>
                    <a:pt x="1331" y="2421"/>
                  </a:cubicBezTo>
                  <a:cubicBezTo>
                    <a:pt x="1492" y="2340"/>
                    <a:pt x="1573" y="2259"/>
                    <a:pt x="1654" y="2098"/>
                  </a:cubicBezTo>
                  <a:cubicBezTo>
                    <a:pt x="1734" y="1977"/>
                    <a:pt x="1734" y="1856"/>
                    <a:pt x="1734" y="1695"/>
                  </a:cubicBezTo>
                  <a:lnTo>
                    <a:pt x="1734" y="1"/>
                  </a:lnTo>
                  <a:lnTo>
                    <a:pt x="1412" y="1"/>
                  </a:lnTo>
                  <a:lnTo>
                    <a:pt x="1412" y="1654"/>
                  </a:lnTo>
                  <a:cubicBezTo>
                    <a:pt x="1412" y="1856"/>
                    <a:pt x="1371" y="1977"/>
                    <a:pt x="1291" y="2098"/>
                  </a:cubicBezTo>
                  <a:cubicBezTo>
                    <a:pt x="1170" y="2179"/>
                    <a:pt x="1049" y="2219"/>
                    <a:pt x="887" y="2219"/>
                  </a:cubicBezTo>
                  <a:cubicBezTo>
                    <a:pt x="686" y="2219"/>
                    <a:pt x="565" y="2179"/>
                    <a:pt x="484" y="2098"/>
                  </a:cubicBezTo>
                  <a:cubicBezTo>
                    <a:pt x="403" y="1977"/>
                    <a:pt x="363" y="1856"/>
                    <a:pt x="363" y="1654"/>
                  </a:cubicBez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6812;p30">
              <a:extLst>
                <a:ext uri="{FF2B5EF4-FFF2-40B4-BE49-F238E27FC236}">
                  <a16:creationId xmlns:a16="http://schemas.microsoft.com/office/drawing/2014/main" id="{6C7EE88A-BE92-C646-BB58-ACAE3464CA04}"/>
                </a:ext>
              </a:extLst>
            </p:cNvPr>
            <p:cNvSpPr/>
            <p:nvPr/>
          </p:nvSpPr>
          <p:spPr>
            <a:xfrm>
              <a:off x="700530" y="2412339"/>
              <a:ext cx="5043" cy="38429"/>
            </a:xfrm>
            <a:custGeom>
              <a:avLst/>
              <a:gdLst/>
              <a:ahLst/>
              <a:cxnLst/>
              <a:rect l="l" t="t" r="r" b="b"/>
              <a:pathLst>
                <a:path w="323" h="2461" extrusionOk="0">
                  <a:moveTo>
                    <a:pt x="0" y="1"/>
                  </a:moveTo>
                  <a:lnTo>
                    <a:pt x="0" y="2461"/>
                  </a:lnTo>
                  <a:lnTo>
                    <a:pt x="323" y="246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6813;p30">
              <a:extLst>
                <a:ext uri="{FF2B5EF4-FFF2-40B4-BE49-F238E27FC236}">
                  <a16:creationId xmlns:a16="http://schemas.microsoft.com/office/drawing/2014/main" id="{A033847B-BA8F-4E4C-B29D-966D31B72113}"/>
                </a:ext>
              </a:extLst>
            </p:cNvPr>
            <p:cNvSpPr/>
            <p:nvPr/>
          </p:nvSpPr>
          <p:spPr>
            <a:xfrm>
              <a:off x="716891" y="2412339"/>
              <a:ext cx="27088" cy="38429"/>
            </a:xfrm>
            <a:custGeom>
              <a:avLst/>
              <a:gdLst/>
              <a:ahLst/>
              <a:cxnLst/>
              <a:rect l="l" t="t" r="r" b="b"/>
              <a:pathLst>
                <a:path w="1735" h="2461" extrusionOk="0">
                  <a:moveTo>
                    <a:pt x="1" y="1"/>
                  </a:moveTo>
                  <a:lnTo>
                    <a:pt x="1" y="2461"/>
                  </a:lnTo>
                  <a:lnTo>
                    <a:pt x="323" y="2461"/>
                  </a:lnTo>
                  <a:lnTo>
                    <a:pt x="323" y="1332"/>
                  </a:lnTo>
                  <a:cubicBezTo>
                    <a:pt x="323" y="1130"/>
                    <a:pt x="323" y="969"/>
                    <a:pt x="323" y="807"/>
                  </a:cubicBezTo>
                  <a:cubicBezTo>
                    <a:pt x="283" y="687"/>
                    <a:pt x="283" y="525"/>
                    <a:pt x="283" y="364"/>
                  </a:cubicBezTo>
                  <a:lnTo>
                    <a:pt x="283" y="364"/>
                  </a:lnTo>
                  <a:lnTo>
                    <a:pt x="1291" y="2461"/>
                  </a:lnTo>
                  <a:lnTo>
                    <a:pt x="1735" y="2461"/>
                  </a:lnTo>
                  <a:lnTo>
                    <a:pt x="1735" y="1"/>
                  </a:lnTo>
                  <a:lnTo>
                    <a:pt x="1412" y="1"/>
                  </a:lnTo>
                  <a:lnTo>
                    <a:pt x="1412" y="1332"/>
                  </a:lnTo>
                  <a:cubicBezTo>
                    <a:pt x="1412" y="1493"/>
                    <a:pt x="1412" y="1614"/>
                    <a:pt x="1453" y="1775"/>
                  </a:cubicBezTo>
                  <a:cubicBezTo>
                    <a:pt x="1453" y="1893"/>
                    <a:pt x="1453" y="1990"/>
                    <a:pt x="1468" y="2049"/>
                  </a:cubicBezTo>
                  <a:lnTo>
                    <a:pt x="1468" y="2049"/>
                  </a:ln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6814;p30">
              <a:extLst>
                <a:ext uri="{FF2B5EF4-FFF2-40B4-BE49-F238E27FC236}">
                  <a16:creationId xmlns:a16="http://schemas.microsoft.com/office/drawing/2014/main" id="{FF9F6835-688D-3940-AD81-5B51B8544C85}"/>
                </a:ext>
              </a:extLst>
            </p:cNvPr>
            <p:cNvSpPr/>
            <p:nvPr/>
          </p:nvSpPr>
          <p:spPr>
            <a:xfrm>
              <a:off x="755298" y="2412339"/>
              <a:ext cx="22060" cy="38429"/>
            </a:xfrm>
            <a:custGeom>
              <a:avLst/>
              <a:gdLst/>
              <a:ahLst/>
              <a:cxnLst/>
              <a:rect l="l" t="t" r="r" b="b"/>
              <a:pathLst>
                <a:path w="1413" h="2461" extrusionOk="0">
                  <a:moveTo>
                    <a:pt x="1" y="1"/>
                  </a:moveTo>
                  <a:lnTo>
                    <a:pt x="1" y="2461"/>
                  </a:lnTo>
                  <a:lnTo>
                    <a:pt x="1412" y="2461"/>
                  </a:lnTo>
                  <a:lnTo>
                    <a:pt x="1412" y="2219"/>
                  </a:lnTo>
                  <a:lnTo>
                    <a:pt x="364" y="2219"/>
                  </a:lnTo>
                  <a:lnTo>
                    <a:pt x="364" y="1332"/>
                  </a:lnTo>
                  <a:lnTo>
                    <a:pt x="1211" y="1332"/>
                  </a:lnTo>
                  <a:lnTo>
                    <a:pt x="1211" y="1090"/>
                  </a:lnTo>
                  <a:lnTo>
                    <a:pt x="364" y="1090"/>
                  </a:lnTo>
                  <a:lnTo>
                    <a:pt x="364"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6815;p30">
              <a:extLst>
                <a:ext uri="{FF2B5EF4-FFF2-40B4-BE49-F238E27FC236}">
                  <a16:creationId xmlns:a16="http://schemas.microsoft.com/office/drawing/2014/main" id="{E911C5D7-683C-944A-A75C-89444D892F04}"/>
                </a:ext>
              </a:extLst>
            </p:cNvPr>
            <p:cNvSpPr/>
            <p:nvPr/>
          </p:nvSpPr>
          <p:spPr>
            <a:xfrm>
              <a:off x="780496" y="2412339"/>
              <a:ext cx="31490" cy="38429"/>
            </a:xfrm>
            <a:custGeom>
              <a:avLst/>
              <a:gdLst/>
              <a:ahLst/>
              <a:cxnLst/>
              <a:rect l="l" t="t" r="r" b="b"/>
              <a:pathLst>
                <a:path w="2017" h="2461" extrusionOk="0">
                  <a:moveTo>
                    <a:pt x="1008" y="283"/>
                  </a:moveTo>
                  <a:lnTo>
                    <a:pt x="1412" y="1574"/>
                  </a:lnTo>
                  <a:lnTo>
                    <a:pt x="605" y="1574"/>
                  </a:lnTo>
                  <a:lnTo>
                    <a:pt x="1008" y="283"/>
                  </a:lnTo>
                  <a:close/>
                  <a:moveTo>
                    <a:pt x="807" y="1"/>
                  </a:moveTo>
                  <a:lnTo>
                    <a:pt x="0" y="2461"/>
                  </a:lnTo>
                  <a:lnTo>
                    <a:pt x="363" y="2461"/>
                  </a:lnTo>
                  <a:lnTo>
                    <a:pt x="524" y="1856"/>
                  </a:lnTo>
                  <a:lnTo>
                    <a:pt x="1492" y="1856"/>
                  </a:lnTo>
                  <a:lnTo>
                    <a:pt x="1654" y="2461"/>
                  </a:lnTo>
                  <a:lnTo>
                    <a:pt x="2016" y="2461"/>
                  </a:lnTo>
                  <a:lnTo>
                    <a:pt x="12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6816;p30">
              <a:extLst>
                <a:ext uri="{FF2B5EF4-FFF2-40B4-BE49-F238E27FC236}">
                  <a16:creationId xmlns:a16="http://schemas.microsoft.com/office/drawing/2014/main" id="{77C38819-8489-C845-8DB0-226295D7A3E0}"/>
                </a:ext>
              </a:extLst>
            </p:cNvPr>
            <p:cNvSpPr/>
            <p:nvPr/>
          </p:nvSpPr>
          <p:spPr>
            <a:xfrm>
              <a:off x="560752" y="2014356"/>
              <a:ext cx="37158" cy="39069"/>
            </a:xfrm>
            <a:custGeom>
              <a:avLst/>
              <a:gdLst/>
              <a:ahLst/>
              <a:cxnLst/>
              <a:rect l="l" t="t" r="r" b="b"/>
              <a:pathLst>
                <a:path w="2380" h="2502" extrusionOk="0">
                  <a:moveTo>
                    <a:pt x="202" y="1"/>
                  </a:moveTo>
                  <a:lnTo>
                    <a:pt x="0" y="2501"/>
                  </a:lnTo>
                  <a:lnTo>
                    <a:pt x="323" y="2501"/>
                  </a:lnTo>
                  <a:lnTo>
                    <a:pt x="403" y="1372"/>
                  </a:lnTo>
                  <a:cubicBezTo>
                    <a:pt x="444" y="1009"/>
                    <a:pt x="444" y="646"/>
                    <a:pt x="444" y="324"/>
                  </a:cubicBezTo>
                  <a:lnTo>
                    <a:pt x="1008" y="2219"/>
                  </a:lnTo>
                  <a:lnTo>
                    <a:pt x="1331" y="2219"/>
                  </a:lnTo>
                  <a:lnTo>
                    <a:pt x="1896" y="324"/>
                  </a:lnTo>
                  <a:cubicBezTo>
                    <a:pt x="1896" y="566"/>
                    <a:pt x="1896" y="928"/>
                    <a:pt x="1936" y="1372"/>
                  </a:cubicBezTo>
                  <a:lnTo>
                    <a:pt x="2017" y="2501"/>
                  </a:lnTo>
                  <a:lnTo>
                    <a:pt x="2380" y="2501"/>
                  </a:lnTo>
                  <a:lnTo>
                    <a:pt x="2178" y="1"/>
                  </a:lnTo>
                  <a:lnTo>
                    <a:pt x="1694" y="1"/>
                  </a:lnTo>
                  <a:lnTo>
                    <a:pt x="1210" y="1816"/>
                  </a:ln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6817;p30">
              <a:extLst>
                <a:ext uri="{FF2B5EF4-FFF2-40B4-BE49-F238E27FC236}">
                  <a16:creationId xmlns:a16="http://schemas.microsoft.com/office/drawing/2014/main" id="{27B9E468-9564-7C44-B758-778CB140C6B4}"/>
                </a:ext>
              </a:extLst>
            </p:cNvPr>
            <p:cNvSpPr/>
            <p:nvPr/>
          </p:nvSpPr>
          <p:spPr>
            <a:xfrm>
              <a:off x="601672" y="2014356"/>
              <a:ext cx="31490" cy="39069"/>
            </a:xfrm>
            <a:custGeom>
              <a:avLst/>
              <a:gdLst/>
              <a:ahLst/>
              <a:cxnLst/>
              <a:rect l="l" t="t" r="r" b="b"/>
              <a:pathLst>
                <a:path w="2017" h="2502" extrusionOk="0">
                  <a:moveTo>
                    <a:pt x="1009" y="283"/>
                  </a:moveTo>
                  <a:lnTo>
                    <a:pt x="1372" y="1574"/>
                  </a:lnTo>
                  <a:lnTo>
                    <a:pt x="605" y="1574"/>
                  </a:lnTo>
                  <a:lnTo>
                    <a:pt x="1009" y="283"/>
                  </a:lnTo>
                  <a:close/>
                  <a:moveTo>
                    <a:pt x="807" y="1"/>
                  </a:moveTo>
                  <a:lnTo>
                    <a:pt x="1" y="2501"/>
                  </a:lnTo>
                  <a:lnTo>
                    <a:pt x="323" y="2501"/>
                  </a:lnTo>
                  <a:lnTo>
                    <a:pt x="525" y="1856"/>
                  </a:lnTo>
                  <a:lnTo>
                    <a:pt x="1452" y="185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6818;p30">
              <a:extLst>
                <a:ext uri="{FF2B5EF4-FFF2-40B4-BE49-F238E27FC236}">
                  <a16:creationId xmlns:a16="http://schemas.microsoft.com/office/drawing/2014/main" id="{851157C6-5B89-7542-A92D-0DA21E5CB11B}"/>
                </a:ext>
              </a:extLst>
            </p:cNvPr>
            <p:cNvSpPr/>
            <p:nvPr/>
          </p:nvSpPr>
          <p:spPr>
            <a:xfrm>
              <a:off x="638189" y="2014356"/>
              <a:ext cx="27088" cy="39693"/>
            </a:xfrm>
            <a:custGeom>
              <a:avLst/>
              <a:gdLst/>
              <a:ahLst/>
              <a:cxnLst/>
              <a:rect l="l" t="t" r="r" b="b"/>
              <a:pathLst>
                <a:path w="1735" h="2542" extrusionOk="0">
                  <a:moveTo>
                    <a:pt x="1" y="1"/>
                  </a:moveTo>
                  <a:lnTo>
                    <a:pt x="1" y="1695"/>
                  </a:lnTo>
                  <a:cubicBezTo>
                    <a:pt x="1" y="1937"/>
                    <a:pt x="81" y="2138"/>
                    <a:pt x="202" y="2300"/>
                  </a:cubicBezTo>
                  <a:cubicBezTo>
                    <a:pt x="364" y="2461"/>
                    <a:pt x="565" y="2542"/>
                    <a:pt x="848" y="2542"/>
                  </a:cubicBezTo>
                  <a:cubicBezTo>
                    <a:pt x="1049" y="2542"/>
                    <a:pt x="1211" y="2501"/>
                    <a:pt x="1332" y="2421"/>
                  </a:cubicBezTo>
                  <a:cubicBezTo>
                    <a:pt x="1452" y="2340"/>
                    <a:pt x="1573" y="2259"/>
                    <a:pt x="1614" y="2138"/>
                  </a:cubicBezTo>
                  <a:cubicBezTo>
                    <a:pt x="1694" y="2017"/>
                    <a:pt x="1735" y="1856"/>
                    <a:pt x="1735" y="1695"/>
                  </a:cubicBezTo>
                  <a:lnTo>
                    <a:pt x="1735" y="1"/>
                  </a:lnTo>
                  <a:lnTo>
                    <a:pt x="1372" y="1"/>
                  </a:lnTo>
                  <a:lnTo>
                    <a:pt x="1372" y="1654"/>
                  </a:lnTo>
                  <a:cubicBezTo>
                    <a:pt x="1372" y="1856"/>
                    <a:pt x="1332" y="2017"/>
                    <a:pt x="1251" y="2098"/>
                  </a:cubicBezTo>
                  <a:cubicBezTo>
                    <a:pt x="1170" y="2179"/>
                    <a:pt x="1049" y="2259"/>
                    <a:pt x="848" y="2259"/>
                  </a:cubicBezTo>
                  <a:cubicBezTo>
                    <a:pt x="686" y="2259"/>
                    <a:pt x="565" y="2179"/>
                    <a:pt x="485" y="2098"/>
                  </a:cubicBezTo>
                  <a:cubicBezTo>
                    <a:pt x="364" y="2017"/>
                    <a:pt x="323" y="1856"/>
                    <a:pt x="323" y="165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6819;p30">
              <a:extLst>
                <a:ext uri="{FF2B5EF4-FFF2-40B4-BE49-F238E27FC236}">
                  <a16:creationId xmlns:a16="http://schemas.microsoft.com/office/drawing/2014/main" id="{01B21B72-E037-664D-9854-BF5D77565DA0}"/>
                </a:ext>
              </a:extLst>
            </p:cNvPr>
            <p:cNvSpPr/>
            <p:nvPr/>
          </p:nvSpPr>
          <p:spPr>
            <a:xfrm>
              <a:off x="675971" y="2014356"/>
              <a:ext cx="27088" cy="39069"/>
            </a:xfrm>
            <a:custGeom>
              <a:avLst/>
              <a:gdLst/>
              <a:ahLst/>
              <a:cxnLst/>
              <a:rect l="l" t="t" r="r" b="b"/>
              <a:pathLst>
                <a:path w="1735" h="2502" extrusionOk="0">
                  <a:moveTo>
                    <a:pt x="646" y="243"/>
                  </a:moveTo>
                  <a:cubicBezTo>
                    <a:pt x="847" y="243"/>
                    <a:pt x="1009" y="283"/>
                    <a:pt x="1089" y="364"/>
                  </a:cubicBezTo>
                  <a:cubicBezTo>
                    <a:pt x="1210" y="445"/>
                    <a:pt x="1251" y="525"/>
                    <a:pt x="1251" y="687"/>
                  </a:cubicBezTo>
                  <a:cubicBezTo>
                    <a:pt x="1251" y="848"/>
                    <a:pt x="1210" y="969"/>
                    <a:pt x="1089" y="1049"/>
                  </a:cubicBezTo>
                  <a:cubicBezTo>
                    <a:pt x="1009" y="1130"/>
                    <a:pt x="888" y="1170"/>
                    <a:pt x="686" y="1170"/>
                  </a:cubicBezTo>
                  <a:lnTo>
                    <a:pt x="363" y="1170"/>
                  </a:lnTo>
                  <a:lnTo>
                    <a:pt x="363" y="243"/>
                  </a:lnTo>
                  <a:close/>
                  <a:moveTo>
                    <a:pt x="0" y="1"/>
                  </a:moveTo>
                  <a:lnTo>
                    <a:pt x="0" y="2501"/>
                  </a:lnTo>
                  <a:lnTo>
                    <a:pt x="363" y="2501"/>
                  </a:lnTo>
                  <a:lnTo>
                    <a:pt x="363" y="1412"/>
                  </a:lnTo>
                  <a:lnTo>
                    <a:pt x="726" y="1412"/>
                  </a:lnTo>
                  <a:lnTo>
                    <a:pt x="1331" y="2501"/>
                  </a:lnTo>
                  <a:lnTo>
                    <a:pt x="1735" y="2501"/>
                  </a:lnTo>
                  <a:lnTo>
                    <a:pt x="1089" y="1372"/>
                  </a:lnTo>
                  <a:cubicBezTo>
                    <a:pt x="1251" y="1332"/>
                    <a:pt x="1372" y="1211"/>
                    <a:pt x="1493" y="1130"/>
                  </a:cubicBezTo>
                  <a:cubicBezTo>
                    <a:pt x="1573" y="1009"/>
                    <a:pt x="1614" y="888"/>
                    <a:pt x="1614" y="687"/>
                  </a:cubicBezTo>
                  <a:cubicBezTo>
                    <a:pt x="1614" y="445"/>
                    <a:pt x="1533" y="283"/>
                    <a:pt x="1372" y="162"/>
                  </a:cubicBezTo>
                  <a:cubicBezTo>
                    <a:pt x="1210" y="4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6820;p30">
              <a:extLst>
                <a:ext uri="{FF2B5EF4-FFF2-40B4-BE49-F238E27FC236}">
                  <a16:creationId xmlns:a16="http://schemas.microsoft.com/office/drawing/2014/main" id="{A80AA024-7333-CA48-B27A-A4D87D351850}"/>
                </a:ext>
              </a:extLst>
            </p:cNvPr>
            <p:cNvSpPr/>
            <p:nvPr/>
          </p:nvSpPr>
          <p:spPr>
            <a:xfrm>
              <a:off x="709975" y="2014356"/>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6821;p30">
              <a:extLst>
                <a:ext uri="{FF2B5EF4-FFF2-40B4-BE49-F238E27FC236}">
                  <a16:creationId xmlns:a16="http://schemas.microsoft.com/office/drawing/2014/main" id="{0263AF04-EA52-CE4C-9EBB-47375E5BB6D1}"/>
                </a:ext>
              </a:extLst>
            </p:cNvPr>
            <p:cNvSpPr/>
            <p:nvPr/>
          </p:nvSpPr>
          <p:spPr>
            <a:xfrm>
              <a:off x="721934" y="2014356"/>
              <a:ext cx="28352" cy="39069"/>
            </a:xfrm>
            <a:custGeom>
              <a:avLst/>
              <a:gdLst/>
              <a:ahLst/>
              <a:cxnLst/>
              <a:rect l="l" t="t" r="r" b="b"/>
              <a:pathLst>
                <a:path w="1816" h="2502" extrusionOk="0">
                  <a:moveTo>
                    <a:pt x="0" y="1"/>
                  </a:moveTo>
                  <a:lnTo>
                    <a:pt x="0" y="283"/>
                  </a:lnTo>
                  <a:lnTo>
                    <a:pt x="726" y="283"/>
                  </a:lnTo>
                  <a:lnTo>
                    <a:pt x="726" y="2501"/>
                  </a:lnTo>
                  <a:lnTo>
                    <a:pt x="1049" y="2501"/>
                  </a:lnTo>
                  <a:lnTo>
                    <a:pt x="104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6822;p30">
              <a:extLst>
                <a:ext uri="{FF2B5EF4-FFF2-40B4-BE49-F238E27FC236}">
                  <a16:creationId xmlns:a16="http://schemas.microsoft.com/office/drawing/2014/main" id="{0E7097AA-3BE2-4444-87F6-2E918871A058}"/>
                </a:ext>
              </a:extLst>
            </p:cNvPr>
            <p:cNvSpPr/>
            <p:nvPr/>
          </p:nvSpPr>
          <p:spPr>
            <a:xfrm>
              <a:off x="747742" y="2014356"/>
              <a:ext cx="32131" cy="39069"/>
            </a:xfrm>
            <a:custGeom>
              <a:avLst/>
              <a:gdLst/>
              <a:ahLst/>
              <a:cxnLst/>
              <a:rect l="l" t="t" r="r" b="b"/>
              <a:pathLst>
                <a:path w="2058" h="2502" extrusionOk="0">
                  <a:moveTo>
                    <a:pt x="1009" y="283"/>
                  </a:moveTo>
                  <a:lnTo>
                    <a:pt x="1412" y="1574"/>
                  </a:lnTo>
                  <a:lnTo>
                    <a:pt x="646" y="1574"/>
                  </a:lnTo>
                  <a:lnTo>
                    <a:pt x="1009" y="283"/>
                  </a:lnTo>
                  <a:close/>
                  <a:moveTo>
                    <a:pt x="807" y="1"/>
                  </a:moveTo>
                  <a:lnTo>
                    <a:pt x="1" y="2501"/>
                  </a:lnTo>
                  <a:lnTo>
                    <a:pt x="364" y="2501"/>
                  </a:lnTo>
                  <a:lnTo>
                    <a:pt x="566" y="1856"/>
                  </a:lnTo>
                  <a:lnTo>
                    <a:pt x="1493" y="185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6823;p30">
              <a:extLst>
                <a:ext uri="{FF2B5EF4-FFF2-40B4-BE49-F238E27FC236}">
                  <a16:creationId xmlns:a16="http://schemas.microsoft.com/office/drawing/2014/main" id="{1F7828AC-2627-9940-ADC4-75DD001CAB70}"/>
                </a:ext>
              </a:extLst>
            </p:cNvPr>
            <p:cNvSpPr/>
            <p:nvPr/>
          </p:nvSpPr>
          <p:spPr>
            <a:xfrm>
              <a:off x="785524" y="2014356"/>
              <a:ext cx="27728" cy="39069"/>
            </a:xfrm>
            <a:custGeom>
              <a:avLst/>
              <a:gdLst/>
              <a:ahLst/>
              <a:cxnLst/>
              <a:rect l="l" t="t" r="r" b="b"/>
              <a:pathLst>
                <a:path w="1776" h="2502" extrusionOk="0">
                  <a:moveTo>
                    <a:pt x="1" y="1"/>
                  </a:moveTo>
                  <a:lnTo>
                    <a:pt x="1" y="2501"/>
                  </a:lnTo>
                  <a:lnTo>
                    <a:pt x="323" y="2501"/>
                  </a:lnTo>
                  <a:lnTo>
                    <a:pt x="323" y="1332"/>
                  </a:lnTo>
                  <a:cubicBezTo>
                    <a:pt x="323" y="1130"/>
                    <a:pt x="323" y="969"/>
                    <a:pt x="323" y="848"/>
                  </a:cubicBezTo>
                  <a:cubicBezTo>
                    <a:pt x="323" y="687"/>
                    <a:pt x="283" y="525"/>
                    <a:pt x="283" y="364"/>
                  </a:cubicBezTo>
                  <a:lnTo>
                    <a:pt x="283" y="364"/>
                  </a:lnTo>
                  <a:lnTo>
                    <a:pt x="1291" y="2501"/>
                  </a:lnTo>
                  <a:lnTo>
                    <a:pt x="1775" y="2501"/>
                  </a:lnTo>
                  <a:lnTo>
                    <a:pt x="1775" y="1"/>
                  </a:lnTo>
                  <a:lnTo>
                    <a:pt x="1452" y="1"/>
                  </a:lnTo>
                  <a:lnTo>
                    <a:pt x="1452" y="1372"/>
                  </a:lnTo>
                  <a:cubicBezTo>
                    <a:pt x="1452" y="1493"/>
                    <a:pt x="1452" y="1614"/>
                    <a:pt x="1452" y="1775"/>
                  </a:cubicBezTo>
                  <a:cubicBezTo>
                    <a:pt x="1452" y="1937"/>
                    <a:pt x="1493" y="2058"/>
                    <a:pt x="1493" y="209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6824;p30">
              <a:extLst>
                <a:ext uri="{FF2B5EF4-FFF2-40B4-BE49-F238E27FC236}">
                  <a16:creationId xmlns:a16="http://schemas.microsoft.com/office/drawing/2014/main" id="{76189DE8-006D-4843-92E8-1DCEC3A46F62}"/>
                </a:ext>
              </a:extLst>
            </p:cNvPr>
            <p:cNvSpPr/>
            <p:nvPr/>
          </p:nvSpPr>
          <p:spPr>
            <a:xfrm>
              <a:off x="824570" y="2014356"/>
              <a:ext cx="5043" cy="39069"/>
            </a:xfrm>
            <a:custGeom>
              <a:avLst/>
              <a:gdLst/>
              <a:ahLst/>
              <a:cxnLst/>
              <a:rect l="l" t="t" r="r" b="b"/>
              <a:pathLst>
                <a:path w="323" h="2502" extrusionOk="0">
                  <a:moveTo>
                    <a:pt x="0" y="1"/>
                  </a:moveTo>
                  <a:lnTo>
                    <a:pt x="0" y="2501"/>
                  </a:lnTo>
                  <a:lnTo>
                    <a:pt x="323" y="250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6825;p30">
              <a:extLst>
                <a:ext uri="{FF2B5EF4-FFF2-40B4-BE49-F238E27FC236}">
                  <a16:creationId xmlns:a16="http://schemas.microsoft.com/office/drawing/2014/main" id="{A710F1A9-DDA7-3242-A72B-0015E8579112}"/>
                </a:ext>
              </a:extLst>
            </p:cNvPr>
            <p:cNvSpPr/>
            <p:nvPr/>
          </p:nvSpPr>
          <p:spPr>
            <a:xfrm>
              <a:off x="835889" y="2014356"/>
              <a:ext cx="31506" cy="39069"/>
            </a:xfrm>
            <a:custGeom>
              <a:avLst/>
              <a:gdLst/>
              <a:ahLst/>
              <a:cxnLst/>
              <a:rect l="l" t="t" r="r" b="b"/>
              <a:pathLst>
                <a:path w="2018" h="2502" extrusionOk="0">
                  <a:moveTo>
                    <a:pt x="1009" y="283"/>
                  </a:moveTo>
                  <a:lnTo>
                    <a:pt x="1372" y="1574"/>
                  </a:lnTo>
                  <a:lnTo>
                    <a:pt x="606" y="1574"/>
                  </a:lnTo>
                  <a:lnTo>
                    <a:pt x="1009" y="283"/>
                  </a:lnTo>
                  <a:close/>
                  <a:moveTo>
                    <a:pt x="767" y="1"/>
                  </a:moveTo>
                  <a:lnTo>
                    <a:pt x="1" y="2501"/>
                  </a:lnTo>
                  <a:lnTo>
                    <a:pt x="324" y="2501"/>
                  </a:lnTo>
                  <a:lnTo>
                    <a:pt x="525" y="1856"/>
                  </a:lnTo>
                  <a:lnTo>
                    <a:pt x="1453" y="1856"/>
                  </a:lnTo>
                  <a:lnTo>
                    <a:pt x="1654"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6826;p30">
              <a:extLst>
                <a:ext uri="{FF2B5EF4-FFF2-40B4-BE49-F238E27FC236}">
                  <a16:creationId xmlns:a16="http://schemas.microsoft.com/office/drawing/2014/main" id="{146405A2-8ACC-8B4A-9088-C819A99687ED}"/>
                </a:ext>
              </a:extLst>
            </p:cNvPr>
            <p:cNvSpPr/>
            <p:nvPr/>
          </p:nvSpPr>
          <p:spPr>
            <a:xfrm>
              <a:off x="477631" y="2232881"/>
              <a:ext cx="18282" cy="27092"/>
            </a:xfrm>
            <a:custGeom>
              <a:avLst/>
              <a:gdLst/>
              <a:ahLst/>
              <a:cxnLst/>
              <a:rect l="l" t="t" r="r" b="b"/>
              <a:pathLst>
                <a:path w="1171" h="1735" extrusionOk="0">
                  <a:moveTo>
                    <a:pt x="606" y="0"/>
                  </a:moveTo>
                  <a:cubicBezTo>
                    <a:pt x="485" y="0"/>
                    <a:pt x="404" y="0"/>
                    <a:pt x="323" y="40"/>
                  </a:cubicBezTo>
                  <a:cubicBezTo>
                    <a:pt x="243" y="81"/>
                    <a:pt x="162" y="161"/>
                    <a:pt x="122" y="202"/>
                  </a:cubicBezTo>
                  <a:cubicBezTo>
                    <a:pt x="81" y="282"/>
                    <a:pt x="41" y="363"/>
                    <a:pt x="41" y="444"/>
                  </a:cubicBezTo>
                  <a:cubicBezTo>
                    <a:pt x="41" y="565"/>
                    <a:pt x="81" y="645"/>
                    <a:pt x="162" y="726"/>
                  </a:cubicBezTo>
                  <a:cubicBezTo>
                    <a:pt x="243" y="807"/>
                    <a:pt x="404" y="887"/>
                    <a:pt x="565" y="928"/>
                  </a:cubicBezTo>
                  <a:cubicBezTo>
                    <a:pt x="646" y="968"/>
                    <a:pt x="727" y="968"/>
                    <a:pt x="767" y="1008"/>
                  </a:cubicBezTo>
                  <a:cubicBezTo>
                    <a:pt x="848" y="1049"/>
                    <a:pt x="888" y="1089"/>
                    <a:pt x="888" y="1129"/>
                  </a:cubicBezTo>
                  <a:cubicBezTo>
                    <a:pt x="928" y="1170"/>
                    <a:pt x="928" y="1210"/>
                    <a:pt x="928" y="1250"/>
                  </a:cubicBezTo>
                  <a:cubicBezTo>
                    <a:pt x="928" y="1331"/>
                    <a:pt x="888" y="1412"/>
                    <a:pt x="807" y="1492"/>
                  </a:cubicBezTo>
                  <a:cubicBezTo>
                    <a:pt x="767" y="1533"/>
                    <a:pt x="686" y="1533"/>
                    <a:pt x="565" y="1533"/>
                  </a:cubicBezTo>
                  <a:cubicBezTo>
                    <a:pt x="485" y="1533"/>
                    <a:pt x="404" y="1533"/>
                    <a:pt x="323" y="1492"/>
                  </a:cubicBezTo>
                  <a:cubicBezTo>
                    <a:pt x="243" y="1492"/>
                    <a:pt x="202" y="1452"/>
                    <a:pt x="122" y="1371"/>
                  </a:cubicBezTo>
                  <a:lnTo>
                    <a:pt x="1" y="1533"/>
                  </a:lnTo>
                  <a:cubicBezTo>
                    <a:pt x="122" y="1654"/>
                    <a:pt x="323" y="1734"/>
                    <a:pt x="565" y="1734"/>
                  </a:cubicBezTo>
                  <a:cubicBezTo>
                    <a:pt x="686" y="1734"/>
                    <a:pt x="807" y="1734"/>
                    <a:pt x="888" y="1694"/>
                  </a:cubicBezTo>
                  <a:cubicBezTo>
                    <a:pt x="969" y="1654"/>
                    <a:pt x="1049" y="1573"/>
                    <a:pt x="1090" y="1492"/>
                  </a:cubicBezTo>
                  <a:cubicBezTo>
                    <a:pt x="1130" y="1412"/>
                    <a:pt x="1170" y="1331"/>
                    <a:pt x="1170" y="1250"/>
                  </a:cubicBezTo>
                  <a:cubicBezTo>
                    <a:pt x="1170" y="1129"/>
                    <a:pt x="1130" y="1049"/>
                    <a:pt x="1090" y="1008"/>
                  </a:cubicBezTo>
                  <a:cubicBezTo>
                    <a:pt x="1049" y="928"/>
                    <a:pt x="1009" y="887"/>
                    <a:pt x="928" y="847"/>
                  </a:cubicBezTo>
                  <a:cubicBezTo>
                    <a:pt x="848" y="807"/>
                    <a:pt x="767" y="766"/>
                    <a:pt x="686" y="726"/>
                  </a:cubicBezTo>
                  <a:cubicBezTo>
                    <a:pt x="565" y="686"/>
                    <a:pt x="485" y="686"/>
                    <a:pt x="444" y="645"/>
                  </a:cubicBezTo>
                  <a:cubicBezTo>
                    <a:pt x="364" y="605"/>
                    <a:pt x="364" y="605"/>
                    <a:pt x="323" y="565"/>
                  </a:cubicBezTo>
                  <a:cubicBezTo>
                    <a:pt x="323" y="524"/>
                    <a:pt x="283" y="484"/>
                    <a:pt x="283" y="444"/>
                  </a:cubicBezTo>
                  <a:cubicBezTo>
                    <a:pt x="283" y="363"/>
                    <a:pt x="323" y="282"/>
                    <a:pt x="364" y="242"/>
                  </a:cubicBezTo>
                  <a:cubicBezTo>
                    <a:pt x="444" y="202"/>
                    <a:pt x="525" y="202"/>
                    <a:pt x="606" y="202"/>
                  </a:cubicBezTo>
                  <a:cubicBezTo>
                    <a:pt x="686" y="202"/>
                    <a:pt x="727" y="202"/>
                    <a:pt x="807" y="242"/>
                  </a:cubicBezTo>
                  <a:cubicBezTo>
                    <a:pt x="848" y="242"/>
                    <a:pt x="928" y="282"/>
                    <a:pt x="969" y="323"/>
                  </a:cubicBezTo>
                  <a:lnTo>
                    <a:pt x="1130" y="202"/>
                  </a:lnTo>
                  <a:cubicBezTo>
                    <a:pt x="1049" y="121"/>
                    <a:pt x="969" y="81"/>
                    <a:pt x="888" y="40"/>
                  </a:cubicBezTo>
                  <a:cubicBezTo>
                    <a:pt x="807" y="0"/>
                    <a:pt x="686" y="0"/>
                    <a:pt x="6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6827;p30">
              <a:extLst>
                <a:ext uri="{FF2B5EF4-FFF2-40B4-BE49-F238E27FC236}">
                  <a16:creationId xmlns:a16="http://schemas.microsoft.com/office/drawing/2014/main" id="{8E15ABCB-F51B-9E47-9798-E288BD8E9EDF}"/>
                </a:ext>
              </a:extLst>
            </p:cNvPr>
            <p:cNvSpPr/>
            <p:nvPr/>
          </p:nvSpPr>
          <p:spPr>
            <a:xfrm>
              <a:off x="500925" y="2233506"/>
              <a:ext cx="15129" cy="26467"/>
            </a:xfrm>
            <a:custGeom>
              <a:avLst/>
              <a:gdLst/>
              <a:ahLst/>
              <a:cxnLst/>
              <a:rect l="l" t="t" r="r" b="b"/>
              <a:pathLst>
                <a:path w="969" h="1695" extrusionOk="0">
                  <a:moveTo>
                    <a:pt x="1" y="0"/>
                  </a:moveTo>
                  <a:lnTo>
                    <a:pt x="1" y="1694"/>
                  </a:lnTo>
                  <a:lnTo>
                    <a:pt x="969" y="1694"/>
                  </a:lnTo>
                  <a:lnTo>
                    <a:pt x="969" y="1493"/>
                  </a:lnTo>
                  <a:lnTo>
                    <a:pt x="243" y="1493"/>
                  </a:lnTo>
                  <a:lnTo>
                    <a:pt x="243" y="928"/>
                  </a:lnTo>
                  <a:lnTo>
                    <a:pt x="807" y="928"/>
                  </a:lnTo>
                  <a:lnTo>
                    <a:pt x="807" y="726"/>
                  </a:lnTo>
                  <a:lnTo>
                    <a:pt x="243" y="726"/>
                  </a:lnTo>
                  <a:lnTo>
                    <a:pt x="243" y="162"/>
                  </a:lnTo>
                  <a:lnTo>
                    <a:pt x="888" y="162"/>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6828;p30">
              <a:extLst>
                <a:ext uri="{FF2B5EF4-FFF2-40B4-BE49-F238E27FC236}">
                  <a16:creationId xmlns:a16="http://schemas.microsoft.com/office/drawing/2014/main" id="{11B3F868-6D08-6D4B-ADA3-88FFDB9794B2}"/>
                </a:ext>
              </a:extLst>
            </p:cNvPr>
            <p:cNvSpPr/>
            <p:nvPr/>
          </p:nvSpPr>
          <p:spPr>
            <a:xfrm>
              <a:off x="521705" y="2233506"/>
              <a:ext cx="18282" cy="26467"/>
            </a:xfrm>
            <a:custGeom>
              <a:avLst/>
              <a:gdLst/>
              <a:ahLst/>
              <a:cxnLst/>
              <a:rect l="l" t="t" r="r" b="b"/>
              <a:pathLst>
                <a:path w="1171" h="1695" extrusionOk="0">
                  <a:moveTo>
                    <a:pt x="1" y="0"/>
                  </a:moveTo>
                  <a:lnTo>
                    <a:pt x="1" y="1694"/>
                  </a:lnTo>
                  <a:lnTo>
                    <a:pt x="202" y="1694"/>
                  </a:lnTo>
                  <a:lnTo>
                    <a:pt x="202" y="888"/>
                  </a:lnTo>
                  <a:cubicBezTo>
                    <a:pt x="202" y="767"/>
                    <a:pt x="202" y="646"/>
                    <a:pt x="202" y="565"/>
                  </a:cubicBezTo>
                  <a:cubicBezTo>
                    <a:pt x="202" y="444"/>
                    <a:pt x="202" y="363"/>
                    <a:pt x="202" y="242"/>
                  </a:cubicBezTo>
                  <a:lnTo>
                    <a:pt x="888" y="1694"/>
                  </a:lnTo>
                  <a:lnTo>
                    <a:pt x="1170" y="1694"/>
                  </a:lnTo>
                  <a:lnTo>
                    <a:pt x="1170" y="0"/>
                  </a:lnTo>
                  <a:lnTo>
                    <a:pt x="969" y="0"/>
                  </a:lnTo>
                  <a:lnTo>
                    <a:pt x="969" y="888"/>
                  </a:lnTo>
                  <a:cubicBezTo>
                    <a:pt x="969" y="1009"/>
                    <a:pt x="969" y="1089"/>
                    <a:pt x="969" y="1210"/>
                  </a:cubicBezTo>
                  <a:cubicBezTo>
                    <a:pt x="969" y="1291"/>
                    <a:pt x="1009" y="1372"/>
                    <a:pt x="1009" y="1412"/>
                  </a:cubicBez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6829;p30">
              <a:extLst>
                <a:ext uri="{FF2B5EF4-FFF2-40B4-BE49-F238E27FC236}">
                  <a16:creationId xmlns:a16="http://schemas.microsoft.com/office/drawing/2014/main" id="{B9D022C4-CB66-A44E-A113-7FA9017E93EE}"/>
                </a:ext>
              </a:extLst>
            </p:cNvPr>
            <p:cNvSpPr/>
            <p:nvPr/>
          </p:nvSpPr>
          <p:spPr>
            <a:xfrm>
              <a:off x="547528" y="2233506"/>
              <a:ext cx="15129" cy="26467"/>
            </a:xfrm>
            <a:custGeom>
              <a:avLst/>
              <a:gdLst/>
              <a:ahLst/>
              <a:cxnLst/>
              <a:rect l="l" t="t" r="r" b="b"/>
              <a:pathLst>
                <a:path w="969" h="1695" extrusionOk="0">
                  <a:moveTo>
                    <a:pt x="0" y="0"/>
                  </a:moveTo>
                  <a:lnTo>
                    <a:pt x="0" y="1694"/>
                  </a:lnTo>
                  <a:lnTo>
                    <a:pt x="968" y="1694"/>
                  </a:lnTo>
                  <a:lnTo>
                    <a:pt x="968" y="1493"/>
                  </a:lnTo>
                  <a:lnTo>
                    <a:pt x="242" y="1493"/>
                  </a:lnTo>
                  <a:lnTo>
                    <a:pt x="242" y="928"/>
                  </a:lnTo>
                  <a:lnTo>
                    <a:pt x="807" y="928"/>
                  </a:lnTo>
                  <a:lnTo>
                    <a:pt x="807" y="726"/>
                  </a:lnTo>
                  <a:lnTo>
                    <a:pt x="242" y="726"/>
                  </a:lnTo>
                  <a:lnTo>
                    <a:pt x="242" y="162"/>
                  </a:lnTo>
                  <a:lnTo>
                    <a:pt x="887" y="162"/>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6830;p30">
              <a:extLst>
                <a:ext uri="{FF2B5EF4-FFF2-40B4-BE49-F238E27FC236}">
                  <a16:creationId xmlns:a16="http://schemas.microsoft.com/office/drawing/2014/main" id="{BD20C1A0-D715-FF47-AB2A-0C445DCE5433}"/>
                </a:ext>
              </a:extLst>
            </p:cNvPr>
            <p:cNvSpPr/>
            <p:nvPr/>
          </p:nvSpPr>
          <p:spPr>
            <a:xfrm>
              <a:off x="566419" y="2232881"/>
              <a:ext cx="19531" cy="27092"/>
            </a:xfrm>
            <a:custGeom>
              <a:avLst/>
              <a:gdLst/>
              <a:ahLst/>
              <a:cxnLst/>
              <a:rect l="l" t="t" r="r" b="b"/>
              <a:pathLst>
                <a:path w="1251" h="1735" extrusionOk="0">
                  <a:moveTo>
                    <a:pt x="726" y="0"/>
                  </a:moveTo>
                  <a:cubicBezTo>
                    <a:pt x="565" y="0"/>
                    <a:pt x="444" y="40"/>
                    <a:pt x="363" y="81"/>
                  </a:cubicBezTo>
                  <a:cubicBezTo>
                    <a:pt x="242" y="161"/>
                    <a:pt x="161" y="282"/>
                    <a:pt x="81" y="403"/>
                  </a:cubicBezTo>
                  <a:cubicBezTo>
                    <a:pt x="0" y="524"/>
                    <a:pt x="0" y="686"/>
                    <a:pt x="0" y="887"/>
                  </a:cubicBezTo>
                  <a:cubicBezTo>
                    <a:pt x="0" y="1170"/>
                    <a:pt x="40" y="1371"/>
                    <a:pt x="161" y="1533"/>
                  </a:cubicBezTo>
                  <a:cubicBezTo>
                    <a:pt x="282" y="1654"/>
                    <a:pt x="484" y="1734"/>
                    <a:pt x="686" y="1734"/>
                  </a:cubicBezTo>
                  <a:cubicBezTo>
                    <a:pt x="887" y="1734"/>
                    <a:pt x="1049" y="1694"/>
                    <a:pt x="1250" y="1613"/>
                  </a:cubicBezTo>
                  <a:lnTo>
                    <a:pt x="1250" y="766"/>
                  </a:lnTo>
                  <a:lnTo>
                    <a:pt x="686" y="766"/>
                  </a:lnTo>
                  <a:lnTo>
                    <a:pt x="726" y="968"/>
                  </a:lnTo>
                  <a:lnTo>
                    <a:pt x="1008" y="968"/>
                  </a:lnTo>
                  <a:lnTo>
                    <a:pt x="1008" y="1492"/>
                  </a:lnTo>
                  <a:cubicBezTo>
                    <a:pt x="928" y="1533"/>
                    <a:pt x="807" y="1533"/>
                    <a:pt x="686" y="1533"/>
                  </a:cubicBezTo>
                  <a:cubicBezTo>
                    <a:pt x="524" y="1533"/>
                    <a:pt x="444" y="1492"/>
                    <a:pt x="363" y="1371"/>
                  </a:cubicBezTo>
                  <a:cubicBezTo>
                    <a:pt x="282" y="1291"/>
                    <a:pt x="242" y="1089"/>
                    <a:pt x="242" y="887"/>
                  </a:cubicBezTo>
                  <a:cubicBezTo>
                    <a:pt x="242" y="726"/>
                    <a:pt x="242" y="565"/>
                    <a:pt x="282" y="484"/>
                  </a:cubicBezTo>
                  <a:cubicBezTo>
                    <a:pt x="363" y="363"/>
                    <a:pt x="403" y="323"/>
                    <a:pt x="484" y="242"/>
                  </a:cubicBezTo>
                  <a:cubicBezTo>
                    <a:pt x="565" y="202"/>
                    <a:pt x="645" y="202"/>
                    <a:pt x="726" y="202"/>
                  </a:cubicBezTo>
                  <a:lnTo>
                    <a:pt x="928" y="202"/>
                  </a:lnTo>
                  <a:cubicBezTo>
                    <a:pt x="968" y="242"/>
                    <a:pt x="1008" y="282"/>
                    <a:pt x="1089" y="323"/>
                  </a:cubicBezTo>
                  <a:lnTo>
                    <a:pt x="1210" y="202"/>
                  </a:lnTo>
                  <a:cubicBezTo>
                    <a:pt x="1129" y="121"/>
                    <a:pt x="1089" y="81"/>
                    <a:pt x="1008" y="40"/>
                  </a:cubicBezTo>
                  <a:cubicBezTo>
                    <a:pt x="928" y="0"/>
                    <a:pt x="807" y="0"/>
                    <a:pt x="7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6831;p30">
              <a:extLst>
                <a:ext uri="{FF2B5EF4-FFF2-40B4-BE49-F238E27FC236}">
                  <a16:creationId xmlns:a16="http://schemas.microsoft.com/office/drawing/2014/main" id="{0A07F7A6-8F4E-6B45-BDC6-1443906D838E}"/>
                </a:ext>
              </a:extLst>
            </p:cNvPr>
            <p:cNvSpPr/>
            <p:nvPr/>
          </p:nvSpPr>
          <p:spPr>
            <a:xfrm>
              <a:off x="588448" y="2233506"/>
              <a:ext cx="21420" cy="26467"/>
            </a:xfrm>
            <a:custGeom>
              <a:avLst/>
              <a:gdLst/>
              <a:ahLst/>
              <a:cxnLst/>
              <a:rect l="l" t="t" r="r" b="b"/>
              <a:pathLst>
                <a:path w="1372" h="1695" extrusionOk="0">
                  <a:moveTo>
                    <a:pt x="686" y="162"/>
                  </a:moveTo>
                  <a:lnTo>
                    <a:pt x="928" y="1049"/>
                  </a:lnTo>
                  <a:lnTo>
                    <a:pt x="404" y="1049"/>
                  </a:lnTo>
                  <a:lnTo>
                    <a:pt x="686" y="162"/>
                  </a:lnTo>
                  <a:close/>
                  <a:moveTo>
                    <a:pt x="525" y="0"/>
                  </a:moveTo>
                  <a:lnTo>
                    <a:pt x="1" y="1694"/>
                  </a:lnTo>
                  <a:lnTo>
                    <a:pt x="243" y="1694"/>
                  </a:lnTo>
                  <a:lnTo>
                    <a:pt x="364" y="1251"/>
                  </a:lnTo>
                  <a:lnTo>
                    <a:pt x="1009" y="1251"/>
                  </a:lnTo>
                  <a:lnTo>
                    <a:pt x="1130" y="1694"/>
                  </a:lnTo>
                  <a:lnTo>
                    <a:pt x="1372" y="169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6832;p30">
              <a:extLst>
                <a:ext uri="{FF2B5EF4-FFF2-40B4-BE49-F238E27FC236}">
                  <a16:creationId xmlns:a16="http://schemas.microsoft.com/office/drawing/2014/main" id="{529013BE-7B67-CF44-B3CA-4F462ACA8DF0}"/>
                </a:ext>
              </a:extLst>
            </p:cNvPr>
            <p:cNvSpPr/>
            <p:nvPr/>
          </p:nvSpPr>
          <p:spPr>
            <a:xfrm>
              <a:off x="613631" y="2233506"/>
              <a:ext cx="14504" cy="26467"/>
            </a:xfrm>
            <a:custGeom>
              <a:avLst/>
              <a:gdLst/>
              <a:ahLst/>
              <a:cxnLst/>
              <a:rect l="l" t="t" r="r" b="b"/>
              <a:pathLst>
                <a:path w="929" h="1695" extrusionOk="0">
                  <a:moveTo>
                    <a:pt x="1" y="0"/>
                  </a:moveTo>
                  <a:lnTo>
                    <a:pt x="1" y="1694"/>
                  </a:lnTo>
                  <a:lnTo>
                    <a:pt x="928" y="1694"/>
                  </a:lnTo>
                  <a:lnTo>
                    <a:pt x="928" y="1452"/>
                  </a:lnTo>
                  <a:lnTo>
                    <a:pt x="243" y="1452"/>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6833;p30">
              <a:extLst>
                <a:ext uri="{FF2B5EF4-FFF2-40B4-BE49-F238E27FC236}">
                  <a16:creationId xmlns:a16="http://schemas.microsoft.com/office/drawing/2014/main" id="{9292BFFF-C5C8-094C-A0F2-53CBB157D257}"/>
                </a:ext>
              </a:extLst>
            </p:cNvPr>
            <p:cNvSpPr/>
            <p:nvPr/>
          </p:nvSpPr>
          <p:spPr>
            <a:xfrm>
              <a:off x="711224" y="2611330"/>
              <a:ext cx="19547" cy="28997"/>
            </a:xfrm>
            <a:custGeom>
              <a:avLst/>
              <a:gdLst/>
              <a:ahLst/>
              <a:cxnLst/>
              <a:rect l="l" t="t" r="r" b="b"/>
              <a:pathLst>
                <a:path w="1252" h="1857" extrusionOk="0">
                  <a:moveTo>
                    <a:pt x="1090" y="1"/>
                  </a:moveTo>
                  <a:lnTo>
                    <a:pt x="1" y="1291"/>
                  </a:lnTo>
                  <a:lnTo>
                    <a:pt x="686" y="1856"/>
                  </a:lnTo>
                  <a:lnTo>
                    <a:pt x="848" y="1735"/>
                  </a:lnTo>
                  <a:lnTo>
                    <a:pt x="323" y="1291"/>
                  </a:lnTo>
                  <a:lnTo>
                    <a:pt x="1251" y="122"/>
                  </a:lnTo>
                  <a:lnTo>
                    <a:pt x="10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6834;p30">
              <a:extLst>
                <a:ext uri="{FF2B5EF4-FFF2-40B4-BE49-F238E27FC236}">
                  <a16:creationId xmlns:a16="http://schemas.microsoft.com/office/drawing/2014/main" id="{AFB7977B-8091-D04A-8F28-6EE2EF73347C}"/>
                </a:ext>
              </a:extLst>
            </p:cNvPr>
            <p:cNvSpPr/>
            <p:nvPr/>
          </p:nvSpPr>
          <p:spPr>
            <a:xfrm>
              <a:off x="725712" y="2623306"/>
              <a:ext cx="20156" cy="22689"/>
            </a:xfrm>
            <a:custGeom>
              <a:avLst/>
              <a:gdLst/>
              <a:ahLst/>
              <a:cxnLst/>
              <a:rect l="l" t="t" r="r" b="b"/>
              <a:pathLst>
                <a:path w="1291" h="1453" extrusionOk="0">
                  <a:moveTo>
                    <a:pt x="1089" y="0"/>
                  </a:moveTo>
                  <a:lnTo>
                    <a:pt x="0" y="1291"/>
                  </a:lnTo>
                  <a:lnTo>
                    <a:pt x="162" y="1452"/>
                  </a:lnTo>
                  <a:lnTo>
                    <a:pt x="1291" y="161"/>
                  </a:lnTo>
                  <a:lnTo>
                    <a:pt x="1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6835;p30">
              <a:extLst>
                <a:ext uri="{FF2B5EF4-FFF2-40B4-BE49-F238E27FC236}">
                  <a16:creationId xmlns:a16="http://schemas.microsoft.com/office/drawing/2014/main" id="{80CD2484-B6F6-B949-B086-9521855B7ED3}"/>
                </a:ext>
              </a:extLst>
            </p:cNvPr>
            <p:cNvSpPr/>
            <p:nvPr/>
          </p:nvSpPr>
          <p:spPr>
            <a:xfrm>
              <a:off x="734518" y="2630863"/>
              <a:ext cx="27103" cy="28310"/>
            </a:xfrm>
            <a:custGeom>
              <a:avLst/>
              <a:gdLst/>
              <a:ahLst/>
              <a:cxnLst/>
              <a:rect l="l" t="t" r="r" b="b"/>
              <a:pathLst>
                <a:path w="1736" h="1813" extrusionOk="0">
                  <a:moveTo>
                    <a:pt x="1130" y="282"/>
                  </a:moveTo>
                  <a:lnTo>
                    <a:pt x="1292" y="403"/>
                  </a:lnTo>
                  <a:cubicBezTo>
                    <a:pt x="1372" y="484"/>
                    <a:pt x="1453" y="565"/>
                    <a:pt x="1493" y="645"/>
                  </a:cubicBezTo>
                  <a:cubicBezTo>
                    <a:pt x="1493" y="726"/>
                    <a:pt x="1493" y="807"/>
                    <a:pt x="1413" y="887"/>
                  </a:cubicBezTo>
                  <a:cubicBezTo>
                    <a:pt x="1372" y="928"/>
                    <a:pt x="1292" y="968"/>
                    <a:pt x="1211" y="968"/>
                  </a:cubicBezTo>
                  <a:cubicBezTo>
                    <a:pt x="1130" y="968"/>
                    <a:pt x="1050" y="928"/>
                    <a:pt x="1009" y="847"/>
                  </a:cubicBezTo>
                  <a:lnTo>
                    <a:pt x="808" y="686"/>
                  </a:lnTo>
                  <a:lnTo>
                    <a:pt x="1130" y="282"/>
                  </a:lnTo>
                  <a:close/>
                  <a:moveTo>
                    <a:pt x="687" y="847"/>
                  </a:moveTo>
                  <a:lnTo>
                    <a:pt x="888" y="1008"/>
                  </a:lnTo>
                  <a:cubicBezTo>
                    <a:pt x="969" y="1089"/>
                    <a:pt x="1050" y="1170"/>
                    <a:pt x="1050" y="1250"/>
                  </a:cubicBezTo>
                  <a:cubicBezTo>
                    <a:pt x="1090" y="1331"/>
                    <a:pt x="1050" y="1412"/>
                    <a:pt x="969" y="1492"/>
                  </a:cubicBezTo>
                  <a:cubicBezTo>
                    <a:pt x="888" y="1573"/>
                    <a:pt x="808" y="1613"/>
                    <a:pt x="727" y="1613"/>
                  </a:cubicBezTo>
                  <a:cubicBezTo>
                    <a:pt x="646" y="1573"/>
                    <a:pt x="566" y="1533"/>
                    <a:pt x="485" y="1452"/>
                  </a:cubicBezTo>
                  <a:lnTo>
                    <a:pt x="283" y="1291"/>
                  </a:lnTo>
                  <a:lnTo>
                    <a:pt x="687" y="847"/>
                  </a:lnTo>
                  <a:close/>
                  <a:moveTo>
                    <a:pt x="1090" y="0"/>
                  </a:moveTo>
                  <a:lnTo>
                    <a:pt x="1" y="1291"/>
                  </a:lnTo>
                  <a:lnTo>
                    <a:pt x="364" y="1573"/>
                  </a:lnTo>
                  <a:cubicBezTo>
                    <a:pt x="544" y="1730"/>
                    <a:pt x="711" y="1812"/>
                    <a:pt x="859" y="1812"/>
                  </a:cubicBezTo>
                  <a:cubicBezTo>
                    <a:pt x="976" y="1812"/>
                    <a:pt x="1081" y="1761"/>
                    <a:pt x="1171" y="1654"/>
                  </a:cubicBezTo>
                  <a:cubicBezTo>
                    <a:pt x="1251" y="1533"/>
                    <a:pt x="1292" y="1452"/>
                    <a:pt x="1251" y="1371"/>
                  </a:cubicBezTo>
                  <a:cubicBezTo>
                    <a:pt x="1251" y="1250"/>
                    <a:pt x="1211" y="1170"/>
                    <a:pt x="1130" y="1089"/>
                  </a:cubicBezTo>
                  <a:lnTo>
                    <a:pt x="1130" y="1089"/>
                  </a:lnTo>
                  <a:cubicBezTo>
                    <a:pt x="1211" y="1129"/>
                    <a:pt x="1292" y="1129"/>
                    <a:pt x="1372" y="1129"/>
                  </a:cubicBezTo>
                  <a:cubicBezTo>
                    <a:pt x="1493" y="1129"/>
                    <a:pt x="1533" y="1089"/>
                    <a:pt x="1614" y="1008"/>
                  </a:cubicBezTo>
                  <a:cubicBezTo>
                    <a:pt x="1695" y="887"/>
                    <a:pt x="1735" y="766"/>
                    <a:pt x="1695" y="645"/>
                  </a:cubicBezTo>
                  <a:cubicBezTo>
                    <a:pt x="1654" y="524"/>
                    <a:pt x="1533" y="403"/>
                    <a:pt x="1372" y="242"/>
                  </a:cubicBezTo>
                  <a:lnTo>
                    <a:pt x="109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6836;p30">
              <a:extLst>
                <a:ext uri="{FF2B5EF4-FFF2-40B4-BE49-F238E27FC236}">
                  <a16:creationId xmlns:a16="http://schemas.microsoft.com/office/drawing/2014/main" id="{43E7449D-2E39-4B42-945B-C6196676D37F}"/>
                </a:ext>
              </a:extLst>
            </p:cNvPr>
            <p:cNvSpPr/>
            <p:nvPr/>
          </p:nvSpPr>
          <p:spPr>
            <a:xfrm>
              <a:off x="752160" y="2645978"/>
              <a:ext cx="27712" cy="29606"/>
            </a:xfrm>
            <a:custGeom>
              <a:avLst/>
              <a:gdLst/>
              <a:ahLst/>
              <a:cxnLst/>
              <a:rect l="l" t="t" r="r" b="b"/>
              <a:pathLst>
                <a:path w="1775" h="1896" extrusionOk="0">
                  <a:moveTo>
                    <a:pt x="1089" y="0"/>
                  </a:moveTo>
                  <a:lnTo>
                    <a:pt x="0" y="1291"/>
                  </a:lnTo>
                  <a:lnTo>
                    <a:pt x="726" y="1895"/>
                  </a:lnTo>
                  <a:lnTo>
                    <a:pt x="847" y="1734"/>
                  </a:lnTo>
                  <a:lnTo>
                    <a:pt x="283" y="1291"/>
                  </a:lnTo>
                  <a:lnTo>
                    <a:pt x="686" y="847"/>
                  </a:lnTo>
                  <a:lnTo>
                    <a:pt x="1089" y="1210"/>
                  </a:lnTo>
                  <a:lnTo>
                    <a:pt x="1210" y="1089"/>
                  </a:lnTo>
                  <a:lnTo>
                    <a:pt x="807" y="686"/>
                  </a:lnTo>
                  <a:lnTo>
                    <a:pt x="1129" y="282"/>
                  </a:lnTo>
                  <a:lnTo>
                    <a:pt x="1654" y="726"/>
                  </a:lnTo>
                  <a:lnTo>
                    <a:pt x="1775" y="565"/>
                  </a:lnTo>
                  <a:lnTo>
                    <a:pt x="1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6837;p30">
              <a:extLst>
                <a:ext uri="{FF2B5EF4-FFF2-40B4-BE49-F238E27FC236}">
                  <a16:creationId xmlns:a16="http://schemas.microsoft.com/office/drawing/2014/main" id="{87D2BD11-568D-A943-9E41-1E3D5CB1845B}"/>
                </a:ext>
              </a:extLst>
            </p:cNvPr>
            <p:cNvSpPr/>
            <p:nvPr/>
          </p:nvSpPr>
          <p:spPr>
            <a:xfrm>
              <a:off x="767897" y="2659188"/>
              <a:ext cx="27088" cy="32136"/>
            </a:xfrm>
            <a:custGeom>
              <a:avLst/>
              <a:gdLst/>
              <a:ahLst/>
              <a:cxnLst/>
              <a:rect l="l" t="t" r="r" b="b"/>
              <a:pathLst>
                <a:path w="1735" h="2058" extrusionOk="0">
                  <a:moveTo>
                    <a:pt x="1130" y="283"/>
                  </a:moveTo>
                  <a:lnTo>
                    <a:pt x="1291" y="404"/>
                  </a:lnTo>
                  <a:cubicBezTo>
                    <a:pt x="1412" y="525"/>
                    <a:pt x="1452" y="606"/>
                    <a:pt x="1493" y="687"/>
                  </a:cubicBezTo>
                  <a:cubicBezTo>
                    <a:pt x="1493" y="727"/>
                    <a:pt x="1493" y="808"/>
                    <a:pt x="1412" y="888"/>
                  </a:cubicBezTo>
                  <a:cubicBezTo>
                    <a:pt x="1331" y="969"/>
                    <a:pt x="1251" y="1009"/>
                    <a:pt x="1170" y="1009"/>
                  </a:cubicBezTo>
                  <a:cubicBezTo>
                    <a:pt x="1089" y="1009"/>
                    <a:pt x="1009" y="969"/>
                    <a:pt x="928" y="888"/>
                  </a:cubicBezTo>
                  <a:lnTo>
                    <a:pt x="726" y="767"/>
                  </a:lnTo>
                  <a:lnTo>
                    <a:pt x="1130" y="283"/>
                  </a:lnTo>
                  <a:close/>
                  <a:moveTo>
                    <a:pt x="1089" y="1"/>
                  </a:moveTo>
                  <a:lnTo>
                    <a:pt x="0" y="1291"/>
                  </a:lnTo>
                  <a:lnTo>
                    <a:pt x="162" y="1412"/>
                  </a:lnTo>
                  <a:lnTo>
                    <a:pt x="646" y="888"/>
                  </a:lnTo>
                  <a:lnTo>
                    <a:pt x="847" y="1049"/>
                  </a:lnTo>
                  <a:lnTo>
                    <a:pt x="686" y="1856"/>
                  </a:lnTo>
                  <a:lnTo>
                    <a:pt x="888" y="2058"/>
                  </a:lnTo>
                  <a:lnTo>
                    <a:pt x="1009" y="1170"/>
                  </a:lnTo>
                  <a:cubicBezTo>
                    <a:pt x="1094" y="1199"/>
                    <a:pt x="1180" y="1227"/>
                    <a:pt x="1251" y="1227"/>
                  </a:cubicBezTo>
                  <a:cubicBezTo>
                    <a:pt x="1281" y="1227"/>
                    <a:pt x="1308" y="1223"/>
                    <a:pt x="1331" y="1211"/>
                  </a:cubicBezTo>
                  <a:cubicBezTo>
                    <a:pt x="1452" y="1211"/>
                    <a:pt x="1533" y="1130"/>
                    <a:pt x="1614" y="1049"/>
                  </a:cubicBezTo>
                  <a:cubicBezTo>
                    <a:pt x="1694" y="928"/>
                    <a:pt x="1735" y="808"/>
                    <a:pt x="1694" y="687"/>
                  </a:cubicBezTo>
                  <a:cubicBezTo>
                    <a:pt x="1654" y="566"/>
                    <a:pt x="1573" y="404"/>
                    <a:pt x="1412" y="283"/>
                  </a:cubicBezTo>
                  <a:lnTo>
                    <a:pt x="10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6838;p30">
              <a:extLst>
                <a:ext uri="{FF2B5EF4-FFF2-40B4-BE49-F238E27FC236}">
                  <a16:creationId xmlns:a16="http://schemas.microsoft.com/office/drawing/2014/main" id="{2E80758C-7423-654A-B6FB-F005B28C4A94}"/>
                </a:ext>
              </a:extLst>
            </p:cNvPr>
            <p:cNvSpPr/>
            <p:nvPr/>
          </p:nvSpPr>
          <p:spPr>
            <a:xfrm>
              <a:off x="785524" y="2674303"/>
              <a:ext cx="19531" cy="22064"/>
            </a:xfrm>
            <a:custGeom>
              <a:avLst/>
              <a:gdLst/>
              <a:ahLst/>
              <a:cxnLst/>
              <a:rect l="l" t="t" r="r" b="b"/>
              <a:pathLst>
                <a:path w="1251" h="1413" extrusionOk="0">
                  <a:moveTo>
                    <a:pt x="1090" y="1"/>
                  </a:moveTo>
                  <a:lnTo>
                    <a:pt x="1" y="1291"/>
                  </a:lnTo>
                  <a:lnTo>
                    <a:pt x="162" y="1412"/>
                  </a:lnTo>
                  <a:lnTo>
                    <a:pt x="1251" y="122"/>
                  </a:lnTo>
                  <a:lnTo>
                    <a:pt x="10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6839;p30">
              <a:extLst>
                <a:ext uri="{FF2B5EF4-FFF2-40B4-BE49-F238E27FC236}">
                  <a16:creationId xmlns:a16="http://schemas.microsoft.com/office/drawing/2014/main" id="{FFEEF3FD-7222-3341-8EBC-F103DBE6705A}"/>
                </a:ext>
              </a:extLst>
            </p:cNvPr>
            <p:cNvSpPr/>
            <p:nvPr/>
          </p:nvSpPr>
          <p:spPr>
            <a:xfrm>
              <a:off x="791191" y="2684390"/>
              <a:ext cx="27088" cy="28341"/>
            </a:xfrm>
            <a:custGeom>
              <a:avLst/>
              <a:gdLst/>
              <a:ahLst/>
              <a:cxnLst/>
              <a:rect l="l" t="t" r="r" b="b"/>
              <a:pathLst>
                <a:path w="1735" h="1815" extrusionOk="0">
                  <a:moveTo>
                    <a:pt x="1493" y="242"/>
                  </a:moveTo>
                  <a:lnTo>
                    <a:pt x="1130" y="1089"/>
                  </a:lnTo>
                  <a:lnTo>
                    <a:pt x="727" y="766"/>
                  </a:lnTo>
                  <a:lnTo>
                    <a:pt x="1493" y="242"/>
                  </a:lnTo>
                  <a:close/>
                  <a:moveTo>
                    <a:pt x="1493" y="0"/>
                  </a:moveTo>
                  <a:lnTo>
                    <a:pt x="1" y="928"/>
                  </a:lnTo>
                  <a:lnTo>
                    <a:pt x="162" y="1089"/>
                  </a:lnTo>
                  <a:lnTo>
                    <a:pt x="565" y="847"/>
                  </a:lnTo>
                  <a:lnTo>
                    <a:pt x="1049" y="1250"/>
                  </a:lnTo>
                  <a:lnTo>
                    <a:pt x="848" y="1694"/>
                  </a:lnTo>
                  <a:lnTo>
                    <a:pt x="1049" y="1815"/>
                  </a:lnTo>
                  <a:lnTo>
                    <a:pt x="1735" y="202"/>
                  </a:lnTo>
                  <a:lnTo>
                    <a:pt x="14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6840;p30">
              <a:extLst>
                <a:ext uri="{FF2B5EF4-FFF2-40B4-BE49-F238E27FC236}">
                  <a16:creationId xmlns:a16="http://schemas.microsoft.com/office/drawing/2014/main" id="{D3D4999C-69C5-A14C-9C56-F6EBF93CC34B}"/>
                </a:ext>
              </a:extLst>
            </p:cNvPr>
            <p:cNvSpPr/>
            <p:nvPr/>
          </p:nvSpPr>
          <p:spPr>
            <a:xfrm>
              <a:off x="1229415" y="2498624"/>
              <a:ext cx="26463" cy="18894"/>
            </a:xfrm>
            <a:custGeom>
              <a:avLst/>
              <a:gdLst/>
              <a:ahLst/>
              <a:cxnLst/>
              <a:rect l="l" t="t" r="r" b="b"/>
              <a:pathLst>
                <a:path w="1695" h="1210" extrusionOk="0">
                  <a:moveTo>
                    <a:pt x="1493" y="0"/>
                  </a:moveTo>
                  <a:lnTo>
                    <a:pt x="1493" y="484"/>
                  </a:lnTo>
                  <a:lnTo>
                    <a:pt x="1" y="484"/>
                  </a:lnTo>
                  <a:lnTo>
                    <a:pt x="1" y="686"/>
                  </a:lnTo>
                  <a:lnTo>
                    <a:pt x="1493" y="686"/>
                  </a:lnTo>
                  <a:lnTo>
                    <a:pt x="1493" y="1170"/>
                  </a:lnTo>
                  <a:lnTo>
                    <a:pt x="1694" y="1210"/>
                  </a:lnTo>
                  <a:lnTo>
                    <a:pt x="169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6841;p30">
              <a:extLst>
                <a:ext uri="{FF2B5EF4-FFF2-40B4-BE49-F238E27FC236}">
                  <a16:creationId xmlns:a16="http://schemas.microsoft.com/office/drawing/2014/main" id="{D720FB7E-ED2C-D248-AE93-DD69011A26CD}"/>
                </a:ext>
              </a:extLst>
            </p:cNvPr>
            <p:cNvSpPr/>
            <p:nvPr/>
          </p:nvSpPr>
          <p:spPr>
            <a:xfrm>
              <a:off x="1229415" y="2518142"/>
              <a:ext cx="27088" cy="22689"/>
            </a:xfrm>
            <a:custGeom>
              <a:avLst/>
              <a:gdLst/>
              <a:ahLst/>
              <a:cxnLst/>
              <a:rect l="l" t="t" r="r" b="b"/>
              <a:pathLst>
                <a:path w="1735" h="1453" extrusionOk="0">
                  <a:moveTo>
                    <a:pt x="848" y="283"/>
                  </a:moveTo>
                  <a:cubicBezTo>
                    <a:pt x="1090" y="283"/>
                    <a:pt x="1251" y="323"/>
                    <a:pt x="1372" y="403"/>
                  </a:cubicBezTo>
                  <a:cubicBezTo>
                    <a:pt x="1493" y="484"/>
                    <a:pt x="1533" y="565"/>
                    <a:pt x="1533" y="726"/>
                  </a:cubicBezTo>
                  <a:cubicBezTo>
                    <a:pt x="1533" y="1049"/>
                    <a:pt x="1291" y="1210"/>
                    <a:pt x="848" y="1210"/>
                  </a:cubicBezTo>
                  <a:cubicBezTo>
                    <a:pt x="404" y="1210"/>
                    <a:pt x="162" y="1049"/>
                    <a:pt x="162" y="726"/>
                  </a:cubicBezTo>
                  <a:cubicBezTo>
                    <a:pt x="162" y="605"/>
                    <a:pt x="243" y="484"/>
                    <a:pt x="323" y="403"/>
                  </a:cubicBezTo>
                  <a:cubicBezTo>
                    <a:pt x="444" y="323"/>
                    <a:pt x="606" y="283"/>
                    <a:pt x="848" y="283"/>
                  </a:cubicBezTo>
                  <a:close/>
                  <a:moveTo>
                    <a:pt x="848" y="0"/>
                  </a:moveTo>
                  <a:cubicBezTo>
                    <a:pt x="686" y="0"/>
                    <a:pt x="525" y="41"/>
                    <a:pt x="364" y="121"/>
                  </a:cubicBezTo>
                  <a:cubicBezTo>
                    <a:pt x="243" y="162"/>
                    <a:pt x="162" y="242"/>
                    <a:pt x="81" y="363"/>
                  </a:cubicBezTo>
                  <a:cubicBezTo>
                    <a:pt x="1" y="484"/>
                    <a:pt x="1" y="605"/>
                    <a:pt x="1" y="726"/>
                  </a:cubicBezTo>
                  <a:cubicBezTo>
                    <a:pt x="1" y="887"/>
                    <a:pt x="1" y="1008"/>
                    <a:pt x="81" y="1089"/>
                  </a:cubicBezTo>
                  <a:cubicBezTo>
                    <a:pt x="162" y="1210"/>
                    <a:pt x="243" y="1291"/>
                    <a:pt x="364" y="1371"/>
                  </a:cubicBezTo>
                  <a:cubicBezTo>
                    <a:pt x="525" y="1412"/>
                    <a:pt x="686" y="1452"/>
                    <a:pt x="848" y="1452"/>
                  </a:cubicBezTo>
                  <a:cubicBezTo>
                    <a:pt x="1049" y="1452"/>
                    <a:pt x="1211" y="1412"/>
                    <a:pt x="1332" y="1371"/>
                  </a:cubicBezTo>
                  <a:cubicBezTo>
                    <a:pt x="1452" y="1291"/>
                    <a:pt x="1573" y="1210"/>
                    <a:pt x="1614" y="1089"/>
                  </a:cubicBezTo>
                  <a:cubicBezTo>
                    <a:pt x="1694" y="1008"/>
                    <a:pt x="1735" y="887"/>
                    <a:pt x="1735" y="726"/>
                  </a:cubicBezTo>
                  <a:cubicBezTo>
                    <a:pt x="1735" y="605"/>
                    <a:pt x="1694" y="484"/>
                    <a:pt x="1614" y="363"/>
                  </a:cubicBezTo>
                  <a:cubicBezTo>
                    <a:pt x="1573" y="242"/>
                    <a:pt x="1452" y="162"/>
                    <a:pt x="1332" y="121"/>
                  </a:cubicBezTo>
                  <a:cubicBezTo>
                    <a:pt x="1170" y="41"/>
                    <a:pt x="104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6842;p30">
              <a:extLst>
                <a:ext uri="{FF2B5EF4-FFF2-40B4-BE49-F238E27FC236}">
                  <a16:creationId xmlns:a16="http://schemas.microsoft.com/office/drawing/2014/main" id="{BCC7F57F-9D04-F84E-9EF4-67F59721F8C9}"/>
                </a:ext>
              </a:extLst>
            </p:cNvPr>
            <p:cNvSpPr/>
            <p:nvPr/>
          </p:nvSpPr>
          <p:spPr>
            <a:xfrm>
              <a:off x="1229415" y="2544593"/>
              <a:ext cx="27088" cy="20159"/>
            </a:xfrm>
            <a:custGeom>
              <a:avLst/>
              <a:gdLst/>
              <a:ahLst/>
              <a:cxnLst/>
              <a:rect l="l" t="t" r="r" b="b"/>
              <a:pathLst>
                <a:path w="1735" h="1291" extrusionOk="0">
                  <a:moveTo>
                    <a:pt x="848" y="0"/>
                  </a:moveTo>
                  <a:cubicBezTo>
                    <a:pt x="565" y="0"/>
                    <a:pt x="364" y="81"/>
                    <a:pt x="202" y="202"/>
                  </a:cubicBezTo>
                  <a:cubicBezTo>
                    <a:pt x="41" y="323"/>
                    <a:pt x="1" y="524"/>
                    <a:pt x="1" y="726"/>
                  </a:cubicBezTo>
                  <a:cubicBezTo>
                    <a:pt x="1" y="928"/>
                    <a:pt x="41" y="1089"/>
                    <a:pt x="122" y="1291"/>
                  </a:cubicBezTo>
                  <a:lnTo>
                    <a:pt x="928" y="1291"/>
                  </a:lnTo>
                  <a:lnTo>
                    <a:pt x="928" y="726"/>
                  </a:lnTo>
                  <a:lnTo>
                    <a:pt x="767" y="766"/>
                  </a:lnTo>
                  <a:lnTo>
                    <a:pt x="767" y="1049"/>
                  </a:lnTo>
                  <a:lnTo>
                    <a:pt x="243" y="1049"/>
                  </a:lnTo>
                  <a:cubicBezTo>
                    <a:pt x="202" y="968"/>
                    <a:pt x="162" y="847"/>
                    <a:pt x="162" y="726"/>
                  </a:cubicBezTo>
                  <a:cubicBezTo>
                    <a:pt x="162" y="565"/>
                    <a:pt x="243" y="444"/>
                    <a:pt x="323" y="363"/>
                  </a:cubicBezTo>
                  <a:cubicBezTo>
                    <a:pt x="444" y="323"/>
                    <a:pt x="606" y="282"/>
                    <a:pt x="848" y="282"/>
                  </a:cubicBezTo>
                  <a:cubicBezTo>
                    <a:pt x="1009" y="282"/>
                    <a:pt x="1130" y="282"/>
                    <a:pt x="1251" y="323"/>
                  </a:cubicBezTo>
                  <a:cubicBezTo>
                    <a:pt x="1332" y="363"/>
                    <a:pt x="1412" y="444"/>
                    <a:pt x="1452" y="524"/>
                  </a:cubicBezTo>
                  <a:cubicBezTo>
                    <a:pt x="1533" y="605"/>
                    <a:pt x="1533" y="645"/>
                    <a:pt x="1533" y="766"/>
                  </a:cubicBezTo>
                  <a:cubicBezTo>
                    <a:pt x="1533" y="807"/>
                    <a:pt x="1533" y="887"/>
                    <a:pt x="1493" y="928"/>
                  </a:cubicBezTo>
                  <a:cubicBezTo>
                    <a:pt x="1493" y="1008"/>
                    <a:pt x="1452" y="1049"/>
                    <a:pt x="1412" y="1129"/>
                  </a:cubicBezTo>
                  <a:lnTo>
                    <a:pt x="1533" y="1250"/>
                  </a:lnTo>
                  <a:cubicBezTo>
                    <a:pt x="1614" y="1170"/>
                    <a:pt x="1654" y="1089"/>
                    <a:pt x="1694" y="1008"/>
                  </a:cubicBezTo>
                  <a:cubicBezTo>
                    <a:pt x="1694" y="968"/>
                    <a:pt x="1735" y="847"/>
                    <a:pt x="1735" y="766"/>
                  </a:cubicBezTo>
                  <a:cubicBezTo>
                    <a:pt x="1735" y="605"/>
                    <a:pt x="1694" y="484"/>
                    <a:pt x="1614" y="403"/>
                  </a:cubicBezTo>
                  <a:cubicBezTo>
                    <a:pt x="1573" y="282"/>
                    <a:pt x="1452" y="202"/>
                    <a:pt x="1332" y="121"/>
                  </a:cubicBezTo>
                  <a:cubicBezTo>
                    <a:pt x="1211" y="40"/>
                    <a:pt x="104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6843;p30">
              <a:extLst>
                <a:ext uri="{FF2B5EF4-FFF2-40B4-BE49-F238E27FC236}">
                  <a16:creationId xmlns:a16="http://schemas.microsoft.com/office/drawing/2014/main" id="{AB2D6E19-0668-DA4E-927C-9787322FCEC0}"/>
                </a:ext>
              </a:extLst>
            </p:cNvPr>
            <p:cNvSpPr/>
            <p:nvPr/>
          </p:nvSpPr>
          <p:spPr>
            <a:xfrm>
              <a:off x="1229415" y="2569139"/>
              <a:ext cx="27088" cy="22064"/>
            </a:xfrm>
            <a:custGeom>
              <a:avLst/>
              <a:gdLst/>
              <a:ahLst/>
              <a:cxnLst/>
              <a:rect l="l" t="t" r="r" b="b"/>
              <a:pathLst>
                <a:path w="1735" h="1413" extrusionOk="0">
                  <a:moveTo>
                    <a:pt x="848" y="243"/>
                  </a:moveTo>
                  <a:cubicBezTo>
                    <a:pt x="1090" y="243"/>
                    <a:pt x="1251" y="283"/>
                    <a:pt x="1372" y="364"/>
                  </a:cubicBezTo>
                  <a:cubicBezTo>
                    <a:pt x="1493" y="444"/>
                    <a:pt x="1533" y="565"/>
                    <a:pt x="1533" y="686"/>
                  </a:cubicBezTo>
                  <a:cubicBezTo>
                    <a:pt x="1533" y="1009"/>
                    <a:pt x="1291" y="1170"/>
                    <a:pt x="848" y="1170"/>
                  </a:cubicBezTo>
                  <a:cubicBezTo>
                    <a:pt x="404" y="1170"/>
                    <a:pt x="162" y="1009"/>
                    <a:pt x="162" y="686"/>
                  </a:cubicBezTo>
                  <a:cubicBezTo>
                    <a:pt x="162" y="565"/>
                    <a:pt x="243" y="444"/>
                    <a:pt x="323" y="364"/>
                  </a:cubicBezTo>
                  <a:cubicBezTo>
                    <a:pt x="444" y="283"/>
                    <a:pt x="606" y="243"/>
                    <a:pt x="848" y="243"/>
                  </a:cubicBezTo>
                  <a:close/>
                  <a:moveTo>
                    <a:pt x="848" y="1"/>
                  </a:moveTo>
                  <a:cubicBezTo>
                    <a:pt x="686" y="1"/>
                    <a:pt x="525" y="41"/>
                    <a:pt x="364" y="82"/>
                  </a:cubicBezTo>
                  <a:cubicBezTo>
                    <a:pt x="243" y="122"/>
                    <a:pt x="162" y="243"/>
                    <a:pt x="81" y="323"/>
                  </a:cubicBezTo>
                  <a:cubicBezTo>
                    <a:pt x="1" y="444"/>
                    <a:pt x="1" y="565"/>
                    <a:pt x="1" y="686"/>
                  </a:cubicBezTo>
                  <a:cubicBezTo>
                    <a:pt x="1" y="848"/>
                    <a:pt x="1" y="969"/>
                    <a:pt x="81" y="1090"/>
                  </a:cubicBezTo>
                  <a:cubicBezTo>
                    <a:pt x="162" y="1170"/>
                    <a:pt x="243" y="1251"/>
                    <a:pt x="364" y="1332"/>
                  </a:cubicBezTo>
                  <a:cubicBezTo>
                    <a:pt x="525" y="1372"/>
                    <a:pt x="686" y="1412"/>
                    <a:pt x="848" y="1412"/>
                  </a:cubicBezTo>
                  <a:cubicBezTo>
                    <a:pt x="1049" y="1412"/>
                    <a:pt x="1211" y="1372"/>
                    <a:pt x="1332" y="1332"/>
                  </a:cubicBezTo>
                  <a:cubicBezTo>
                    <a:pt x="1452" y="1251"/>
                    <a:pt x="1573" y="1170"/>
                    <a:pt x="1614" y="1090"/>
                  </a:cubicBezTo>
                  <a:cubicBezTo>
                    <a:pt x="1694" y="969"/>
                    <a:pt x="1735" y="848"/>
                    <a:pt x="1735" y="686"/>
                  </a:cubicBezTo>
                  <a:cubicBezTo>
                    <a:pt x="1735" y="565"/>
                    <a:pt x="1694" y="444"/>
                    <a:pt x="1614" y="323"/>
                  </a:cubicBezTo>
                  <a:cubicBezTo>
                    <a:pt x="1573" y="243"/>
                    <a:pt x="1452" y="122"/>
                    <a:pt x="1332" y="82"/>
                  </a:cubicBezTo>
                  <a:cubicBezTo>
                    <a:pt x="1170" y="41"/>
                    <a:pt x="1049" y="1"/>
                    <a:pt x="8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6844;p30">
              <a:extLst>
                <a:ext uri="{FF2B5EF4-FFF2-40B4-BE49-F238E27FC236}">
                  <a16:creationId xmlns:a16="http://schemas.microsoft.com/office/drawing/2014/main" id="{2AE4DC71-0D9C-DF40-A534-4D33AD1C3761}"/>
                </a:ext>
              </a:extLst>
            </p:cNvPr>
            <p:cNvSpPr/>
            <p:nvPr/>
          </p:nvSpPr>
          <p:spPr>
            <a:xfrm>
              <a:off x="1281670" y="2435651"/>
              <a:ext cx="25839" cy="17645"/>
            </a:xfrm>
            <a:custGeom>
              <a:avLst/>
              <a:gdLst/>
              <a:ahLst/>
              <a:cxnLst/>
              <a:rect l="l" t="t" r="r" b="b"/>
              <a:pathLst>
                <a:path w="1655" h="1130" extrusionOk="0">
                  <a:moveTo>
                    <a:pt x="1493" y="242"/>
                  </a:moveTo>
                  <a:lnTo>
                    <a:pt x="1493" y="444"/>
                  </a:lnTo>
                  <a:cubicBezTo>
                    <a:pt x="1493" y="565"/>
                    <a:pt x="1453" y="686"/>
                    <a:pt x="1453" y="726"/>
                  </a:cubicBezTo>
                  <a:cubicBezTo>
                    <a:pt x="1412" y="807"/>
                    <a:pt x="1332" y="847"/>
                    <a:pt x="1211" y="847"/>
                  </a:cubicBezTo>
                  <a:cubicBezTo>
                    <a:pt x="1130" y="847"/>
                    <a:pt x="1090" y="807"/>
                    <a:pt x="1050" y="726"/>
                  </a:cubicBezTo>
                  <a:cubicBezTo>
                    <a:pt x="969" y="686"/>
                    <a:pt x="969" y="605"/>
                    <a:pt x="969" y="484"/>
                  </a:cubicBezTo>
                  <a:lnTo>
                    <a:pt x="969" y="242"/>
                  </a:lnTo>
                  <a:close/>
                  <a:moveTo>
                    <a:pt x="767" y="242"/>
                  </a:moveTo>
                  <a:lnTo>
                    <a:pt x="767" y="524"/>
                  </a:lnTo>
                  <a:cubicBezTo>
                    <a:pt x="767" y="645"/>
                    <a:pt x="767" y="726"/>
                    <a:pt x="687" y="807"/>
                  </a:cubicBezTo>
                  <a:cubicBezTo>
                    <a:pt x="646" y="847"/>
                    <a:pt x="566" y="887"/>
                    <a:pt x="485" y="887"/>
                  </a:cubicBezTo>
                  <a:cubicBezTo>
                    <a:pt x="364" y="887"/>
                    <a:pt x="283" y="847"/>
                    <a:pt x="243" y="807"/>
                  </a:cubicBezTo>
                  <a:cubicBezTo>
                    <a:pt x="203" y="726"/>
                    <a:pt x="162" y="605"/>
                    <a:pt x="162" y="484"/>
                  </a:cubicBezTo>
                  <a:lnTo>
                    <a:pt x="162" y="242"/>
                  </a:lnTo>
                  <a:close/>
                  <a:moveTo>
                    <a:pt x="1" y="0"/>
                  </a:moveTo>
                  <a:lnTo>
                    <a:pt x="1" y="484"/>
                  </a:lnTo>
                  <a:cubicBezTo>
                    <a:pt x="1" y="928"/>
                    <a:pt x="162" y="1129"/>
                    <a:pt x="485" y="1129"/>
                  </a:cubicBezTo>
                  <a:cubicBezTo>
                    <a:pt x="606" y="1129"/>
                    <a:pt x="687" y="1089"/>
                    <a:pt x="767" y="1049"/>
                  </a:cubicBezTo>
                  <a:cubicBezTo>
                    <a:pt x="808" y="968"/>
                    <a:pt x="848" y="887"/>
                    <a:pt x="888" y="766"/>
                  </a:cubicBezTo>
                  <a:cubicBezTo>
                    <a:pt x="888" y="847"/>
                    <a:pt x="929" y="928"/>
                    <a:pt x="1009" y="968"/>
                  </a:cubicBezTo>
                  <a:cubicBezTo>
                    <a:pt x="1050" y="1049"/>
                    <a:pt x="1130" y="1089"/>
                    <a:pt x="1251" y="1089"/>
                  </a:cubicBezTo>
                  <a:cubicBezTo>
                    <a:pt x="1372" y="1089"/>
                    <a:pt x="1493" y="1008"/>
                    <a:pt x="1574" y="887"/>
                  </a:cubicBezTo>
                  <a:cubicBezTo>
                    <a:pt x="1654" y="766"/>
                    <a:pt x="1654" y="605"/>
                    <a:pt x="1654" y="403"/>
                  </a:cubicBez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6845;p30">
              <a:extLst>
                <a:ext uri="{FF2B5EF4-FFF2-40B4-BE49-F238E27FC236}">
                  <a16:creationId xmlns:a16="http://schemas.microsoft.com/office/drawing/2014/main" id="{FA64341B-3B83-0A4D-A08A-8F067CB88D5C}"/>
                </a:ext>
              </a:extLst>
            </p:cNvPr>
            <p:cNvSpPr/>
            <p:nvPr/>
          </p:nvSpPr>
          <p:spPr>
            <a:xfrm>
              <a:off x="1281670" y="2458948"/>
              <a:ext cx="25839" cy="14491"/>
            </a:xfrm>
            <a:custGeom>
              <a:avLst/>
              <a:gdLst/>
              <a:ahLst/>
              <a:cxnLst/>
              <a:rect l="l" t="t" r="r" b="b"/>
              <a:pathLst>
                <a:path w="1655" h="928" extrusionOk="0">
                  <a:moveTo>
                    <a:pt x="1" y="0"/>
                  </a:moveTo>
                  <a:lnTo>
                    <a:pt x="1" y="928"/>
                  </a:lnTo>
                  <a:lnTo>
                    <a:pt x="162" y="928"/>
                  </a:lnTo>
                  <a:lnTo>
                    <a:pt x="162" y="242"/>
                  </a:lnTo>
                  <a:lnTo>
                    <a:pt x="767" y="242"/>
                  </a:lnTo>
                  <a:lnTo>
                    <a:pt x="767" y="807"/>
                  </a:lnTo>
                  <a:lnTo>
                    <a:pt x="929" y="807"/>
                  </a:lnTo>
                  <a:lnTo>
                    <a:pt x="929" y="242"/>
                  </a:lnTo>
                  <a:lnTo>
                    <a:pt x="1493" y="242"/>
                  </a:lnTo>
                  <a:lnTo>
                    <a:pt x="1493" y="888"/>
                  </a:lnTo>
                  <a:lnTo>
                    <a:pt x="1654" y="928"/>
                  </a:ln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6846;p30">
              <a:extLst>
                <a:ext uri="{FF2B5EF4-FFF2-40B4-BE49-F238E27FC236}">
                  <a16:creationId xmlns:a16="http://schemas.microsoft.com/office/drawing/2014/main" id="{759A3EB0-2E22-4349-A846-BC488C940385}"/>
                </a:ext>
              </a:extLst>
            </p:cNvPr>
            <p:cNvSpPr/>
            <p:nvPr/>
          </p:nvSpPr>
          <p:spPr>
            <a:xfrm>
              <a:off x="1281670" y="2479731"/>
              <a:ext cx="25839" cy="18270"/>
            </a:xfrm>
            <a:custGeom>
              <a:avLst/>
              <a:gdLst/>
              <a:ahLst/>
              <a:cxnLst/>
              <a:rect l="l" t="t" r="r" b="b"/>
              <a:pathLst>
                <a:path w="1655" h="1170" extrusionOk="0">
                  <a:moveTo>
                    <a:pt x="1" y="0"/>
                  </a:moveTo>
                  <a:lnTo>
                    <a:pt x="1" y="202"/>
                  </a:lnTo>
                  <a:lnTo>
                    <a:pt x="1090" y="202"/>
                  </a:lnTo>
                  <a:cubicBezTo>
                    <a:pt x="1211" y="202"/>
                    <a:pt x="1291" y="161"/>
                    <a:pt x="1412" y="161"/>
                  </a:cubicBezTo>
                  <a:lnTo>
                    <a:pt x="1" y="847"/>
                  </a:lnTo>
                  <a:lnTo>
                    <a:pt x="1" y="1170"/>
                  </a:lnTo>
                  <a:lnTo>
                    <a:pt x="1654" y="1170"/>
                  </a:lnTo>
                  <a:lnTo>
                    <a:pt x="1654" y="968"/>
                  </a:lnTo>
                  <a:lnTo>
                    <a:pt x="243" y="968"/>
                  </a:lnTo>
                  <a:lnTo>
                    <a:pt x="1654" y="282"/>
                  </a:ln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6847;p30">
              <a:extLst>
                <a:ext uri="{FF2B5EF4-FFF2-40B4-BE49-F238E27FC236}">
                  <a16:creationId xmlns:a16="http://schemas.microsoft.com/office/drawing/2014/main" id="{CD7FC099-A62A-654B-B826-E6C0E6F0DADC}"/>
                </a:ext>
              </a:extLst>
            </p:cNvPr>
            <p:cNvSpPr/>
            <p:nvPr/>
          </p:nvSpPr>
          <p:spPr>
            <a:xfrm>
              <a:off x="1281670" y="2505542"/>
              <a:ext cx="25839" cy="3794"/>
            </a:xfrm>
            <a:custGeom>
              <a:avLst/>
              <a:gdLst/>
              <a:ahLst/>
              <a:cxnLst/>
              <a:rect l="l" t="t" r="r" b="b"/>
              <a:pathLst>
                <a:path w="1655" h="243" extrusionOk="0">
                  <a:moveTo>
                    <a:pt x="1" y="1"/>
                  </a:moveTo>
                  <a:lnTo>
                    <a:pt x="1" y="243"/>
                  </a:lnTo>
                  <a:lnTo>
                    <a:pt x="1654" y="243"/>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6848;p30">
              <a:extLst>
                <a:ext uri="{FF2B5EF4-FFF2-40B4-BE49-F238E27FC236}">
                  <a16:creationId xmlns:a16="http://schemas.microsoft.com/office/drawing/2014/main" id="{8643CD3F-B8D2-BA4B-A887-761DB908CBBA}"/>
                </a:ext>
              </a:extLst>
            </p:cNvPr>
            <p:cNvSpPr/>
            <p:nvPr/>
          </p:nvSpPr>
          <p:spPr>
            <a:xfrm>
              <a:off x="1281670" y="2516878"/>
              <a:ext cx="25839" cy="18285"/>
            </a:xfrm>
            <a:custGeom>
              <a:avLst/>
              <a:gdLst/>
              <a:ahLst/>
              <a:cxnLst/>
              <a:rect l="l" t="t" r="r" b="b"/>
              <a:pathLst>
                <a:path w="1655" h="1171" extrusionOk="0">
                  <a:moveTo>
                    <a:pt x="1" y="1"/>
                  </a:moveTo>
                  <a:lnTo>
                    <a:pt x="1" y="202"/>
                  </a:lnTo>
                  <a:lnTo>
                    <a:pt x="1412" y="202"/>
                  </a:lnTo>
                  <a:lnTo>
                    <a:pt x="1" y="888"/>
                  </a:lnTo>
                  <a:lnTo>
                    <a:pt x="1" y="1170"/>
                  </a:lnTo>
                  <a:lnTo>
                    <a:pt x="1654" y="1170"/>
                  </a:lnTo>
                  <a:lnTo>
                    <a:pt x="1654" y="968"/>
                  </a:lnTo>
                  <a:lnTo>
                    <a:pt x="445" y="968"/>
                  </a:lnTo>
                  <a:cubicBezTo>
                    <a:pt x="364" y="968"/>
                    <a:pt x="283" y="1009"/>
                    <a:pt x="243" y="1009"/>
                  </a:cubicBezTo>
                  <a:lnTo>
                    <a:pt x="1654" y="323"/>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6849;p30">
              <a:extLst>
                <a:ext uri="{FF2B5EF4-FFF2-40B4-BE49-F238E27FC236}">
                  <a16:creationId xmlns:a16="http://schemas.microsoft.com/office/drawing/2014/main" id="{AB38F48D-35EC-DF40-9EC1-C632314AA56E}"/>
                </a:ext>
              </a:extLst>
            </p:cNvPr>
            <p:cNvSpPr/>
            <p:nvPr/>
          </p:nvSpPr>
          <p:spPr>
            <a:xfrm>
              <a:off x="1569422" y="2127077"/>
              <a:ext cx="27088" cy="39069"/>
            </a:xfrm>
            <a:custGeom>
              <a:avLst/>
              <a:gdLst/>
              <a:ahLst/>
              <a:cxnLst/>
              <a:rect l="l" t="t" r="r" b="b"/>
              <a:pathLst>
                <a:path w="1735" h="2502" extrusionOk="0">
                  <a:moveTo>
                    <a:pt x="0" y="1"/>
                  </a:moveTo>
                  <a:lnTo>
                    <a:pt x="0" y="2501"/>
                  </a:lnTo>
                  <a:lnTo>
                    <a:pt x="323" y="2501"/>
                  </a:lnTo>
                  <a:lnTo>
                    <a:pt x="323" y="1372"/>
                  </a:lnTo>
                  <a:cubicBezTo>
                    <a:pt x="323" y="1170"/>
                    <a:pt x="323" y="969"/>
                    <a:pt x="283" y="848"/>
                  </a:cubicBezTo>
                  <a:cubicBezTo>
                    <a:pt x="283" y="686"/>
                    <a:pt x="283" y="525"/>
                    <a:pt x="283" y="364"/>
                  </a:cubicBezTo>
                  <a:lnTo>
                    <a:pt x="1291" y="2501"/>
                  </a:lnTo>
                  <a:lnTo>
                    <a:pt x="1735" y="2501"/>
                  </a:lnTo>
                  <a:lnTo>
                    <a:pt x="1735" y="1"/>
                  </a:lnTo>
                  <a:lnTo>
                    <a:pt x="1412" y="1"/>
                  </a:lnTo>
                  <a:lnTo>
                    <a:pt x="1412" y="1372"/>
                  </a:lnTo>
                  <a:cubicBezTo>
                    <a:pt x="1412" y="1493"/>
                    <a:pt x="1412" y="1654"/>
                    <a:pt x="1452" y="1775"/>
                  </a:cubicBezTo>
                  <a:cubicBezTo>
                    <a:pt x="1452" y="1937"/>
                    <a:pt x="1452" y="2058"/>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6850;p30">
              <a:extLst>
                <a:ext uri="{FF2B5EF4-FFF2-40B4-BE49-F238E27FC236}">
                  <a16:creationId xmlns:a16="http://schemas.microsoft.com/office/drawing/2014/main" id="{ADD0296A-6676-AD4E-B4E5-1284580A2F3E}"/>
                </a:ext>
              </a:extLst>
            </p:cNvPr>
            <p:cNvSpPr/>
            <p:nvPr/>
          </p:nvSpPr>
          <p:spPr>
            <a:xfrm>
              <a:off x="1607828" y="2127077"/>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6851;p30">
              <a:extLst>
                <a:ext uri="{FF2B5EF4-FFF2-40B4-BE49-F238E27FC236}">
                  <a16:creationId xmlns:a16="http://schemas.microsoft.com/office/drawing/2014/main" id="{459EDE36-E10A-7149-AB15-F0D0A6385360}"/>
                </a:ext>
              </a:extLst>
            </p:cNvPr>
            <p:cNvSpPr/>
            <p:nvPr/>
          </p:nvSpPr>
          <p:spPr>
            <a:xfrm>
              <a:off x="1622317" y="2126453"/>
              <a:ext cx="28977" cy="40318"/>
            </a:xfrm>
            <a:custGeom>
              <a:avLst/>
              <a:gdLst/>
              <a:ahLst/>
              <a:cxnLst/>
              <a:rect l="l" t="t" r="r" b="b"/>
              <a:pathLst>
                <a:path w="1856" h="2582" extrusionOk="0">
                  <a:moveTo>
                    <a:pt x="1049" y="1"/>
                  </a:moveTo>
                  <a:cubicBezTo>
                    <a:pt x="847" y="1"/>
                    <a:pt x="686" y="41"/>
                    <a:pt x="524" y="162"/>
                  </a:cubicBezTo>
                  <a:cubicBezTo>
                    <a:pt x="363" y="242"/>
                    <a:pt x="242" y="404"/>
                    <a:pt x="121" y="605"/>
                  </a:cubicBezTo>
                  <a:cubicBezTo>
                    <a:pt x="40" y="767"/>
                    <a:pt x="0" y="1009"/>
                    <a:pt x="0" y="1291"/>
                  </a:cubicBezTo>
                  <a:cubicBezTo>
                    <a:pt x="0" y="1694"/>
                    <a:pt x="81" y="2017"/>
                    <a:pt x="242" y="2259"/>
                  </a:cubicBezTo>
                  <a:cubicBezTo>
                    <a:pt x="444" y="2461"/>
                    <a:pt x="686" y="2582"/>
                    <a:pt x="1008" y="2582"/>
                  </a:cubicBezTo>
                  <a:cubicBezTo>
                    <a:pt x="1331" y="2582"/>
                    <a:pt x="1573" y="2501"/>
                    <a:pt x="1855" y="2340"/>
                  </a:cubicBezTo>
                  <a:lnTo>
                    <a:pt x="1855" y="1170"/>
                  </a:lnTo>
                  <a:lnTo>
                    <a:pt x="1008" y="1170"/>
                  </a:lnTo>
                  <a:lnTo>
                    <a:pt x="1049" y="1452"/>
                  </a:lnTo>
                  <a:lnTo>
                    <a:pt x="1492" y="1452"/>
                  </a:lnTo>
                  <a:lnTo>
                    <a:pt x="1492" y="2178"/>
                  </a:lnTo>
                  <a:cubicBezTo>
                    <a:pt x="1371" y="2259"/>
                    <a:pt x="1210" y="2299"/>
                    <a:pt x="1008" y="2299"/>
                  </a:cubicBezTo>
                  <a:cubicBezTo>
                    <a:pt x="807" y="2299"/>
                    <a:pt x="645" y="2219"/>
                    <a:pt x="524" y="2057"/>
                  </a:cubicBezTo>
                  <a:cubicBezTo>
                    <a:pt x="403" y="1896"/>
                    <a:pt x="363" y="1654"/>
                    <a:pt x="363" y="1291"/>
                  </a:cubicBezTo>
                  <a:cubicBezTo>
                    <a:pt x="363" y="1049"/>
                    <a:pt x="363" y="847"/>
                    <a:pt x="444" y="726"/>
                  </a:cubicBezTo>
                  <a:cubicBezTo>
                    <a:pt x="524" y="565"/>
                    <a:pt x="605" y="444"/>
                    <a:pt x="726" y="404"/>
                  </a:cubicBezTo>
                  <a:cubicBezTo>
                    <a:pt x="807" y="323"/>
                    <a:pt x="928" y="283"/>
                    <a:pt x="1049" y="283"/>
                  </a:cubicBezTo>
                  <a:cubicBezTo>
                    <a:pt x="1170" y="283"/>
                    <a:pt x="1250" y="283"/>
                    <a:pt x="1371" y="323"/>
                  </a:cubicBezTo>
                  <a:cubicBezTo>
                    <a:pt x="1452" y="363"/>
                    <a:pt x="1533" y="404"/>
                    <a:pt x="1613" y="484"/>
                  </a:cubicBezTo>
                  <a:lnTo>
                    <a:pt x="1815" y="283"/>
                  </a:lnTo>
                  <a:cubicBezTo>
                    <a:pt x="1694" y="162"/>
                    <a:pt x="1573" y="121"/>
                    <a:pt x="1452" y="81"/>
                  </a:cubicBezTo>
                  <a:cubicBezTo>
                    <a:pt x="1371" y="41"/>
                    <a:pt x="1210"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6852;p30">
              <a:extLst>
                <a:ext uri="{FF2B5EF4-FFF2-40B4-BE49-F238E27FC236}">
                  <a16:creationId xmlns:a16="http://schemas.microsoft.com/office/drawing/2014/main" id="{6A9182B8-8B1D-D748-AC79-5313C01BE9FC}"/>
                </a:ext>
              </a:extLst>
            </p:cNvPr>
            <p:cNvSpPr/>
            <p:nvPr/>
          </p:nvSpPr>
          <p:spPr>
            <a:xfrm>
              <a:off x="1660083" y="2127077"/>
              <a:ext cx="21420" cy="39069"/>
            </a:xfrm>
            <a:custGeom>
              <a:avLst/>
              <a:gdLst/>
              <a:ahLst/>
              <a:cxnLst/>
              <a:rect l="l" t="t" r="r" b="b"/>
              <a:pathLst>
                <a:path w="1372" h="2502" extrusionOk="0">
                  <a:moveTo>
                    <a:pt x="1" y="1"/>
                  </a:moveTo>
                  <a:lnTo>
                    <a:pt x="1" y="2501"/>
                  </a:lnTo>
                  <a:lnTo>
                    <a:pt x="1372" y="2501"/>
                  </a:lnTo>
                  <a:lnTo>
                    <a:pt x="1372" y="2219"/>
                  </a:lnTo>
                  <a:lnTo>
                    <a:pt x="364" y="2219"/>
                  </a:lnTo>
                  <a:lnTo>
                    <a:pt x="364" y="1372"/>
                  </a:lnTo>
                  <a:lnTo>
                    <a:pt x="1211" y="1372"/>
                  </a:lnTo>
                  <a:lnTo>
                    <a:pt x="1211" y="1090"/>
                  </a:lnTo>
                  <a:lnTo>
                    <a:pt x="364" y="1090"/>
                  </a:lnTo>
                  <a:lnTo>
                    <a:pt x="364" y="283"/>
                  </a:lnTo>
                  <a:lnTo>
                    <a:pt x="1332" y="28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6853;p30">
              <a:extLst>
                <a:ext uri="{FF2B5EF4-FFF2-40B4-BE49-F238E27FC236}">
                  <a16:creationId xmlns:a16="http://schemas.microsoft.com/office/drawing/2014/main" id="{34097580-15B4-684E-AC03-F23B183F7199}"/>
                </a:ext>
              </a:extLst>
            </p:cNvPr>
            <p:cNvSpPr/>
            <p:nvPr/>
          </p:nvSpPr>
          <p:spPr>
            <a:xfrm>
              <a:off x="1690309" y="2127077"/>
              <a:ext cx="27088" cy="39069"/>
            </a:xfrm>
            <a:custGeom>
              <a:avLst/>
              <a:gdLst/>
              <a:ahLst/>
              <a:cxnLst/>
              <a:rect l="l" t="t" r="r" b="b"/>
              <a:pathLst>
                <a:path w="1735" h="2502" extrusionOk="0">
                  <a:moveTo>
                    <a:pt x="646" y="283"/>
                  </a:moveTo>
                  <a:cubicBezTo>
                    <a:pt x="847" y="283"/>
                    <a:pt x="1009" y="323"/>
                    <a:pt x="1089" y="364"/>
                  </a:cubicBezTo>
                  <a:cubicBezTo>
                    <a:pt x="1210" y="444"/>
                    <a:pt x="1251" y="565"/>
                    <a:pt x="1251" y="727"/>
                  </a:cubicBezTo>
                  <a:cubicBezTo>
                    <a:pt x="1251" y="888"/>
                    <a:pt x="1210" y="1009"/>
                    <a:pt x="1089" y="1049"/>
                  </a:cubicBezTo>
                  <a:cubicBezTo>
                    <a:pt x="1009" y="1130"/>
                    <a:pt x="888" y="1170"/>
                    <a:pt x="686" y="1170"/>
                  </a:cubicBezTo>
                  <a:lnTo>
                    <a:pt x="364" y="1170"/>
                  </a:lnTo>
                  <a:lnTo>
                    <a:pt x="364" y="283"/>
                  </a:lnTo>
                  <a:close/>
                  <a:moveTo>
                    <a:pt x="1" y="1"/>
                  </a:moveTo>
                  <a:lnTo>
                    <a:pt x="1" y="2501"/>
                  </a:lnTo>
                  <a:lnTo>
                    <a:pt x="364" y="2501"/>
                  </a:lnTo>
                  <a:lnTo>
                    <a:pt x="364" y="1453"/>
                  </a:lnTo>
                  <a:lnTo>
                    <a:pt x="726" y="1453"/>
                  </a:lnTo>
                  <a:lnTo>
                    <a:pt x="1331" y="2501"/>
                  </a:lnTo>
                  <a:lnTo>
                    <a:pt x="1735" y="2501"/>
                  </a:lnTo>
                  <a:lnTo>
                    <a:pt x="1089" y="1372"/>
                  </a:lnTo>
                  <a:cubicBezTo>
                    <a:pt x="1251" y="1332"/>
                    <a:pt x="1372" y="1251"/>
                    <a:pt x="1493" y="1130"/>
                  </a:cubicBezTo>
                  <a:cubicBezTo>
                    <a:pt x="1573" y="1009"/>
                    <a:pt x="1614" y="888"/>
                    <a:pt x="1614" y="727"/>
                  </a:cubicBezTo>
                  <a:cubicBezTo>
                    <a:pt x="1614" y="485"/>
                    <a:pt x="1533" y="283"/>
                    <a:pt x="1372" y="162"/>
                  </a:cubicBezTo>
                  <a:cubicBezTo>
                    <a:pt x="1210" y="8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6854;p30">
              <a:extLst>
                <a:ext uri="{FF2B5EF4-FFF2-40B4-BE49-F238E27FC236}">
                  <a16:creationId xmlns:a16="http://schemas.microsoft.com/office/drawing/2014/main" id="{A4757A9F-4E8A-834C-958E-CA82ACF7A749}"/>
                </a:ext>
              </a:extLst>
            </p:cNvPr>
            <p:cNvSpPr/>
            <p:nvPr/>
          </p:nvSpPr>
          <p:spPr>
            <a:xfrm>
              <a:off x="1905010" y="1690684"/>
              <a:ext cx="21420" cy="39069"/>
            </a:xfrm>
            <a:custGeom>
              <a:avLst/>
              <a:gdLst/>
              <a:ahLst/>
              <a:cxnLst/>
              <a:rect l="l" t="t" r="r" b="b"/>
              <a:pathLst>
                <a:path w="1372" h="2502" extrusionOk="0">
                  <a:moveTo>
                    <a:pt x="1" y="1"/>
                  </a:moveTo>
                  <a:lnTo>
                    <a:pt x="1" y="2501"/>
                  </a:lnTo>
                  <a:lnTo>
                    <a:pt x="1332" y="2501"/>
                  </a:lnTo>
                  <a:lnTo>
                    <a:pt x="1372" y="2179"/>
                  </a:lnTo>
                  <a:lnTo>
                    <a:pt x="364" y="2179"/>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6855;p30">
              <a:extLst>
                <a:ext uri="{FF2B5EF4-FFF2-40B4-BE49-F238E27FC236}">
                  <a16:creationId xmlns:a16="http://schemas.microsoft.com/office/drawing/2014/main" id="{26625B19-5C28-AA41-9EF2-0864359CBBD8}"/>
                </a:ext>
              </a:extLst>
            </p:cNvPr>
            <p:cNvSpPr/>
            <p:nvPr/>
          </p:nvSpPr>
          <p:spPr>
            <a:xfrm>
              <a:off x="1933347" y="1690684"/>
              <a:ext cx="5683" cy="39069"/>
            </a:xfrm>
            <a:custGeom>
              <a:avLst/>
              <a:gdLst/>
              <a:ahLst/>
              <a:cxnLst/>
              <a:rect l="l" t="t" r="r" b="b"/>
              <a:pathLst>
                <a:path w="364" h="2502" extrusionOk="0">
                  <a:moveTo>
                    <a:pt x="1" y="1"/>
                  </a:moveTo>
                  <a:lnTo>
                    <a:pt x="1" y="2501"/>
                  </a:lnTo>
                  <a:lnTo>
                    <a:pt x="364" y="250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6856;p30">
              <a:extLst>
                <a:ext uri="{FF2B5EF4-FFF2-40B4-BE49-F238E27FC236}">
                  <a16:creationId xmlns:a16="http://schemas.microsoft.com/office/drawing/2014/main" id="{9625A03B-6462-BC49-95C7-E7E25E9FFFAA}"/>
                </a:ext>
              </a:extLst>
            </p:cNvPr>
            <p:cNvSpPr/>
            <p:nvPr/>
          </p:nvSpPr>
          <p:spPr>
            <a:xfrm>
              <a:off x="1950349" y="1690684"/>
              <a:ext cx="25823" cy="39069"/>
            </a:xfrm>
            <a:custGeom>
              <a:avLst/>
              <a:gdLst/>
              <a:ahLst/>
              <a:cxnLst/>
              <a:rect l="l" t="t" r="r" b="b"/>
              <a:pathLst>
                <a:path w="1654" h="2502" extrusionOk="0">
                  <a:moveTo>
                    <a:pt x="605" y="283"/>
                  </a:moveTo>
                  <a:cubicBezTo>
                    <a:pt x="807" y="283"/>
                    <a:pt x="968" y="283"/>
                    <a:pt x="1049" y="364"/>
                  </a:cubicBezTo>
                  <a:cubicBezTo>
                    <a:pt x="1170" y="404"/>
                    <a:pt x="1210" y="485"/>
                    <a:pt x="1210" y="646"/>
                  </a:cubicBezTo>
                  <a:cubicBezTo>
                    <a:pt x="1210" y="767"/>
                    <a:pt x="1170" y="888"/>
                    <a:pt x="1049" y="928"/>
                  </a:cubicBezTo>
                  <a:cubicBezTo>
                    <a:pt x="968" y="1009"/>
                    <a:pt x="847" y="1049"/>
                    <a:pt x="686" y="1049"/>
                  </a:cubicBezTo>
                  <a:lnTo>
                    <a:pt x="323" y="1049"/>
                  </a:lnTo>
                  <a:lnTo>
                    <a:pt x="323" y="283"/>
                  </a:lnTo>
                  <a:close/>
                  <a:moveTo>
                    <a:pt x="726" y="1332"/>
                  </a:moveTo>
                  <a:cubicBezTo>
                    <a:pt x="888" y="1332"/>
                    <a:pt x="1049" y="1332"/>
                    <a:pt x="1130" y="1412"/>
                  </a:cubicBezTo>
                  <a:cubicBezTo>
                    <a:pt x="1251" y="1493"/>
                    <a:pt x="1291" y="1614"/>
                    <a:pt x="1291" y="1775"/>
                  </a:cubicBezTo>
                  <a:cubicBezTo>
                    <a:pt x="1291" y="1937"/>
                    <a:pt x="1251" y="2058"/>
                    <a:pt x="1130" y="2138"/>
                  </a:cubicBezTo>
                  <a:cubicBezTo>
                    <a:pt x="1049" y="2179"/>
                    <a:pt x="888" y="2219"/>
                    <a:pt x="686" y="2219"/>
                  </a:cubicBezTo>
                  <a:lnTo>
                    <a:pt x="323" y="2219"/>
                  </a:lnTo>
                  <a:lnTo>
                    <a:pt x="323" y="1332"/>
                  </a:lnTo>
                  <a:close/>
                  <a:moveTo>
                    <a:pt x="0" y="1"/>
                  </a:moveTo>
                  <a:lnTo>
                    <a:pt x="0" y="2501"/>
                  </a:lnTo>
                  <a:lnTo>
                    <a:pt x="686" y="2501"/>
                  </a:lnTo>
                  <a:cubicBezTo>
                    <a:pt x="1331" y="2501"/>
                    <a:pt x="1654" y="2259"/>
                    <a:pt x="1654" y="1775"/>
                  </a:cubicBezTo>
                  <a:cubicBezTo>
                    <a:pt x="1654" y="1574"/>
                    <a:pt x="1614" y="1453"/>
                    <a:pt x="1493" y="1332"/>
                  </a:cubicBezTo>
                  <a:cubicBezTo>
                    <a:pt x="1412" y="1251"/>
                    <a:pt x="1251" y="1211"/>
                    <a:pt x="1089" y="1170"/>
                  </a:cubicBezTo>
                  <a:cubicBezTo>
                    <a:pt x="1210" y="1130"/>
                    <a:pt x="1331" y="1090"/>
                    <a:pt x="1412" y="969"/>
                  </a:cubicBezTo>
                  <a:cubicBezTo>
                    <a:pt x="1493" y="888"/>
                    <a:pt x="1533" y="767"/>
                    <a:pt x="1533" y="606"/>
                  </a:cubicBezTo>
                  <a:cubicBezTo>
                    <a:pt x="1533" y="404"/>
                    <a:pt x="1452" y="243"/>
                    <a:pt x="1291" y="162"/>
                  </a:cubicBezTo>
                  <a:cubicBezTo>
                    <a:pt x="1130" y="41"/>
                    <a:pt x="888" y="1"/>
                    <a:pt x="5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6857;p30">
              <a:extLst>
                <a:ext uri="{FF2B5EF4-FFF2-40B4-BE49-F238E27FC236}">
                  <a16:creationId xmlns:a16="http://schemas.microsoft.com/office/drawing/2014/main" id="{FA82A385-8567-4241-920C-2CC58AAF66C8}"/>
                </a:ext>
              </a:extLst>
            </p:cNvPr>
            <p:cNvSpPr/>
            <p:nvPr/>
          </p:nvSpPr>
          <p:spPr>
            <a:xfrm>
              <a:off x="1977421" y="1690684"/>
              <a:ext cx="30866" cy="39069"/>
            </a:xfrm>
            <a:custGeom>
              <a:avLst/>
              <a:gdLst/>
              <a:ahLst/>
              <a:cxnLst/>
              <a:rect l="l" t="t" r="r" b="b"/>
              <a:pathLst>
                <a:path w="1977" h="2502" extrusionOk="0">
                  <a:moveTo>
                    <a:pt x="1" y="1"/>
                  </a:moveTo>
                  <a:lnTo>
                    <a:pt x="807" y="1533"/>
                  </a:lnTo>
                  <a:lnTo>
                    <a:pt x="807" y="2501"/>
                  </a:lnTo>
                  <a:lnTo>
                    <a:pt x="1170" y="2501"/>
                  </a:lnTo>
                  <a:lnTo>
                    <a:pt x="1170" y="1533"/>
                  </a:lnTo>
                  <a:lnTo>
                    <a:pt x="1977" y="1"/>
                  </a:lnTo>
                  <a:lnTo>
                    <a:pt x="1614" y="1"/>
                  </a:lnTo>
                  <a:lnTo>
                    <a:pt x="1009" y="1211"/>
                  </a:lnTo>
                  <a:lnTo>
                    <a:pt x="4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6858;p30">
              <a:extLst>
                <a:ext uri="{FF2B5EF4-FFF2-40B4-BE49-F238E27FC236}">
                  <a16:creationId xmlns:a16="http://schemas.microsoft.com/office/drawing/2014/main" id="{4ADD686C-16A5-5048-B5A7-096EB72FDC3C}"/>
                </a:ext>
              </a:extLst>
            </p:cNvPr>
            <p:cNvSpPr/>
            <p:nvPr/>
          </p:nvSpPr>
          <p:spPr>
            <a:xfrm>
              <a:off x="2006382" y="1690684"/>
              <a:ext cx="31506" cy="39069"/>
            </a:xfrm>
            <a:custGeom>
              <a:avLst/>
              <a:gdLst/>
              <a:ahLst/>
              <a:cxnLst/>
              <a:rect l="l" t="t" r="r" b="b"/>
              <a:pathLst>
                <a:path w="2018" h="2502" extrusionOk="0">
                  <a:moveTo>
                    <a:pt x="1009" y="283"/>
                  </a:moveTo>
                  <a:lnTo>
                    <a:pt x="1372" y="1574"/>
                  </a:lnTo>
                  <a:lnTo>
                    <a:pt x="606" y="1574"/>
                  </a:lnTo>
                  <a:lnTo>
                    <a:pt x="1009" y="283"/>
                  </a:lnTo>
                  <a:close/>
                  <a:moveTo>
                    <a:pt x="767" y="1"/>
                  </a:moveTo>
                  <a:lnTo>
                    <a:pt x="1" y="2501"/>
                  </a:lnTo>
                  <a:lnTo>
                    <a:pt x="323" y="2501"/>
                  </a:lnTo>
                  <a:lnTo>
                    <a:pt x="525" y="1856"/>
                  </a:lnTo>
                  <a:lnTo>
                    <a:pt x="1453" y="1856"/>
                  </a:lnTo>
                  <a:lnTo>
                    <a:pt x="1654"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6859;p30">
              <a:extLst>
                <a:ext uri="{FF2B5EF4-FFF2-40B4-BE49-F238E27FC236}">
                  <a16:creationId xmlns:a16="http://schemas.microsoft.com/office/drawing/2014/main" id="{76CF3BC5-664D-D748-8CCF-19471A0B5FE4}"/>
                </a:ext>
              </a:extLst>
            </p:cNvPr>
            <p:cNvSpPr/>
            <p:nvPr/>
          </p:nvSpPr>
          <p:spPr>
            <a:xfrm>
              <a:off x="2420048" y="1709577"/>
              <a:ext cx="22060" cy="39069"/>
            </a:xfrm>
            <a:custGeom>
              <a:avLst/>
              <a:gdLst/>
              <a:ahLst/>
              <a:cxnLst/>
              <a:rect l="l" t="t" r="r" b="b"/>
              <a:pathLst>
                <a:path w="1413" h="2502" extrusionOk="0">
                  <a:moveTo>
                    <a:pt x="1" y="1"/>
                  </a:moveTo>
                  <a:lnTo>
                    <a:pt x="1" y="2501"/>
                  </a:lnTo>
                  <a:lnTo>
                    <a:pt x="1412" y="2501"/>
                  </a:lnTo>
                  <a:lnTo>
                    <a:pt x="1412" y="2219"/>
                  </a:lnTo>
                  <a:lnTo>
                    <a:pt x="364" y="2219"/>
                  </a:lnTo>
                  <a:lnTo>
                    <a:pt x="364" y="1331"/>
                  </a:lnTo>
                  <a:lnTo>
                    <a:pt x="1211" y="1331"/>
                  </a:lnTo>
                  <a:lnTo>
                    <a:pt x="1211" y="1090"/>
                  </a:lnTo>
                  <a:lnTo>
                    <a:pt x="364" y="1090"/>
                  </a:lnTo>
                  <a:lnTo>
                    <a:pt x="364"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6860;p30">
              <a:extLst>
                <a:ext uri="{FF2B5EF4-FFF2-40B4-BE49-F238E27FC236}">
                  <a16:creationId xmlns:a16="http://schemas.microsoft.com/office/drawing/2014/main" id="{E3B91948-F070-4B40-8A44-35E6692B6A7A}"/>
                </a:ext>
              </a:extLst>
            </p:cNvPr>
            <p:cNvSpPr/>
            <p:nvPr/>
          </p:nvSpPr>
          <p:spPr>
            <a:xfrm>
              <a:off x="2447135" y="1708953"/>
              <a:ext cx="28977" cy="40318"/>
            </a:xfrm>
            <a:custGeom>
              <a:avLst/>
              <a:gdLst/>
              <a:ahLst/>
              <a:cxnLst/>
              <a:rect l="l" t="t" r="r" b="b"/>
              <a:pathLst>
                <a:path w="1856" h="2582" extrusionOk="0">
                  <a:moveTo>
                    <a:pt x="1089" y="0"/>
                  </a:moveTo>
                  <a:cubicBezTo>
                    <a:pt x="887" y="0"/>
                    <a:pt x="726" y="41"/>
                    <a:pt x="565" y="121"/>
                  </a:cubicBezTo>
                  <a:cubicBezTo>
                    <a:pt x="403" y="242"/>
                    <a:pt x="242" y="363"/>
                    <a:pt x="161" y="565"/>
                  </a:cubicBezTo>
                  <a:cubicBezTo>
                    <a:pt x="81" y="767"/>
                    <a:pt x="0" y="1009"/>
                    <a:pt x="0" y="1291"/>
                  </a:cubicBezTo>
                  <a:cubicBezTo>
                    <a:pt x="0" y="1694"/>
                    <a:pt x="121" y="2017"/>
                    <a:pt x="282" y="2218"/>
                  </a:cubicBezTo>
                  <a:cubicBezTo>
                    <a:pt x="484" y="2460"/>
                    <a:pt x="726" y="2581"/>
                    <a:pt x="1049" y="2581"/>
                  </a:cubicBezTo>
                  <a:cubicBezTo>
                    <a:pt x="1331" y="2581"/>
                    <a:pt x="1613" y="2501"/>
                    <a:pt x="1855" y="2339"/>
                  </a:cubicBezTo>
                  <a:lnTo>
                    <a:pt x="1855" y="1130"/>
                  </a:lnTo>
                  <a:lnTo>
                    <a:pt x="1049" y="1130"/>
                  </a:lnTo>
                  <a:lnTo>
                    <a:pt x="1089" y="1412"/>
                  </a:lnTo>
                  <a:lnTo>
                    <a:pt x="1533" y="1412"/>
                  </a:lnTo>
                  <a:lnTo>
                    <a:pt x="1533" y="2178"/>
                  </a:lnTo>
                  <a:cubicBezTo>
                    <a:pt x="1412" y="2259"/>
                    <a:pt x="1250" y="2299"/>
                    <a:pt x="1049" y="2299"/>
                  </a:cubicBezTo>
                  <a:cubicBezTo>
                    <a:pt x="847" y="2299"/>
                    <a:pt x="645" y="2218"/>
                    <a:pt x="565" y="2057"/>
                  </a:cubicBezTo>
                  <a:cubicBezTo>
                    <a:pt x="444" y="1896"/>
                    <a:pt x="363" y="1613"/>
                    <a:pt x="363" y="1291"/>
                  </a:cubicBezTo>
                  <a:cubicBezTo>
                    <a:pt x="363" y="1049"/>
                    <a:pt x="403" y="847"/>
                    <a:pt x="484" y="686"/>
                  </a:cubicBezTo>
                  <a:cubicBezTo>
                    <a:pt x="565" y="565"/>
                    <a:pt x="645" y="444"/>
                    <a:pt x="726" y="363"/>
                  </a:cubicBezTo>
                  <a:cubicBezTo>
                    <a:pt x="847" y="283"/>
                    <a:pt x="968" y="283"/>
                    <a:pt x="1089" y="283"/>
                  </a:cubicBezTo>
                  <a:cubicBezTo>
                    <a:pt x="1210" y="283"/>
                    <a:pt x="1291" y="283"/>
                    <a:pt x="1371" y="323"/>
                  </a:cubicBezTo>
                  <a:cubicBezTo>
                    <a:pt x="1452" y="363"/>
                    <a:pt x="1533" y="404"/>
                    <a:pt x="1654" y="484"/>
                  </a:cubicBezTo>
                  <a:lnTo>
                    <a:pt x="1855" y="242"/>
                  </a:lnTo>
                  <a:cubicBezTo>
                    <a:pt x="1734" y="162"/>
                    <a:pt x="1613" y="81"/>
                    <a:pt x="1492" y="41"/>
                  </a:cubicBezTo>
                  <a:cubicBezTo>
                    <a:pt x="1371" y="0"/>
                    <a:pt x="1250"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6861;p30">
              <a:extLst>
                <a:ext uri="{FF2B5EF4-FFF2-40B4-BE49-F238E27FC236}">
                  <a16:creationId xmlns:a16="http://schemas.microsoft.com/office/drawing/2014/main" id="{C3E1BFDB-93A1-4147-95B5-47BF13D8BB0A}"/>
                </a:ext>
              </a:extLst>
            </p:cNvPr>
            <p:cNvSpPr/>
            <p:nvPr/>
          </p:nvSpPr>
          <p:spPr>
            <a:xfrm>
              <a:off x="2478610" y="1709577"/>
              <a:ext cx="30866" cy="39069"/>
            </a:xfrm>
            <a:custGeom>
              <a:avLst/>
              <a:gdLst/>
              <a:ahLst/>
              <a:cxnLst/>
              <a:rect l="l" t="t" r="r" b="b"/>
              <a:pathLst>
                <a:path w="1977" h="2502" extrusionOk="0">
                  <a:moveTo>
                    <a:pt x="1" y="1"/>
                  </a:moveTo>
                  <a:lnTo>
                    <a:pt x="807" y="1533"/>
                  </a:lnTo>
                  <a:lnTo>
                    <a:pt x="807" y="2501"/>
                  </a:lnTo>
                  <a:lnTo>
                    <a:pt x="1170" y="2501"/>
                  </a:lnTo>
                  <a:lnTo>
                    <a:pt x="1170" y="1533"/>
                  </a:lnTo>
                  <a:lnTo>
                    <a:pt x="1977" y="1"/>
                  </a:lnTo>
                  <a:lnTo>
                    <a:pt x="1614" y="1"/>
                  </a:lnTo>
                  <a:lnTo>
                    <a:pt x="1009" y="1211"/>
                  </a:lnTo>
                  <a:lnTo>
                    <a:pt x="4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6862;p30">
              <a:extLst>
                <a:ext uri="{FF2B5EF4-FFF2-40B4-BE49-F238E27FC236}">
                  <a16:creationId xmlns:a16="http://schemas.microsoft.com/office/drawing/2014/main" id="{FA1C6BE6-EE26-1A44-BAF1-CC6BFF1FDCA9}"/>
                </a:ext>
              </a:extLst>
            </p:cNvPr>
            <p:cNvSpPr/>
            <p:nvPr/>
          </p:nvSpPr>
          <p:spPr>
            <a:xfrm>
              <a:off x="2515127" y="1709577"/>
              <a:ext cx="25839" cy="39069"/>
            </a:xfrm>
            <a:custGeom>
              <a:avLst/>
              <a:gdLst/>
              <a:ahLst/>
              <a:cxnLst/>
              <a:rect l="l" t="t" r="r" b="b"/>
              <a:pathLst>
                <a:path w="1655" h="2502" extrusionOk="0">
                  <a:moveTo>
                    <a:pt x="646" y="243"/>
                  </a:moveTo>
                  <a:cubicBezTo>
                    <a:pt x="848" y="243"/>
                    <a:pt x="1009" y="283"/>
                    <a:pt x="1130" y="364"/>
                  </a:cubicBezTo>
                  <a:cubicBezTo>
                    <a:pt x="1211" y="444"/>
                    <a:pt x="1251" y="565"/>
                    <a:pt x="1251" y="767"/>
                  </a:cubicBezTo>
                  <a:cubicBezTo>
                    <a:pt x="1251" y="969"/>
                    <a:pt x="1211" y="1090"/>
                    <a:pt x="1130" y="1170"/>
                  </a:cubicBezTo>
                  <a:cubicBezTo>
                    <a:pt x="1009" y="1251"/>
                    <a:pt x="848" y="1291"/>
                    <a:pt x="646" y="1291"/>
                  </a:cubicBezTo>
                  <a:lnTo>
                    <a:pt x="364" y="1291"/>
                  </a:lnTo>
                  <a:lnTo>
                    <a:pt x="364" y="243"/>
                  </a:lnTo>
                  <a:close/>
                  <a:moveTo>
                    <a:pt x="1" y="1"/>
                  </a:moveTo>
                  <a:lnTo>
                    <a:pt x="1" y="2501"/>
                  </a:lnTo>
                  <a:lnTo>
                    <a:pt x="364" y="2501"/>
                  </a:lnTo>
                  <a:lnTo>
                    <a:pt x="364" y="1573"/>
                  </a:lnTo>
                  <a:lnTo>
                    <a:pt x="686" y="1573"/>
                  </a:lnTo>
                  <a:cubicBezTo>
                    <a:pt x="969" y="1573"/>
                    <a:pt x="1211" y="1493"/>
                    <a:pt x="1372" y="1372"/>
                  </a:cubicBezTo>
                  <a:cubicBezTo>
                    <a:pt x="1533" y="1251"/>
                    <a:pt x="1654" y="1049"/>
                    <a:pt x="1654" y="767"/>
                  </a:cubicBezTo>
                  <a:cubicBezTo>
                    <a:pt x="1654" y="485"/>
                    <a:pt x="1533" y="323"/>
                    <a:pt x="1372" y="202"/>
                  </a:cubicBezTo>
                  <a:cubicBezTo>
                    <a:pt x="1211" y="41"/>
                    <a:pt x="969"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6863;p30">
              <a:extLst>
                <a:ext uri="{FF2B5EF4-FFF2-40B4-BE49-F238E27FC236}">
                  <a16:creationId xmlns:a16="http://schemas.microsoft.com/office/drawing/2014/main" id="{940C25E6-3284-0344-8792-E10C4CD06E4C}"/>
                </a:ext>
              </a:extLst>
            </p:cNvPr>
            <p:cNvSpPr/>
            <p:nvPr/>
          </p:nvSpPr>
          <p:spPr>
            <a:xfrm>
              <a:off x="2541574" y="1709577"/>
              <a:ext cx="28352" cy="39069"/>
            </a:xfrm>
            <a:custGeom>
              <a:avLst/>
              <a:gdLst/>
              <a:ahLst/>
              <a:cxnLst/>
              <a:rect l="l" t="t" r="r" b="b"/>
              <a:pathLst>
                <a:path w="1816" h="2502" extrusionOk="0">
                  <a:moveTo>
                    <a:pt x="0" y="1"/>
                  </a:moveTo>
                  <a:lnTo>
                    <a:pt x="0" y="283"/>
                  </a:lnTo>
                  <a:lnTo>
                    <a:pt x="726" y="283"/>
                  </a:lnTo>
                  <a:lnTo>
                    <a:pt x="726" y="2501"/>
                  </a:lnTo>
                  <a:lnTo>
                    <a:pt x="1089" y="2501"/>
                  </a:lnTo>
                  <a:lnTo>
                    <a:pt x="108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6864;p30">
              <a:extLst>
                <a:ext uri="{FF2B5EF4-FFF2-40B4-BE49-F238E27FC236}">
                  <a16:creationId xmlns:a16="http://schemas.microsoft.com/office/drawing/2014/main" id="{66624B87-3429-A34D-A756-A8E52BF4FF8B}"/>
                </a:ext>
              </a:extLst>
            </p:cNvPr>
            <p:cNvSpPr/>
            <p:nvPr/>
          </p:nvSpPr>
          <p:spPr>
            <a:xfrm>
              <a:off x="1978045" y="2217766"/>
              <a:ext cx="28352" cy="39678"/>
            </a:xfrm>
            <a:custGeom>
              <a:avLst/>
              <a:gdLst/>
              <a:ahLst/>
              <a:cxnLst/>
              <a:rect l="l" t="t" r="r" b="b"/>
              <a:pathLst>
                <a:path w="1816" h="2541" extrusionOk="0">
                  <a:moveTo>
                    <a:pt x="1049" y="0"/>
                  </a:moveTo>
                  <a:cubicBezTo>
                    <a:pt x="848" y="0"/>
                    <a:pt x="687" y="41"/>
                    <a:pt x="525" y="121"/>
                  </a:cubicBezTo>
                  <a:cubicBezTo>
                    <a:pt x="364" y="242"/>
                    <a:pt x="203" y="363"/>
                    <a:pt x="122" y="565"/>
                  </a:cubicBezTo>
                  <a:cubicBezTo>
                    <a:pt x="41" y="766"/>
                    <a:pt x="1" y="1008"/>
                    <a:pt x="1" y="1291"/>
                  </a:cubicBezTo>
                  <a:cubicBezTo>
                    <a:pt x="1" y="1533"/>
                    <a:pt x="41" y="1775"/>
                    <a:pt x="122" y="1976"/>
                  </a:cubicBezTo>
                  <a:cubicBezTo>
                    <a:pt x="203" y="2178"/>
                    <a:pt x="364" y="2299"/>
                    <a:pt x="525" y="2420"/>
                  </a:cubicBezTo>
                  <a:cubicBezTo>
                    <a:pt x="687" y="2501"/>
                    <a:pt x="848" y="2541"/>
                    <a:pt x="1049" y="2541"/>
                  </a:cubicBezTo>
                  <a:cubicBezTo>
                    <a:pt x="1372" y="2541"/>
                    <a:pt x="1614" y="2460"/>
                    <a:pt x="1816" y="2299"/>
                  </a:cubicBezTo>
                  <a:lnTo>
                    <a:pt x="1654" y="2097"/>
                  </a:lnTo>
                  <a:cubicBezTo>
                    <a:pt x="1574" y="2138"/>
                    <a:pt x="1493" y="2218"/>
                    <a:pt x="1372" y="2218"/>
                  </a:cubicBezTo>
                  <a:cubicBezTo>
                    <a:pt x="1291" y="2259"/>
                    <a:pt x="1211" y="2299"/>
                    <a:pt x="1049" y="2299"/>
                  </a:cubicBezTo>
                  <a:cubicBezTo>
                    <a:pt x="848" y="2299"/>
                    <a:pt x="646" y="2218"/>
                    <a:pt x="525" y="2057"/>
                  </a:cubicBezTo>
                  <a:cubicBezTo>
                    <a:pt x="364" y="1896"/>
                    <a:pt x="324" y="1613"/>
                    <a:pt x="324" y="1291"/>
                  </a:cubicBezTo>
                  <a:cubicBezTo>
                    <a:pt x="324" y="928"/>
                    <a:pt x="364" y="645"/>
                    <a:pt x="525" y="484"/>
                  </a:cubicBezTo>
                  <a:cubicBezTo>
                    <a:pt x="646" y="323"/>
                    <a:pt x="848" y="242"/>
                    <a:pt x="1090" y="242"/>
                  </a:cubicBezTo>
                  <a:cubicBezTo>
                    <a:pt x="1291" y="242"/>
                    <a:pt x="1453" y="323"/>
                    <a:pt x="1614" y="444"/>
                  </a:cubicBezTo>
                  <a:lnTo>
                    <a:pt x="1775" y="242"/>
                  </a:lnTo>
                  <a:cubicBezTo>
                    <a:pt x="1654" y="162"/>
                    <a:pt x="1574" y="81"/>
                    <a:pt x="1453" y="41"/>
                  </a:cubicBezTo>
                  <a:cubicBezTo>
                    <a:pt x="1332" y="0"/>
                    <a:pt x="1211"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6865;p30">
              <a:extLst>
                <a:ext uri="{FF2B5EF4-FFF2-40B4-BE49-F238E27FC236}">
                  <a16:creationId xmlns:a16="http://schemas.microsoft.com/office/drawing/2014/main" id="{8AE5321A-EB9C-074C-A0CE-C61BF4ABF351}"/>
                </a:ext>
              </a:extLst>
            </p:cNvPr>
            <p:cNvSpPr/>
            <p:nvPr/>
          </p:nvSpPr>
          <p:spPr>
            <a:xfrm>
              <a:off x="2012689" y="2218391"/>
              <a:ext cx="24558" cy="39053"/>
            </a:xfrm>
            <a:custGeom>
              <a:avLst/>
              <a:gdLst/>
              <a:ahLst/>
              <a:cxnLst/>
              <a:rect l="l" t="t" r="r" b="b"/>
              <a:pathLst>
                <a:path w="1573" h="2501" extrusionOk="0">
                  <a:moveTo>
                    <a:pt x="0" y="1"/>
                  </a:moveTo>
                  <a:lnTo>
                    <a:pt x="0" y="2501"/>
                  </a:lnTo>
                  <a:lnTo>
                    <a:pt x="323" y="2501"/>
                  </a:lnTo>
                  <a:lnTo>
                    <a:pt x="323" y="1291"/>
                  </a:lnTo>
                  <a:lnTo>
                    <a:pt x="1250" y="1291"/>
                  </a:lnTo>
                  <a:lnTo>
                    <a:pt x="1250" y="2501"/>
                  </a:lnTo>
                  <a:lnTo>
                    <a:pt x="1573" y="2501"/>
                  </a:lnTo>
                  <a:lnTo>
                    <a:pt x="1573" y="1"/>
                  </a:lnTo>
                  <a:lnTo>
                    <a:pt x="1250" y="1"/>
                  </a:lnTo>
                  <a:lnTo>
                    <a:pt x="1250" y="1049"/>
                  </a:lnTo>
                  <a:lnTo>
                    <a:pt x="323" y="1049"/>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6866;p30">
              <a:extLst>
                <a:ext uri="{FF2B5EF4-FFF2-40B4-BE49-F238E27FC236}">
                  <a16:creationId xmlns:a16="http://schemas.microsoft.com/office/drawing/2014/main" id="{19F2C11C-CC20-DA41-B310-DE944043755A}"/>
                </a:ext>
              </a:extLst>
            </p:cNvPr>
            <p:cNvSpPr/>
            <p:nvPr/>
          </p:nvSpPr>
          <p:spPr>
            <a:xfrm>
              <a:off x="2042899" y="2218391"/>
              <a:ext cx="31506" cy="39053"/>
            </a:xfrm>
            <a:custGeom>
              <a:avLst/>
              <a:gdLst/>
              <a:ahLst/>
              <a:cxnLst/>
              <a:rect l="l" t="t" r="r" b="b"/>
              <a:pathLst>
                <a:path w="2018" h="2501" extrusionOk="0">
                  <a:moveTo>
                    <a:pt x="1009" y="243"/>
                  </a:moveTo>
                  <a:lnTo>
                    <a:pt x="1412" y="1573"/>
                  </a:lnTo>
                  <a:lnTo>
                    <a:pt x="606" y="1573"/>
                  </a:lnTo>
                  <a:lnTo>
                    <a:pt x="1009" y="243"/>
                  </a:lnTo>
                  <a:close/>
                  <a:moveTo>
                    <a:pt x="807" y="1"/>
                  </a:moveTo>
                  <a:lnTo>
                    <a:pt x="1" y="2501"/>
                  </a:lnTo>
                  <a:lnTo>
                    <a:pt x="323" y="2501"/>
                  </a:lnTo>
                  <a:lnTo>
                    <a:pt x="525" y="1856"/>
                  </a:lnTo>
                  <a:lnTo>
                    <a:pt x="1493" y="1856"/>
                  </a:lnTo>
                  <a:lnTo>
                    <a:pt x="1695"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6867;p30">
              <a:extLst>
                <a:ext uri="{FF2B5EF4-FFF2-40B4-BE49-F238E27FC236}">
                  <a16:creationId xmlns:a16="http://schemas.microsoft.com/office/drawing/2014/main" id="{8C725D3A-27C1-F34E-906F-1192412CD21F}"/>
                </a:ext>
              </a:extLst>
            </p:cNvPr>
            <p:cNvSpPr/>
            <p:nvPr/>
          </p:nvSpPr>
          <p:spPr>
            <a:xfrm>
              <a:off x="2080681" y="2218391"/>
              <a:ext cx="26463" cy="39053"/>
            </a:xfrm>
            <a:custGeom>
              <a:avLst/>
              <a:gdLst/>
              <a:ahLst/>
              <a:cxnLst/>
              <a:rect l="l" t="t" r="r" b="b"/>
              <a:pathLst>
                <a:path w="1695" h="2501" extrusionOk="0">
                  <a:moveTo>
                    <a:pt x="606" y="243"/>
                  </a:moveTo>
                  <a:cubicBezTo>
                    <a:pt x="727" y="243"/>
                    <a:pt x="847" y="283"/>
                    <a:pt x="968" y="323"/>
                  </a:cubicBezTo>
                  <a:cubicBezTo>
                    <a:pt x="1089" y="364"/>
                    <a:pt x="1170" y="444"/>
                    <a:pt x="1251" y="605"/>
                  </a:cubicBezTo>
                  <a:cubicBezTo>
                    <a:pt x="1331" y="726"/>
                    <a:pt x="1372" y="968"/>
                    <a:pt x="1372" y="1210"/>
                  </a:cubicBezTo>
                  <a:cubicBezTo>
                    <a:pt x="1372" y="1614"/>
                    <a:pt x="1291" y="1856"/>
                    <a:pt x="1130" y="2017"/>
                  </a:cubicBezTo>
                  <a:cubicBezTo>
                    <a:pt x="1009" y="2138"/>
                    <a:pt x="807" y="2219"/>
                    <a:pt x="606" y="2219"/>
                  </a:cubicBezTo>
                  <a:lnTo>
                    <a:pt x="323" y="2219"/>
                  </a:lnTo>
                  <a:lnTo>
                    <a:pt x="323" y="243"/>
                  </a:lnTo>
                  <a:close/>
                  <a:moveTo>
                    <a:pt x="1" y="1"/>
                  </a:moveTo>
                  <a:lnTo>
                    <a:pt x="1" y="2501"/>
                  </a:lnTo>
                  <a:lnTo>
                    <a:pt x="565" y="2501"/>
                  </a:lnTo>
                  <a:cubicBezTo>
                    <a:pt x="888" y="2461"/>
                    <a:pt x="1130" y="2380"/>
                    <a:pt x="1372" y="2219"/>
                  </a:cubicBezTo>
                  <a:cubicBezTo>
                    <a:pt x="1573" y="2017"/>
                    <a:pt x="1694" y="1694"/>
                    <a:pt x="1694" y="1210"/>
                  </a:cubicBezTo>
                  <a:cubicBezTo>
                    <a:pt x="1694" y="767"/>
                    <a:pt x="1573" y="444"/>
                    <a:pt x="1372" y="243"/>
                  </a:cubicBezTo>
                  <a:cubicBezTo>
                    <a:pt x="1170" y="81"/>
                    <a:pt x="888" y="1"/>
                    <a:pt x="5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6868;p30">
              <a:extLst>
                <a:ext uri="{FF2B5EF4-FFF2-40B4-BE49-F238E27FC236}">
                  <a16:creationId xmlns:a16="http://schemas.microsoft.com/office/drawing/2014/main" id="{ECCD0A54-742F-F442-AA1F-CE02D6A3A0AC}"/>
                </a:ext>
              </a:extLst>
            </p:cNvPr>
            <p:cNvSpPr/>
            <p:nvPr/>
          </p:nvSpPr>
          <p:spPr>
            <a:xfrm>
              <a:off x="2413756" y="2280099"/>
              <a:ext cx="28352" cy="40318"/>
            </a:xfrm>
            <a:custGeom>
              <a:avLst/>
              <a:gdLst/>
              <a:ahLst/>
              <a:cxnLst/>
              <a:rect l="l" t="t" r="r" b="b"/>
              <a:pathLst>
                <a:path w="1816" h="2582" extrusionOk="0">
                  <a:moveTo>
                    <a:pt x="928" y="1"/>
                  </a:moveTo>
                  <a:cubicBezTo>
                    <a:pt x="767" y="1"/>
                    <a:pt x="646" y="41"/>
                    <a:pt x="525" y="81"/>
                  </a:cubicBezTo>
                  <a:cubicBezTo>
                    <a:pt x="404" y="162"/>
                    <a:pt x="283" y="243"/>
                    <a:pt x="243" y="323"/>
                  </a:cubicBezTo>
                  <a:cubicBezTo>
                    <a:pt x="162" y="444"/>
                    <a:pt x="122" y="525"/>
                    <a:pt x="122" y="646"/>
                  </a:cubicBezTo>
                  <a:cubicBezTo>
                    <a:pt x="122" y="848"/>
                    <a:pt x="202" y="1009"/>
                    <a:pt x="323" y="1090"/>
                  </a:cubicBezTo>
                  <a:cubicBezTo>
                    <a:pt x="444" y="1211"/>
                    <a:pt x="646" y="1291"/>
                    <a:pt x="928" y="1372"/>
                  </a:cubicBezTo>
                  <a:cubicBezTo>
                    <a:pt x="1049" y="1412"/>
                    <a:pt x="1170" y="1453"/>
                    <a:pt x="1251" y="1493"/>
                  </a:cubicBezTo>
                  <a:cubicBezTo>
                    <a:pt x="1332" y="1533"/>
                    <a:pt x="1372" y="1614"/>
                    <a:pt x="1412" y="1654"/>
                  </a:cubicBezTo>
                  <a:cubicBezTo>
                    <a:pt x="1453" y="1695"/>
                    <a:pt x="1453" y="1775"/>
                    <a:pt x="1453" y="1856"/>
                  </a:cubicBezTo>
                  <a:cubicBezTo>
                    <a:pt x="1453" y="2017"/>
                    <a:pt x="1412" y="2138"/>
                    <a:pt x="1291" y="2219"/>
                  </a:cubicBezTo>
                  <a:cubicBezTo>
                    <a:pt x="1211" y="2300"/>
                    <a:pt x="1049" y="2340"/>
                    <a:pt x="888" y="2340"/>
                  </a:cubicBezTo>
                  <a:cubicBezTo>
                    <a:pt x="727" y="2340"/>
                    <a:pt x="606" y="2300"/>
                    <a:pt x="485" y="2259"/>
                  </a:cubicBezTo>
                  <a:cubicBezTo>
                    <a:pt x="404" y="2219"/>
                    <a:pt x="283" y="2138"/>
                    <a:pt x="202" y="2058"/>
                  </a:cubicBezTo>
                  <a:lnTo>
                    <a:pt x="1" y="2259"/>
                  </a:lnTo>
                  <a:cubicBezTo>
                    <a:pt x="122" y="2380"/>
                    <a:pt x="243" y="2461"/>
                    <a:pt x="404" y="2501"/>
                  </a:cubicBezTo>
                  <a:cubicBezTo>
                    <a:pt x="525" y="2582"/>
                    <a:pt x="686" y="2582"/>
                    <a:pt x="888" y="2582"/>
                  </a:cubicBezTo>
                  <a:cubicBezTo>
                    <a:pt x="1090" y="2582"/>
                    <a:pt x="1251" y="2542"/>
                    <a:pt x="1372" y="2501"/>
                  </a:cubicBezTo>
                  <a:cubicBezTo>
                    <a:pt x="1493" y="2421"/>
                    <a:pt x="1614" y="2340"/>
                    <a:pt x="1694" y="2259"/>
                  </a:cubicBezTo>
                  <a:cubicBezTo>
                    <a:pt x="1775" y="2138"/>
                    <a:pt x="1815" y="2017"/>
                    <a:pt x="1815" y="1856"/>
                  </a:cubicBezTo>
                  <a:cubicBezTo>
                    <a:pt x="1815" y="1654"/>
                    <a:pt x="1735" y="1493"/>
                    <a:pt x="1614" y="1372"/>
                  </a:cubicBezTo>
                  <a:cubicBezTo>
                    <a:pt x="1493" y="1251"/>
                    <a:pt x="1291" y="1170"/>
                    <a:pt x="1049" y="1130"/>
                  </a:cubicBezTo>
                  <a:cubicBezTo>
                    <a:pt x="888" y="1049"/>
                    <a:pt x="767" y="1009"/>
                    <a:pt x="686" y="969"/>
                  </a:cubicBezTo>
                  <a:cubicBezTo>
                    <a:pt x="606" y="928"/>
                    <a:pt x="525" y="888"/>
                    <a:pt x="485" y="848"/>
                  </a:cubicBezTo>
                  <a:cubicBezTo>
                    <a:pt x="444" y="767"/>
                    <a:pt x="444" y="727"/>
                    <a:pt x="444" y="646"/>
                  </a:cubicBezTo>
                  <a:cubicBezTo>
                    <a:pt x="444" y="525"/>
                    <a:pt x="485" y="444"/>
                    <a:pt x="565" y="364"/>
                  </a:cubicBezTo>
                  <a:cubicBezTo>
                    <a:pt x="686" y="323"/>
                    <a:pt x="807" y="283"/>
                    <a:pt x="928" y="283"/>
                  </a:cubicBezTo>
                  <a:cubicBezTo>
                    <a:pt x="1170" y="283"/>
                    <a:pt x="1372" y="364"/>
                    <a:pt x="1533" y="525"/>
                  </a:cubicBezTo>
                  <a:lnTo>
                    <a:pt x="1735" y="323"/>
                  </a:lnTo>
                  <a:cubicBezTo>
                    <a:pt x="1614" y="202"/>
                    <a:pt x="1493" y="122"/>
                    <a:pt x="1372" y="81"/>
                  </a:cubicBezTo>
                  <a:cubicBezTo>
                    <a:pt x="1251" y="41"/>
                    <a:pt x="1090" y="1"/>
                    <a:pt x="9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6869;p30">
              <a:extLst>
                <a:ext uri="{FF2B5EF4-FFF2-40B4-BE49-F238E27FC236}">
                  <a16:creationId xmlns:a16="http://schemas.microsoft.com/office/drawing/2014/main" id="{3FFCC982-A672-EB46-991E-7B8774DCEBD4}"/>
                </a:ext>
              </a:extLst>
            </p:cNvPr>
            <p:cNvSpPr/>
            <p:nvPr/>
          </p:nvSpPr>
          <p:spPr>
            <a:xfrm>
              <a:off x="2449649" y="2280740"/>
              <a:ext cx="25823" cy="39678"/>
            </a:xfrm>
            <a:custGeom>
              <a:avLst/>
              <a:gdLst/>
              <a:ahLst/>
              <a:cxnLst/>
              <a:rect l="l" t="t" r="r" b="b"/>
              <a:pathLst>
                <a:path w="1654" h="2541" extrusionOk="0">
                  <a:moveTo>
                    <a:pt x="0" y="0"/>
                  </a:moveTo>
                  <a:lnTo>
                    <a:pt x="0" y="1694"/>
                  </a:lnTo>
                  <a:cubicBezTo>
                    <a:pt x="0" y="1855"/>
                    <a:pt x="0" y="2017"/>
                    <a:pt x="81" y="2138"/>
                  </a:cubicBezTo>
                  <a:cubicBezTo>
                    <a:pt x="162" y="2259"/>
                    <a:pt x="242" y="2380"/>
                    <a:pt x="363" y="2460"/>
                  </a:cubicBezTo>
                  <a:cubicBezTo>
                    <a:pt x="484" y="2501"/>
                    <a:pt x="646" y="2541"/>
                    <a:pt x="807" y="2541"/>
                  </a:cubicBezTo>
                  <a:cubicBezTo>
                    <a:pt x="968" y="2541"/>
                    <a:pt x="1130" y="2501"/>
                    <a:pt x="1251" y="2460"/>
                  </a:cubicBezTo>
                  <a:cubicBezTo>
                    <a:pt x="1372" y="2380"/>
                    <a:pt x="1452" y="2259"/>
                    <a:pt x="1533" y="2138"/>
                  </a:cubicBezTo>
                  <a:cubicBezTo>
                    <a:pt x="1614" y="2017"/>
                    <a:pt x="1654" y="1855"/>
                    <a:pt x="1654" y="1694"/>
                  </a:cubicBezTo>
                  <a:lnTo>
                    <a:pt x="1654" y="0"/>
                  </a:lnTo>
                  <a:lnTo>
                    <a:pt x="1331" y="0"/>
                  </a:lnTo>
                  <a:lnTo>
                    <a:pt x="1331" y="1734"/>
                  </a:lnTo>
                  <a:cubicBezTo>
                    <a:pt x="1331" y="1896"/>
                    <a:pt x="1291" y="2057"/>
                    <a:pt x="1170" y="2138"/>
                  </a:cubicBezTo>
                  <a:cubicBezTo>
                    <a:pt x="1089" y="2218"/>
                    <a:pt x="968" y="2299"/>
                    <a:pt x="807" y="2299"/>
                  </a:cubicBezTo>
                  <a:cubicBezTo>
                    <a:pt x="646" y="2299"/>
                    <a:pt x="525" y="2218"/>
                    <a:pt x="444" y="2138"/>
                  </a:cubicBezTo>
                  <a:cubicBezTo>
                    <a:pt x="363" y="2057"/>
                    <a:pt x="283" y="1896"/>
                    <a:pt x="283" y="1734"/>
                  </a:cubicBez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6870;p30">
              <a:extLst>
                <a:ext uri="{FF2B5EF4-FFF2-40B4-BE49-F238E27FC236}">
                  <a16:creationId xmlns:a16="http://schemas.microsoft.com/office/drawing/2014/main" id="{85070EA4-EC2F-4443-91DA-BA0CD719B703}"/>
                </a:ext>
              </a:extLst>
            </p:cNvPr>
            <p:cNvSpPr/>
            <p:nvPr/>
          </p:nvSpPr>
          <p:spPr>
            <a:xfrm>
              <a:off x="2483652" y="2280740"/>
              <a:ext cx="27088" cy="39053"/>
            </a:xfrm>
            <a:custGeom>
              <a:avLst/>
              <a:gdLst/>
              <a:ahLst/>
              <a:cxnLst/>
              <a:rect l="l" t="t" r="r" b="b"/>
              <a:pathLst>
                <a:path w="1735" h="2501" extrusionOk="0">
                  <a:moveTo>
                    <a:pt x="645" y="282"/>
                  </a:moveTo>
                  <a:cubicBezTo>
                    <a:pt x="766" y="282"/>
                    <a:pt x="887" y="282"/>
                    <a:pt x="1008" y="363"/>
                  </a:cubicBezTo>
                  <a:cubicBezTo>
                    <a:pt x="1089" y="403"/>
                    <a:pt x="1210" y="484"/>
                    <a:pt x="1291" y="645"/>
                  </a:cubicBezTo>
                  <a:cubicBezTo>
                    <a:pt x="1331" y="766"/>
                    <a:pt x="1371" y="968"/>
                    <a:pt x="1371" y="1250"/>
                  </a:cubicBezTo>
                  <a:cubicBezTo>
                    <a:pt x="1371" y="1613"/>
                    <a:pt x="1291" y="1896"/>
                    <a:pt x="1170" y="2017"/>
                  </a:cubicBezTo>
                  <a:cubicBezTo>
                    <a:pt x="1008" y="2178"/>
                    <a:pt x="847" y="2259"/>
                    <a:pt x="645" y="2259"/>
                  </a:cubicBezTo>
                  <a:lnTo>
                    <a:pt x="323" y="2259"/>
                  </a:lnTo>
                  <a:lnTo>
                    <a:pt x="323" y="282"/>
                  </a:lnTo>
                  <a:close/>
                  <a:moveTo>
                    <a:pt x="0" y="0"/>
                  </a:moveTo>
                  <a:lnTo>
                    <a:pt x="0" y="2501"/>
                  </a:lnTo>
                  <a:lnTo>
                    <a:pt x="605" y="2501"/>
                  </a:lnTo>
                  <a:cubicBezTo>
                    <a:pt x="928" y="2501"/>
                    <a:pt x="1170" y="2420"/>
                    <a:pt x="1412" y="2218"/>
                  </a:cubicBezTo>
                  <a:cubicBezTo>
                    <a:pt x="1613" y="2057"/>
                    <a:pt x="1734" y="1734"/>
                    <a:pt x="1734" y="1250"/>
                  </a:cubicBezTo>
                  <a:cubicBezTo>
                    <a:pt x="1734" y="766"/>
                    <a:pt x="1613" y="444"/>
                    <a:pt x="1412" y="282"/>
                  </a:cubicBezTo>
                  <a:cubicBezTo>
                    <a:pt x="1170" y="121"/>
                    <a:pt x="887" y="0"/>
                    <a:pt x="5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6871;p30">
              <a:extLst>
                <a:ext uri="{FF2B5EF4-FFF2-40B4-BE49-F238E27FC236}">
                  <a16:creationId xmlns:a16="http://schemas.microsoft.com/office/drawing/2014/main" id="{1A0528E2-071C-0642-A392-CDD85CE450CC}"/>
                </a:ext>
              </a:extLst>
            </p:cNvPr>
            <p:cNvSpPr/>
            <p:nvPr/>
          </p:nvSpPr>
          <p:spPr>
            <a:xfrm>
              <a:off x="2514503" y="2280740"/>
              <a:ext cx="31490" cy="39053"/>
            </a:xfrm>
            <a:custGeom>
              <a:avLst/>
              <a:gdLst/>
              <a:ahLst/>
              <a:cxnLst/>
              <a:rect l="l" t="t" r="r" b="b"/>
              <a:pathLst>
                <a:path w="2017" h="2501" extrusionOk="0">
                  <a:moveTo>
                    <a:pt x="1009" y="282"/>
                  </a:moveTo>
                  <a:lnTo>
                    <a:pt x="1412" y="1613"/>
                  </a:lnTo>
                  <a:lnTo>
                    <a:pt x="565" y="1613"/>
                  </a:lnTo>
                  <a:lnTo>
                    <a:pt x="1009" y="282"/>
                  </a:lnTo>
                  <a:close/>
                  <a:moveTo>
                    <a:pt x="807" y="0"/>
                  </a:moveTo>
                  <a:lnTo>
                    <a:pt x="0" y="2501"/>
                  </a:lnTo>
                  <a:lnTo>
                    <a:pt x="283" y="2501"/>
                  </a:lnTo>
                  <a:lnTo>
                    <a:pt x="484" y="1855"/>
                  </a:lnTo>
                  <a:lnTo>
                    <a:pt x="1492" y="1855"/>
                  </a:lnTo>
                  <a:lnTo>
                    <a:pt x="1694" y="2501"/>
                  </a:lnTo>
                  <a:lnTo>
                    <a:pt x="2017" y="2501"/>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6872;p30">
              <a:extLst>
                <a:ext uri="{FF2B5EF4-FFF2-40B4-BE49-F238E27FC236}">
                  <a16:creationId xmlns:a16="http://schemas.microsoft.com/office/drawing/2014/main" id="{266367AE-EF86-9643-BDEF-643497E5647C}"/>
                </a:ext>
              </a:extLst>
            </p:cNvPr>
            <p:cNvSpPr/>
            <p:nvPr/>
          </p:nvSpPr>
          <p:spPr>
            <a:xfrm>
              <a:off x="2551644" y="2280740"/>
              <a:ext cx="24574" cy="39053"/>
            </a:xfrm>
            <a:custGeom>
              <a:avLst/>
              <a:gdLst/>
              <a:ahLst/>
              <a:cxnLst/>
              <a:rect l="l" t="t" r="r" b="b"/>
              <a:pathLst>
                <a:path w="1574" h="2501" extrusionOk="0">
                  <a:moveTo>
                    <a:pt x="1" y="0"/>
                  </a:moveTo>
                  <a:lnTo>
                    <a:pt x="1" y="2501"/>
                  </a:lnTo>
                  <a:lnTo>
                    <a:pt x="283" y="2501"/>
                  </a:lnTo>
                  <a:lnTo>
                    <a:pt x="283" y="1250"/>
                  </a:lnTo>
                  <a:cubicBezTo>
                    <a:pt x="283" y="1049"/>
                    <a:pt x="283" y="847"/>
                    <a:pt x="283" y="645"/>
                  </a:cubicBezTo>
                  <a:cubicBezTo>
                    <a:pt x="243" y="444"/>
                    <a:pt x="243" y="323"/>
                    <a:pt x="243" y="323"/>
                  </a:cubicBezTo>
                  <a:lnTo>
                    <a:pt x="243" y="323"/>
                  </a:lnTo>
                  <a:lnTo>
                    <a:pt x="1130" y="2501"/>
                  </a:lnTo>
                  <a:lnTo>
                    <a:pt x="1574" y="2501"/>
                  </a:lnTo>
                  <a:lnTo>
                    <a:pt x="1574" y="0"/>
                  </a:lnTo>
                  <a:lnTo>
                    <a:pt x="1291" y="0"/>
                  </a:lnTo>
                  <a:lnTo>
                    <a:pt x="1291" y="1250"/>
                  </a:lnTo>
                  <a:cubicBezTo>
                    <a:pt x="1291" y="1533"/>
                    <a:pt x="1291" y="1775"/>
                    <a:pt x="1332" y="2097"/>
                  </a:cubicBezTo>
                  <a:lnTo>
                    <a:pt x="1332" y="2218"/>
                  </a:ln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6873;p30">
              <a:extLst>
                <a:ext uri="{FF2B5EF4-FFF2-40B4-BE49-F238E27FC236}">
                  <a16:creationId xmlns:a16="http://schemas.microsoft.com/office/drawing/2014/main" id="{1DA62404-8859-404A-A943-767DA14F51E8}"/>
                </a:ext>
              </a:extLst>
            </p:cNvPr>
            <p:cNvSpPr/>
            <p:nvPr/>
          </p:nvSpPr>
          <p:spPr>
            <a:xfrm>
              <a:off x="1837018" y="3482244"/>
              <a:ext cx="32115" cy="39053"/>
            </a:xfrm>
            <a:custGeom>
              <a:avLst/>
              <a:gdLst/>
              <a:ahLst/>
              <a:cxnLst/>
              <a:rect l="l" t="t" r="r" b="b"/>
              <a:pathLst>
                <a:path w="2057" h="2501" extrusionOk="0">
                  <a:moveTo>
                    <a:pt x="1008" y="282"/>
                  </a:moveTo>
                  <a:lnTo>
                    <a:pt x="1412" y="1573"/>
                  </a:lnTo>
                  <a:lnTo>
                    <a:pt x="645" y="1573"/>
                  </a:lnTo>
                  <a:lnTo>
                    <a:pt x="1008" y="282"/>
                  </a:lnTo>
                  <a:close/>
                  <a:moveTo>
                    <a:pt x="807" y="0"/>
                  </a:moveTo>
                  <a:lnTo>
                    <a:pt x="0" y="2500"/>
                  </a:lnTo>
                  <a:lnTo>
                    <a:pt x="363" y="2500"/>
                  </a:lnTo>
                  <a:lnTo>
                    <a:pt x="525" y="1855"/>
                  </a:lnTo>
                  <a:lnTo>
                    <a:pt x="1492" y="1855"/>
                  </a:lnTo>
                  <a:lnTo>
                    <a:pt x="1694" y="2500"/>
                  </a:lnTo>
                  <a:lnTo>
                    <a:pt x="2057" y="250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6874;p30">
              <a:extLst>
                <a:ext uri="{FF2B5EF4-FFF2-40B4-BE49-F238E27FC236}">
                  <a16:creationId xmlns:a16="http://schemas.microsoft.com/office/drawing/2014/main" id="{A36A0AE8-1F6C-5640-9BC3-2ED84FBA961E}"/>
                </a:ext>
              </a:extLst>
            </p:cNvPr>
            <p:cNvSpPr/>
            <p:nvPr/>
          </p:nvSpPr>
          <p:spPr>
            <a:xfrm>
              <a:off x="1874785" y="3482244"/>
              <a:ext cx="27103" cy="39053"/>
            </a:xfrm>
            <a:custGeom>
              <a:avLst/>
              <a:gdLst/>
              <a:ahLst/>
              <a:cxnLst/>
              <a:rect l="l" t="t" r="r" b="b"/>
              <a:pathLst>
                <a:path w="1736" h="2501" extrusionOk="0">
                  <a:moveTo>
                    <a:pt x="1" y="0"/>
                  </a:moveTo>
                  <a:lnTo>
                    <a:pt x="1" y="2500"/>
                  </a:lnTo>
                  <a:lnTo>
                    <a:pt x="324" y="2500"/>
                  </a:lnTo>
                  <a:lnTo>
                    <a:pt x="324" y="1371"/>
                  </a:lnTo>
                  <a:cubicBezTo>
                    <a:pt x="324" y="1170"/>
                    <a:pt x="324" y="968"/>
                    <a:pt x="324" y="847"/>
                  </a:cubicBezTo>
                  <a:cubicBezTo>
                    <a:pt x="283" y="686"/>
                    <a:pt x="283" y="524"/>
                    <a:pt x="283" y="363"/>
                  </a:cubicBezTo>
                  <a:lnTo>
                    <a:pt x="283" y="363"/>
                  </a:lnTo>
                  <a:lnTo>
                    <a:pt x="1291" y="2500"/>
                  </a:lnTo>
                  <a:lnTo>
                    <a:pt x="1735" y="2500"/>
                  </a:lnTo>
                  <a:lnTo>
                    <a:pt x="1735" y="0"/>
                  </a:lnTo>
                  <a:lnTo>
                    <a:pt x="1412" y="0"/>
                  </a:lnTo>
                  <a:lnTo>
                    <a:pt x="1412" y="1371"/>
                  </a:lnTo>
                  <a:cubicBezTo>
                    <a:pt x="1412" y="1492"/>
                    <a:pt x="1412" y="1654"/>
                    <a:pt x="1453" y="1775"/>
                  </a:cubicBezTo>
                  <a:cubicBezTo>
                    <a:pt x="1453" y="1936"/>
                    <a:pt x="1453" y="2057"/>
                    <a:pt x="1453" y="2137"/>
                  </a:cubicBezTo>
                  <a:lnTo>
                    <a:pt x="44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6875;p30">
              <a:extLst>
                <a:ext uri="{FF2B5EF4-FFF2-40B4-BE49-F238E27FC236}">
                  <a16:creationId xmlns:a16="http://schemas.microsoft.com/office/drawing/2014/main" id="{7A2C1A21-DCDC-0B43-8391-DDDA8125DF3A}"/>
                </a:ext>
              </a:extLst>
            </p:cNvPr>
            <p:cNvSpPr/>
            <p:nvPr/>
          </p:nvSpPr>
          <p:spPr>
            <a:xfrm>
              <a:off x="1910678" y="3481603"/>
              <a:ext cx="28977" cy="40318"/>
            </a:xfrm>
            <a:custGeom>
              <a:avLst/>
              <a:gdLst/>
              <a:ahLst/>
              <a:cxnLst/>
              <a:rect l="l" t="t" r="r" b="b"/>
              <a:pathLst>
                <a:path w="1856" h="2582" extrusionOk="0">
                  <a:moveTo>
                    <a:pt x="1090" y="1"/>
                  </a:moveTo>
                  <a:cubicBezTo>
                    <a:pt x="888" y="1"/>
                    <a:pt x="727" y="41"/>
                    <a:pt x="565" y="162"/>
                  </a:cubicBezTo>
                  <a:cubicBezTo>
                    <a:pt x="404" y="243"/>
                    <a:pt x="243" y="404"/>
                    <a:pt x="162" y="606"/>
                  </a:cubicBezTo>
                  <a:cubicBezTo>
                    <a:pt x="41" y="767"/>
                    <a:pt x="1" y="1009"/>
                    <a:pt x="1" y="1291"/>
                  </a:cubicBezTo>
                  <a:cubicBezTo>
                    <a:pt x="1" y="1695"/>
                    <a:pt x="122" y="2017"/>
                    <a:pt x="283" y="2259"/>
                  </a:cubicBezTo>
                  <a:cubicBezTo>
                    <a:pt x="485" y="2461"/>
                    <a:pt x="727" y="2582"/>
                    <a:pt x="1049" y="2582"/>
                  </a:cubicBezTo>
                  <a:cubicBezTo>
                    <a:pt x="1332" y="2582"/>
                    <a:pt x="1614" y="2501"/>
                    <a:pt x="1856" y="2340"/>
                  </a:cubicBezTo>
                  <a:lnTo>
                    <a:pt x="1856" y="1170"/>
                  </a:lnTo>
                  <a:lnTo>
                    <a:pt x="1049" y="1170"/>
                  </a:lnTo>
                  <a:lnTo>
                    <a:pt x="1090" y="1453"/>
                  </a:lnTo>
                  <a:lnTo>
                    <a:pt x="1533" y="1453"/>
                  </a:lnTo>
                  <a:lnTo>
                    <a:pt x="1533" y="2178"/>
                  </a:lnTo>
                  <a:cubicBezTo>
                    <a:pt x="1412" y="2259"/>
                    <a:pt x="1251" y="2299"/>
                    <a:pt x="1049" y="2299"/>
                  </a:cubicBezTo>
                  <a:cubicBezTo>
                    <a:pt x="848" y="2299"/>
                    <a:pt x="646" y="2219"/>
                    <a:pt x="565" y="2058"/>
                  </a:cubicBezTo>
                  <a:cubicBezTo>
                    <a:pt x="444" y="1896"/>
                    <a:pt x="364" y="1654"/>
                    <a:pt x="364" y="1291"/>
                  </a:cubicBezTo>
                  <a:cubicBezTo>
                    <a:pt x="364" y="1049"/>
                    <a:pt x="404" y="848"/>
                    <a:pt x="485" y="727"/>
                  </a:cubicBezTo>
                  <a:cubicBezTo>
                    <a:pt x="565" y="565"/>
                    <a:pt x="646" y="444"/>
                    <a:pt x="727" y="404"/>
                  </a:cubicBezTo>
                  <a:cubicBezTo>
                    <a:pt x="848" y="323"/>
                    <a:pt x="969" y="283"/>
                    <a:pt x="1090" y="283"/>
                  </a:cubicBezTo>
                  <a:cubicBezTo>
                    <a:pt x="1211" y="283"/>
                    <a:pt x="1291" y="283"/>
                    <a:pt x="1372" y="323"/>
                  </a:cubicBezTo>
                  <a:cubicBezTo>
                    <a:pt x="1453" y="364"/>
                    <a:pt x="1533" y="404"/>
                    <a:pt x="1654" y="485"/>
                  </a:cubicBezTo>
                  <a:lnTo>
                    <a:pt x="1856" y="283"/>
                  </a:lnTo>
                  <a:cubicBezTo>
                    <a:pt x="1735" y="16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6876;p30">
              <a:extLst>
                <a:ext uri="{FF2B5EF4-FFF2-40B4-BE49-F238E27FC236}">
                  <a16:creationId xmlns:a16="http://schemas.microsoft.com/office/drawing/2014/main" id="{2317C366-91FA-4743-9F2D-BCB5BC30C04E}"/>
                </a:ext>
              </a:extLst>
            </p:cNvPr>
            <p:cNvSpPr/>
            <p:nvPr/>
          </p:nvSpPr>
          <p:spPr>
            <a:xfrm>
              <a:off x="1946570" y="3481603"/>
              <a:ext cx="32755" cy="40318"/>
            </a:xfrm>
            <a:custGeom>
              <a:avLst/>
              <a:gdLst/>
              <a:ahLst/>
              <a:cxnLst/>
              <a:rect l="l" t="t" r="r" b="b"/>
              <a:pathLst>
                <a:path w="2098" h="2582" extrusionOk="0">
                  <a:moveTo>
                    <a:pt x="1049" y="283"/>
                  </a:moveTo>
                  <a:cubicBezTo>
                    <a:pt x="1493" y="283"/>
                    <a:pt x="1735" y="606"/>
                    <a:pt x="1735" y="1291"/>
                  </a:cubicBezTo>
                  <a:cubicBezTo>
                    <a:pt x="1735" y="1977"/>
                    <a:pt x="1493" y="2299"/>
                    <a:pt x="1049" y="2299"/>
                  </a:cubicBezTo>
                  <a:cubicBezTo>
                    <a:pt x="847" y="2299"/>
                    <a:pt x="646" y="2219"/>
                    <a:pt x="525" y="2058"/>
                  </a:cubicBezTo>
                  <a:cubicBezTo>
                    <a:pt x="404" y="1896"/>
                    <a:pt x="363" y="1654"/>
                    <a:pt x="363" y="1291"/>
                  </a:cubicBezTo>
                  <a:cubicBezTo>
                    <a:pt x="363" y="928"/>
                    <a:pt x="404" y="686"/>
                    <a:pt x="525" y="525"/>
                  </a:cubicBezTo>
                  <a:cubicBezTo>
                    <a:pt x="646" y="364"/>
                    <a:pt x="847" y="283"/>
                    <a:pt x="1049" y="283"/>
                  </a:cubicBezTo>
                  <a:close/>
                  <a:moveTo>
                    <a:pt x="1049" y="1"/>
                  </a:moveTo>
                  <a:cubicBezTo>
                    <a:pt x="847" y="1"/>
                    <a:pt x="646" y="41"/>
                    <a:pt x="484" y="162"/>
                  </a:cubicBezTo>
                  <a:cubicBezTo>
                    <a:pt x="323" y="243"/>
                    <a:pt x="202" y="404"/>
                    <a:pt x="121" y="606"/>
                  </a:cubicBezTo>
                  <a:cubicBezTo>
                    <a:pt x="41" y="807"/>
                    <a:pt x="0" y="1009"/>
                    <a:pt x="0" y="1291"/>
                  </a:cubicBezTo>
                  <a:cubicBezTo>
                    <a:pt x="0" y="1574"/>
                    <a:pt x="41" y="1816"/>
                    <a:pt x="121" y="1977"/>
                  </a:cubicBezTo>
                  <a:cubicBezTo>
                    <a:pt x="202" y="2178"/>
                    <a:pt x="323" y="2340"/>
                    <a:pt x="484" y="2420"/>
                  </a:cubicBezTo>
                  <a:cubicBezTo>
                    <a:pt x="646" y="2541"/>
                    <a:pt x="847" y="2582"/>
                    <a:pt x="1049" y="2582"/>
                  </a:cubicBezTo>
                  <a:cubicBezTo>
                    <a:pt x="1251" y="2582"/>
                    <a:pt x="1452" y="2541"/>
                    <a:pt x="1614" y="2420"/>
                  </a:cubicBezTo>
                  <a:cubicBezTo>
                    <a:pt x="1775" y="2340"/>
                    <a:pt x="1896" y="2178"/>
                    <a:pt x="1977" y="1977"/>
                  </a:cubicBezTo>
                  <a:cubicBezTo>
                    <a:pt x="2057" y="1775"/>
                    <a:pt x="2098" y="1574"/>
                    <a:pt x="2098" y="1291"/>
                  </a:cubicBezTo>
                  <a:cubicBezTo>
                    <a:pt x="2098" y="1009"/>
                    <a:pt x="2057" y="767"/>
                    <a:pt x="1977" y="606"/>
                  </a:cubicBezTo>
                  <a:cubicBezTo>
                    <a:pt x="1896" y="404"/>
                    <a:pt x="1775" y="243"/>
                    <a:pt x="1614" y="162"/>
                  </a:cubicBezTo>
                  <a:cubicBezTo>
                    <a:pt x="1452" y="41"/>
                    <a:pt x="1251"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6877;p30">
              <a:extLst>
                <a:ext uri="{FF2B5EF4-FFF2-40B4-BE49-F238E27FC236}">
                  <a16:creationId xmlns:a16="http://schemas.microsoft.com/office/drawing/2014/main" id="{1EAED003-30E1-3B41-A47B-2BDCA7F07B9C}"/>
                </a:ext>
              </a:extLst>
            </p:cNvPr>
            <p:cNvSpPr/>
            <p:nvPr/>
          </p:nvSpPr>
          <p:spPr>
            <a:xfrm>
              <a:off x="1988131" y="3482244"/>
              <a:ext cx="21420" cy="39053"/>
            </a:xfrm>
            <a:custGeom>
              <a:avLst/>
              <a:gdLst/>
              <a:ahLst/>
              <a:cxnLst/>
              <a:rect l="l" t="t" r="r" b="b"/>
              <a:pathLst>
                <a:path w="1372" h="2501" extrusionOk="0">
                  <a:moveTo>
                    <a:pt x="0" y="0"/>
                  </a:moveTo>
                  <a:lnTo>
                    <a:pt x="0" y="2500"/>
                  </a:lnTo>
                  <a:lnTo>
                    <a:pt x="1331" y="2500"/>
                  </a:lnTo>
                  <a:lnTo>
                    <a:pt x="1371" y="2178"/>
                  </a:lnTo>
                  <a:lnTo>
                    <a:pt x="363" y="2178"/>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6878;p30">
              <a:extLst>
                <a:ext uri="{FF2B5EF4-FFF2-40B4-BE49-F238E27FC236}">
                  <a16:creationId xmlns:a16="http://schemas.microsoft.com/office/drawing/2014/main" id="{9B05A4DC-9A00-1548-BB42-AB2175F35C24}"/>
                </a:ext>
              </a:extLst>
            </p:cNvPr>
            <p:cNvSpPr/>
            <p:nvPr/>
          </p:nvSpPr>
          <p:spPr>
            <a:xfrm>
              <a:off x="2010800" y="3482244"/>
              <a:ext cx="32115" cy="39053"/>
            </a:xfrm>
            <a:custGeom>
              <a:avLst/>
              <a:gdLst/>
              <a:ahLst/>
              <a:cxnLst/>
              <a:rect l="l" t="t" r="r" b="b"/>
              <a:pathLst>
                <a:path w="2057" h="2501" extrusionOk="0">
                  <a:moveTo>
                    <a:pt x="1008" y="282"/>
                  </a:moveTo>
                  <a:lnTo>
                    <a:pt x="1412" y="1573"/>
                  </a:lnTo>
                  <a:lnTo>
                    <a:pt x="645" y="1573"/>
                  </a:lnTo>
                  <a:lnTo>
                    <a:pt x="1008" y="282"/>
                  </a:lnTo>
                  <a:close/>
                  <a:moveTo>
                    <a:pt x="807" y="0"/>
                  </a:moveTo>
                  <a:lnTo>
                    <a:pt x="0" y="2500"/>
                  </a:lnTo>
                  <a:lnTo>
                    <a:pt x="363" y="2500"/>
                  </a:lnTo>
                  <a:lnTo>
                    <a:pt x="565" y="1855"/>
                  </a:lnTo>
                  <a:lnTo>
                    <a:pt x="1492" y="1855"/>
                  </a:lnTo>
                  <a:lnTo>
                    <a:pt x="1694" y="2500"/>
                  </a:lnTo>
                  <a:lnTo>
                    <a:pt x="2057" y="250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6879;p30">
              <a:extLst>
                <a:ext uri="{FF2B5EF4-FFF2-40B4-BE49-F238E27FC236}">
                  <a16:creationId xmlns:a16="http://schemas.microsoft.com/office/drawing/2014/main" id="{F4654D33-7C18-6843-B5E7-43552BEAF48F}"/>
                </a:ext>
              </a:extLst>
            </p:cNvPr>
            <p:cNvSpPr/>
            <p:nvPr/>
          </p:nvSpPr>
          <p:spPr>
            <a:xfrm>
              <a:off x="2234307" y="3571652"/>
              <a:ext cx="25214" cy="39069"/>
            </a:xfrm>
            <a:custGeom>
              <a:avLst/>
              <a:gdLst/>
              <a:ahLst/>
              <a:cxnLst/>
              <a:rect l="l" t="t" r="r" b="b"/>
              <a:pathLst>
                <a:path w="1615" h="2502" extrusionOk="0">
                  <a:moveTo>
                    <a:pt x="122" y="1"/>
                  </a:moveTo>
                  <a:lnTo>
                    <a:pt x="122" y="283"/>
                  </a:lnTo>
                  <a:lnTo>
                    <a:pt x="1251" y="283"/>
                  </a:lnTo>
                  <a:lnTo>
                    <a:pt x="1" y="2219"/>
                  </a:lnTo>
                  <a:lnTo>
                    <a:pt x="1" y="2501"/>
                  </a:lnTo>
                  <a:lnTo>
                    <a:pt x="1574" y="2501"/>
                  </a:lnTo>
                  <a:lnTo>
                    <a:pt x="1614" y="2219"/>
                  </a:lnTo>
                  <a:lnTo>
                    <a:pt x="364" y="2219"/>
                  </a:lnTo>
                  <a:lnTo>
                    <a:pt x="1614" y="283"/>
                  </a:lnTo>
                  <a:lnTo>
                    <a:pt x="1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6880;p30">
              <a:extLst>
                <a:ext uri="{FF2B5EF4-FFF2-40B4-BE49-F238E27FC236}">
                  <a16:creationId xmlns:a16="http://schemas.microsoft.com/office/drawing/2014/main" id="{2B9F7CA4-E833-6041-8DC0-9401E207C046}"/>
                </a:ext>
              </a:extLst>
            </p:cNvPr>
            <p:cNvSpPr/>
            <p:nvPr/>
          </p:nvSpPr>
          <p:spPr>
            <a:xfrm>
              <a:off x="2262019" y="3571652"/>
              <a:ext cx="32131" cy="39069"/>
            </a:xfrm>
            <a:custGeom>
              <a:avLst/>
              <a:gdLst/>
              <a:ahLst/>
              <a:cxnLst/>
              <a:rect l="l" t="t" r="r" b="b"/>
              <a:pathLst>
                <a:path w="2058" h="2502" extrusionOk="0">
                  <a:moveTo>
                    <a:pt x="1049" y="283"/>
                  </a:moveTo>
                  <a:lnTo>
                    <a:pt x="1412" y="1614"/>
                  </a:lnTo>
                  <a:lnTo>
                    <a:pt x="646" y="1614"/>
                  </a:lnTo>
                  <a:lnTo>
                    <a:pt x="1049" y="283"/>
                  </a:lnTo>
                  <a:close/>
                  <a:moveTo>
                    <a:pt x="807" y="1"/>
                  </a:moveTo>
                  <a:lnTo>
                    <a:pt x="0" y="2501"/>
                  </a:lnTo>
                  <a:lnTo>
                    <a:pt x="363" y="2501"/>
                  </a:lnTo>
                  <a:lnTo>
                    <a:pt x="565" y="1896"/>
                  </a:lnTo>
                  <a:lnTo>
                    <a:pt x="1493" y="1896"/>
                  </a:lnTo>
                  <a:lnTo>
                    <a:pt x="1694" y="2501"/>
                  </a:lnTo>
                  <a:lnTo>
                    <a:pt x="205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6881;p30">
              <a:extLst>
                <a:ext uri="{FF2B5EF4-FFF2-40B4-BE49-F238E27FC236}">
                  <a16:creationId xmlns:a16="http://schemas.microsoft.com/office/drawing/2014/main" id="{267C50DE-E225-4D45-B847-4762F9FA6243}"/>
                </a:ext>
              </a:extLst>
            </p:cNvPr>
            <p:cNvSpPr/>
            <p:nvPr/>
          </p:nvSpPr>
          <p:spPr>
            <a:xfrm>
              <a:off x="2297912" y="3571652"/>
              <a:ext cx="37158" cy="39069"/>
            </a:xfrm>
            <a:custGeom>
              <a:avLst/>
              <a:gdLst/>
              <a:ahLst/>
              <a:cxnLst/>
              <a:rect l="l" t="t" r="r" b="b"/>
              <a:pathLst>
                <a:path w="2380" h="2502" extrusionOk="0">
                  <a:moveTo>
                    <a:pt x="202" y="1"/>
                  </a:moveTo>
                  <a:lnTo>
                    <a:pt x="0" y="2501"/>
                  </a:lnTo>
                  <a:lnTo>
                    <a:pt x="323" y="2501"/>
                  </a:lnTo>
                  <a:lnTo>
                    <a:pt x="403" y="1412"/>
                  </a:lnTo>
                  <a:cubicBezTo>
                    <a:pt x="444" y="1009"/>
                    <a:pt x="444" y="646"/>
                    <a:pt x="444" y="364"/>
                  </a:cubicBezTo>
                  <a:lnTo>
                    <a:pt x="1008" y="2219"/>
                  </a:lnTo>
                  <a:lnTo>
                    <a:pt x="1331" y="2219"/>
                  </a:lnTo>
                  <a:lnTo>
                    <a:pt x="1896" y="364"/>
                  </a:lnTo>
                  <a:cubicBezTo>
                    <a:pt x="1896" y="606"/>
                    <a:pt x="1896" y="928"/>
                    <a:pt x="1936" y="1372"/>
                  </a:cubicBezTo>
                  <a:lnTo>
                    <a:pt x="2017" y="2501"/>
                  </a:lnTo>
                  <a:lnTo>
                    <a:pt x="2380" y="2501"/>
                  </a:lnTo>
                  <a:lnTo>
                    <a:pt x="2138" y="1"/>
                  </a:lnTo>
                  <a:lnTo>
                    <a:pt x="1694" y="1"/>
                  </a:lnTo>
                  <a:lnTo>
                    <a:pt x="1170" y="1816"/>
                  </a:lnTo>
                  <a:lnTo>
                    <a:pt x="6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6882;p30">
              <a:extLst>
                <a:ext uri="{FF2B5EF4-FFF2-40B4-BE49-F238E27FC236}">
                  <a16:creationId xmlns:a16="http://schemas.microsoft.com/office/drawing/2014/main" id="{BD88D295-8B4F-F740-9357-AB7C9C09A662}"/>
                </a:ext>
              </a:extLst>
            </p:cNvPr>
            <p:cNvSpPr/>
            <p:nvPr/>
          </p:nvSpPr>
          <p:spPr>
            <a:xfrm>
              <a:off x="2343875" y="3571652"/>
              <a:ext cx="26448" cy="39069"/>
            </a:xfrm>
            <a:custGeom>
              <a:avLst/>
              <a:gdLst/>
              <a:ahLst/>
              <a:cxnLst/>
              <a:rect l="l" t="t" r="r" b="b"/>
              <a:pathLst>
                <a:path w="1694" h="2502" extrusionOk="0">
                  <a:moveTo>
                    <a:pt x="645" y="283"/>
                  </a:moveTo>
                  <a:cubicBezTo>
                    <a:pt x="807" y="283"/>
                    <a:pt x="968" y="323"/>
                    <a:pt x="1089" y="364"/>
                  </a:cubicBezTo>
                  <a:cubicBezTo>
                    <a:pt x="1170" y="404"/>
                    <a:pt x="1210" y="525"/>
                    <a:pt x="1210" y="686"/>
                  </a:cubicBezTo>
                  <a:cubicBezTo>
                    <a:pt x="1210" y="807"/>
                    <a:pt x="1170" y="888"/>
                    <a:pt x="1089" y="969"/>
                  </a:cubicBezTo>
                  <a:cubicBezTo>
                    <a:pt x="968" y="1049"/>
                    <a:pt x="847" y="1049"/>
                    <a:pt x="726" y="1049"/>
                  </a:cubicBezTo>
                  <a:lnTo>
                    <a:pt x="363" y="1049"/>
                  </a:lnTo>
                  <a:lnTo>
                    <a:pt x="363" y="283"/>
                  </a:lnTo>
                  <a:close/>
                  <a:moveTo>
                    <a:pt x="766" y="1332"/>
                  </a:moveTo>
                  <a:cubicBezTo>
                    <a:pt x="928" y="1332"/>
                    <a:pt x="1049" y="1372"/>
                    <a:pt x="1170" y="1453"/>
                  </a:cubicBezTo>
                  <a:cubicBezTo>
                    <a:pt x="1250" y="1533"/>
                    <a:pt x="1331" y="1614"/>
                    <a:pt x="1331" y="1816"/>
                  </a:cubicBezTo>
                  <a:cubicBezTo>
                    <a:pt x="1331" y="1977"/>
                    <a:pt x="1250" y="2098"/>
                    <a:pt x="1170" y="2138"/>
                  </a:cubicBezTo>
                  <a:cubicBezTo>
                    <a:pt x="1049" y="2219"/>
                    <a:pt x="887" y="2219"/>
                    <a:pt x="686" y="2219"/>
                  </a:cubicBezTo>
                  <a:lnTo>
                    <a:pt x="363" y="2219"/>
                  </a:lnTo>
                  <a:lnTo>
                    <a:pt x="363" y="1332"/>
                  </a:lnTo>
                  <a:close/>
                  <a:moveTo>
                    <a:pt x="0" y="1"/>
                  </a:moveTo>
                  <a:lnTo>
                    <a:pt x="0" y="2501"/>
                  </a:lnTo>
                  <a:lnTo>
                    <a:pt x="686" y="2501"/>
                  </a:lnTo>
                  <a:cubicBezTo>
                    <a:pt x="1331" y="2501"/>
                    <a:pt x="1694" y="2259"/>
                    <a:pt x="1694" y="1816"/>
                  </a:cubicBezTo>
                  <a:cubicBezTo>
                    <a:pt x="1694" y="1614"/>
                    <a:pt x="1613" y="1453"/>
                    <a:pt x="1533" y="1372"/>
                  </a:cubicBezTo>
                  <a:cubicBezTo>
                    <a:pt x="1412" y="1291"/>
                    <a:pt x="1291" y="1211"/>
                    <a:pt x="1089" y="1170"/>
                  </a:cubicBezTo>
                  <a:cubicBezTo>
                    <a:pt x="1250" y="1170"/>
                    <a:pt x="1331" y="1090"/>
                    <a:pt x="1412" y="1009"/>
                  </a:cubicBezTo>
                  <a:cubicBezTo>
                    <a:pt x="1533" y="888"/>
                    <a:pt x="1573" y="767"/>
                    <a:pt x="1573" y="646"/>
                  </a:cubicBezTo>
                  <a:cubicBezTo>
                    <a:pt x="1573" y="444"/>
                    <a:pt x="1492" y="283"/>
                    <a:pt x="1331" y="162"/>
                  </a:cubicBezTo>
                  <a:cubicBezTo>
                    <a:pt x="1129" y="81"/>
                    <a:pt x="887" y="1"/>
                    <a:pt x="6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6883;p30">
              <a:extLst>
                <a:ext uri="{FF2B5EF4-FFF2-40B4-BE49-F238E27FC236}">
                  <a16:creationId xmlns:a16="http://schemas.microsoft.com/office/drawing/2014/main" id="{DDF42FC9-1E6A-AF47-BB21-E22E0A7C478C}"/>
                </a:ext>
              </a:extLst>
            </p:cNvPr>
            <p:cNvSpPr/>
            <p:nvPr/>
          </p:nvSpPr>
          <p:spPr>
            <a:xfrm>
              <a:off x="2378503" y="3571652"/>
              <a:ext cx="5043" cy="39069"/>
            </a:xfrm>
            <a:custGeom>
              <a:avLst/>
              <a:gdLst/>
              <a:ahLst/>
              <a:cxnLst/>
              <a:rect l="l" t="t" r="r" b="b"/>
              <a:pathLst>
                <a:path w="323" h="2502" extrusionOk="0">
                  <a:moveTo>
                    <a:pt x="0" y="1"/>
                  </a:moveTo>
                  <a:lnTo>
                    <a:pt x="0" y="2501"/>
                  </a:lnTo>
                  <a:lnTo>
                    <a:pt x="323" y="250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6884;p30">
              <a:extLst>
                <a:ext uri="{FF2B5EF4-FFF2-40B4-BE49-F238E27FC236}">
                  <a16:creationId xmlns:a16="http://schemas.microsoft.com/office/drawing/2014/main" id="{72BDEE20-8D77-B940-B946-96B3A73D5079}"/>
                </a:ext>
              </a:extLst>
            </p:cNvPr>
            <p:cNvSpPr/>
            <p:nvPr/>
          </p:nvSpPr>
          <p:spPr>
            <a:xfrm>
              <a:off x="2389838" y="3571652"/>
              <a:ext cx="31490" cy="39069"/>
            </a:xfrm>
            <a:custGeom>
              <a:avLst/>
              <a:gdLst/>
              <a:ahLst/>
              <a:cxnLst/>
              <a:rect l="l" t="t" r="r" b="b"/>
              <a:pathLst>
                <a:path w="2017" h="2502" extrusionOk="0">
                  <a:moveTo>
                    <a:pt x="1008" y="283"/>
                  </a:moveTo>
                  <a:lnTo>
                    <a:pt x="1371" y="1614"/>
                  </a:lnTo>
                  <a:lnTo>
                    <a:pt x="605" y="1614"/>
                  </a:lnTo>
                  <a:lnTo>
                    <a:pt x="1008" y="283"/>
                  </a:lnTo>
                  <a:close/>
                  <a:moveTo>
                    <a:pt x="766" y="1"/>
                  </a:moveTo>
                  <a:lnTo>
                    <a:pt x="0" y="2501"/>
                  </a:lnTo>
                  <a:lnTo>
                    <a:pt x="323" y="2501"/>
                  </a:lnTo>
                  <a:lnTo>
                    <a:pt x="524" y="1896"/>
                  </a:lnTo>
                  <a:lnTo>
                    <a:pt x="1452" y="189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6885;p30">
              <a:extLst>
                <a:ext uri="{FF2B5EF4-FFF2-40B4-BE49-F238E27FC236}">
                  <a16:creationId xmlns:a16="http://schemas.microsoft.com/office/drawing/2014/main" id="{FC251A1D-CFCE-534C-8BC2-EC36BB24C7EF}"/>
                </a:ext>
              </a:extLst>
            </p:cNvPr>
            <p:cNvSpPr/>
            <p:nvPr/>
          </p:nvSpPr>
          <p:spPr>
            <a:xfrm>
              <a:off x="2147424" y="3925555"/>
              <a:ext cx="19531" cy="29622"/>
            </a:xfrm>
            <a:custGeom>
              <a:avLst/>
              <a:gdLst/>
              <a:ahLst/>
              <a:cxnLst/>
              <a:rect l="l" t="t" r="r" b="b"/>
              <a:pathLst>
                <a:path w="1251" h="1897" extrusionOk="0">
                  <a:moveTo>
                    <a:pt x="484" y="243"/>
                  </a:moveTo>
                  <a:cubicBezTo>
                    <a:pt x="605" y="243"/>
                    <a:pt x="726" y="243"/>
                    <a:pt x="807" y="283"/>
                  </a:cubicBezTo>
                  <a:cubicBezTo>
                    <a:pt x="888" y="323"/>
                    <a:pt x="928" y="404"/>
                    <a:pt x="928" y="525"/>
                  </a:cubicBezTo>
                  <a:cubicBezTo>
                    <a:pt x="928" y="606"/>
                    <a:pt x="888" y="686"/>
                    <a:pt x="807" y="727"/>
                  </a:cubicBezTo>
                  <a:cubicBezTo>
                    <a:pt x="726" y="807"/>
                    <a:pt x="646" y="807"/>
                    <a:pt x="525" y="807"/>
                  </a:cubicBezTo>
                  <a:lnTo>
                    <a:pt x="242" y="807"/>
                  </a:lnTo>
                  <a:lnTo>
                    <a:pt x="242" y="243"/>
                  </a:lnTo>
                  <a:close/>
                  <a:moveTo>
                    <a:pt x="565" y="1009"/>
                  </a:moveTo>
                  <a:cubicBezTo>
                    <a:pt x="686" y="1009"/>
                    <a:pt x="807" y="1049"/>
                    <a:pt x="888" y="1090"/>
                  </a:cubicBezTo>
                  <a:cubicBezTo>
                    <a:pt x="968" y="1170"/>
                    <a:pt x="1009" y="1251"/>
                    <a:pt x="1009" y="1372"/>
                  </a:cubicBezTo>
                  <a:cubicBezTo>
                    <a:pt x="1009" y="1493"/>
                    <a:pt x="968" y="1574"/>
                    <a:pt x="847" y="1614"/>
                  </a:cubicBezTo>
                  <a:cubicBezTo>
                    <a:pt x="767" y="1695"/>
                    <a:pt x="686" y="1695"/>
                    <a:pt x="525" y="1695"/>
                  </a:cubicBezTo>
                  <a:lnTo>
                    <a:pt x="242" y="1695"/>
                  </a:lnTo>
                  <a:lnTo>
                    <a:pt x="242" y="1009"/>
                  </a:lnTo>
                  <a:close/>
                  <a:moveTo>
                    <a:pt x="0" y="1"/>
                  </a:moveTo>
                  <a:lnTo>
                    <a:pt x="0" y="1896"/>
                  </a:lnTo>
                  <a:lnTo>
                    <a:pt x="525" y="1896"/>
                  </a:lnTo>
                  <a:cubicBezTo>
                    <a:pt x="1009" y="1896"/>
                    <a:pt x="1251" y="1735"/>
                    <a:pt x="1251" y="1372"/>
                  </a:cubicBezTo>
                  <a:cubicBezTo>
                    <a:pt x="1251" y="1211"/>
                    <a:pt x="1210" y="1130"/>
                    <a:pt x="1130" y="1049"/>
                  </a:cubicBezTo>
                  <a:cubicBezTo>
                    <a:pt x="1049" y="969"/>
                    <a:pt x="968" y="928"/>
                    <a:pt x="847" y="928"/>
                  </a:cubicBezTo>
                  <a:cubicBezTo>
                    <a:pt x="928" y="888"/>
                    <a:pt x="1009" y="848"/>
                    <a:pt x="1089" y="767"/>
                  </a:cubicBezTo>
                  <a:cubicBezTo>
                    <a:pt x="1130" y="686"/>
                    <a:pt x="1170" y="606"/>
                    <a:pt x="1170" y="485"/>
                  </a:cubicBezTo>
                  <a:cubicBezTo>
                    <a:pt x="1170" y="323"/>
                    <a:pt x="1130" y="202"/>
                    <a:pt x="1009" y="122"/>
                  </a:cubicBezTo>
                  <a:cubicBezTo>
                    <a:pt x="847" y="41"/>
                    <a:pt x="686" y="1"/>
                    <a:pt x="4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6886;p30">
              <a:extLst>
                <a:ext uri="{FF2B5EF4-FFF2-40B4-BE49-F238E27FC236}">
                  <a16:creationId xmlns:a16="http://schemas.microsoft.com/office/drawing/2014/main" id="{C650161B-3B57-2347-9E27-C6012465DDDC}"/>
                </a:ext>
              </a:extLst>
            </p:cNvPr>
            <p:cNvSpPr/>
            <p:nvPr/>
          </p:nvSpPr>
          <p:spPr>
            <a:xfrm>
              <a:off x="2171342" y="3925555"/>
              <a:ext cx="25214" cy="30246"/>
            </a:xfrm>
            <a:custGeom>
              <a:avLst/>
              <a:gdLst/>
              <a:ahLst/>
              <a:cxnLst/>
              <a:rect l="l" t="t" r="r" b="b"/>
              <a:pathLst>
                <a:path w="1615" h="1937" extrusionOk="0">
                  <a:moveTo>
                    <a:pt x="808" y="202"/>
                  </a:moveTo>
                  <a:cubicBezTo>
                    <a:pt x="1171" y="202"/>
                    <a:pt x="1332" y="444"/>
                    <a:pt x="1332" y="969"/>
                  </a:cubicBezTo>
                  <a:cubicBezTo>
                    <a:pt x="1332" y="1493"/>
                    <a:pt x="1171" y="1735"/>
                    <a:pt x="808" y="1735"/>
                  </a:cubicBezTo>
                  <a:cubicBezTo>
                    <a:pt x="646" y="1735"/>
                    <a:pt x="525" y="1654"/>
                    <a:pt x="445" y="1533"/>
                  </a:cubicBezTo>
                  <a:cubicBezTo>
                    <a:pt x="324" y="1412"/>
                    <a:pt x="283" y="1251"/>
                    <a:pt x="283" y="969"/>
                  </a:cubicBezTo>
                  <a:cubicBezTo>
                    <a:pt x="283" y="686"/>
                    <a:pt x="324" y="525"/>
                    <a:pt x="445" y="404"/>
                  </a:cubicBezTo>
                  <a:cubicBezTo>
                    <a:pt x="525" y="243"/>
                    <a:pt x="646" y="202"/>
                    <a:pt x="808" y="202"/>
                  </a:cubicBezTo>
                  <a:close/>
                  <a:moveTo>
                    <a:pt x="808" y="1"/>
                  </a:moveTo>
                  <a:cubicBezTo>
                    <a:pt x="646" y="1"/>
                    <a:pt x="525" y="41"/>
                    <a:pt x="404" y="122"/>
                  </a:cubicBezTo>
                  <a:cubicBezTo>
                    <a:pt x="283" y="162"/>
                    <a:pt x="162" y="283"/>
                    <a:pt x="122" y="444"/>
                  </a:cubicBezTo>
                  <a:cubicBezTo>
                    <a:pt x="41" y="606"/>
                    <a:pt x="1" y="767"/>
                    <a:pt x="1" y="969"/>
                  </a:cubicBezTo>
                  <a:cubicBezTo>
                    <a:pt x="1" y="1170"/>
                    <a:pt x="41" y="1372"/>
                    <a:pt x="122" y="1493"/>
                  </a:cubicBezTo>
                  <a:cubicBezTo>
                    <a:pt x="162" y="1654"/>
                    <a:pt x="283" y="1775"/>
                    <a:pt x="404" y="1816"/>
                  </a:cubicBezTo>
                  <a:cubicBezTo>
                    <a:pt x="525" y="1896"/>
                    <a:pt x="646" y="1937"/>
                    <a:pt x="808" y="1937"/>
                  </a:cubicBezTo>
                  <a:cubicBezTo>
                    <a:pt x="969" y="1937"/>
                    <a:pt x="1090" y="1896"/>
                    <a:pt x="1211" y="1816"/>
                  </a:cubicBezTo>
                  <a:cubicBezTo>
                    <a:pt x="1332" y="1735"/>
                    <a:pt x="1453" y="1654"/>
                    <a:pt x="1493" y="1493"/>
                  </a:cubicBezTo>
                  <a:cubicBezTo>
                    <a:pt x="1574" y="1332"/>
                    <a:pt x="1614" y="1170"/>
                    <a:pt x="1614" y="969"/>
                  </a:cubicBezTo>
                  <a:cubicBezTo>
                    <a:pt x="1614" y="767"/>
                    <a:pt x="1574" y="565"/>
                    <a:pt x="1493" y="444"/>
                  </a:cubicBezTo>
                  <a:cubicBezTo>
                    <a:pt x="1453" y="283"/>
                    <a:pt x="1332" y="162"/>
                    <a:pt x="1211" y="81"/>
                  </a:cubicBezTo>
                  <a:cubicBezTo>
                    <a:pt x="1090" y="41"/>
                    <a:pt x="969" y="1"/>
                    <a:pt x="8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6887;p30">
              <a:extLst>
                <a:ext uri="{FF2B5EF4-FFF2-40B4-BE49-F238E27FC236}">
                  <a16:creationId xmlns:a16="http://schemas.microsoft.com/office/drawing/2014/main" id="{6E060D3C-7FAA-A14A-ABF7-F882CBB03658}"/>
                </a:ext>
              </a:extLst>
            </p:cNvPr>
            <p:cNvSpPr/>
            <p:nvPr/>
          </p:nvSpPr>
          <p:spPr>
            <a:xfrm>
              <a:off x="2197790" y="3925555"/>
              <a:ext cx="21420" cy="29622"/>
            </a:xfrm>
            <a:custGeom>
              <a:avLst/>
              <a:gdLst/>
              <a:ahLst/>
              <a:cxnLst/>
              <a:rect l="l" t="t" r="r" b="b"/>
              <a:pathLst>
                <a:path w="1372" h="1897" extrusionOk="0">
                  <a:moveTo>
                    <a:pt x="1" y="1"/>
                  </a:moveTo>
                  <a:lnTo>
                    <a:pt x="1" y="243"/>
                  </a:lnTo>
                  <a:lnTo>
                    <a:pt x="565" y="243"/>
                  </a:lnTo>
                  <a:lnTo>
                    <a:pt x="565" y="1896"/>
                  </a:lnTo>
                  <a:lnTo>
                    <a:pt x="807" y="1896"/>
                  </a:lnTo>
                  <a:lnTo>
                    <a:pt x="807"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6888;p30">
              <a:extLst>
                <a:ext uri="{FF2B5EF4-FFF2-40B4-BE49-F238E27FC236}">
                  <a16:creationId xmlns:a16="http://schemas.microsoft.com/office/drawing/2014/main" id="{E28FC4BA-4187-134B-82D8-F87A959E680B}"/>
                </a:ext>
              </a:extLst>
            </p:cNvPr>
            <p:cNvSpPr/>
            <p:nvPr/>
          </p:nvSpPr>
          <p:spPr>
            <a:xfrm>
              <a:off x="2219834" y="3925555"/>
              <a:ext cx="20796" cy="30246"/>
            </a:xfrm>
            <a:custGeom>
              <a:avLst/>
              <a:gdLst/>
              <a:ahLst/>
              <a:cxnLst/>
              <a:rect l="l" t="t" r="r" b="b"/>
              <a:pathLst>
                <a:path w="1332" h="1937" extrusionOk="0">
                  <a:moveTo>
                    <a:pt x="686" y="1"/>
                  </a:moveTo>
                  <a:cubicBezTo>
                    <a:pt x="565" y="1"/>
                    <a:pt x="444" y="1"/>
                    <a:pt x="363" y="41"/>
                  </a:cubicBezTo>
                  <a:cubicBezTo>
                    <a:pt x="283" y="81"/>
                    <a:pt x="202" y="162"/>
                    <a:pt x="162" y="243"/>
                  </a:cubicBezTo>
                  <a:cubicBezTo>
                    <a:pt x="81" y="283"/>
                    <a:pt x="81" y="404"/>
                    <a:pt x="81" y="485"/>
                  </a:cubicBezTo>
                  <a:cubicBezTo>
                    <a:pt x="81" y="606"/>
                    <a:pt x="121" y="727"/>
                    <a:pt x="202" y="807"/>
                  </a:cubicBezTo>
                  <a:cubicBezTo>
                    <a:pt x="283" y="888"/>
                    <a:pt x="444" y="969"/>
                    <a:pt x="646" y="1009"/>
                  </a:cubicBezTo>
                  <a:cubicBezTo>
                    <a:pt x="726" y="1049"/>
                    <a:pt x="807" y="1090"/>
                    <a:pt x="888" y="1130"/>
                  </a:cubicBezTo>
                  <a:cubicBezTo>
                    <a:pt x="928" y="1170"/>
                    <a:pt x="968" y="1211"/>
                    <a:pt x="1009" y="1251"/>
                  </a:cubicBezTo>
                  <a:cubicBezTo>
                    <a:pt x="1009" y="1291"/>
                    <a:pt x="1049" y="1332"/>
                    <a:pt x="1049" y="1372"/>
                  </a:cubicBezTo>
                  <a:cubicBezTo>
                    <a:pt x="1049" y="1493"/>
                    <a:pt x="1009" y="1574"/>
                    <a:pt x="928" y="1654"/>
                  </a:cubicBezTo>
                  <a:cubicBezTo>
                    <a:pt x="847" y="1695"/>
                    <a:pt x="767" y="1735"/>
                    <a:pt x="646" y="1735"/>
                  </a:cubicBezTo>
                  <a:cubicBezTo>
                    <a:pt x="525" y="1735"/>
                    <a:pt x="444" y="1695"/>
                    <a:pt x="363" y="1695"/>
                  </a:cubicBezTo>
                  <a:cubicBezTo>
                    <a:pt x="283" y="1654"/>
                    <a:pt x="202" y="1614"/>
                    <a:pt x="121" y="1533"/>
                  </a:cubicBezTo>
                  <a:lnTo>
                    <a:pt x="0" y="1695"/>
                  </a:lnTo>
                  <a:cubicBezTo>
                    <a:pt x="162" y="1856"/>
                    <a:pt x="363" y="1937"/>
                    <a:pt x="646" y="1937"/>
                  </a:cubicBezTo>
                  <a:cubicBezTo>
                    <a:pt x="767" y="1937"/>
                    <a:pt x="888" y="1937"/>
                    <a:pt x="1009" y="1856"/>
                  </a:cubicBezTo>
                  <a:cubicBezTo>
                    <a:pt x="1089" y="1816"/>
                    <a:pt x="1170" y="1775"/>
                    <a:pt x="1210" y="1695"/>
                  </a:cubicBezTo>
                  <a:cubicBezTo>
                    <a:pt x="1291" y="1574"/>
                    <a:pt x="1331" y="1493"/>
                    <a:pt x="1331" y="1372"/>
                  </a:cubicBezTo>
                  <a:cubicBezTo>
                    <a:pt x="1331" y="1251"/>
                    <a:pt x="1291" y="1170"/>
                    <a:pt x="1251" y="1090"/>
                  </a:cubicBezTo>
                  <a:cubicBezTo>
                    <a:pt x="1210" y="1009"/>
                    <a:pt x="1130" y="969"/>
                    <a:pt x="1049" y="928"/>
                  </a:cubicBezTo>
                  <a:cubicBezTo>
                    <a:pt x="968" y="888"/>
                    <a:pt x="888" y="848"/>
                    <a:pt x="767" y="807"/>
                  </a:cubicBezTo>
                  <a:cubicBezTo>
                    <a:pt x="646" y="767"/>
                    <a:pt x="565" y="727"/>
                    <a:pt x="484" y="727"/>
                  </a:cubicBezTo>
                  <a:cubicBezTo>
                    <a:pt x="444" y="686"/>
                    <a:pt x="404" y="646"/>
                    <a:pt x="363" y="606"/>
                  </a:cubicBezTo>
                  <a:cubicBezTo>
                    <a:pt x="363" y="565"/>
                    <a:pt x="323" y="525"/>
                    <a:pt x="323" y="485"/>
                  </a:cubicBezTo>
                  <a:cubicBezTo>
                    <a:pt x="323" y="364"/>
                    <a:pt x="363" y="323"/>
                    <a:pt x="444" y="283"/>
                  </a:cubicBezTo>
                  <a:cubicBezTo>
                    <a:pt x="484" y="243"/>
                    <a:pt x="565" y="202"/>
                    <a:pt x="686" y="202"/>
                  </a:cubicBezTo>
                  <a:cubicBezTo>
                    <a:pt x="767" y="202"/>
                    <a:pt x="847" y="202"/>
                    <a:pt x="888" y="243"/>
                  </a:cubicBezTo>
                  <a:cubicBezTo>
                    <a:pt x="968" y="283"/>
                    <a:pt x="1049" y="323"/>
                    <a:pt x="1089" y="364"/>
                  </a:cubicBezTo>
                  <a:lnTo>
                    <a:pt x="1251" y="202"/>
                  </a:lnTo>
                  <a:cubicBezTo>
                    <a:pt x="1170" y="122"/>
                    <a:pt x="1089" y="81"/>
                    <a:pt x="1009" y="41"/>
                  </a:cubicBezTo>
                  <a:cubicBezTo>
                    <a:pt x="888" y="1"/>
                    <a:pt x="807" y="1"/>
                    <a:pt x="6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6889;p30">
              <a:extLst>
                <a:ext uri="{FF2B5EF4-FFF2-40B4-BE49-F238E27FC236}">
                  <a16:creationId xmlns:a16="http://schemas.microsoft.com/office/drawing/2014/main" id="{9C47B6BF-F6DE-3C4B-B559-FAE425A99722}"/>
                </a:ext>
              </a:extLst>
            </p:cNvPr>
            <p:cNvSpPr/>
            <p:nvPr/>
          </p:nvSpPr>
          <p:spPr>
            <a:xfrm>
              <a:off x="2242503" y="3925555"/>
              <a:ext cx="33380" cy="29622"/>
            </a:xfrm>
            <a:custGeom>
              <a:avLst/>
              <a:gdLst/>
              <a:ahLst/>
              <a:cxnLst/>
              <a:rect l="l" t="t" r="r" b="b"/>
              <a:pathLst>
                <a:path w="2138" h="1897" extrusionOk="0">
                  <a:moveTo>
                    <a:pt x="0" y="1"/>
                  </a:moveTo>
                  <a:lnTo>
                    <a:pt x="403" y="1896"/>
                  </a:lnTo>
                  <a:lnTo>
                    <a:pt x="726" y="1896"/>
                  </a:lnTo>
                  <a:lnTo>
                    <a:pt x="1089" y="323"/>
                  </a:lnTo>
                  <a:lnTo>
                    <a:pt x="1412" y="1896"/>
                  </a:lnTo>
                  <a:lnTo>
                    <a:pt x="1775" y="1896"/>
                  </a:lnTo>
                  <a:lnTo>
                    <a:pt x="2138" y="1"/>
                  </a:lnTo>
                  <a:lnTo>
                    <a:pt x="1896" y="1"/>
                  </a:lnTo>
                  <a:lnTo>
                    <a:pt x="1573" y="1695"/>
                  </a:lnTo>
                  <a:lnTo>
                    <a:pt x="1210" y="1"/>
                  </a:lnTo>
                  <a:lnTo>
                    <a:pt x="928" y="1"/>
                  </a:lnTo>
                  <a:lnTo>
                    <a:pt x="565" y="1695"/>
                  </a:lnTo>
                  <a:lnTo>
                    <a:pt x="2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6890;p30">
              <a:extLst>
                <a:ext uri="{FF2B5EF4-FFF2-40B4-BE49-F238E27FC236}">
                  <a16:creationId xmlns:a16="http://schemas.microsoft.com/office/drawing/2014/main" id="{2997D75A-9F21-0D4B-9ED4-B10372063402}"/>
                </a:ext>
              </a:extLst>
            </p:cNvPr>
            <p:cNvSpPr/>
            <p:nvPr/>
          </p:nvSpPr>
          <p:spPr>
            <a:xfrm>
              <a:off x="2277132" y="3925555"/>
              <a:ext cx="24574" cy="29622"/>
            </a:xfrm>
            <a:custGeom>
              <a:avLst/>
              <a:gdLst/>
              <a:ahLst/>
              <a:cxnLst/>
              <a:rect l="l" t="t" r="r" b="b"/>
              <a:pathLst>
                <a:path w="1574" h="1897" extrusionOk="0">
                  <a:moveTo>
                    <a:pt x="767" y="243"/>
                  </a:moveTo>
                  <a:lnTo>
                    <a:pt x="1089" y="1211"/>
                  </a:lnTo>
                  <a:lnTo>
                    <a:pt x="484" y="1211"/>
                  </a:lnTo>
                  <a:lnTo>
                    <a:pt x="767" y="243"/>
                  </a:lnTo>
                  <a:close/>
                  <a:moveTo>
                    <a:pt x="605" y="1"/>
                  </a:moveTo>
                  <a:lnTo>
                    <a:pt x="0" y="1896"/>
                  </a:lnTo>
                  <a:lnTo>
                    <a:pt x="283" y="1896"/>
                  </a:lnTo>
                  <a:lnTo>
                    <a:pt x="404" y="1453"/>
                  </a:lnTo>
                  <a:lnTo>
                    <a:pt x="1129" y="1453"/>
                  </a:lnTo>
                  <a:lnTo>
                    <a:pt x="1291" y="1896"/>
                  </a:lnTo>
                  <a:lnTo>
                    <a:pt x="1573" y="1896"/>
                  </a:lnTo>
                  <a:lnTo>
                    <a:pt x="9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6891;p30">
              <a:extLst>
                <a:ext uri="{FF2B5EF4-FFF2-40B4-BE49-F238E27FC236}">
                  <a16:creationId xmlns:a16="http://schemas.microsoft.com/office/drawing/2014/main" id="{C1756B4C-4A6A-834F-88E3-94A095007528}"/>
                </a:ext>
              </a:extLst>
            </p:cNvPr>
            <p:cNvSpPr/>
            <p:nvPr/>
          </p:nvSpPr>
          <p:spPr>
            <a:xfrm>
              <a:off x="2306093" y="3925555"/>
              <a:ext cx="20796" cy="29622"/>
            </a:xfrm>
            <a:custGeom>
              <a:avLst/>
              <a:gdLst/>
              <a:ahLst/>
              <a:cxnLst/>
              <a:rect l="l" t="t" r="r" b="b"/>
              <a:pathLst>
                <a:path w="1332" h="1897" extrusionOk="0">
                  <a:moveTo>
                    <a:pt x="0" y="1"/>
                  </a:moveTo>
                  <a:lnTo>
                    <a:pt x="0" y="1896"/>
                  </a:lnTo>
                  <a:lnTo>
                    <a:pt x="242" y="1896"/>
                  </a:lnTo>
                  <a:lnTo>
                    <a:pt x="242" y="1049"/>
                  </a:lnTo>
                  <a:cubicBezTo>
                    <a:pt x="242" y="888"/>
                    <a:pt x="242" y="767"/>
                    <a:pt x="202" y="646"/>
                  </a:cubicBezTo>
                  <a:cubicBezTo>
                    <a:pt x="202" y="565"/>
                    <a:pt x="202" y="444"/>
                    <a:pt x="202" y="323"/>
                  </a:cubicBezTo>
                  <a:lnTo>
                    <a:pt x="968" y="1896"/>
                  </a:lnTo>
                  <a:lnTo>
                    <a:pt x="1331" y="1896"/>
                  </a:lnTo>
                  <a:lnTo>
                    <a:pt x="1331" y="1"/>
                  </a:lnTo>
                  <a:lnTo>
                    <a:pt x="1089" y="1"/>
                  </a:lnTo>
                  <a:lnTo>
                    <a:pt x="1089" y="1049"/>
                  </a:lnTo>
                  <a:cubicBezTo>
                    <a:pt x="1089" y="1170"/>
                    <a:pt x="1089" y="1251"/>
                    <a:pt x="1089" y="1372"/>
                  </a:cubicBezTo>
                  <a:cubicBezTo>
                    <a:pt x="1089" y="1493"/>
                    <a:pt x="1089" y="1574"/>
                    <a:pt x="1089" y="161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6892;p30">
              <a:extLst>
                <a:ext uri="{FF2B5EF4-FFF2-40B4-BE49-F238E27FC236}">
                  <a16:creationId xmlns:a16="http://schemas.microsoft.com/office/drawing/2014/main" id="{43573201-80C0-F540-BD54-183DC4380DE8}"/>
                </a:ext>
              </a:extLst>
            </p:cNvPr>
            <p:cNvSpPr/>
            <p:nvPr/>
          </p:nvSpPr>
          <p:spPr>
            <a:xfrm>
              <a:off x="2331275" y="3925555"/>
              <a:ext cx="23950" cy="29622"/>
            </a:xfrm>
            <a:custGeom>
              <a:avLst/>
              <a:gdLst/>
              <a:ahLst/>
              <a:cxnLst/>
              <a:rect l="l" t="t" r="r" b="b"/>
              <a:pathLst>
                <a:path w="1534" h="1897" extrusionOk="0">
                  <a:moveTo>
                    <a:pt x="767" y="243"/>
                  </a:moveTo>
                  <a:lnTo>
                    <a:pt x="1049" y="1211"/>
                  </a:lnTo>
                  <a:lnTo>
                    <a:pt x="485" y="1211"/>
                  </a:lnTo>
                  <a:lnTo>
                    <a:pt x="767" y="243"/>
                  </a:lnTo>
                  <a:close/>
                  <a:moveTo>
                    <a:pt x="605" y="1"/>
                  </a:moveTo>
                  <a:lnTo>
                    <a:pt x="1" y="1896"/>
                  </a:lnTo>
                  <a:lnTo>
                    <a:pt x="243" y="1896"/>
                  </a:lnTo>
                  <a:lnTo>
                    <a:pt x="404" y="1453"/>
                  </a:lnTo>
                  <a:lnTo>
                    <a:pt x="1130" y="1453"/>
                  </a:lnTo>
                  <a:lnTo>
                    <a:pt x="125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6893;p30">
              <a:extLst>
                <a:ext uri="{FF2B5EF4-FFF2-40B4-BE49-F238E27FC236}">
                  <a16:creationId xmlns:a16="http://schemas.microsoft.com/office/drawing/2014/main" id="{700947E5-9F8A-8B44-A3A6-92E291E877B8}"/>
                </a:ext>
              </a:extLst>
            </p:cNvPr>
            <p:cNvSpPr/>
            <p:nvPr/>
          </p:nvSpPr>
          <p:spPr>
            <a:xfrm>
              <a:off x="1831975" y="3860068"/>
              <a:ext cx="20171" cy="29606"/>
            </a:xfrm>
            <a:custGeom>
              <a:avLst/>
              <a:gdLst/>
              <a:ahLst/>
              <a:cxnLst/>
              <a:rect l="l" t="t" r="r" b="b"/>
              <a:pathLst>
                <a:path w="1292" h="1896" extrusionOk="0">
                  <a:moveTo>
                    <a:pt x="1" y="1"/>
                  </a:moveTo>
                  <a:lnTo>
                    <a:pt x="1" y="1896"/>
                  </a:lnTo>
                  <a:lnTo>
                    <a:pt x="243" y="1896"/>
                  </a:lnTo>
                  <a:lnTo>
                    <a:pt x="243" y="1009"/>
                  </a:lnTo>
                  <a:cubicBezTo>
                    <a:pt x="243" y="847"/>
                    <a:pt x="243" y="726"/>
                    <a:pt x="202" y="605"/>
                  </a:cubicBezTo>
                  <a:cubicBezTo>
                    <a:pt x="202" y="525"/>
                    <a:pt x="202" y="404"/>
                    <a:pt x="202" y="283"/>
                  </a:cubicBezTo>
                  <a:lnTo>
                    <a:pt x="968" y="1896"/>
                  </a:lnTo>
                  <a:lnTo>
                    <a:pt x="1291" y="1896"/>
                  </a:lnTo>
                  <a:lnTo>
                    <a:pt x="1291" y="1"/>
                  </a:lnTo>
                  <a:lnTo>
                    <a:pt x="1049" y="1"/>
                  </a:lnTo>
                  <a:lnTo>
                    <a:pt x="1049" y="1009"/>
                  </a:lnTo>
                  <a:cubicBezTo>
                    <a:pt x="1049" y="1130"/>
                    <a:pt x="1089" y="1210"/>
                    <a:pt x="1089" y="1331"/>
                  </a:cubicBezTo>
                  <a:cubicBezTo>
                    <a:pt x="1089" y="1452"/>
                    <a:pt x="1089" y="1533"/>
                    <a:pt x="1089" y="161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6894;p30">
              <a:extLst>
                <a:ext uri="{FF2B5EF4-FFF2-40B4-BE49-F238E27FC236}">
                  <a16:creationId xmlns:a16="http://schemas.microsoft.com/office/drawing/2014/main" id="{52A6284B-A224-0E4E-9B1E-9617589BA5DF}"/>
                </a:ext>
              </a:extLst>
            </p:cNvPr>
            <p:cNvSpPr/>
            <p:nvPr/>
          </p:nvSpPr>
          <p:spPr>
            <a:xfrm>
              <a:off x="1857158" y="3860068"/>
              <a:ext cx="23950" cy="29606"/>
            </a:xfrm>
            <a:custGeom>
              <a:avLst/>
              <a:gdLst/>
              <a:ahLst/>
              <a:cxnLst/>
              <a:rect l="l" t="t" r="r" b="b"/>
              <a:pathLst>
                <a:path w="1534" h="1896" extrusionOk="0">
                  <a:moveTo>
                    <a:pt x="767" y="202"/>
                  </a:moveTo>
                  <a:lnTo>
                    <a:pt x="1049" y="1210"/>
                  </a:lnTo>
                  <a:lnTo>
                    <a:pt x="444" y="1210"/>
                  </a:lnTo>
                  <a:lnTo>
                    <a:pt x="767" y="202"/>
                  </a:lnTo>
                  <a:close/>
                  <a:moveTo>
                    <a:pt x="606" y="1"/>
                  </a:moveTo>
                  <a:lnTo>
                    <a:pt x="1" y="1896"/>
                  </a:lnTo>
                  <a:lnTo>
                    <a:pt x="243" y="1896"/>
                  </a:lnTo>
                  <a:lnTo>
                    <a:pt x="404" y="1412"/>
                  </a:lnTo>
                  <a:lnTo>
                    <a:pt x="1130" y="1412"/>
                  </a:lnTo>
                  <a:lnTo>
                    <a:pt x="125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6895;p30">
              <a:extLst>
                <a:ext uri="{FF2B5EF4-FFF2-40B4-BE49-F238E27FC236}">
                  <a16:creationId xmlns:a16="http://schemas.microsoft.com/office/drawing/2014/main" id="{B7F42829-04C8-5849-B9AC-272C928ABE55}"/>
                </a:ext>
              </a:extLst>
            </p:cNvPr>
            <p:cNvSpPr/>
            <p:nvPr/>
          </p:nvSpPr>
          <p:spPr>
            <a:xfrm>
              <a:off x="1884230" y="3860068"/>
              <a:ext cx="27728" cy="29606"/>
            </a:xfrm>
            <a:custGeom>
              <a:avLst/>
              <a:gdLst/>
              <a:ahLst/>
              <a:cxnLst/>
              <a:rect l="l" t="t" r="r" b="b"/>
              <a:pathLst>
                <a:path w="1776" h="1896" extrusionOk="0">
                  <a:moveTo>
                    <a:pt x="122" y="1"/>
                  </a:moveTo>
                  <a:lnTo>
                    <a:pt x="1" y="1896"/>
                  </a:lnTo>
                  <a:lnTo>
                    <a:pt x="243" y="1896"/>
                  </a:lnTo>
                  <a:lnTo>
                    <a:pt x="283" y="1049"/>
                  </a:lnTo>
                  <a:cubicBezTo>
                    <a:pt x="324" y="726"/>
                    <a:pt x="324" y="484"/>
                    <a:pt x="324" y="242"/>
                  </a:cubicBezTo>
                  <a:lnTo>
                    <a:pt x="767" y="1654"/>
                  </a:lnTo>
                  <a:lnTo>
                    <a:pt x="1009" y="1654"/>
                  </a:lnTo>
                  <a:lnTo>
                    <a:pt x="1412" y="242"/>
                  </a:lnTo>
                  <a:cubicBezTo>
                    <a:pt x="1412" y="444"/>
                    <a:pt x="1412" y="686"/>
                    <a:pt x="1453" y="1009"/>
                  </a:cubicBezTo>
                  <a:lnTo>
                    <a:pt x="1533" y="1896"/>
                  </a:lnTo>
                  <a:lnTo>
                    <a:pt x="1775" y="1896"/>
                  </a:lnTo>
                  <a:lnTo>
                    <a:pt x="1614" y="1"/>
                  </a:lnTo>
                  <a:lnTo>
                    <a:pt x="1251" y="1"/>
                  </a:lnTo>
                  <a:lnTo>
                    <a:pt x="888" y="1372"/>
                  </a:lnTo>
                  <a:lnTo>
                    <a:pt x="48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6896;p30">
              <a:extLst>
                <a:ext uri="{FF2B5EF4-FFF2-40B4-BE49-F238E27FC236}">
                  <a16:creationId xmlns:a16="http://schemas.microsoft.com/office/drawing/2014/main" id="{606C4366-8A0E-C140-BE18-150AC5A8A1B2}"/>
                </a:ext>
              </a:extLst>
            </p:cNvPr>
            <p:cNvSpPr/>
            <p:nvPr/>
          </p:nvSpPr>
          <p:spPr>
            <a:xfrm>
              <a:off x="1918874" y="3860068"/>
              <a:ext cx="4418" cy="29606"/>
            </a:xfrm>
            <a:custGeom>
              <a:avLst/>
              <a:gdLst/>
              <a:ahLst/>
              <a:cxnLst/>
              <a:rect l="l" t="t" r="r" b="b"/>
              <a:pathLst>
                <a:path w="283" h="1896" extrusionOk="0">
                  <a:moveTo>
                    <a:pt x="0" y="1"/>
                  </a:moveTo>
                  <a:lnTo>
                    <a:pt x="0" y="1896"/>
                  </a:lnTo>
                  <a:lnTo>
                    <a:pt x="282" y="1896"/>
                  </a:lnTo>
                  <a:lnTo>
                    <a:pt x="2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6897;p30">
              <a:extLst>
                <a:ext uri="{FF2B5EF4-FFF2-40B4-BE49-F238E27FC236}">
                  <a16:creationId xmlns:a16="http://schemas.microsoft.com/office/drawing/2014/main" id="{EED1BA81-1B48-3A47-A522-844504B34BF1}"/>
                </a:ext>
              </a:extLst>
            </p:cNvPr>
            <p:cNvSpPr/>
            <p:nvPr/>
          </p:nvSpPr>
          <p:spPr>
            <a:xfrm>
              <a:off x="1931458" y="3860068"/>
              <a:ext cx="20171" cy="29606"/>
            </a:xfrm>
            <a:custGeom>
              <a:avLst/>
              <a:gdLst/>
              <a:ahLst/>
              <a:cxnLst/>
              <a:rect l="l" t="t" r="r" b="b"/>
              <a:pathLst>
                <a:path w="1292" h="1896" extrusionOk="0">
                  <a:moveTo>
                    <a:pt x="485" y="202"/>
                  </a:moveTo>
                  <a:cubicBezTo>
                    <a:pt x="646" y="202"/>
                    <a:pt x="727" y="202"/>
                    <a:pt x="807" y="242"/>
                  </a:cubicBezTo>
                  <a:cubicBezTo>
                    <a:pt x="888" y="283"/>
                    <a:pt x="928" y="363"/>
                    <a:pt x="928" y="484"/>
                  </a:cubicBezTo>
                  <a:cubicBezTo>
                    <a:pt x="928" y="565"/>
                    <a:pt x="888" y="646"/>
                    <a:pt x="807" y="726"/>
                  </a:cubicBezTo>
                  <a:cubicBezTo>
                    <a:pt x="767" y="767"/>
                    <a:pt x="646" y="807"/>
                    <a:pt x="565" y="807"/>
                  </a:cubicBezTo>
                  <a:lnTo>
                    <a:pt x="283" y="807"/>
                  </a:lnTo>
                  <a:lnTo>
                    <a:pt x="283" y="202"/>
                  </a:lnTo>
                  <a:close/>
                  <a:moveTo>
                    <a:pt x="565" y="1009"/>
                  </a:moveTo>
                  <a:cubicBezTo>
                    <a:pt x="686" y="1009"/>
                    <a:pt x="807" y="1009"/>
                    <a:pt x="888" y="1089"/>
                  </a:cubicBezTo>
                  <a:cubicBezTo>
                    <a:pt x="968" y="1130"/>
                    <a:pt x="1009" y="1210"/>
                    <a:pt x="1009" y="1331"/>
                  </a:cubicBezTo>
                  <a:cubicBezTo>
                    <a:pt x="1009" y="1452"/>
                    <a:pt x="968" y="1573"/>
                    <a:pt x="888" y="1614"/>
                  </a:cubicBezTo>
                  <a:cubicBezTo>
                    <a:pt x="807" y="1654"/>
                    <a:pt x="686" y="1654"/>
                    <a:pt x="525" y="1654"/>
                  </a:cubicBezTo>
                  <a:lnTo>
                    <a:pt x="283" y="1654"/>
                  </a:lnTo>
                  <a:lnTo>
                    <a:pt x="283" y="1009"/>
                  </a:lnTo>
                  <a:close/>
                  <a:moveTo>
                    <a:pt x="1" y="1"/>
                  </a:moveTo>
                  <a:lnTo>
                    <a:pt x="1" y="1896"/>
                  </a:lnTo>
                  <a:lnTo>
                    <a:pt x="525" y="1896"/>
                  </a:lnTo>
                  <a:cubicBezTo>
                    <a:pt x="1049" y="1896"/>
                    <a:pt x="1291" y="1694"/>
                    <a:pt x="1291" y="1331"/>
                  </a:cubicBezTo>
                  <a:cubicBezTo>
                    <a:pt x="1291" y="1210"/>
                    <a:pt x="1251" y="1089"/>
                    <a:pt x="1170" y="1009"/>
                  </a:cubicBezTo>
                  <a:cubicBezTo>
                    <a:pt x="1089" y="968"/>
                    <a:pt x="968" y="888"/>
                    <a:pt x="847" y="888"/>
                  </a:cubicBezTo>
                  <a:cubicBezTo>
                    <a:pt x="928" y="847"/>
                    <a:pt x="1009" y="807"/>
                    <a:pt x="1089" y="726"/>
                  </a:cubicBezTo>
                  <a:cubicBezTo>
                    <a:pt x="1170" y="686"/>
                    <a:pt x="1210" y="565"/>
                    <a:pt x="1210" y="484"/>
                  </a:cubicBezTo>
                  <a:cubicBezTo>
                    <a:pt x="1210" y="323"/>
                    <a:pt x="1130" y="202"/>
                    <a:pt x="1009" y="122"/>
                  </a:cubicBezTo>
                  <a:cubicBezTo>
                    <a:pt x="888" y="41"/>
                    <a:pt x="686" y="1"/>
                    <a:pt x="4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6898;p30">
              <a:extLst>
                <a:ext uri="{FF2B5EF4-FFF2-40B4-BE49-F238E27FC236}">
                  <a16:creationId xmlns:a16="http://schemas.microsoft.com/office/drawing/2014/main" id="{33A84946-B797-A849-96B8-544A63869650}"/>
                </a:ext>
              </a:extLst>
            </p:cNvPr>
            <p:cNvSpPr/>
            <p:nvPr/>
          </p:nvSpPr>
          <p:spPr>
            <a:xfrm>
              <a:off x="1957905" y="3860068"/>
              <a:ext cx="3794" cy="29606"/>
            </a:xfrm>
            <a:custGeom>
              <a:avLst/>
              <a:gdLst/>
              <a:ahLst/>
              <a:cxnLst/>
              <a:rect l="l" t="t" r="r" b="b"/>
              <a:pathLst>
                <a:path w="243" h="1896" extrusionOk="0">
                  <a:moveTo>
                    <a:pt x="0" y="1"/>
                  </a:moveTo>
                  <a:lnTo>
                    <a:pt x="0" y="1896"/>
                  </a:lnTo>
                  <a:lnTo>
                    <a:pt x="242" y="1896"/>
                  </a:lnTo>
                  <a:lnTo>
                    <a:pt x="24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6899;p30">
              <a:extLst>
                <a:ext uri="{FF2B5EF4-FFF2-40B4-BE49-F238E27FC236}">
                  <a16:creationId xmlns:a16="http://schemas.microsoft.com/office/drawing/2014/main" id="{32C81F47-FDFA-E342-AE05-25AAD31FF769}"/>
                </a:ext>
              </a:extLst>
            </p:cNvPr>
            <p:cNvSpPr/>
            <p:nvPr/>
          </p:nvSpPr>
          <p:spPr>
            <a:xfrm>
              <a:off x="1966086" y="3860068"/>
              <a:ext cx="23950" cy="29606"/>
            </a:xfrm>
            <a:custGeom>
              <a:avLst/>
              <a:gdLst/>
              <a:ahLst/>
              <a:cxnLst/>
              <a:rect l="l" t="t" r="r" b="b"/>
              <a:pathLst>
                <a:path w="1534" h="1896" extrusionOk="0">
                  <a:moveTo>
                    <a:pt x="767" y="202"/>
                  </a:moveTo>
                  <a:lnTo>
                    <a:pt x="1090" y="1210"/>
                  </a:lnTo>
                  <a:lnTo>
                    <a:pt x="485" y="1210"/>
                  </a:lnTo>
                  <a:lnTo>
                    <a:pt x="767" y="202"/>
                  </a:lnTo>
                  <a:close/>
                  <a:moveTo>
                    <a:pt x="606" y="1"/>
                  </a:moveTo>
                  <a:lnTo>
                    <a:pt x="1" y="1896"/>
                  </a:lnTo>
                  <a:lnTo>
                    <a:pt x="283" y="1896"/>
                  </a:lnTo>
                  <a:lnTo>
                    <a:pt x="404" y="1412"/>
                  </a:lnTo>
                  <a:lnTo>
                    <a:pt x="1130" y="1412"/>
                  </a:lnTo>
                  <a:lnTo>
                    <a:pt x="129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6900;p30">
              <a:extLst>
                <a:ext uri="{FF2B5EF4-FFF2-40B4-BE49-F238E27FC236}">
                  <a16:creationId xmlns:a16="http://schemas.microsoft.com/office/drawing/2014/main" id="{8C9B8060-6A9F-2E45-A71D-A522AFA096FB}"/>
                </a:ext>
              </a:extLst>
            </p:cNvPr>
            <p:cNvSpPr/>
            <p:nvPr/>
          </p:nvSpPr>
          <p:spPr>
            <a:xfrm>
              <a:off x="2367793" y="3776952"/>
              <a:ext cx="17642" cy="26452"/>
            </a:xfrm>
            <a:custGeom>
              <a:avLst/>
              <a:gdLst/>
              <a:ahLst/>
              <a:cxnLst/>
              <a:rect l="l" t="t" r="r" b="b"/>
              <a:pathLst>
                <a:path w="1130" h="1694" extrusionOk="0">
                  <a:moveTo>
                    <a:pt x="81" y="0"/>
                  </a:moveTo>
                  <a:lnTo>
                    <a:pt x="81" y="202"/>
                  </a:lnTo>
                  <a:lnTo>
                    <a:pt x="848" y="202"/>
                  </a:lnTo>
                  <a:lnTo>
                    <a:pt x="1" y="1492"/>
                  </a:lnTo>
                  <a:lnTo>
                    <a:pt x="1" y="1694"/>
                  </a:lnTo>
                  <a:lnTo>
                    <a:pt x="1090" y="1694"/>
                  </a:lnTo>
                  <a:lnTo>
                    <a:pt x="1130" y="1492"/>
                  </a:lnTo>
                  <a:lnTo>
                    <a:pt x="283" y="1492"/>
                  </a:lnTo>
                  <a:lnTo>
                    <a:pt x="1130" y="161"/>
                  </a:lnTo>
                  <a:lnTo>
                    <a:pt x="11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6901;p30">
              <a:extLst>
                <a:ext uri="{FF2B5EF4-FFF2-40B4-BE49-F238E27FC236}">
                  <a16:creationId xmlns:a16="http://schemas.microsoft.com/office/drawing/2014/main" id="{B5514DEB-9D04-1B47-93E9-F8A6E494E1EF}"/>
                </a:ext>
              </a:extLst>
            </p:cNvPr>
            <p:cNvSpPr/>
            <p:nvPr/>
          </p:nvSpPr>
          <p:spPr>
            <a:xfrm>
              <a:off x="2390462" y="3776952"/>
              <a:ext cx="3794" cy="26452"/>
            </a:xfrm>
            <a:custGeom>
              <a:avLst/>
              <a:gdLst/>
              <a:ahLst/>
              <a:cxnLst/>
              <a:rect l="l" t="t" r="r" b="b"/>
              <a:pathLst>
                <a:path w="243" h="1694" extrusionOk="0">
                  <a:moveTo>
                    <a:pt x="0" y="0"/>
                  </a:moveTo>
                  <a:lnTo>
                    <a:pt x="0" y="1694"/>
                  </a:lnTo>
                  <a:lnTo>
                    <a:pt x="242" y="1694"/>
                  </a:lnTo>
                  <a:lnTo>
                    <a:pt x="24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6902;p30">
              <a:extLst>
                <a:ext uri="{FF2B5EF4-FFF2-40B4-BE49-F238E27FC236}">
                  <a16:creationId xmlns:a16="http://schemas.microsoft.com/office/drawing/2014/main" id="{4988E5DF-BFD3-CF4E-B860-3F9708B0E789}"/>
                </a:ext>
              </a:extLst>
            </p:cNvPr>
            <p:cNvSpPr/>
            <p:nvPr/>
          </p:nvSpPr>
          <p:spPr>
            <a:xfrm>
              <a:off x="2400532" y="3776952"/>
              <a:ext cx="25199" cy="26452"/>
            </a:xfrm>
            <a:custGeom>
              <a:avLst/>
              <a:gdLst/>
              <a:ahLst/>
              <a:cxnLst/>
              <a:rect l="l" t="t" r="r" b="b"/>
              <a:pathLst>
                <a:path w="1614" h="1694" extrusionOk="0">
                  <a:moveTo>
                    <a:pt x="162" y="0"/>
                  </a:moveTo>
                  <a:lnTo>
                    <a:pt x="1" y="1694"/>
                  </a:lnTo>
                  <a:lnTo>
                    <a:pt x="243" y="1694"/>
                  </a:lnTo>
                  <a:lnTo>
                    <a:pt x="283" y="928"/>
                  </a:lnTo>
                  <a:cubicBezTo>
                    <a:pt x="323" y="686"/>
                    <a:pt x="323" y="444"/>
                    <a:pt x="323" y="242"/>
                  </a:cubicBezTo>
                  <a:lnTo>
                    <a:pt x="727" y="1492"/>
                  </a:lnTo>
                  <a:lnTo>
                    <a:pt x="928" y="1492"/>
                  </a:lnTo>
                  <a:lnTo>
                    <a:pt x="1291" y="242"/>
                  </a:lnTo>
                  <a:cubicBezTo>
                    <a:pt x="1291" y="403"/>
                    <a:pt x="1332" y="605"/>
                    <a:pt x="1332" y="928"/>
                  </a:cubicBezTo>
                  <a:lnTo>
                    <a:pt x="1412" y="1694"/>
                  </a:lnTo>
                  <a:lnTo>
                    <a:pt x="1614" y="1694"/>
                  </a:lnTo>
                  <a:lnTo>
                    <a:pt x="1493" y="0"/>
                  </a:lnTo>
                  <a:lnTo>
                    <a:pt x="1170" y="0"/>
                  </a:lnTo>
                  <a:lnTo>
                    <a:pt x="848" y="1210"/>
                  </a:lnTo>
                  <a:lnTo>
                    <a:pt x="4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6903;p30">
              <a:extLst>
                <a:ext uri="{FF2B5EF4-FFF2-40B4-BE49-F238E27FC236}">
                  <a16:creationId xmlns:a16="http://schemas.microsoft.com/office/drawing/2014/main" id="{7E289ABA-773E-EF41-9D6C-FABCCC7916D2}"/>
                </a:ext>
              </a:extLst>
            </p:cNvPr>
            <p:cNvSpPr/>
            <p:nvPr/>
          </p:nvSpPr>
          <p:spPr>
            <a:xfrm>
              <a:off x="2432647" y="3776952"/>
              <a:ext cx="17642" cy="26452"/>
            </a:xfrm>
            <a:custGeom>
              <a:avLst/>
              <a:gdLst/>
              <a:ahLst/>
              <a:cxnLst/>
              <a:rect l="l" t="t" r="r" b="b"/>
              <a:pathLst>
                <a:path w="1130" h="1694" extrusionOk="0">
                  <a:moveTo>
                    <a:pt x="404" y="161"/>
                  </a:moveTo>
                  <a:cubicBezTo>
                    <a:pt x="565" y="161"/>
                    <a:pt x="646" y="202"/>
                    <a:pt x="726" y="242"/>
                  </a:cubicBezTo>
                  <a:cubicBezTo>
                    <a:pt x="767" y="282"/>
                    <a:pt x="807" y="323"/>
                    <a:pt x="807" y="444"/>
                  </a:cubicBezTo>
                  <a:cubicBezTo>
                    <a:pt x="807" y="524"/>
                    <a:pt x="767" y="605"/>
                    <a:pt x="726" y="645"/>
                  </a:cubicBezTo>
                  <a:cubicBezTo>
                    <a:pt x="646" y="686"/>
                    <a:pt x="565" y="726"/>
                    <a:pt x="484" y="726"/>
                  </a:cubicBezTo>
                  <a:lnTo>
                    <a:pt x="202" y="726"/>
                  </a:lnTo>
                  <a:lnTo>
                    <a:pt x="202" y="161"/>
                  </a:lnTo>
                  <a:close/>
                  <a:moveTo>
                    <a:pt x="484" y="887"/>
                  </a:moveTo>
                  <a:cubicBezTo>
                    <a:pt x="605" y="887"/>
                    <a:pt x="686" y="928"/>
                    <a:pt x="767" y="968"/>
                  </a:cubicBezTo>
                  <a:cubicBezTo>
                    <a:pt x="847" y="1008"/>
                    <a:pt x="888" y="1089"/>
                    <a:pt x="888" y="1210"/>
                  </a:cubicBezTo>
                  <a:cubicBezTo>
                    <a:pt x="888" y="1331"/>
                    <a:pt x="847" y="1412"/>
                    <a:pt x="767" y="1452"/>
                  </a:cubicBezTo>
                  <a:cubicBezTo>
                    <a:pt x="686" y="1492"/>
                    <a:pt x="605" y="1492"/>
                    <a:pt x="444" y="1492"/>
                  </a:cubicBezTo>
                  <a:lnTo>
                    <a:pt x="202" y="1492"/>
                  </a:lnTo>
                  <a:lnTo>
                    <a:pt x="202" y="887"/>
                  </a:lnTo>
                  <a:close/>
                  <a:moveTo>
                    <a:pt x="1" y="0"/>
                  </a:moveTo>
                  <a:lnTo>
                    <a:pt x="1" y="1694"/>
                  </a:lnTo>
                  <a:lnTo>
                    <a:pt x="444" y="1694"/>
                  </a:lnTo>
                  <a:cubicBezTo>
                    <a:pt x="888" y="1694"/>
                    <a:pt x="1130" y="1533"/>
                    <a:pt x="1130" y="1210"/>
                  </a:cubicBezTo>
                  <a:cubicBezTo>
                    <a:pt x="1130" y="1089"/>
                    <a:pt x="1089" y="968"/>
                    <a:pt x="1009" y="928"/>
                  </a:cubicBezTo>
                  <a:cubicBezTo>
                    <a:pt x="928" y="847"/>
                    <a:pt x="847" y="807"/>
                    <a:pt x="726" y="807"/>
                  </a:cubicBezTo>
                  <a:cubicBezTo>
                    <a:pt x="807" y="766"/>
                    <a:pt x="888" y="726"/>
                    <a:pt x="968" y="645"/>
                  </a:cubicBezTo>
                  <a:cubicBezTo>
                    <a:pt x="1009" y="605"/>
                    <a:pt x="1049" y="524"/>
                    <a:pt x="1049" y="403"/>
                  </a:cubicBezTo>
                  <a:cubicBezTo>
                    <a:pt x="1049" y="282"/>
                    <a:pt x="1009" y="161"/>
                    <a:pt x="888" y="81"/>
                  </a:cubicBezTo>
                  <a:cubicBezTo>
                    <a:pt x="767" y="40"/>
                    <a:pt x="605" y="0"/>
                    <a:pt x="4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6904;p30">
              <a:extLst>
                <a:ext uri="{FF2B5EF4-FFF2-40B4-BE49-F238E27FC236}">
                  <a16:creationId xmlns:a16="http://schemas.microsoft.com/office/drawing/2014/main" id="{89091B6E-9082-2A43-8750-F75AE07A1259}"/>
                </a:ext>
              </a:extLst>
            </p:cNvPr>
            <p:cNvSpPr/>
            <p:nvPr/>
          </p:nvSpPr>
          <p:spPr>
            <a:xfrm>
              <a:off x="2452162" y="3776952"/>
              <a:ext cx="21420" cy="26452"/>
            </a:xfrm>
            <a:custGeom>
              <a:avLst/>
              <a:gdLst/>
              <a:ahLst/>
              <a:cxnLst/>
              <a:rect l="l" t="t" r="r" b="b"/>
              <a:pathLst>
                <a:path w="1372" h="1694" extrusionOk="0">
                  <a:moveTo>
                    <a:pt x="686" y="161"/>
                  </a:moveTo>
                  <a:lnTo>
                    <a:pt x="928" y="1089"/>
                  </a:lnTo>
                  <a:lnTo>
                    <a:pt x="404" y="1089"/>
                  </a:lnTo>
                  <a:lnTo>
                    <a:pt x="686" y="161"/>
                  </a:lnTo>
                  <a:close/>
                  <a:moveTo>
                    <a:pt x="525" y="0"/>
                  </a:moveTo>
                  <a:lnTo>
                    <a:pt x="1" y="1694"/>
                  </a:lnTo>
                  <a:lnTo>
                    <a:pt x="243" y="1694"/>
                  </a:lnTo>
                  <a:lnTo>
                    <a:pt x="364" y="1250"/>
                  </a:lnTo>
                  <a:lnTo>
                    <a:pt x="1009" y="1250"/>
                  </a:lnTo>
                  <a:lnTo>
                    <a:pt x="1130" y="1694"/>
                  </a:lnTo>
                  <a:lnTo>
                    <a:pt x="1372" y="169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6905;p30">
              <a:extLst>
                <a:ext uri="{FF2B5EF4-FFF2-40B4-BE49-F238E27FC236}">
                  <a16:creationId xmlns:a16="http://schemas.microsoft.com/office/drawing/2014/main" id="{008E8757-FCD1-764B-BA9D-B152620CF542}"/>
                </a:ext>
              </a:extLst>
            </p:cNvPr>
            <p:cNvSpPr/>
            <p:nvPr/>
          </p:nvSpPr>
          <p:spPr>
            <a:xfrm>
              <a:off x="2477985" y="3776952"/>
              <a:ext cx="17642" cy="26452"/>
            </a:xfrm>
            <a:custGeom>
              <a:avLst/>
              <a:gdLst/>
              <a:ahLst/>
              <a:cxnLst/>
              <a:rect l="l" t="t" r="r" b="b"/>
              <a:pathLst>
                <a:path w="1130" h="1694" extrusionOk="0">
                  <a:moveTo>
                    <a:pt x="404" y="161"/>
                  </a:moveTo>
                  <a:cubicBezTo>
                    <a:pt x="565" y="161"/>
                    <a:pt x="645" y="202"/>
                    <a:pt x="726" y="242"/>
                  </a:cubicBezTo>
                  <a:cubicBezTo>
                    <a:pt x="807" y="282"/>
                    <a:pt x="807" y="323"/>
                    <a:pt x="807" y="444"/>
                  </a:cubicBezTo>
                  <a:cubicBezTo>
                    <a:pt x="807" y="524"/>
                    <a:pt x="807" y="605"/>
                    <a:pt x="726" y="645"/>
                  </a:cubicBezTo>
                  <a:cubicBezTo>
                    <a:pt x="645" y="686"/>
                    <a:pt x="565" y="726"/>
                    <a:pt x="484" y="726"/>
                  </a:cubicBezTo>
                  <a:lnTo>
                    <a:pt x="242" y="726"/>
                  </a:lnTo>
                  <a:lnTo>
                    <a:pt x="242" y="161"/>
                  </a:lnTo>
                  <a:close/>
                  <a:moveTo>
                    <a:pt x="525" y="887"/>
                  </a:moveTo>
                  <a:cubicBezTo>
                    <a:pt x="605" y="887"/>
                    <a:pt x="726" y="928"/>
                    <a:pt x="766" y="968"/>
                  </a:cubicBezTo>
                  <a:cubicBezTo>
                    <a:pt x="847" y="1008"/>
                    <a:pt x="887" y="1089"/>
                    <a:pt x="887" y="1210"/>
                  </a:cubicBezTo>
                  <a:cubicBezTo>
                    <a:pt x="887" y="1331"/>
                    <a:pt x="847" y="1412"/>
                    <a:pt x="766" y="1452"/>
                  </a:cubicBezTo>
                  <a:cubicBezTo>
                    <a:pt x="726" y="1492"/>
                    <a:pt x="605" y="1492"/>
                    <a:pt x="444" y="1492"/>
                  </a:cubicBezTo>
                  <a:lnTo>
                    <a:pt x="242" y="1492"/>
                  </a:lnTo>
                  <a:lnTo>
                    <a:pt x="242" y="887"/>
                  </a:lnTo>
                  <a:close/>
                  <a:moveTo>
                    <a:pt x="0" y="0"/>
                  </a:moveTo>
                  <a:lnTo>
                    <a:pt x="0" y="1694"/>
                  </a:lnTo>
                  <a:lnTo>
                    <a:pt x="444" y="1694"/>
                  </a:lnTo>
                  <a:cubicBezTo>
                    <a:pt x="928" y="1694"/>
                    <a:pt x="1129" y="1533"/>
                    <a:pt x="1129" y="1210"/>
                  </a:cubicBezTo>
                  <a:cubicBezTo>
                    <a:pt x="1129" y="1089"/>
                    <a:pt x="1089" y="968"/>
                    <a:pt x="1049" y="928"/>
                  </a:cubicBezTo>
                  <a:cubicBezTo>
                    <a:pt x="968" y="847"/>
                    <a:pt x="847" y="807"/>
                    <a:pt x="726" y="807"/>
                  </a:cubicBezTo>
                  <a:cubicBezTo>
                    <a:pt x="847" y="766"/>
                    <a:pt x="928" y="726"/>
                    <a:pt x="968" y="645"/>
                  </a:cubicBezTo>
                  <a:cubicBezTo>
                    <a:pt x="1049" y="605"/>
                    <a:pt x="1049" y="524"/>
                    <a:pt x="1049" y="403"/>
                  </a:cubicBezTo>
                  <a:cubicBezTo>
                    <a:pt x="1049" y="282"/>
                    <a:pt x="1008" y="161"/>
                    <a:pt x="887" y="81"/>
                  </a:cubicBezTo>
                  <a:cubicBezTo>
                    <a:pt x="766" y="40"/>
                    <a:pt x="605" y="0"/>
                    <a:pt x="4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6906;p30">
              <a:extLst>
                <a:ext uri="{FF2B5EF4-FFF2-40B4-BE49-F238E27FC236}">
                  <a16:creationId xmlns:a16="http://schemas.microsoft.com/office/drawing/2014/main" id="{B42C5231-695E-F146-8DB2-A4C559708C3E}"/>
                </a:ext>
              </a:extLst>
            </p:cNvPr>
            <p:cNvSpPr/>
            <p:nvPr/>
          </p:nvSpPr>
          <p:spPr>
            <a:xfrm>
              <a:off x="2498125" y="3776952"/>
              <a:ext cx="30241" cy="26452"/>
            </a:xfrm>
            <a:custGeom>
              <a:avLst/>
              <a:gdLst/>
              <a:ahLst/>
              <a:cxnLst/>
              <a:rect l="l" t="t" r="r" b="b"/>
              <a:pathLst>
                <a:path w="1937" h="1694" extrusionOk="0">
                  <a:moveTo>
                    <a:pt x="1" y="0"/>
                  </a:moveTo>
                  <a:lnTo>
                    <a:pt x="364" y="1694"/>
                  </a:lnTo>
                  <a:lnTo>
                    <a:pt x="646" y="1694"/>
                  </a:lnTo>
                  <a:lnTo>
                    <a:pt x="969" y="282"/>
                  </a:lnTo>
                  <a:lnTo>
                    <a:pt x="1291" y="1694"/>
                  </a:lnTo>
                  <a:lnTo>
                    <a:pt x="1574" y="1694"/>
                  </a:lnTo>
                  <a:lnTo>
                    <a:pt x="1937" y="0"/>
                  </a:lnTo>
                  <a:lnTo>
                    <a:pt x="1735" y="0"/>
                  </a:lnTo>
                  <a:lnTo>
                    <a:pt x="1453" y="1492"/>
                  </a:lnTo>
                  <a:lnTo>
                    <a:pt x="1090" y="0"/>
                  </a:lnTo>
                  <a:lnTo>
                    <a:pt x="848" y="0"/>
                  </a:lnTo>
                  <a:lnTo>
                    <a:pt x="525" y="1492"/>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6907;p30">
              <a:extLst>
                <a:ext uri="{FF2B5EF4-FFF2-40B4-BE49-F238E27FC236}">
                  <a16:creationId xmlns:a16="http://schemas.microsoft.com/office/drawing/2014/main" id="{A8522ECA-AA40-2F40-AE16-0A1AC9158CE4}"/>
                </a:ext>
              </a:extLst>
            </p:cNvPr>
            <p:cNvSpPr/>
            <p:nvPr/>
          </p:nvSpPr>
          <p:spPr>
            <a:xfrm>
              <a:off x="2533394" y="3776952"/>
              <a:ext cx="14488" cy="26452"/>
            </a:xfrm>
            <a:custGeom>
              <a:avLst/>
              <a:gdLst/>
              <a:ahLst/>
              <a:cxnLst/>
              <a:rect l="l" t="t" r="r" b="b"/>
              <a:pathLst>
                <a:path w="928" h="1694" extrusionOk="0">
                  <a:moveTo>
                    <a:pt x="0" y="0"/>
                  </a:moveTo>
                  <a:lnTo>
                    <a:pt x="0" y="1694"/>
                  </a:lnTo>
                  <a:lnTo>
                    <a:pt x="928" y="1694"/>
                  </a:lnTo>
                  <a:lnTo>
                    <a:pt x="928" y="1492"/>
                  </a:lnTo>
                  <a:lnTo>
                    <a:pt x="242" y="1492"/>
                  </a:lnTo>
                  <a:lnTo>
                    <a:pt x="242" y="928"/>
                  </a:lnTo>
                  <a:lnTo>
                    <a:pt x="807" y="928"/>
                  </a:lnTo>
                  <a:lnTo>
                    <a:pt x="807" y="726"/>
                  </a:lnTo>
                  <a:lnTo>
                    <a:pt x="242" y="726"/>
                  </a:lnTo>
                  <a:lnTo>
                    <a:pt x="242" y="161"/>
                  </a:lnTo>
                  <a:lnTo>
                    <a:pt x="887" y="161"/>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6908;p30">
              <a:extLst>
                <a:ext uri="{FF2B5EF4-FFF2-40B4-BE49-F238E27FC236}">
                  <a16:creationId xmlns:a16="http://schemas.microsoft.com/office/drawing/2014/main" id="{37EC92B0-8521-A746-B156-FE3758E234D6}"/>
                </a:ext>
              </a:extLst>
            </p:cNvPr>
            <p:cNvSpPr/>
            <p:nvPr/>
          </p:nvSpPr>
          <p:spPr>
            <a:xfrm>
              <a:off x="2064944" y="2574807"/>
              <a:ext cx="20156" cy="28981"/>
            </a:xfrm>
            <a:custGeom>
              <a:avLst/>
              <a:gdLst/>
              <a:ahLst/>
              <a:cxnLst/>
              <a:rect l="l" t="t" r="r" b="b"/>
              <a:pathLst>
                <a:path w="1291" h="1856" extrusionOk="0">
                  <a:moveTo>
                    <a:pt x="767" y="1"/>
                  </a:moveTo>
                  <a:cubicBezTo>
                    <a:pt x="484" y="1"/>
                    <a:pt x="242" y="162"/>
                    <a:pt x="121" y="444"/>
                  </a:cubicBezTo>
                  <a:cubicBezTo>
                    <a:pt x="41" y="565"/>
                    <a:pt x="0" y="767"/>
                    <a:pt x="41" y="928"/>
                  </a:cubicBezTo>
                  <a:cubicBezTo>
                    <a:pt x="0" y="1090"/>
                    <a:pt x="41" y="1291"/>
                    <a:pt x="121" y="1453"/>
                  </a:cubicBezTo>
                  <a:cubicBezTo>
                    <a:pt x="202" y="1574"/>
                    <a:pt x="283" y="1654"/>
                    <a:pt x="404" y="1735"/>
                  </a:cubicBezTo>
                  <a:cubicBezTo>
                    <a:pt x="525" y="1816"/>
                    <a:pt x="646" y="1856"/>
                    <a:pt x="767" y="1856"/>
                  </a:cubicBezTo>
                  <a:cubicBezTo>
                    <a:pt x="968" y="1856"/>
                    <a:pt x="1130" y="1775"/>
                    <a:pt x="1291" y="1654"/>
                  </a:cubicBezTo>
                  <a:lnTo>
                    <a:pt x="1170" y="1533"/>
                  </a:lnTo>
                  <a:cubicBezTo>
                    <a:pt x="1130" y="1574"/>
                    <a:pt x="1049" y="1574"/>
                    <a:pt x="1009" y="1614"/>
                  </a:cubicBezTo>
                  <a:cubicBezTo>
                    <a:pt x="928" y="1654"/>
                    <a:pt x="847" y="1654"/>
                    <a:pt x="767" y="1654"/>
                  </a:cubicBezTo>
                  <a:cubicBezTo>
                    <a:pt x="605" y="1654"/>
                    <a:pt x="484" y="1614"/>
                    <a:pt x="404" y="1493"/>
                  </a:cubicBezTo>
                  <a:cubicBezTo>
                    <a:pt x="202" y="1130"/>
                    <a:pt x="202" y="727"/>
                    <a:pt x="404" y="404"/>
                  </a:cubicBezTo>
                  <a:cubicBezTo>
                    <a:pt x="484" y="283"/>
                    <a:pt x="605" y="243"/>
                    <a:pt x="767" y="243"/>
                  </a:cubicBezTo>
                  <a:cubicBezTo>
                    <a:pt x="888" y="243"/>
                    <a:pt x="1049" y="283"/>
                    <a:pt x="1130" y="364"/>
                  </a:cubicBezTo>
                  <a:lnTo>
                    <a:pt x="1251" y="202"/>
                  </a:lnTo>
                  <a:cubicBezTo>
                    <a:pt x="1170" y="162"/>
                    <a:pt x="1130" y="122"/>
                    <a:pt x="1049" y="81"/>
                  </a:cubicBezTo>
                  <a:cubicBezTo>
                    <a:pt x="928" y="41"/>
                    <a:pt x="847" y="41"/>
                    <a:pt x="7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6909;p30">
              <a:extLst>
                <a:ext uri="{FF2B5EF4-FFF2-40B4-BE49-F238E27FC236}">
                  <a16:creationId xmlns:a16="http://schemas.microsoft.com/office/drawing/2014/main" id="{1E54C1DE-7260-4B4D-84D5-0912621FDBF4}"/>
                </a:ext>
              </a:extLst>
            </p:cNvPr>
            <p:cNvSpPr/>
            <p:nvPr/>
          </p:nvSpPr>
          <p:spPr>
            <a:xfrm>
              <a:off x="2091391" y="2576072"/>
              <a:ext cx="15753" cy="27092"/>
            </a:xfrm>
            <a:custGeom>
              <a:avLst/>
              <a:gdLst/>
              <a:ahLst/>
              <a:cxnLst/>
              <a:rect l="l" t="t" r="r" b="b"/>
              <a:pathLst>
                <a:path w="1009" h="1735" extrusionOk="0">
                  <a:moveTo>
                    <a:pt x="0" y="0"/>
                  </a:moveTo>
                  <a:lnTo>
                    <a:pt x="0" y="1735"/>
                  </a:lnTo>
                  <a:lnTo>
                    <a:pt x="1008" y="1735"/>
                  </a:lnTo>
                  <a:lnTo>
                    <a:pt x="1008" y="1573"/>
                  </a:lnTo>
                  <a:lnTo>
                    <a:pt x="202" y="1573"/>
                  </a:lnTo>
                  <a:lnTo>
                    <a:pt x="202" y="928"/>
                  </a:lnTo>
                  <a:lnTo>
                    <a:pt x="847" y="928"/>
                  </a:lnTo>
                  <a:lnTo>
                    <a:pt x="847" y="767"/>
                  </a:lnTo>
                  <a:lnTo>
                    <a:pt x="202" y="767"/>
                  </a:lnTo>
                  <a:lnTo>
                    <a:pt x="242" y="162"/>
                  </a:lnTo>
                  <a:lnTo>
                    <a:pt x="968" y="162"/>
                  </a:lnTo>
                  <a:lnTo>
                    <a:pt x="100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6910;p30">
              <a:extLst>
                <a:ext uri="{FF2B5EF4-FFF2-40B4-BE49-F238E27FC236}">
                  <a16:creationId xmlns:a16="http://schemas.microsoft.com/office/drawing/2014/main" id="{7DDB6A4B-484B-C941-8D6B-B102979799AA}"/>
                </a:ext>
              </a:extLst>
            </p:cNvPr>
            <p:cNvSpPr/>
            <p:nvPr/>
          </p:nvSpPr>
          <p:spPr>
            <a:xfrm>
              <a:off x="2112796" y="2575448"/>
              <a:ext cx="17642" cy="27717"/>
            </a:xfrm>
            <a:custGeom>
              <a:avLst/>
              <a:gdLst/>
              <a:ahLst/>
              <a:cxnLst/>
              <a:rect l="l" t="t" r="r" b="b"/>
              <a:pathLst>
                <a:path w="1130" h="1775" extrusionOk="0">
                  <a:moveTo>
                    <a:pt x="888" y="0"/>
                  </a:moveTo>
                  <a:lnTo>
                    <a:pt x="888" y="887"/>
                  </a:lnTo>
                  <a:lnTo>
                    <a:pt x="888" y="1452"/>
                  </a:lnTo>
                  <a:lnTo>
                    <a:pt x="888" y="1533"/>
                  </a:lnTo>
                  <a:lnTo>
                    <a:pt x="283" y="40"/>
                  </a:lnTo>
                  <a:lnTo>
                    <a:pt x="0" y="40"/>
                  </a:lnTo>
                  <a:lnTo>
                    <a:pt x="0" y="1775"/>
                  </a:lnTo>
                  <a:lnTo>
                    <a:pt x="202" y="1775"/>
                  </a:lnTo>
                  <a:lnTo>
                    <a:pt x="202" y="887"/>
                  </a:lnTo>
                  <a:lnTo>
                    <a:pt x="202" y="484"/>
                  </a:lnTo>
                  <a:lnTo>
                    <a:pt x="202" y="242"/>
                  </a:lnTo>
                  <a:lnTo>
                    <a:pt x="807" y="1734"/>
                  </a:lnTo>
                  <a:lnTo>
                    <a:pt x="1130" y="1734"/>
                  </a:lnTo>
                  <a:lnTo>
                    <a:pt x="11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6911;p30">
              <a:extLst>
                <a:ext uri="{FF2B5EF4-FFF2-40B4-BE49-F238E27FC236}">
                  <a16:creationId xmlns:a16="http://schemas.microsoft.com/office/drawing/2014/main" id="{D1EA6305-691A-E34D-B05E-C81CE0864BBF}"/>
                </a:ext>
              </a:extLst>
            </p:cNvPr>
            <p:cNvSpPr/>
            <p:nvPr/>
          </p:nvSpPr>
          <p:spPr>
            <a:xfrm>
              <a:off x="2134825" y="2576072"/>
              <a:ext cx="20796" cy="27092"/>
            </a:xfrm>
            <a:custGeom>
              <a:avLst/>
              <a:gdLst/>
              <a:ahLst/>
              <a:cxnLst/>
              <a:rect l="l" t="t" r="r" b="b"/>
              <a:pathLst>
                <a:path w="1332" h="1735" extrusionOk="0">
                  <a:moveTo>
                    <a:pt x="1" y="0"/>
                  </a:moveTo>
                  <a:lnTo>
                    <a:pt x="1" y="202"/>
                  </a:lnTo>
                  <a:lnTo>
                    <a:pt x="565" y="202"/>
                  </a:lnTo>
                  <a:lnTo>
                    <a:pt x="565" y="1735"/>
                  </a:lnTo>
                  <a:lnTo>
                    <a:pt x="767" y="1735"/>
                  </a:lnTo>
                  <a:lnTo>
                    <a:pt x="807" y="202"/>
                  </a:lnTo>
                  <a:lnTo>
                    <a:pt x="1291" y="202"/>
                  </a:lnTo>
                  <a:lnTo>
                    <a:pt x="13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6912;p30">
              <a:extLst>
                <a:ext uri="{FF2B5EF4-FFF2-40B4-BE49-F238E27FC236}">
                  <a16:creationId xmlns:a16="http://schemas.microsoft.com/office/drawing/2014/main" id="{273CDADC-BD4A-A04F-B0B4-19D65418C737}"/>
                </a:ext>
              </a:extLst>
            </p:cNvPr>
            <p:cNvSpPr/>
            <p:nvPr/>
          </p:nvSpPr>
          <p:spPr>
            <a:xfrm>
              <a:off x="2160648" y="2575900"/>
              <a:ext cx="18907" cy="27264"/>
            </a:xfrm>
            <a:custGeom>
              <a:avLst/>
              <a:gdLst/>
              <a:ahLst/>
              <a:cxnLst/>
              <a:rect l="l" t="t" r="r" b="b"/>
              <a:pathLst>
                <a:path w="1211" h="1746" extrusionOk="0">
                  <a:moveTo>
                    <a:pt x="525" y="173"/>
                  </a:moveTo>
                  <a:cubicBezTo>
                    <a:pt x="605" y="173"/>
                    <a:pt x="726" y="213"/>
                    <a:pt x="807" y="253"/>
                  </a:cubicBezTo>
                  <a:cubicBezTo>
                    <a:pt x="888" y="334"/>
                    <a:pt x="928" y="415"/>
                    <a:pt x="888" y="495"/>
                  </a:cubicBezTo>
                  <a:cubicBezTo>
                    <a:pt x="928" y="616"/>
                    <a:pt x="888" y="697"/>
                    <a:pt x="807" y="778"/>
                  </a:cubicBezTo>
                  <a:cubicBezTo>
                    <a:pt x="726" y="818"/>
                    <a:pt x="605" y="858"/>
                    <a:pt x="525" y="858"/>
                  </a:cubicBezTo>
                  <a:lnTo>
                    <a:pt x="242" y="858"/>
                  </a:lnTo>
                  <a:lnTo>
                    <a:pt x="242" y="173"/>
                  </a:lnTo>
                  <a:close/>
                  <a:moveTo>
                    <a:pt x="573" y="1"/>
                  </a:moveTo>
                  <a:cubicBezTo>
                    <a:pt x="544" y="1"/>
                    <a:pt x="514" y="4"/>
                    <a:pt x="484" y="11"/>
                  </a:cubicBezTo>
                  <a:lnTo>
                    <a:pt x="0" y="11"/>
                  </a:lnTo>
                  <a:lnTo>
                    <a:pt x="0" y="1746"/>
                  </a:lnTo>
                  <a:lnTo>
                    <a:pt x="242" y="1746"/>
                  </a:lnTo>
                  <a:lnTo>
                    <a:pt x="242" y="1020"/>
                  </a:lnTo>
                  <a:lnTo>
                    <a:pt x="484" y="1020"/>
                  </a:lnTo>
                  <a:lnTo>
                    <a:pt x="968" y="1746"/>
                  </a:lnTo>
                  <a:lnTo>
                    <a:pt x="1210" y="1746"/>
                  </a:lnTo>
                  <a:lnTo>
                    <a:pt x="726" y="979"/>
                  </a:lnTo>
                  <a:cubicBezTo>
                    <a:pt x="807" y="939"/>
                    <a:pt x="928" y="899"/>
                    <a:pt x="1009" y="818"/>
                  </a:cubicBezTo>
                  <a:cubicBezTo>
                    <a:pt x="1089" y="737"/>
                    <a:pt x="1130" y="616"/>
                    <a:pt x="1130" y="495"/>
                  </a:cubicBezTo>
                  <a:cubicBezTo>
                    <a:pt x="1130" y="334"/>
                    <a:pt x="1089" y="213"/>
                    <a:pt x="968" y="132"/>
                  </a:cubicBezTo>
                  <a:cubicBezTo>
                    <a:pt x="837" y="67"/>
                    <a:pt x="705" y="1"/>
                    <a:pt x="5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6913;p30">
              <a:extLst>
                <a:ext uri="{FF2B5EF4-FFF2-40B4-BE49-F238E27FC236}">
                  <a16:creationId xmlns:a16="http://schemas.microsoft.com/office/drawing/2014/main" id="{A4F27430-13D1-D341-940B-0BF4693CA013}"/>
                </a:ext>
              </a:extLst>
            </p:cNvPr>
            <p:cNvSpPr/>
            <p:nvPr/>
          </p:nvSpPr>
          <p:spPr>
            <a:xfrm>
              <a:off x="2181428" y="2576072"/>
              <a:ext cx="22045" cy="27092"/>
            </a:xfrm>
            <a:custGeom>
              <a:avLst/>
              <a:gdLst/>
              <a:ahLst/>
              <a:cxnLst/>
              <a:rect l="l" t="t" r="r" b="b"/>
              <a:pathLst>
                <a:path w="1412" h="1735" extrusionOk="0">
                  <a:moveTo>
                    <a:pt x="726" y="162"/>
                  </a:moveTo>
                  <a:lnTo>
                    <a:pt x="1008" y="1089"/>
                  </a:lnTo>
                  <a:lnTo>
                    <a:pt x="444" y="1089"/>
                  </a:lnTo>
                  <a:lnTo>
                    <a:pt x="726" y="162"/>
                  </a:lnTo>
                  <a:close/>
                  <a:moveTo>
                    <a:pt x="565" y="0"/>
                  </a:moveTo>
                  <a:lnTo>
                    <a:pt x="0" y="1735"/>
                  </a:lnTo>
                  <a:lnTo>
                    <a:pt x="242" y="1735"/>
                  </a:lnTo>
                  <a:lnTo>
                    <a:pt x="363" y="1291"/>
                  </a:lnTo>
                  <a:lnTo>
                    <a:pt x="1049" y="1291"/>
                  </a:lnTo>
                  <a:lnTo>
                    <a:pt x="1210" y="1735"/>
                  </a:lnTo>
                  <a:lnTo>
                    <a:pt x="1412" y="1735"/>
                  </a:lnTo>
                  <a:lnTo>
                    <a:pt x="8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6914;p30">
              <a:extLst>
                <a:ext uri="{FF2B5EF4-FFF2-40B4-BE49-F238E27FC236}">
                  <a16:creationId xmlns:a16="http://schemas.microsoft.com/office/drawing/2014/main" id="{7151FFE1-98AA-E745-A2FF-A01E3C3AF39F}"/>
                </a:ext>
              </a:extLst>
            </p:cNvPr>
            <p:cNvSpPr/>
            <p:nvPr/>
          </p:nvSpPr>
          <p:spPr>
            <a:xfrm>
              <a:off x="2209764" y="2576072"/>
              <a:ext cx="15753" cy="27092"/>
            </a:xfrm>
            <a:custGeom>
              <a:avLst/>
              <a:gdLst/>
              <a:ahLst/>
              <a:cxnLst/>
              <a:rect l="l" t="t" r="r" b="b"/>
              <a:pathLst>
                <a:path w="1009" h="1735" extrusionOk="0">
                  <a:moveTo>
                    <a:pt x="0" y="0"/>
                  </a:moveTo>
                  <a:lnTo>
                    <a:pt x="0" y="1735"/>
                  </a:lnTo>
                  <a:lnTo>
                    <a:pt x="1008" y="1735"/>
                  </a:lnTo>
                  <a:lnTo>
                    <a:pt x="1008" y="1533"/>
                  </a:lnTo>
                  <a:lnTo>
                    <a:pt x="242" y="1533"/>
                  </a:lnTo>
                  <a:lnTo>
                    <a:pt x="24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6915;p30">
              <a:extLst>
                <a:ext uri="{FF2B5EF4-FFF2-40B4-BE49-F238E27FC236}">
                  <a16:creationId xmlns:a16="http://schemas.microsoft.com/office/drawing/2014/main" id="{F5860561-6606-964B-978A-A15E7FE7CE0B}"/>
                </a:ext>
              </a:extLst>
            </p:cNvPr>
            <p:cNvSpPr/>
            <p:nvPr/>
          </p:nvSpPr>
          <p:spPr>
            <a:xfrm>
              <a:off x="2086973" y="2623306"/>
              <a:ext cx="22060" cy="27092"/>
            </a:xfrm>
            <a:custGeom>
              <a:avLst/>
              <a:gdLst/>
              <a:ahLst/>
              <a:cxnLst/>
              <a:rect l="l" t="t" r="r" b="b"/>
              <a:pathLst>
                <a:path w="1413" h="1735" extrusionOk="0">
                  <a:moveTo>
                    <a:pt x="686" y="202"/>
                  </a:moveTo>
                  <a:lnTo>
                    <a:pt x="969" y="1129"/>
                  </a:lnTo>
                  <a:lnTo>
                    <a:pt x="404" y="1129"/>
                  </a:lnTo>
                  <a:lnTo>
                    <a:pt x="686" y="202"/>
                  </a:lnTo>
                  <a:close/>
                  <a:moveTo>
                    <a:pt x="565" y="0"/>
                  </a:moveTo>
                  <a:lnTo>
                    <a:pt x="1" y="1734"/>
                  </a:lnTo>
                  <a:lnTo>
                    <a:pt x="203" y="1734"/>
                  </a:lnTo>
                  <a:lnTo>
                    <a:pt x="364" y="1291"/>
                  </a:lnTo>
                  <a:lnTo>
                    <a:pt x="1049" y="1291"/>
                  </a:lnTo>
                  <a:lnTo>
                    <a:pt x="1170" y="1734"/>
                  </a:lnTo>
                  <a:lnTo>
                    <a:pt x="1412" y="173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6916;p30">
              <a:extLst>
                <a:ext uri="{FF2B5EF4-FFF2-40B4-BE49-F238E27FC236}">
                  <a16:creationId xmlns:a16="http://schemas.microsoft.com/office/drawing/2014/main" id="{D26AD9E1-AECC-A944-950E-7737A4CB2EA6}"/>
                </a:ext>
              </a:extLst>
            </p:cNvPr>
            <p:cNvSpPr/>
            <p:nvPr/>
          </p:nvSpPr>
          <p:spPr>
            <a:xfrm>
              <a:off x="2115309" y="2623306"/>
              <a:ext cx="15753" cy="27092"/>
            </a:xfrm>
            <a:custGeom>
              <a:avLst/>
              <a:gdLst/>
              <a:ahLst/>
              <a:cxnLst/>
              <a:rect l="l" t="t" r="r" b="b"/>
              <a:pathLst>
                <a:path w="1009" h="1735" extrusionOk="0">
                  <a:moveTo>
                    <a:pt x="1" y="0"/>
                  </a:moveTo>
                  <a:lnTo>
                    <a:pt x="1" y="1734"/>
                  </a:lnTo>
                  <a:lnTo>
                    <a:pt x="202" y="1734"/>
                  </a:lnTo>
                  <a:lnTo>
                    <a:pt x="202" y="968"/>
                  </a:lnTo>
                  <a:lnTo>
                    <a:pt x="888" y="968"/>
                  </a:lnTo>
                  <a:lnTo>
                    <a:pt x="888" y="807"/>
                  </a:lnTo>
                  <a:lnTo>
                    <a:pt x="202" y="807"/>
                  </a:lnTo>
                  <a:lnTo>
                    <a:pt x="202" y="202"/>
                  </a:lnTo>
                  <a:lnTo>
                    <a:pt x="1009" y="202"/>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6917;p30">
              <a:extLst>
                <a:ext uri="{FF2B5EF4-FFF2-40B4-BE49-F238E27FC236}">
                  <a16:creationId xmlns:a16="http://schemas.microsoft.com/office/drawing/2014/main" id="{85CAA344-4C96-0148-B93E-CA67D0841417}"/>
                </a:ext>
              </a:extLst>
            </p:cNvPr>
            <p:cNvSpPr/>
            <p:nvPr/>
          </p:nvSpPr>
          <p:spPr>
            <a:xfrm>
              <a:off x="2136714" y="2623696"/>
              <a:ext cx="18907" cy="27326"/>
            </a:xfrm>
            <a:custGeom>
              <a:avLst/>
              <a:gdLst/>
              <a:ahLst/>
              <a:cxnLst/>
              <a:rect l="l" t="t" r="r" b="b"/>
              <a:pathLst>
                <a:path w="1211" h="1750" extrusionOk="0">
                  <a:moveTo>
                    <a:pt x="525" y="177"/>
                  </a:moveTo>
                  <a:cubicBezTo>
                    <a:pt x="606" y="177"/>
                    <a:pt x="727" y="177"/>
                    <a:pt x="807" y="257"/>
                  </a:cubicBezTo>
                  <a:lnTo>
                    <a:pt x="807" y="217"/>
                  </a:lnTo>
                  <a:cubicBezTo>
                    <a:pt x="888" y="298"/>
                    <a:pt x="928" y="378"/>
                    <a:pt x="928" y="459"/>
                  </a:cubicBezTo>
                  <a:cubicBezTo>
                    <a:pt x="928" y="580"/>
                    <a:pt x="888" y="661"/>
                    <a:pt x="807" y="741"/>
                  </a:cubicBezTo>
                  <a:cubicBezTo>
                    <a:pt x="727" y="782"/>
                    <a:pt x="606" y="822"/>
                    <a:pt x="525" y="822"/>
                  </a:cubicBezTo>
                  <a:lnTo>
                    <a:pt x="283" y="822"/>
                  </a:lnTo>
                  <a:lnTo>
                    <a:pt x="283" y="177"/>
                  </a:lnTo>
                  <a:close/>
                  <a:moveTo>
                    <a:pt x="589" y="0"/>
                  </a:moveTo>
                  <a:cubicBezTo>
                    <a:pt x="543" y="0"/>
                    <a:pt x="495" y="5"/>
                    <a:pt x="444" y="15"/>
                  </a:cubicBezTo>
                  <a:lnTo>
                    <a:pt x="1" y="15"/>
                  </a:lnTo>
                  <a:lnTo>
                    <a:pt x="1" y="1750"/>
                  </a:lnTo>
                  <a:lnTo>
                    <a:pt x="243" y="1750"/>
                  </a:lnTo>
                  <a:lnTo>
                    <a:pt x="243" y="983"/>
                  </a:lnTo>
                  <a:lnTo>
                    <a:pt x="485" y="983"/>
                  </a:lnTo>
                  <a:lnTo>
                    <a:pt x="969" y="1750"/>
                  </a:lnTo>
                  <a:lnTo>
                    <a:pt x="1211" y="1750"/>
                  </a:lnTo>
                  <a:lnTo>
                    <a:pt x="727" y="983"/>
                  </a:lnTo>
                  <a:cubicBezTo>
                    <a:pt x="848" y="943"/>
                    <a:pt x="928" y="903"/>
                    <a:pt x="1049" y="822"/>
                  </a:cubicBezTo>
                  <a:lnTo>
                    <a:pt x="1009" y="822"/>
                  </a:lnTo>
                  <a:cubicBezTo>
                    <a:pt x="1170" y="580"/>
                    <a:pt x="1170" y="298"/>
                    <a:pt x="969" y="136"/>
                  </a:cubicBezTo>
                  <a:cubicBezTo>
                    <a:pt x="848" y="46"/>
                    <a:pt x="727" y="0"/>
                    <a:pt x="5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6918;p30">
              <a:extLst>
                <a:ext uri="{FF2B5EF4-FFF2-40B4-BE49-F238E27FC236}">
                  <a16:creationId xmlns:a16="http://schemas.microsoft.com/office/drawing/2014/main" id="{8A24EB9D-241D-D246-A02B-C0C4653EF90F}"/>
                </a:ext>
              </a:extLst>
            </p:cNvPr>
            <p:cNvSpPr/>
            <p:nvPr/>
          </p:nvSpPr>
          <p:spPr>
            <a:xfrm>
              <a:off x="2161272" y="2623306"/>
              <a:ext cx="15753" cy="27092"/>
            </a:xfrm>
            <a:custGeom>
              <a:avLst/>
              <a:gdLst/>
              <a:ahLst/>
              <a:cxnLst/>
              <a:rect l="l" t="t" r="r" b="b"/>
              <a:pathLst>
                <a:path w="1009" h="1735" extrusionOk="0">
                  <a:moveTo>
                    <a:pt x="1" y="0"/>
                  </a:moveTo>
                  <a:lnTo>
                    <a:pt x="1" y="161"/>
                  </a:lnTo>
                  <a:lnTo>
                    <a:pt x="404" y="161"/>
                  </a:lnTo>
                  <a:lnTo>
                    <a:pt x="404" y="1573"/>
                  </a:lnTo>
                  <a:lnTo>
                    <a:pt x="1" y="1573"/>
                  </a:lnTo>
                  <a:lnTo>
                    <a:pt x="1" y="1734"/>
                  </a:lnTo>
                  <a:lnTo>
                    <a:pt x="1009" y="1734"/>
                  </a:lnTo>
                  <a:lnTo>
                    <a:pt x="1009" y="1573"/>
                  </a:lnTo>
                  <a:lnTo>
                    <a:pt x="606" y="1573"/>
                  </a:lnTo>
                  <a:lnTo>
                    <a:pt x="606" y="161"/>
                  </a:lnTo>
                  <a:lnTo>
                    <a:pt x="1009" y="161"/>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6919;p30">
              <a:extLst>
                <a:ext uri="{FF2B5EF4-FFF2-40B4-BE49-F238E27FC236}">
                  <a16:creationId xmlns:a16="http://schemas.microsoft.com/office/drawing/2014/main" id="{1CAA69A9-E6C2-C64F-908A-855FD4B70AA4}"/>
                </a:ext>
              </a:extLst>
            </p:cNvPr>
            <p:cNvSpPr/>
            <p:nvPr/>
          </p:nvSpPr>
          <p:spPr>
            <a:xfrm>
              <a:off x="2182677" y="2622666"/>
              <a:ext cx="20171" cy="28357"/>
            </a:xfrm>
            <a:custGeom>
              <a:avLst/>
              <a:gdLst/>
              <a:ahLst/>
              <a:cxnLst/>
              <a:rect l="l" t="t" r="r" b="b"/>
              <a:pathLst>
                <a:path w="1292" h="1816" extrusionOk="0">
                  <a:moveTo>
                    <a:pt x="767" y="1"/>
                  </a:moveTo>
                  <a:cubicBezTo>
                    <a:pt x="646" y="1"/>
                    <a:pt x="525" y="41"/>
                    <a:pt x="404" y="122"/>
                  </a:cubicBezTo>
                  <a:cubicBezTo>
                    <a:pt x="283" y="202"/>
                    <a:pt x="203" y="283"/>
                    <a:pt x="122" y="444"/>
                  </a:cubicBezTo>
                  <a:cubicBezTo>
                    <a:pt x="1" y="727"/>
                    <a:pt x="1" y="1090"/>
                    <a:pt x="122" y="1412"/>
                  </a:cubicBezTo>
                  <a:cubicBezTo>
                    <a:pt x="203" y="1533"/>
                    <a:pt x="283" y="1654"/>
                    <a:pt x="404" y="1695"/>
                  </a:cubicBezTo>
                  <a:cubicBezTo>
                    <a:pt x="525" y="1775"/>
                    <a:pt x="646" y="1816"/>
                    <a:pt x="807" y="1816"/>
                  </a:cubicBezTo>
                  <a:cubicBezTo>
                    <a:pt x="969" y="1816"/>
                    <a:pt x="1170" y="1735"/>
                    <a:pt x="1291" y="1614"/>
                  </a:cubicBezTo>
                  <a:lnTo>
                    <a:pt x="1170" y="1493"/>
                  </a:lnTo>
                  <a:cubicBezTo>
                    <a:pt x="1130" y="1533"/>
                    <a:pt x="1090" y="1574"/>
                    <a:pt x="1009" y="1574"/>
                  </a:cubicBezTo>
                  <a:cubicBezTo>
                    <a:pt x="928" y="1614"/>
                    <a:pt x="848" y="1614"/>
                    <a:pt x="767" y="1614"/>
                  </a:cubicBezTo>
                  <a:cubicBezTo>
                    <a:pt x="646" y="1614"/>
                    <a:pt x="485" y="1574"/>
                    <a:pt x="404" y="1453"/>
                  </a:cubicBezTo>
                  <a:cubicBezTo>
                    <a:pt x="283" y="1291"/>
                    <a:pt x="243" y="1090"/>
                    <a:pt x="243" y="928"/>
                  </a:cubicBezTo>
                  <a:cubicBezTo>
                    <a:pt x="243" y="727"/>
                    <a:pt x="283" y="525"/>
                    <a:pt x="404" y="364"/>
                  </a:cubicBezTo>
                  <a:cubicBezTo>
                    <a:pt x="485" y="243"/>
                    <a:pt x="646" y="202"/>
                    <a:pt x="807" y="202"/>
                  </a:cubicBezTo>
                  <a:cubicBezTo>
                    <a:pt x="928" y="202"/>
                    <a:pt x="1049" y="243"/>
                    <a:pt x="1170" y="323"/>
                  </a:cubicBezTo>
                  <a:lnTo>
                    <a:pt x="1291" y="202"/>
                  </a:lnTo>
                  <a:cubicBezTo>
                    <a:pt x="1211" y="122"/>
                    <a:pt x="1130" y="81"/>
                    <a:pt x="1049" y="41"/>
                  </a:cubicBezTo>
                  <a:cubicBezTo>
                    <a:pt x="969" y="41"/>
                    <a:pt x="888" y="1"/>
                    <a:pt x="7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6920;p30">
              <a:extLst>
                <a:ext uri="{FF2B5EF4-FFF2-40B4-BE49-F238E27FC236}">
                  <a16:creationId xmlns:a16="http://schemas.microsoft.com/office/drawing/2014/main" id="{0BFD2C57-C43A-0144-9C22-F112F7D5BCC3}"/>
                </a:ext>
              </a:extLst>
            </p:cNvPr>
            <p:cNvSpPr/>
            <p:nvPr/>
          </p:nvSpPr>
          <p:spPr>
            <a:xfrm>
              <a:off x="2205346" y="2623306"/>
              <a:ext cx="22060" cy="27092"/>
            </a:xfrm>
            <a:custGeom>
              <a:avLst/>
              <a:gdLst/>
              <a:ahLst/>
              <a:cxnLst/>
              <a:rect l="l" t="t" r="r" b="b"/>
              <a:pathLst>
                <a:path w="1413" h="1735" extrusionOk="0">
                  <a:moveTo>
                    <a:pt x="686" y="202"/>
                  </a:moveTo>
                  <a:lnTo>
                    <a:pt x="969" y="1129"/>
                  </a:lnTo>
                  <a:lnTo>
                    <a:pt x="404" y="1129"/>
                  </a:lnTo>
                  <a:lnTo>
                    <a:pt x="686" y="202"/>
                  </a:lnTo>
                  <a:close/>
                  <a:moveTo>
                    <a:pt x="565" y="0"/>
                  </a:moveTo>
                  <a:lnTo>
                    <a:pt x="1" y="1734"/>
                  </a:lnTo>
                  <a:lnTo>
                    <a:pt x="202" y="1734"/>
                  </a:lnTo>
                  <a:lnTo>
                    <a:pt x="364" y="1291"/>
                  </a:lnTo>
                  <a:lnTo>
                    <a:pt x="1049" y="1291"/>
                  </a:lnTo>
                  <a:lnTo>
                    <a:pt x="1170" y="1734"/>
                  </a:lnTo>
                  <a:lnTo>
                    <a:pt x="1412" y="173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6921;p30">
              <a:extLst>
                <a:ext uri="{FF2B5EF4-FFF2-40B4-BE49-F238E27FC236}">
                  <a16:creationId xmlns:a16="http://schemas.microsoft.com/office/drawing/2014/main" id="{8A53122A-7EF9-B043-8908-2670F5A0024C}"/>
                </a:ext>
              </a:extLst>
            </p:cNvPr>
            <p:cNvSpPr/>
            <p:nvPr/>
          </p:nvSpPr>
          <p:spPr>
            <a:xfrm>
              <a:off x="2125379" y="2670930"/>
              <a:ext cx="18907" cy="27326"/>
            </a:xfrm>
            <a:custGeom>
              <a:avLst/>
              <a:gdLst/>
              <a:ahLst/>
              <a:cxnLst/>
              <a:rect l="l" t="t" r="r" b="b"/>
              <a:pathLst>
                <a:path w="1211" h="1750" extrusionOk="0">
                  <a:moveTo>
                    <a:pt x="485" y="176"/>
                  </a:moveTo>
                  <a:cubicBezTo>
                    <a:pt x="606" y="176"/>
                    <a:pt x="687" y="176"/>
                    <a:pt x="808" y="257"/>
                  </a:cubicBezTo>
                  <a:cubicBezTo>
                    <a:pt x="848" y="297"/>
                    <a:pt x="888" y="378"/>
                    <a:pt x="888" y="459"/>
                  </a:cubicBezTo>
                  <a:cubicBezTo>
                    <a:pt x="888" y="580"/>
                    <a:pt x="848" y="660"/>
                    <a:pt x="767" y="741"/>
                  </a:cubicBezTo>
                  <a:cubicBezTo>
                    <a:pt x="687" y="781"/>
                    <a:pt x="606" y="822"/>
                    <a:pt x="485" y="822"/>
                  </a:cubicBezTo>
                  <a:lnTo>
                    <a:pt x="243" y="822"/>
                  </a:lnTo>
                  <a:lnTo>
                    <a:pt x="243" y="176"/>
                  </a:lnTo>
                  <a:close/>
                  <a:moveTo>
                    <a:pt x="572" y="0"/>
                  </a:moveTo>
                  <a:cubicBezTo>
                    <a:pt x="528" y="0"/>
                    <a:pt x="485" y="5"/>
                    <a:pt x="445" y="15"/>
                  </a:cubicBezTo>
                  <a:lnTo>
                    <a:pt x="1" y="15"/>
                  </a:lnTo>
                  <a:lnTo>
                    <a:pt x="1" y="1749"/>
                  </a:lnTo>
                  <a:lnTo>
                    <a:pt x="203" y="1749"/>
                  </a:lnTo>
                  <a:lnTo>
                    <a:pt x="203" y="983"/>
                  </a:lnTo>
                  <a:lnTo>
                    <a:pt x="445" y="983"/>
                  </a:lnTo>
                  <a:lnTo>
                    <a:pt x="929" y="1749"/>
                  </a:lnTo>
                  <a:lnTo>
                    <a:pt x="1211" y="1749"/>
                  </a:lnTo>
                  <a:lnTo>
                    <a:pt x="687" y="983"/>
                  </a:lnTo>
                  <a:cubicBezTo>
                    <a:pt x="808" y="943"/>
                    <a:pt x="929" y="902"/>
                    <a:pt x="1009" y="822"/>
                  </a:cubicBezTo>
                  <a:cubicBezTo>
                    <a:pt x="1090" y="701"/>
                    <a:pt x="1130" y="620"/>
                    <a:pt x="1130" y="499"/>
                  </a:cubicBezTo>
                  <a:cubicBezTo>
                    <a:pt x="1130" y="338"/>
                    <a:pt x="1049" y="217"/>
                    <a:pt x="969" y="136"/>
                  </a:cubicBezTo>
                  <a:cubicBezTo>
                    <a:pt x="848" y="45"/>
                    <a:pt x="704" y="0"/>
                    <a:pt x="5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6922;p30">
              <a:extLst>
                <a:ext uri="{FF2B5EF4-FFF2-40B4-BE49-F238E27FC236}">
                  <a16:creationId xmlns:a16="http://schemas.microsoft.com/office/drawing/2014/main" id="{F3F198FF-0A0B-FB44-95DF-9E4628D39961}"/>
                </a:ext>
              </a:extLst>
            </p:cNvPr>
            <p:cNvSpPr/>
            <p:nvPr/>
          </p:nvSpPr>
          <p:spPr>
            <a:xfrm>
              <a:off x="2150578" y="2670524"/>
              <a:ext cx="15753" cy="27092"/>
            </a:xfrm>
            <a:custGeom>
              <a:avLst/>
              <a:gdLst/>
              <a:ahLst/>
              <a:cxnLst/>
              <a:rect l="l" t="t" r="r" b="b"/>
              <a:pathLst>
                <a:path w="1009" h="1735" extrusionOk="0">
                  <a:moveTo>
                    <a:pt x="0" y="1"/>
                  </a:moveTo>
                  <a:lnTo>
                    <a:pt x="0" y="1735"/>
                  </a:lnTo>
                  <a:lnTo>
                    <a:pt x="1008" y="1735"/>
                  </a:lnTo>
                  <a:lnTo>
                    <a:pt x="1008" y="1574"/>
                  </a:lnTo>
                  <a:lnTo>
                    <a:pt x="202" y="1574"/>
                  </a:lnTo>
                  <a:lnTo>
                    <a:pt x="202" y="969"/>
                  </a:lnTo>
                  <a:lnTo>
                    <a:pt x="847" y="969"/>
                  </a:lnTo>
                  <a:lnTo>
                    <a:pt x="847" y="767"/>
                  </a:lnTo>
                  <a:lnTo>
                    <a:pt x="202" y="767"/>
                  </a:lnTo>
                  <a:lnTo>
                    <a:pt x="242" y="202"/>
                  </a:lnTo>
                  <a:lnTo>
                    <a:pt x="1008" y="202"/>
                  </a:lnTo>
                  <a:lnTo>
                    <a:pt x="100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6923;p30">
              <a:extLst>
                <a:ext uri="{FF2B5EF4-FFF2-40B4-BE49-F238E27FC236}">
                  <a16:creationId xmlns:a16="http://schemas.microsoft.com/office/drawing/2014/main" id="{3EEB0D82-DE90-C142-A169-925EAA8CA10C}"/>
                </a:ext>
              </a:extLst>
            </p:cNvPr>
            <p:cNvSpPr/>
            <p:nvPr/>
          </p:nvSpPr>
          <p:spPr>
            <a:xfrm>
              <a:off x="2173231" y="2670524"/>
              <a:ext cx="17658" cy="27092"/>
            </a:xfrm>
            <a:custGeom>
              <a:avLst/>
              <a:gdLst/>
              <a:ahLst/>
              <a:cxnLst/>
              <a:rect l="l" t="t" r="r" b="b"/>
              <a:pathLst>
                <a:path w="1131" h="1735" extrusionOk="0">
                  <a:moveTo>
                    <a:pt x="485" y="202"/>
                  </a:moveTo>
                  <a:cubicBezTo>
                    <a:pt x="606" y="202"/>
                    <a:pt x="687" y="202"/>
                    <a:pt x="808" y="283"/>
                  </a:cubicBezTo>
                  <a:cubicBezTo>
                    <a:pt x="848" y="364"/>
                    <a:pt x="888" y="444"/>
                    <a:pt x="888" y="565"/>
                  </a:cubicBezTo>
                  <a:cubicBezTo>
                    <a:pt x="929" y="646"/>
                    <a:pt x="888" y="767"/>
                    <a:pt x="808" y="848"/>
                  </a:cubicBezTo>
                  <a:cubicBezTo>
                    <a:pt x="687" y="928"/>
                    <a:pt x="606" y="928"/>
                    <a:pt x="485" y="928"/>
                  </a:cubicBezTo>
                  <a:lnTo>
                    <a:pt x="243" y="928"/>
                  </a:lnTo>
                  <a:lnTo>
                    <a:pt x="243" y="202"/>
                  </a:lnTo>
                  <a:close/>
                  <a:moveTo>
                    <a:pt x="1" y="1"/>
                  </a:moveTo>
                  <a:lnTo>
                    <a:pt x="1" y="1735"/>
                  </a:lnTo>
                  <a:lnTo>
                    <a:pt x="243" y="1735"/>
                  </a:lnTo>
                  <a:lnTo>
                    <a:pt x="243" y="1090"/>
                  </a:lnTo>
                  <a:lnTo>
                    <a:pt x="445" y="1090"/>
                  </a:lnTo>
                  <a:cubicBezTo>
                    <a:pt x="495" y="1100"/>
                    <a:pt x="543" y="1105"/>
                    <a:pt x="589" y="1105"/>
                  </a:cubicBezTo>
                  <a:cubicBezTo>
                    <a:pt x="727" y="1105"/>
                    <a:pt x="848" y="1059"/>
                    <a:pt x="969" y="969"/>
                  </a:cubicBezTo>
                  <a:cubicBezTo>
                    <a:pt x="1090" y="888"/>
                    <a:pt x="1130" y="727"/>
                    <a:pt x="1130" y="525"/>
                  </a:cubicBezTo>
                  <a:cubicBezTo>
                    <a:pt x="1130" y="404"/>
                    <a:pt x="1090" y="243"/>
                    <a:pt x="969" y="162"/>
                  </a:cubicBezTo>
                  <a:cubicBezTo>
                    <a:pt x="808" y="41"/>
                    <a:pt x="646" y="1"/>
                    <a:pt x="4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6924;p30">
              <a:extLst>
                <a:ext uri="{FF2B5EF4-FFF2-40B4-BE49-F238E27FC236}">
                  <a16:creationId xmlns:a16="http://schemas.microsoft.com/office/drawing/2014/main" id="{5A2650A2-C9E0-924A-96E7-AA93A4EE2B5C}"/>
                </a:ext>
              </a:extLst>
            </p:cNvPr>
            <p:cNvSpPr/>
            <p:nvPr/>
          </p:nvSpPr>
          <p:spPr>
            <a:xfrm>
              <a:off x="1590202" y="2703268"/>
              <a:ext cx="23309" cy="33400"/>
            </a:xfrm>
            <a:custGeom>
              <a:avLst/>
              <a:gdLst/>
              <a:ahLst/>
              <a:cxnLst/>
              <a:rect l="l" t="t" r="r" b="b"/>
              <a:pathLst>
                <a:path w="1493" h="2139" extrusionOk="0">
                  <a:moveTo>
                    <a:pt x="887" y="1"/>
                  </a:moveTo>
                  <a:cubicBezTo>
                    <a:pt x="726" y="1"/>
                    <a:pt x="565" y="41"/>
                    <a:pt x="444" y="122"/>
                  </a:cubicBezTo>
                  <a:cubicBezTo>
                    <a:pt x="283" y="243"/>
                    <a:pt x="202" y="364"/>
                    <a:pt x="121" y="525"/>
                  </a:cubicBezTo>
                  <a:cubicBezTo>
                    <a:pt x="41" y="687"/>
                    <a:pt x="0" y="848"/>
                    <a:pt x="0" y="1090"/>
                  </a:cubicBezTo>
                  <a:cubicBezTo>
                    <a:pt x="0" y="1291"/>
                    <a:pt x="41" y="1493"/>
                    <a:pt x="121" y="1654"/>
                  </a:cubicBezTo>
                  <a:cubicBezTo>
                    <a:pt x="202" y="1816"/>
                    <a:pt x="283" y="1937"/>
                    <a:pt x="444" y="2017"/>
                  </a:cubicBezTo>
                  <a:cubicBezTo>
                    <a:pt x="565" y="2098"/>
                    <a:pt x="726" y="2138"/>
                    <a:pt x="887" y="2138"/>
                  </a:cubicBezTo>
                  <a:cubicBezTo>
                    <a:pt x="1129" y="2138"/>
                    <a:pt x="1371" y="2058"/>
                    <a:pt x="1492" y="1937"/>
                  </a:cubicBezTo>
                  <a:lnTo>
                    <a:pt x="1371" y="1775"/>
                  </a:lnTo>
                  <a:cubicBezTo>
                    <a:pt x="1291" y="1816"/>
                    <a:pt x="1250" y="1856"/>
                    <a:pt x="1170" y="1896"/>
                  </a:cubicBezTo>
                  <a:cubicBezTo>
                    <a:pt x="1089" y="1896"/>
                    <a:pt x="1008" y="1937"/>
                    <a:pt x="887" y="1937"/>
                  </a:cubicBezTo>
                  <a:cubicBezTo>
                    <a:pt x="686" y="1937"/>
                    <a:pt x="565" y="1856"/>
                    <a:pt x="444" y="1735"/>
                  </a:cubicBezTo>
                  <a:cubicBezTo>
                    <a:pt x="323" y="1574"/>
                    <a:pt x="283" y="1372"/>
                    <a:pt x="283" y="1090"/>
                  </a:cubicBezTo>
                  <a:cubicBezTo>
                    <a:pt x="283" y="808"/>
                    <a:pt x="323" y="566"/>
                    <a:pt x="444" y="445"/>
                  </a:cubicBezTo>
                  <a:cubicBezTo>
                    <a:pt x="565" y="324"/>
                    <a:pt x="726" y="243"/>
                    <a:pt x="887" y="243"/>
                  </a:cubicBezTo>
                  <a:cubicBezTo>
                    <a:pt x="1049" y="243"/>
                    <a:pt x="1210" y="283"/>
                    <a:pt x="1331" y="404"/>
                  </a:cubicBezTo>
                  <a:lnTo>
                    <a:pt x="1492" y="203"/>
                  </a:lnTo>
                  <a:cubicBezTo>
                    <a:pt x="1371" y="162"/>
                    <a:pt x="1291" y="82"/>
                    <a:pt x="1210" y="82"/>
                  </a:cubicBezTo>
                  <a:cubicBezTo>
                    <a:pt x="1129" y="41"/>
                    <a:pt x="1008" y="1"/>
                    <a:pt x="8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6925;p30">
              <a:extLst>
                <a:ext uri="{FF2B5EF4-FFF2-40B4-BE49-F238E27FC236}">
                  <a16:creationId xmlns:a16="http://schemas.microsoft.com/office/drawing/2014/main" id="{A54BE164-4094-FE4A-AFCC-7A58BE394303}"/>
                </a:ext>
              </a:extLst>
            </p:cNvPr>
            <p:cNvSpPr/>
            <p:nvPr/>
          </p:nvSpPr>
          <p:spPr>
            <a:xfrm>
              <a:off x="1616009" y="2703908"/>
              <a:ext cx="26463" cy="32760"/>
            </a:xfrm>
            <a:custGeom>
              <a:avLst/>
              <a:gdLst/>
              <a:ahLst/>
              <a:cxnLst/>
              <a:rect l="l" t="t" r="r" b="b"/>
              <a:pathLst>
                <a:path w="1695" h="2098" extrusionOk="0">
                  <a:moveTo>
                    <a:pt x="848" y="242"/>
                  </a:moveTo>
                  <a:lnTo>
                    <a:pt x="1170" y="1331"/>
                  </a:lnTo>
                  <a:lnTo>
                    <a:pt x="485" y="1331"/>
                  </a:lnTo>
                  <a:lnTo>
                    <a:pt x="848" y="242"/>
                  </a:lnTo>
                  <a:close/>
                  <a:moveTo>
                    <a:pt x="686" y="0"/>
                  </a:moveTo>
                  <a:lnTo>
                    <a:pt x="1" y="2097"/>
                  </a:lnTo>
                  <a:lnTo>
                    <a:pt x="283" y="2097"/>
                  </a:lnTo>
                  <a:lnTo>
                    <a:pt x="444" y="1533"/>
                  </a:lnTo>
                  <a:lnTo>
                    <a:pt x="1251" y="1533"/>
                  </a:lnTo>
                  <a:lnTo>
                    <a:pt x="1412" y="2097"/>
                  </a:lnTo>
                  <a:lnTo>
                    <a:pt x="1695" y="2097"/>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5" name="Google Shape;6926;p30">
              <a:extLst>
                <a:ext uri="{FF2B5EF4-FFF2-40B4-BE49-F238E27FC236}">
                  <a16:creationId xmlns:a16="http://schemas.microsoft.com/office/drawing/2014/main" id="{722E6EF0-C8E4-CF42-804E-0B6FCF1E4036}"/>
                </a:ext>
              </a:extLst>
            </p:cNvPr>
            <p:cNvSpPr/>
            <p:nvPr/>
          </p:nvSpPr>
          <p:spPr>
            <a:xfrm>
              <a:off x="1644970" y="2703908"/>
              <a:ext cx="25199" cy="32760"/>
            </a:xfrm>
            <a:custGeom>
              <a:avLst/>
              <a:gdLst/>
              <a:ahLst/>
              <a:cxnLst/>
              <a:rect l="l" t="t" r="r" b="b"/>
              <a:pathLst>
                <a:path w="1614" h="2098" extrusionOk="0">
                  <a:moveTo>
                    <a:pt x="82" y="0"/>
                  </a:moveTo>
                  <a:lnTo>
                    <a:pt x="1" y="2097"/>
                  </a:lnTo>
                  <a:lnTo>
                    <a:pt x="243" y="2097"/>
                  </a:lnTo>
                  <a:lnTo>
                    <a:pt x="283" y="1009"/>
                  </a:lnTo>
                  <a:cubicBezTo>
                    <a:pt x="283" y="888"/>
                    <a:pt x="283" y="726"/>
                    <a:pt x="283" y="525"/>
                  </a:cubicBezTo>
                  <a:cubicBezTo>
                    <a:pt x="283" y="404"/>
                    <a:pt x="283" y="323"/>
                    <a:pt x="283" y="242"/>
                  </a:cubicBezTo>
                  <a:lnTo>
                    <a:pt x="646" y="1694"/>
                  </a:lnTo>
                  <a:lnTo>
                    <a:pt x="928" y="1694"/>
                  </a:lnTo>
                  <a:lnTo>
                    <a:pt x="1251" y="242"/>
                  </a:lnTo>
                  <a:cubicBezTo>
                    <a:pt x="1251" y="565"/>
                    <a:pt x="1291" y="807"/>
                    <a:pt x="1291" y="1009"/>
                  </a:cubicBezTo>
                  <a:lnTo>
                    <a:pt x="1332" y="2097"/>
                  </a:lnTo>
                  <a:lnTo>
                    <a:pt x="1614" y="2097"/>
                  </a:lnTo>
                  <a:lnTo>
                    <a:pt x="1493" y="0"/>
                  </a:lnTo>
                  <a:lnTo>
                    <a:pt x="1130" y="0"/>
                  </a:lnTo>
                  <a:lnTo>
                    <a:pt x="807" y="1412"/>
                  </a:ln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6927;p30">
              <a:extLst>
                <a:ext uri="{FF2B5EF4-FFF2-40B4-BE49-F238E27FC236}">
                  <a16:creationId xmlns:a16="http://schemas.microsoft.com/office/drawing/2014/main" id="{D2A0E628-FDBE-A74D-8D93-BA6735D43969}"/>
                </a:ext>
              </a:extLst>
            </p:cNvPr>
            <p:cNvSpPr/>
            <p:nvPr/>
          </p:nvSpPr>
          <p:spPr>
            <a:xfrm>
              <a:off x="1677085" y="2703908"/>
              <a:ext cx="18907" cy="32760"/>
            </a:xfrm>
            <a:custGeom>
              <a:avLst/>
              <a:gdLst/>
              <a:ahLst/>
              <a:cxnLst/>
              <a:rect l="l" t="t" r="r" b="b"/>
              <a:pathLst>
                <a:path w="1211" h="2098" extrusionOk="0">
                  <a:moveTo>
                    <a:pt x="1" y="0"/>
                  </a:moveTo>
                  <a:lnTo>
                    <a:pt x="1" y="2097"/>
                  </a:lnTo>
                  <a:lnTo>
                    <a:pt x="1211" y="2097"/>
                  </a:lnTo>
                  <a:lnTo>
                    <a:pt x="1211" y="1855"/>
                  </a:lnTo>
                  <a:lnTo>
                    <a:pt x="283" y="1855"/>
                  </a:lnTo>
                  <a:lnTo>
                    <a:pt x="283" y="1130"/>
                  </a:lnTo>
                  <a:lnTo>
                    <a:pt x="1049" y="1130"/>
                  </a:lnTo>
                  <a:lnTo>
                    <a:pt x="1049" y="928"/>
                  </a:lnTo>
                  <a:lnTo>
                    <a:pt x="283" y="928"/>
                  </a:lnTo>
                  <a:lnTo>
                    <a:pt x="283" y="242"/>
                  </a:lnTo>
                  <a:lnTo>
                    <a:pt x="1170" y="242"/>
                  </a:lnTo>
                  <a:lnTo>
                    <a:pt x="117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6928;p30">
              <a:extLst>
                <a:ext uri="{FF2B5EF4-FFF2-40B4-BE49-F238E27FC236}">
                  <a16:creationId xmlns:a16="http://schemas.microsoft.com/office/drawing/2014/main" id="{67A90F21-E6D7-584E-8EB4-19EF28046FFC}"/>
                </a:ext>
              </a:extLst>
            </p:cNvPr>
            <p:cNvSpPr/>
            <p:nvPr/>
          </p:nvSpPr>
          <p:spPr>
            <a:xfrm>
              <a:off x="1704157" y="2703908"/>
              <a:ext cx="22060" cy="32760"/>
            </a:xfrm>
            <a:custGeom>
              <a:avLst/>
              <a:gdLst/>
              <a:ahLst/>
              <a:cxnLst/>
              <a:rect l="l" t="t" r="r" b="b"/>
              <a:pathLst>
                <a:path w="1413" h="2098" extrusionOk="0">
                  <a:moveTo>
                    <a:pt x="565" y="202"/>
                  </a:moveTo>
                  <a:cubicBezTo>
                    <a:pt x="727" y="202"/>
                    <a:pt x="848" y="242"/>
                    <a:pt x="928" y="323"/>
                  </a:cubicBezTo>
                  <a:cubicBezTo>
                    <a:pt x="1009" y="363"/>
                    <a:pt x="1049" y="444"/>
                    <a:pt x="1049" y="605"/>
                  </a:cubicBezTo>
                  <a:cubicBezTo>
                    <a:pt x="1049" y="726"/>
                    <a:pt x="1009" y="847"/>
                    <a:pt x="928" y="888"/>
                  </a:cubicBezTo>
                  <a:cubicBezTo>
                    <a:pt x="848" y="968"/>
                    <a:pt x="727" y="1009"/>
                    <a:pt x="565" y="1009"/>
                  </a:cubicBezTo>
                  <a:lnTo>
                    <a:pt x="243" y="1009"/>
                  </a:lnTo>
                  <a:lnTo>
                    <a:pt x="243" y="202"/>
                  </a:lnTo>
                  <a:close/>
                  <a:moveTo>
                    <a:pt x="1" y="0"/>
                  </a:moveTo>
                  <a:lnTo>
                    <a:pt x="1" y="2097"/>
                  </a:lnTo>
                  <a:lnTo>
                    <a:pt x="243" y="2097"/>
                  </a:lnTo>
                  <a:lnTo>
                    <a:pt x="243" y="1210"/>
                  </a:lnTo>
                  <a:lnTo>
                    <a:pt x="525" y="1210"/>
                  </a:lnTo>
                  <a:lnTo>
                    <a:pt x="1090" y="2097"/>
                  </a:lnTo>
                  <a:lnTo>
                    <a:pt x="1412" y="2097"/>
                  </a:lnTo>
                  <a:lnTo>
                    <a:pt x="807" y="1170"/>
                  </a:lnTo>
                  <a:cubicBezTo>
                    <a:pt x="969" y="1130"/>
                    <a:pt x="1090" y="1049"/>
                    <a:pt x="1170" y="968"/>
                  </a:cubicBezTo>
                  <a:cubicBezTo>
                    <a:pt x="1251" y="847"/>
                    <a:pt x="1291" y="726"/>
                    <a:pt x="1291" y="605"/>
                  </a:cubicBezTo>
                  <a:cubicBezTo>
                    <a:pt x="1291" y="404"/>
                    <a:pt x="1251" y="242"/>
                    <a:pt x="1130" y="162"/>
                  </a:cubicBezTo>
                  <a:cubicBezTo>
                    <a:pt x="969" y="41"/>
                    <a:pt x="807" y="0"/>
                    <a:pt x="5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6929;p30">
              <a:extLst>
                <a:ext uri="{FF2B5EF4-FFF2-40B4-BE49-F238E27FC236}">
                  <a16:creationId xmlns:a16="http://schemas.microsoft.com/office/drawing/2014/main" id="{9E95B89A-1856-3044-98ED-FFF23883E7DF}"/>
                </a:ext>
              </a:extLst>
            </p:cNvPr>
            <p:cNvSpPr/>
            <p:nvPr/>
          </p:nvSpPr>
          <p:spPr>
            <a:xfrm>
              <a:off x="1729980" y="2703268"/>
              <a:ext cx="23309" cy="33400"/>
            </a:xfrm>
            <a:custGeom>
              <a:avLst/>
              <a:gdLst/>
              <a:ahLst/>
              <a:cxnLst/>
              <a:rect l="l" t="t" r="r" b="b"/>
              <a:pathLst>
                <a:path w="1493" h="2139" extrusionOk="0">
                  <a:moveTo>
                    <a:pt x="726" y="243"/>
                  </a:moveTo>
                  <a:cubicBezTo>
                    <a:pt x="928" y="243"/>
                    <a:pt x="1049" y="324"/>
                    <a:pt x="1129" y="445"/>
                  </a:cubicBezTo>
                  <a:cubicBezTo>
                    <a:pt x="1210" y="606"/>
                    <a:pt x="1250" y="808"/>
                    <a:pt x="1250" y="1090"/>
                  </a:cubicBezTo>
                  <a:cubicBezTo>
                    <a:pt x="1250" y="1372"/>
                    <a:pt x="1210" y="1574"/>
                    <a:pt x="1129" y="1735"/>
                  </a:cubicBezTo>
                  <a:cubicBezTo>
                    <a:pt x="1049" y="1856"/>
                    <a:pt x="928" y="1937"/>
                    <a:pt x="726" y="1937"/>
                  </a:cubicBezTo>
                  <a:cubicBezTo>
                    <a:pt x="565" y="1937"/>
                    <a:pt x="444" y="1856"/>
                    <a:pt x="363" y="1735"/>
                  </a:cubicBezTo>
                  <a:cubicBezTo>
                    <a:pt x="283" y="1574"/>
                    <a:pt x="242" y="1372"/>
                    <a:pt x="242" y="1090"/>
                  </a:cubicBezTo>
                  <a:cubicBezTo>
                    <a:pt x="242" y="808"/>
                    <a:pt x="283" y="606"/>
                    <a:pt x="363" y="445"/>
                  </a:cubicBezTo>
                  <a:cubicBezTo>
                    <a:pt x="444" y="324"/>
                    <a:pt x="565" y="243"/>
                    <a:pt x="726" y="243"/>
                  </a:cubicBezTo>
                  <a:close/>
                  <a:moveTo>
                    <a:pt x="726" y="1"/>
                  </a:moveTo>
                  <a:cubicBezTo>
                    <a:pt x="565" y="1"/>
                    <a:pt x="444" y="82"/>
                    <a:pt x="323" y="162"/>
                  </a:cubicBezTo>
                  <a:cubicBezTo>
                    <a:pt x="202" y="243"/>
                    <a:pt x="121" y="364"/>
                    <a:pt x="81" y="525"/>
                  </a:cubicBezTo>
                  <a:cubicBezTo>
                    <a:pt x="0" y="687"/>
                    <a:pt x="0" y="888"/>
                    <a:pt x="0" y="1090"/>
                  </a:cubicBezTo>
                  <a:cubicBezTo>
                    <a:pt x="0" y="1412"/>
                    <a:pt x="41" y="1695"/>
                    <a:pt x="162" y="1856"/>
                  </a:cubicBezTo>
                  <a:cubicBezTo>
                    <a:pt x="323" y="2058"/>
                    <a:pt x="484" y="2138"/>
                    <a:pt x="726" y="2138"/>
                  </a:cubicBezTo>
                  <a:cubicBezTo>
                    <a:pt x="968" y="2138"/>
                    <a:pt x="1170" y="2058"/>
                    <a:pt x="1291" y="1856"/>
                  </a:cubicBezTo>
                  <a:cubicBezTo>
                    <a:pt x="1452" y="1654"/>
                    <a:pt x="1492" y="1412"/>
                    <a:pt x="1492" y="1090"/>
                  </a:cubicBezTo>
                  <a:cubicBezTo>
                    <a:pt x="1492" y="767"/>
                    <a:pt x="1452" y="485"/>
                    <a:pt x="1291" y="324"/>
                  </a:cubicBezTo>
                  <a:cubicBezTo>
                    <a:pt x="1170" y="122"/>
                    <a:pt x="968" y="1"/>
                    <a:pt x="7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6930;p30">
              <a:extLst>
                <a:ext uri="{FF2B5EF4-FFF2-40B4-BE49-F238E27FC236}">
                  <a16:creationId xmlns:a16="http://schemas.microsoft.com/office/drawing/2014/main" id="{309C3EEB-8E1C-814F-AFBC-C4891DDAFFB0}"/>
                </a:ext>
              </a:extLst>
            </p:cNvPr>
            <p:cNvSpPr/>
            <p:nvPr/>
          </p:nvSpPr>
          <p:spPr>
            <a:xfrm>
              <a:off x="1759565" y="2703908"/>
              <a:ext cx="20171" cy="32760"/>
            </a:xfrm>
            <a:custGeom>
              <a:avLst/>
              <a:gdLst/>
              <a:ahLst/>
              <a:cxnLst/>
              <a:rect l="l" t="t" r="r" b="b"/>
              <a:pathLst>
                <a:path w="1292" h="2098" extrusionOk="0">
                  <a:moveTo>
                    <a:pt x="1" y="0"/>
                  </a:moveTo>
                  <a:lnTo>
                    <a:pt x="1" y="2097"/>
                  </a:lnTo>
                  <a:lnTo>
                    <a:pt x="243" y="2097"/>
                  </a:lnTo>
                  <a:lnTo>
                    <a:pt x="243" y="1049"/>
                  </a:lnTo>
                  <a:cubicBezTo>
                    <a:pt x="243" y="847"/>
                    <a:pt x="243" y="686"/>
                    <a:pt x="202" y="525"/>
                  </a:cubicBezTo>
                  <a:cubicBezTo>
                    <a:pt x="202" y="363"/>
                    <a:pt x="202" y="283"/>
                    <a:pt x="202" y="283"/>
                  </a:cubicBezTo>
                  <a:lnTo>
                    <a:pt x="928" y="2097"/>
                  </a:lnTo>
                  <a:lnTo>
                    <a:pt x="1291" y="2097"/>
                  </a:lnTo>
                  <a:lnTo>
                    <a:pt x="1291" y="0"/>
                  </a:lnTo>
                  <a:lnTo>
                    <a:pt x="1049" y="0"/>
                  </a:lnTo>
                  <a:lnTo>
                    <a:pt x="1049" y="1049"/>
                  </a:lnTo>
                  <a:cubicBezTo>
                    <a:pt x="1049" y="1250"/>
                    <a:pt x="1049" y="1492"/>
                    <a:pt x="1090" y="1734"/>
                  </a:cubicBezTo>
                  <a:lnTo>
                    <a:pt x="1090" y="1815"/>
                  </a:lnTo>
                  <a:lnTo>
                    <a:pt x="3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6931;p30">
              <a:extLst>
                <a:ext uri="{FF2B5EF4-FFF2-40B4-BE49-F238E27FC236}">
                  <a16:creationId xmlns:a16="http://schemas.microsoft.com/office/drawing/2014/main" id="{A580288E-B508-8549-9431-4C49710EF8E1}"/>
                </a:ext>
              </a:extLst>
            </p:cNvPr>
            <p:cNvSpPr/>
            <p:nvPr/>
          </p:nvSpPr>
          <p:spPr>
            <a:xfrm>
              <a:off x="1564379" y="2951382"/>
              <a:ext cx="28977" cy="40318"/>
            </a:xfrm>
            <a:custGeom>
              <a:avLst/>
              <a:gdLst/>
              <a:ahLst/>
              <a:cxnLst/>
              <a:rect l="l" t="t" r="r" b="b"/>
              <a:pathLst>
                <a:path w="1856" h="2582" extrusionOk="0">
                  <a:moveTo>
                    <a:pt x="1090" y="1"/>
                  </a:moveTo>
                  <a:cubicBezTo>
                    <a:pt x="888" y="1"/>
                    <a:pt x="686" y="81"/>
                    <a:pt x="525" y="162"/>
                  </a:cubicBezTo>
                  <a:cubicBezTo>
                    <a:pt x="364" y="283"/>
                    <a:pt x="243" y="404"/>
                    <a:pt x="162" y="606"/>
                  </a:cubicBezTo>
                  <a:cubicBezTo>
                    <a:pt x="41" y="807"/>
                    <a:pt x="1" y="1049"/>
                    <a:pt x="1" y="1291"/>
                  </a:cubicBezTo>
                  <a:cubicBezTo>
                    <a:pt x="1" y="1735"/>
                    <a:pt x="81" y="2057"/>
                    <a:pt x="283" y="2259"/>
                  </a:cubicBezTo>
                  <a:cubicBezTo>
                    <a:pt x="444" y="2501"/>
                    <a:pt x="727" y="2582"/>
                    <a:pt x="1049" y="2582"/>
                  </a:cubicBezTo>
                  <a:cubicBezTo>
                    <a:pt x="1332" y="2582"/>
                    <a:pt x="1614" y="2541"/>
                    <a:pt x="1856" y="2380"/>
                  </a:cubicBezTo>
                  <a:lnTo>
                    <a:pt x="1856" y="1170"/>
                  </a:lnTo>
                  <a:lnTo>
                    <a:pt x="1049" y="1170"/>
                  </a:lnTo>
                  <a:lnTo>
                    <a:pt x="1090" y="1452"/>
                  </a:lnTo>
                  <a:lnTo>
                    <a:pt x="1533" y="1452"/>
                  </a:lnTo>
                  <a:lnTo>
                    <a:pt x="1533" y="2219"/>
                  </a:lnTo>
                  <a:cubicBezTo>
                    <a:pt x="1372" y="2259"/>
                    <a:pt x="1211" y="2299"/>
                    <a:pt x="1049" y="2299"/>
                  </a:cubicBezTo>
                  <a:cubicBezTo>
                    <a:pt x="807" y="2299"/>
                    <a:pt x="646" y="2219"/>
                    <a:pt x="525" y="2057"/>
                  </a:cubicBezTo>
                  <a:cubicBezTo>
                    <a:pt x="404" y="1896"/>
                    <a:pt x="364" y="1654"/>
                    <a:pt x="364" y="1291"/>
                  </a:cubicBezTo>
                  <a:cubicBezTo>
                    <a:pt x="364" y="1090"/>
                    <a:pt x="404" y="888"/>
                    <a:pt x="485" y="727"/>
                  </a:cubicBezTo>
                  <a:cubicBezTo>
                    <a:pt x="525" y="565"/>
                    <a:pt x="606" y="485"/>
                    <a:pt x="727" y="404"/>
                  </a:cubicBezTo>
                  <a:cubicBezTo>
                    <a:pt x="848" y="323"/>
                    <a:pt x="969" y="283"/>
                    <a:pt x="1090" y="283"/>
                  </a:cubicBezTo>
                  <a:cubicBezTo>
                    <a:pt x="1211" y="283"/>
                    <a:pt x="1291" y="323"/>
                    <a:pt x="1372" y="364"/>
                  </a:cubicBezTo>
                  <a:cubicBezTo>
                    <a:pt x="1453" y="364"/>
                    <a:pt x="1533" y="444"/>
                    <a:pt x="1614" y="485"/>
                  </a:cubicBezTo>
                  <a:lnTo>
                    <a:pt x="1816" y="283"/>
                  </a:lnTo>
                  <a:cubicBezTo>
                    <a:pt x="1735" y="20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6932;p30">
              <a:extLst>
                <a:ext uri="{FF2B5EF4-FFF2-40B4-BE49-F238E27FC236}">
                  <a16:creationId xmlns:a16="http://schemas.microsoft.com/office/drawing/2014/main" id="{CD1CD89C-5918-0E47-8DB8-87A7867CFA61}"/>
                </a:ext>
              </a:extLst>
            </p:cNvPr>
            <p:cNvSpPr/>
            <p:nvPr/>
          </p:nvSpPr>
          <p:spPr>
            <a:xfrm>
              <a:off x="1597118" y="2952007"/>
              <a:ext cx="32131" cy="39069"/>
            </a:xfrm>
            <a:custGeom>
              <a:avLst/>
              <a:gdLst/>
              <a:ahLst/>
              <a:cxnLst/>
              <a:rect l="l" t="t" r="r" b="b"/>
              <a:pathLst>
                <a:path w="2058" h="2502" extrusionOk="0">
                  <a:moveTo>
                    <a:pt x="1009" y="324"/>
                  </a:moveTo>
                  <a:lnTo>
                    <a:pt x="1412" y="1614"/>
                  </a:lnTo>
                  <a:lnTo>
                    <a:pt x="646" y="1614"/>
                  </a:lnTo>
                  <a:lnTo>
                    <a:pt x="1009" y="324"/>
                  </a:lnTo>
                  <a:close/>
                  <a:moveTo>
                    <a:pt x="807" y="1"/>
                  </a:moveTo>
                  <a:lnTo>
                    <a:pt x="1" y="2501"/>
                  </a:lnTo>
                  <a:lnTo>
                    <a:pt x="364" y="2501"/>
                  </a:lnTo>
                  <a:lnTo>
                    <a:pt x="525" y="1896"/>
                  </a:lnTo>
                  <a:lnTo>
                    <a:pt x="1493" y="189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6933;p30">
              <a:extLst>
                <a:ext uri="{FF2B5EF4-FFF2-40B4-BE49-F238E27FC236}">
                  <a16:creationId xmlns:a16="http://schemas.microsoft.com/office/drawing/2014/main" id="{FA203C26-5BD5-FF49-9374-1625A1D1E3CB}"/>
                </a:ext>
              </a:extLst>
            </p:cNvPr>
            <p:cNvSpPr/>
            <p:nvPr/>
          </p:nvSpPr>
          <p:spPr>
            <a:xfrm>
              <a:off x="1634900" y="2952007"/>
              <a:ext cx="26463" cy="39069"/>
            </a:xfrm>
            <a:custGeom>
              <a:avLst/>
              <a:gdLst/>
              <a:ahLst/>
              <a:cxnLst/>
              <a:rect l="l" t="t" r="r" b="b"/>
              <a:pathLst>
                <a:path w="1695" h="2502" extrusionOk="0">
                  <a:moveTo>
                    <a:pt x="606" y="283"/>
                  </a:moveTo>
                  <a:cubicBezTo>
                    <a:pt x="807" y="283"/>
                    <a:pt x="968" y="324"/>
                    <a:pt x="1049" y="364"/>
                  </a:cubicBezTo>
                  <a:cubicBezTo>
                    <a:pt x="1170" y="445"/>
                    <a:pt x="1210" y="525"/>
                    <a:pt x="1210" y="687"/>
                  </a:cubicBezTo>
                  <a:cubicBezTo>
                    <a:pt x="1210" y="808"/>
                    <a:pt x="1170" y="888"/>
                    <a:pt x="1089" y="969"/>
                  </a:cubicBezTo>
                  <a:cubicBezTo>
                    <a:pt x="968" y="1050"/>
                    <a:pt x="847" y="1090"/>
                    <a:pt x="727" y="1090"/>
                  </a:cubicBezTo>
                  <a:lnTo>
                    <a:pt x="323" y="1090"/>
                  </a:lnTo>
                  <a:lnTo>
                    <a:pt x="323" y="283"/>
                  </a:lnTo>
                  <a:close/>
                  <a:moveTo>
                    <a:pt x="767" y="1332"/>
                  </a:moveTo>
                  <a:cubicBezTo>
                    <a:pt x="928" y="1332"/>
                    <a:pt x="1049" y="1372"/>
                    <a:pt x="1170" y="1453"/>
                  </a:cubicBezTo>
                  <a:cubicBezTo>
                    <a:pt x="1251" y="1533"/>
                    <a:pt x="1331" y="1654"/>
                    <a:pt x="1331" y="1816"/>
                  </a:cubicBezTo>
                  <a:cubicBezTo>
                    <a:pt x="1331" y="1977"/>
                    <a:pt x="1251" y="2098"/>
                    <a:pt x="1130" y="2138"/>
                  </a:cubicBezTo>
                  <a:cubicBezTo>
                    <a:pt x="1049" y="2219"/>
                    <a:pt x="888" y="2219"/>
                    <a:pt x="686" y="2219"/>
                  </a:cubicBezTo>
                  <a:lnTo>
                    <a:pt x="323" y="2219"/>
                  </a:lnTo>
                  <a:lnTo>
                    <a:pt x="323" y="1332"/>
                  </a:lnTo>
                  <a:close/>
                  <a:moveTo>
                    <a:pt x="1" y="1"/>
                  </a:moveTo>
                  <a:lnTo>
                    <a:pt x="1" y="2501"/>
                  </a:lnTo>
                  <a:lnTo>
                    <a:pt x="686" y="2501"/>
                  </a:lnTo>
                  <a:cubicBezTo>
                    <a:pt x="1331" y="2501"/>
                    <a:pt x="1694" y="2259"/>
                    <a:pt x="1694" y="1816"/>
                  </a:cubicBezTo>
                  <a:cubicBezTo>
                    <a:pt x="1694" y="1614"/>
                    <a:pt x="1614" y="1453"/>
                    <a:pt x="1533" y="1372"/>
                  </a:cubicBezTo>
                  <a:cubicBezTo>
                    <a:pt x="1412" y="1291"/>
                    <a:pt x="1251" y="1211"/>
                    <a:pt x="1089" y="1211"/>
                  </a:cubicBezTo>
                  <a:cubicBezTo>
                    <a:pt x="1210" y="1170"/>
                    <a:pt x="1331" y="1090"/>
                    <a:pt x="1412" y="1009"/>
                  </a:cubicBezTo>
                  <a:cubicBezTo>
                    <a:pt x="1533" y="929"/>
                    <a:pt x="1573" y="808"/>
                    <a:pt x="1573" y="646"/>
                  </a:cubicBezTo>
                  <a:cubicBezTo>
                    <a:pt x="1573" y="445"/>
                    <a:pt x="1493" y="283"/>
                    <a:pt x="1331" y="162"/>
                  </a:cubicBezTo>
                  <a:cubicBezTo>
                    <a:pt x="1130" y="82"/>
                    <a:pt x="888" y="1"/>
                    <a:pt x="6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6934;p30">
              <a:extLst>
                <a:ext uri="{FF2B5EF4-FFF2-40B4-BE49-F238E27FC236}">
                  <a16:creationId xmlns:a16="http://schemas.microsoft.com/office/drawing/2014/main" id="{8119F592-E262-6143-BABA-043E9DFC7CA4}"/>
                </a:ext>
              </a:extLst>
            </p:cNvPr>
            <p:cNvSpPr/>
            <p:nvPr/>
          </p:nvSpPr>
          <p:spPr>
            <a:xfrm>
              <a:off x="1666390" y="2951382"/>
              <a:ext cx="33380" cy="40318"/>
            </a:xfrm>
            <a:custGeom>
              <a:avLst/>
              <a:gdLst/>
              <a:ahLst/>
              <a:cxnLst/>
              <a:rect l="l" t="t" r="r" b="b"/>
              <a:pathLst>
                <a:path w="2138" h="2582" extrusionOk="0">
                  <a:moveTo>
                    <a:pt x="1089" y="283"/>
                  </a:moveTo>
                  <a:cubicBezTo>
                    <a:pt x="1533" y="283"/>
                    <a:pt x="1775" y="646"/>
                    <a:pt x="1775" y="1291"/>
                  </a:cubicBezTo>
                  <a:cubicBezTo>
                    <a:pt x="1775" y="1977"/>
                    <a:pt x="1533" y="2299"/>
                    <a:pt x="1089" y="2299"/>
                  </a:cubicBezTo>
                  <a:cubicBezTo>
                    <a:pt x="847" y="2299"/>
                    <a:pt x="686" y="2219"/>
                    <a:pt x="565" y="2057"/>
                  </a:cubicBezTo>
                  <a:cubicBezTo>
                    <a:pt x="444" y="1896"/>
                    <a:pt x="363" y="1654"/>
                    <a:pt x="363" y="1291"/>
                  </a:cubicBezTo>
                  <a:cubicBezTo>
                    <a:pt x="363" y="969"/>
                    <a:pt x="444" y="727"/>
                    <a:pt x="565" y="525"/>
                  </a:cubicBezTo>
                  <a:cubicBezTo>
                    <a:pt x="686" y="364"/>
                    <a:pt x="847" y="283"/>
                    <a:pt x="1089" y="283"/>
                  </a:cubicBezTo>
                  <a:close/>
                  <a:moveTo>
                    <a:pt x="1089" y="1"/>
                  </a:moveTo>
                  <a:cubicBezTo>
                    <a:pt x="847" y="1"/>
                    <a:pt x="686" y="81"/>
                    <a:pt x="524" y="162"/>
                  </a:cubicBezTo>
                  <a:cubicBezTo>
                    <a:pt x="363" y="283"/>
                    <a:pt x="242" y="404"/>
                    <a:pt x="161" y="606"/>
                  </a:cubicBezTo>
                  <a:cubicBezTo>
                    <a:pt x="81" y="807"/>
                    <a:pt x="0" y="1049"/>
                    <a:pt x="0" y="1291"/>
                  </a:cubicBezTo>
                  <a:cubicBezTo>
                    <a:pt x="0" y="1573"/>
                    <a:pt x="81" y="1815"/>
                    <a:pt x="161" y="2017"/>
                  </a:cubicBezTo>
                  <a:cubicBezTo>
                    <a:pt x="242" y="2219"/>
                    <a:pt x="363" y="2340"/>
                    <a:pt x="524" y="2461"/>
                  </a:cubicBezTo>
                  <a:cubicBezTo>
                    <a:pt x="686" y="2541"/>
                    <a:pt x="847" y="2582"/>
                    <a:pt x="1089" y="2582"/>
                  </a:cubicBezTo>
                  <a:cubicBezTo>
                    <a:pt x="1291" y="2582"/>
                    <a:pt x="1452" y="2541"/>
                    <a:pt x="1613" y="2461"/>
                  </a:cubicBezTo>
                  <a:cubicBezTo>
                    <a:pt x="1775" y="2340"/>
                    <a:pt x="1896" y="2178"/>
                    <a:pt x="1976" y="2017"/>
                  </a:cubicBezTo>
                  <a:cubicBezTo>
                    <a:pt x="2097" y="1815"/>
                    <a:pt x="2137" y="1573"/>
                    <a:pt x="2137" y="1291"/>
                  </a:cubicBezTo>
                  <a:cubicBezTo>
                    <a:pt x="2137" y="1049"/>
                    <a:pt x="2097" y="807"/>
                    <a:pt x="1976" y="606"/>
                  </a:cubicBezTo>
                  <a:cubicBezTo>
                    <a:pt x="1896" y="404"/>
                    <a:pt x="1775" y="283"/>
                    <a:pt x="1613" y="162"/>
                  </a:cubicBezTo>
                  <a:cubicBezTo>
                    <a:pt x="1452" y="81"/>
                    <a:pt x="1291" y="1"/>
                    <a:pt x="10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6935;p30">
              <a:extLst>
                <a:ext uri="{FF2B5EF4-FFF2-40B4-BE49-F238E27FC236}">
                  <a16:creationId xmlns:a16="http://schemas.microsoft.com/office/drawing/2014/main" id="{D996718C-C945-F84B-B647-EFE976929BCE}"/>
                </a:ext>
              </a:extLst>
            </p:cNvPr>
            <p:cNvSpPr/>
            <p:nvPr/>
          </p:nvSpPr>
          <p:spPr>
            <a:xfrm>
              <a:off x="1708575" y="2952007"/>
              <a:ext cx="27088" cy="39069"/>
            </a:xfrm>
            <a:custGeom>
              <a:avLst/>
              <a:gdLst/>
              <a:ahLst/>
              <a:cxnLst/>
              <a:rect l="l" t="t" r="r" b="b"/>
              <a:pathLst>
                <a:path w="1735" h="2502" extrusionOk="0">
                  <a:moveTo>
                    <a:pt x="0" y="1"/>
                  </a:moveTo>
                  <a:lnTo>
                    <a:pt x="0" y="2501"/>
                  </a:lnTo>
                  <a:lnTo>
                    <a:pt x="323" y="2501"/>
                  </a:lnTo>
                  <a:lnTo>
                    <a:pt x="323" y="1372"/>
                  </a:lnTo>
                  <a:cubicBezTo>
                    <a:pt x="323" y="1170"/>
                    <a:pt x="282" y="1009"/>
                    <a:pt x="282" y="848"/>
                  </a:cubicBezTo>
                  <a:cubicBezTo>
                    <a:pt x="282" y="727"/>
                    <a:pt x="282" y="566"/>
                    <a:pt x="242" y="404"/>
                  </a:cubicBezTo>
                  <a:lnTo>
                    <a:pt x="242" y="404"/>
                  </a:lnTo>
                  <a:lnTo>
                    <a:pt x="1250" y="2501"/>
                  </a:lnTo>
                  <a:lnTo>
                    <a:pt x="1734" y="2501"/>
                  </a:lnTo>
                  <a:lnTo>
                    <a:pt x="1734" y="1"/>
                  </a:lnTo>
                  <a:lnTo>
                    <a:pt x="1412" y="1"/>
                  </a:lnTo>
                  <a:lnTo>
                    <a:pt x="1412" y="1372"/>
                  </a:lnTo>
                  <a:cubicBezTo>
                    <a:pt x="1412" y="1493"/>
                    <a:pt x="1412" y="1654"/>
                    <a:pt x="1412" y="1816"/>
                  </a:cubicBezTo>
                  <a:cubicBezTo>
                    <a:pt x="1452" y="1977"/>
                    <a:pt x="1452" y="2058"/>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6936;p30">
              <a:extLst>
                <a:ext uri="{FF2B5EF4-FFF2-40B4-BE49-F238E27FC236}">
                  <a16:creationId xmlns:a16="http://schemas.microsoft.com/office/drawing/2014/main" id="{6D84EDB9-7AD3-0347-B54B-BE18611079CB}"/>
                </a:ext>
              </a:extLst>
            </p:cNvPr>
            <p:cNvSpPr/>
            <p:nvPr/>
          </p:nvSpPr>
          <p:spPr>
            <a:xfrm>
              <a:off x="2856398" y="2531992"/>
              <a:ext cx="22669" cy="39053"/>
            </a:xfrm>
            <a:custGeom>
              <a:avLst/>
              <a:gdLst/>
              <a:ahLst/>
              <a:cxnLst/>
              <a:rect l="l" t="t" r="r" b="b"/>
              <a:pathLst>
                <a:path w="1452" h="2501" extrusionOk="0">
                  <a:moveTo>
                    <a:pt x="0" y="0"/>
                  </a:moveTo>
                  <a:lnTo>
                    <a:pt x="0" y="2501"/>
                  </a:lnTo>
                  <a:lnTo>
                    <a:pt x="1452" y="2501"/>
                  </a:lnTo>
                  <a:lnTo>
                    <a:pt x="1452" y="2259"/>
                  </a:lnTo>
                  <a:lnTo>
                    <a:pt x="323" y="2259"/>
                  </a:lnTo>
                  <a:lnTo>
                    <a:pt x="323" y="1372"/>
                  </a:lnTo>
                  <a:lnTo>
                    <a:pt x="1250" y="1372"/>
                  </a:lnTo>
                  <a:lnTo>
                    <a:pt x="1250" y="1130"/>
                  </a:lnTo>
                  <a:lnTo>
                    <a:pt x="323" y="1130"/>
                  </a:lnTo>
                  <a:lnTo>
                    <a:pt x="323" y="283"/>
                  </a:lnTo>
                  <a:lnTo>
                    <a:pt x="1412" y="283"/>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6937;p30">
              <a:extLst>
                <a:ext uri="{FF2B5EF4-FFF2-40B4-BE49-F238E27FC236}">
                  <a16:creationId xmlns:a16="http://schemas.microsoft.com/office/drawing/2014/main" id="{2A676BD9-CE65-AE4E-80DC-E65E06536C6B}"/>
                </a:ext>
              </a:extLst>
            </p:cNvPr>
            <p:cNvSpPr/>
            <p:nvPr/>
          </p:nvSpPr>
          <p:spPr>
            <a:xfrm>
              <a:off x="2885984" y="2531992"/>
              <a:ext cx="28977" cy="39053"/>
            </a:xfrm>
            <a:custGeom>
              <a:avLst/>
              <a:gdLst/>
              <a:ahLst/>
              <a:cxnLst/>
              <a:rect l="l" t="t" r="r" b="b"/>
              <a:pathLst>
                <a:path w="1856" h="2501" extrusionOk="0">
                  <a:moveTo>
                    <a:pt x="0" y="0"/>
                  </a:moveTo>
                  <a:lnTo>
                    <a:pt x="0" y="283"/>
                  </a:lnTo>
                  <a:lnTo>
                    <a:pt x="767" y="283"/>
                  </a:lnTo>
                  <a:lnTo>
                    <a:pt x="767" y="2501"/>
                  </a:lnTo>
                  <a:lnTo>
                    <a:pt x="1089" y="2501"/>
                  </a:lnTo>
                  <a:lnTo>
                    <a:pt x="1089" y="283"/>
                  </a:lnTo>
                  <a:lnTo>
                    <a:pt x="1815" y="283"/>
                  </a:lnTo>
                  <a:lnTo>
                    <a:pt x="185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6938;p30">
              <a:extLst>
                <a:ext uri="{FF2B5EF4-FFF2-40B4-BE49-F238E27FC236}">
                  <a16:creationId xmlns:a16="http://schemas.microsoft.com/office/drawing/2014/main" id="{46A45204-9D15-9B49-8040-10A416B82DD0}"/>
                </a:ext>
              </a:extLst>
            </p:cNvPr>
            <p:cNvSpPr/>
            <p:nvPr/>
          </p:nvSpPr>
          <p:spPr>
            <a:xfrm>
              <a:off x="2921877" y="2531992"/>
              <a:ext cx="24574" cy="39053"/>
            </a:xfrm>
            <a:custGeom>
              <a:avLst/>
              <a:gdLst/>
              <a:ahLst/>
              <a:cxnLst/>
              <a:rect l="l" t="t" r="r" b="b"/>
              <a:pathLst>
                <a:path w="1574" h="2501" extrusionOk="0">
                  <a:moveTo>
                    <a:pt x="0" y="0"/>
                  </a:moveTo>
                  <a:lnTo>
                    <a:pt x="0" y="2501"/>
                  </a:lnTo>
                  <a:lnTo>
                    <a:pt x="323" y="2501"/>
                  </a:lnTo>
                  <a:lnTo>
                    <a:pt x="323" y="1331"/>
                  </a:lnTo>
                  <a:lnTo>
                    <a:pt x="1250" y="1331"/>
                  </a:lnTo>
                  <a:lnTo>
                    <a:pt x="1250" y="2501"/>
                  </a:lnTo>
                  <a:lnTo>
                    <a:pt x="1573" y="2501"/>
                  </a:lnTo>
                  <a:lnTo>
                    <a:pt x="1573" y="0"/>
                  </a:lnTo>
                  <a:lnTo>
                    <a:pt x="1250" y="0"/>
                  </a:lnTo>
                  <a:lnTo>
                    <a:pt x="1250" y="1089"/>
                  </a:lnTo>
                  <a:lnTo>
                    <a:pt x="323" y="1089"/>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6939;p30">
              <a:extLst>
                <a:ext uri="{FF2B5EF4-FFF2-40B4-BE49-F238E27FC236}">
                  <a16:creationId xmlns:a16="http://schemas.microsoft.com/office/drawing/2014/main" id="{08D974BB-1511-7F4A-B4D7-E7263273E90D}"/>
                </a:ext>
              </a:extLst>
            </p:cNvPr>
            <p:cNvSpPr/>
            <p:nvPr/>
          </p:nvSpPr>
          <p:spPr>
            <a:xfrm>
              <a:off x="2957130" y="2531992"/>
              <a:ext cx="22060" cy="39053"/>
            </a:xfrm>
            <a:custGeom>
              <a:avLst/>
              <a:gdLst/>
              <a:ahLst/>
              <a:cxnLst/>
              <a:rect l="l" t="t" r="r" b="b"/>
              <a:pathLst>
                <a:path w="1413" h="2501" extrusionOk="0">
                  <a:moveTo>
                    <a:pt x="1" y="0"/>
                  </a:moveTo>
                  <a:lnTo>
                    <a:pt x="1" y="283"/>
                  </a:lnTo>
                  <a:lnTo>
                    <a:pt x="565" y="283"/>
                  </a:lnTo>
                  <a:lnTo>
                    <a:pt x="565" y="2259"/>
                  </a:lnTo>
                  <a:lnTo>
                    <a:pt x="1" y="2259"/>
                  </a:lnTo>
                  <a:lnTo>
                    <a:pt x="1" y="2501"/>
                  </a:lnTo>
                  <a:lnTo>
                    <a:pt x="1412" y="2501"/>
                  </a:lnTo>
                  <a:lnTo>
                    <a:pt x="1412" y="2259"/>
                  </a:lnTo>
                  <a:lnTo>
                    <a:pt x="848" y="2259"/>
                  </a:lnTo>
                  <a:lnTo>
                    <a:pt x="848" y="283"/>
                  </a:lnTo>
                  <a:lnTo>
                    <a:pt x="1412" y="283"/>
                  </a:lnTo>
                  <a:lnTo>
                    <a:pt x="141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6940;p30">
              <a:extLst>
                <a:ext uri="{FF2B5EF4-FFF2-40B4-BE49-F238E27FC236}">
                  <a16:creationId xmlns:a16="http://schemas.microsoft.com/office/drawing/2014/main" id="{AAD53AE9-8AAB-264B-8833-A7363BED95BB}"/>
                </a:ext>
              </a:extLst>
            </p:cNvPr>
            <p:cNvSpPr/>
            <p:nvPr/>
          </p:nvSpPr>
          <p:spPr>
            <a:xfrm>
              <a:off x="2987980" y="2531368"/>
              <a:ext cx="28352" cy="40318"/>
            </a:xfrm>
            <a:custGeom>
              <a:avLst/>
              <a:gdLst/>
              <a:ahLst/>
              <a:cxnLst/>
              <a:rect l="l" t="t" r="r" b="b"/>
              <a:pathLst>
                <a:path w="1816" h="2582" extrusionOk="0">
                  <a:moveTo>
                    <a:pt x="888" y="282"/>
                  </a:moveTo>
                  <a:cubicBezTo>
                    <a:pt x="1090" y="282"/>
                    <a:pt x="1251" y="363"/>
                    <a:pt x="1332" y="524"/>
                  </a:cubicBezTo>
                  <a:cubicBezTo>
                    <a:pt x="1453" y="726"/>
                    <a:pt x="1493" y="968"/>
                    <a:pt x="1493" y="1291"/>
                  </a:cubicBezTo>
                  <a:cubicBezTo>
                    <a:pt x="1493" y="1654"/>
                    <a:pt x="1453" y="1896"/>
                    <a:pt x="1332" y="2057"/>
                  </a:cubicBezTo>
                  <a:cubicBezTo>
                    <a:pt x="1251" y="2259"/>
                    <a:pt x="1090" y="2339"/>
                    <a:pt x="888" y="2339"/>
                  </a:cubicBezTo>
                  <a:cubicBezTo>
                    <a:pt x="686" y="2339"/>
                    <a:pt x="565" y="2259"/>
                    <a:pt x="444" y="2057"/>
                  </a:cubicBezTo>
                  <a:cubicBezTo>
                    <a:pt x="364" y="1896"/>
                    <a:pt x="323" y="1654"/>
                    <a:pt x="323" y="1291"/>
                  </a:cubicBezTo>
                  <a:cubicBezTo>
                    <a:pt x="323" y="968"/>
                    <a:pt x="364" y="726"/>
                    <a:pt x="444" y="524"/>
                  </a:cubicBezTo>
                  <a:cubicBezTo>
                    <a:pt x="565" y="363"/>
                    <a:pt x="686" y="282"/>
                    <a:pt x="888" y="282"/>
                  </a:cubicBezTo>
                  <a:close/>
                  <a:moveTo>
                    <a:pt x="888" y="0"/>
                  </a:moveTo>
                  <a:cubicBezTo>
                    <a:pt x="686" y="0"/>
                    <a:pt x="525" y="81"/>
                    <a:pt x="404" y="161"/>
                  </a:cubicBezTo>
                  <a:cubicBezTo>
                    <a:pt x="283" y="282"/>
                    <a:pt x="162" y="444"/>
                    <a:pt x="81" y="645"/>
                  </a:cubicBezTo>
                  <a:cubicBezTo>
                    <a:pt x="1" y="847"/>
                    <a:pt x="1" y="1049"/>
                    <a:pt x="1" y="1291"/>
                  </a:cubicBezTo>
                  <a:cubicBezTo>
                    <a:pt x="1" y="1694"/>
                    <a:pt x="81" y="2017"/>
                    <a:pt x="202" y="2259"/>
                  </a:cubicBezTo>
                  <a:cubicBezTo>
                    <a:pt x="364" y="2460"/>
                    <a:pt x="606" y="2581"/>
                    <a:pt x="888" y="2581"/>
                  </a:cubicBezTo>
                  <a:cubicBezTo>
                    <a:pt x="1211" y="2581"/>
                    <a:pt x="1412" y="2460"/>
                    <a:pt x="1574" y="2259"/>
                  </a:cubicBezTo>
                  <a:cubicBezTo>
                    <a:pt x="1735" y="2017"/>
                    <a:pt x="1816" y="1694"/>
                    <a:pt x="1816" y="1291"/>
                  </a:cubicBezTo>
                  <a:cubicBezTo>
                    <a:pt x="1816" y="928"/>
                    <a:pt x="1735" y="605"/>
                    <a:pt x="1574" y="363"/>
                  </a:cubicBezTo>
                  <a:cubicBezTo>
                    <a:pt x="1412" y="121"/>
                    <a:pt x="1211" y="0"/>
                    <a:pt x="8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6941;p30">
              <a:extLst>
                <a:ext uri="{FF2B5EF4-FFF2-40B4-BE49-F238E27FC236}">
                  <a16:creationId xmlns:a16="http://schemas.microsoft.com/office/drawing/2014/main" id="{1A1BB3A8-5C33-2E47-ABB2-B3895DB5A05B}"/>
                </a:ext>
              </a:extLst>
            </p:cNvPr>
            <p:cNvSpPr/>
            <p:nvPr/>
          </p:nvSpPr>
          <p:spPr>
            <a:xfrm>
              <a:off x="3025762" y="2531992"/>
              <a:ext cx="24574" cy="39053"/>
            </a:xfrm>
            <a:custGeom>
              <a:avLst/>
              <a:gdLst/>
              <a:ahLst/>
              <a:cxnLst/>
              <a:rect l="l" t="t" r="r" b="b"/>
              <a:pathLst>
                <a:path w="1574" h="2501" extrusionOk="0">
                  <a:moveTo>
                    <a:pt x="646" y="283"/>
                  </a:moveTo>
                  <a:cubicBezTo>
                    <a:pt x="847" y="283"/>
                    <a:pt x="968" y="323"/>
                    <a:pt x="1089" y="404"/>
                  </a:cubicBezTo>
                  <a:cubicBezTo>
                    <a:pt x="1210" y="484"/>
                    <a:pt x="1251" y="605"/>
                    <a:pt x="1251" y="807"/>
                  </a:cubicBezTo>
                  <a:cubicBezTo>
                    <a:pt x="1251" y="968"/>
                    <a:pt x="1210" y="1130"/>
                    <a:pt x="1089" y="1210"/>
                  </a:cubicBezTo>
                  <a:cubicBezTo>
                    <a:pt x="968" y="1291"/>
                    <a:pt x="847" y="1331"/>
                    <a:pt x="646" y="1331"/>
                  </a:cubicBezTo>
                  <a:lnTo>
                    <a:pt x="283" y="1331"/>
                  </a:lnTo>
                  <a:lnTo>
                    <a:pt x="283" y="283"/>
                  </a:lnTo>
                  <a:close/>
                  <a:moveTo>
                    <a:pt x="1" y="0"/>
                  </a:moveTo>
                  <a:lnTo>
                    <a:pt x="1" y="2501"/>
                  </a:lnTo>
                  <a:lnTo>
                    <a:pt x="283" y="2501"/>
                  </a:lnTo>
                  <a:lnTo>
                    <a:pt x="283" y="1573"/>
                  </a:lnTo>
                  <a:lnTo>
                    <a:pt x="605" y="1573"/>
                  </a:lnTo>
                  <a:cubicBezTo>
                    <a:pt x="928" y="1573"/>
                    <a:pt x="1170" y="1533"/>
                    <a:pt x="1331" y="1412"/>
                  </a:cubicBezTo>
                  <a:cubicBezTo>
                    <a:pt x="1493" y="1251"/>
                    <a:pt x="1573" y="1049"/>
                    <a:pt x="1573" y="767"/>
                  </a:cubicBezTo>
                  <a:cubicBezTo>
                    <a:pt x="1573" y="525"/>
                    <a:pt x="1493" y="323"/>
                    <a:pt x="1331" y="202"/>
                  </a:cubicBezTo>
                  <a:cubicBezTo>
                    <a:pt x="1170" y="81"/>
                    <a:pt x="928" y="0"/>
                    <a:pt x="6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6942;p30">
              <a:extLst>
                <a:ext uri="{FF2B5EF4-FFF2-40B4-BE49-F238E27FC236}">
                  <a16:creationId xmlns:a16="http://schemas.microsoft.com/office/drawing/2014/main" id="{564B9A0D-4BFF-5A41-87F3-72B4757AB3EE}"/>
                </a:ext>
              </a:extLst>
            </p:cNvPr>
            <p:cNvSpPr/>
            <p:nvPr/>
          </p:nvSpPr>
          <p:spPr>
            <a:xfrm>
              <a:off x="3058501" y="2531992"/>
              <a:ext cx="22685" cy="39053"/>
            </a:xfrm>
            <a:custGeom>
              <a:avLst/>
              <a:gdLst/>
              <a:ahLst/>
              <a:cxnLst/>
              <a:rect l="l" t="t" r="r" b="b"/>
              <a:pathLst>
                <a:path w="1453" h="2501" extrusionOk="0">
                  <a:moveTo>
                    <a:pt x="1" y="0"/>
                  </a:moveTo>
                  <a:lnTo>
                    <a:pt x="1" y="283"/>
                  </a:lnTo>
                  <a:lnTo>
                    <a:pt x="565" y="283"/>
                  </a:lnTo>
                  <a:lnTo>
                    <a:pt x="565" y="2259"/>
                  </a:lnTo>
                  <a:lnTo>
                    <a:pt x="1" y="2259"/>
                  </a:lnTo>
                  <a:lnTo>
                    <a:pt x="1" y="2501"/>
                  </a:lnTo>
                  <a:lnTo>
                    <a:pt x="1452" y="2501"/>
                  </a:lnTo>
                  <a:lnTo>
                    <a:pt x="1452" y="2259"/>
                  </a:lnTo>
                  <a:lnTo>
                    <a:pt x="888" y="2259"/>
                  </a:lnTo>
                  <a:lnTo>
                    <a:pt x="888" y="283"/>
                  </a:lnTo>
                  <a:lnTo>
                    <a:pt x="1452" y="283"/>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6943;p30">
              <a:extLst>
                <a:ext uri="{FF2B5EF4-FFF2-40B4-BE49-F238E27FC236}">
                  <a16:creationId xmlns:a16="http://schemas.microsoft.com/office/drawing/2014/main" id="{6CA22C99-6480-0E4F-AC15-6E1D87E6DD7C}"/>
                </a:ext>
              </a:extLst>
            </p:cNvPr>
            <p:cNvSpPr/>
            <p:nvPr/>
          </p:nvSpPr>
          <p:spPr>
            <a:xfrm>
              <a:off x="3088102" y="2531992"/>
              <a:ext cx="31490" cy="39053"/>
            </a:xfrm>
            <a:custGeom>
              <a:avLst/>
              <a:gdLst/>
              <a:ahLst/>
              <a:cxnLst/>
              <a:rect l="l" t="t" r="r" b="b"/>
              <a:pathLst>
                <a:path w="2017" h="2501" extrusionOk="0">
                  <a:moveTo>
                    <a:pt x="1008" y="283"/>
                  </a:moveTo>
                  <a:lnTo>
                    <a:pt x="1412" y="1614"/>
                  </a:lnTo>
                  <a:lnTo>
                    <a:pt x="565" y="1614"/>
                  </a:lnTo>
                  <a:lnTo>
                    <a:pt x="1008" y="283"/>
                  </a:lnTo>
                  <a:close/>
                  <a:moveTo>
                    <a:pt x="807" y="0"/>
                  </a:moveTo>
                  <a:lnTo>
                    <a:pt x="0" y="2501"/>
                  </a:lnTo>
                  <a:lnTo>
                    <a:pt x="282" y="2501"/>
                  </a:lnTo>
                  <a:lnTo>
                    <a:pt x="484" y="1856"/>
                  </a:lnTo>
                  <a:lnTo>
                    <a:pt x="1492" y="1856"/>
                  </a:lnTo>
                  <a:lnTo>
                    <a:pt x="1694" y="2501"/>
                  </a:lnTo>
                  <a:lnTo>
                    <a:pt x="2017" y="2501"/>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6944;p30">
              <a:extLst>
                <a:ext uri="{FF2B5EF4-FFF2-40B4-BE49-F238E27FC236}">
                  <a16:creationId xmlns:a16="http://schemas.microsoft.com/office/drawing/2014/main" id="{29B74BA3-50F2-F64F-A318-BD12451C17DD}"/>
                </a:ext>
              </a:extLst>
            </p:cNvPr>
            <p:cNvSpPr/>
            <p:nvPr/>
          </p:nvSpPr>
          <p:spPr>
            <a:xfrm>
              <a:off x="2780210" y="2902259"/>
              <a:ext cx="27088" cy="39069"/>
            </a:xfrm>
            <a:custGeom>
              <a:avLst/>
              <a:gdLst/>
              <a:ahLst/>
              <a:cxnLst/>
              <a:rect l="l" t="t" r="r" b="b"/>
              <a:pathLst>
                <a:path w="1735" h="2502" extrusionOk="0">
                  <a:moveTo>
                    <a:pt x="0" y="1"/>
                  </a:moveTo>
                  <a:lnTo>
                    <a:pt x="0" y="2501"/>
                  </a:lnTo>
                  <a:lnTo>
                    <a:pt x="323" y="2501"/>
                  </a:lnTo>
                  <a:lnTo>
                    <a:pt x="323" y="1"/>
                  </a:lnTo>
                  <a:close/>
                  <a:moveTo>
                    <a:pt x="1291" y="1"/>
                  </a:moveTo>
                  <a:lnTo>
                    <a:pt x="323" y="1130"/>
                  </a:lnTo>
                  <a:lnTo>
                    <a:pt x="1331" y="2501"/>
                  </a:lnTo>
                  <a:lnTo>
                    <a:pt x="1734" y="2501"/>
                  </a:lnTo>
                  <a:lnTo>
                    <a:pt x="686" y="1130"/>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6945;p30">
              <a:extLst>
                <a:ext uri="{FF2B5EF4-FFF2-40B4-BE49-F238E27FC236}">
                  <a16:creationId xmlns:a16="http://schemas.microsoft.com/office/drawing/2014/main" id="{81E6521F-7768-284A-9DD9-E099B557572A}"/>
                </a:ext>
              </a:extLst>
            </p:cNvPr>
            <p:cNvSpPr/>
            <p:nvPr/>
          </p:nvSpPr>
          <p:spPr>
            <a:xfrm>
              <a:off x="2814838" y="2902259"/>
              <a:ext cx="22685" cy="39069"/>
            </a:xfrm>
            <a:custGeom>
              <a:avLst/>
              <a:gdLst/>
              <a:ahLst/>
              <a:cxnLst/>
              <a:rect l="l" t="t" r="r" b="b"/>
              <a:pathLst>
                <a:path w="1453" h="2502" extrusionOk="0">
                  <a:moveTo>
                    <a:pt x="0" y="1"/>
                  </a:moveTo>
                  <a:lnTo>
                    <a:pt x="0" y="2501"/>
                  </a:lnTo>
                  <a:lnTo>
                    <a:pt x="1452" y="2501"/>
                  </a:lnTo>
                  <a:lnTo>
                    <a:pt x="1452" y="2219"/>
                  </a:lnTo>
                  <a:lnTo>
                    <a:pt x="323" y="2219"/>
                  </a:lnTo>
                  <a:lnTo>
                    <a:pt x="323" y="1332"/>
                  </a:lnTo>
                  <a:lnTo>
                    <a:pt x="1250" y="1332"/>
                  </a:lnTo>
                  <a:lnTo>
                    <a:pt x="1250" y="1090"/>
                  </a:lnTo>
                  <a:lnTo>
                    <a:pt x="323" y="1090"/>
                  </a:lnTo>
                  <a:lnTo>
                    <a:pt x="323" y="243"/>
                  </a:lnTo>
                  <a:lnTo>
                    <a:pt x="1412" y="243"/>
                  </a:lnTo>
                  <a:lnTo>
                    <a:pt x="14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6946;p30">
              <a:extLst>
                <a:ext uri="{FF2B5EF4-FFF2-40B4-BE49-F238E27FC236}">
                  <a16:creationId xmlns:a16="http://schemas.microsoft.com/office/drawing/2014/main" id="{7BC43967-283A-9E4A-900F-EDD367161532}"/>
                </a:ext>
              </a:extLst>
            </p:cNvPr>
            <p:cNvSpPr/>
            <p:nvPr/>
          </p:nvSpPr>
          <p:spPr>
            <a:xfrm>
              <a:off x="2846313" y="2902259"/>
              <a:ext cx="24574" cy="39069"/>
            </a:xfrm>
            <a:custGeom>
              <a:avLst/>
              <a:gdLst/>
              <a:ahLst/>
              <a:cxnLst/>
              <a:rect l="l" t="t" r="r" b="b"/>
              <a:pathLst>
                <a:path w="1574" h="2502" extrusionOk="0">
                  <a:moveTo>
                    <a:pt x="1" y="1"/>
                  </a:moveTo>
                  <a:lnTo>
                    <a:pt x="1" y="2501"/>
                  </a:lnTo>
                  <a:lnTo>
                    <a:pt x="323" y="2501"/>
                  </a:lnTo>
                  <a:lnTo>
                    <a:pt x="323" y="1251"/>
                  </a:lnTo>
                  <a:cubicBezTo>
                    <a:pt x="323" y="1009"/>
                    <a:pt x="323" y="808"/>
                    <a:pt x="283" y="606"/>
                  </a:cubicBezTo>
                  <a:cubicBezTo>
                    <a:pt x="283" y="404"/>
                    <a:pt x="283" y="324"/>
                    <a:pt x="283" y="283"/>
                  </a:cubicBezTo>
                  <a:lnTo>
                    <a:pt x="1130" y="2501"/>
                  </a:lnTo>
                  <a:lnTo>
                    <a:pt x="1574" y="2501"/>
                  </a:lnTo>
                  <a:lnTo>
                    <a:pt x="1574" y="1"/>
                  </a:lnTo>
                  <a:lnTo>
                    <a:pt x="1291" y="1"/>
                  </a:lnTo>
                  <a:lnTo>
                    <a:pt x="1291" y="1251"/>
                  </a:lnTo>
                  <a:cubicBezTo>
                    <a:pt x="1291" y="1493"/>
                    <a:pt x="1291" y="1775"/>
                    <a:pt x="1332" y="2058"/>
                  </a:cubicBezTo>
                  <a:lnTo>
                    <a:pt x="1332" y="2179"/>
                  </a:ln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6947;p30">
              <a:extLst>
                <a:ext uri="{FF2B5EF4-FFF2-40B4-BE49-F238E27FC236}">
                  <a16:creationId xmlns:a16="http://schemas.microsoft.com/office/drawing/2014/main" id="{8FFC088F-BE3C-0246-B3FE-B87F35A22D1E}"/>
                </a:ext>
              </a:extLst>
            </p:cNvPr>
            <p:cNvSpPr/>
            <p:nvPr/>
          </p:nvSpPr>
          <p:spPr>
            <a:xfrm>
              <a:off x="2877163" y="2902259"/>
              <a:ext cx="31506" cy="39069"/>
            </a:xfrm>
            <a:custGeom>
              <a:avLst/>
              <a:gdLst/>
              <a:ahLst/>
              <a:cxnLst/>
              <a:rect l="l" t="t" r="r" b="b"/>
              <a:pathLst>
                <a:path w="2018" h="2502" extrusionOk="0">
                  <a:moveTo>
                    <a:pt x="1" y="1"/>
                  </a:moveTo>
                  <a:lnTo>
                    <a:pt x="848" y="1533"/>
                  </a:lnTo>
                  <a:lnTo>
                    <a:pt x="848" y="2501"/>
                  </a:lnTo>
                  <a:lnTo>
                    <a:pt x="1170" y="2501"/>
                  </a:lnTo>
                  <a:lnTo>
                    <a:pt x="1170" y="1533"/>
                  </a:lnTo>
                  <a:lnTo>
                    <a:pt x="2017" y="1"/>
                  </a:lnTo>
                  <a:lnTo>
                    <a:pt x="1695" y="1"/>
                  </a:lnTo>
                  <a:lnTo>
                    <a:pt x="1009" y="125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6948;p30">
              <a:extLst>
                <a:ext uri="{FF2B5EF4-FFF2-40B4-BE49-F238E27FC236}">
                  <a16:creationId xmlns:a16="http://schemas.microsoft.com/office/drawing/2014/main" id="{0948A8E9-2D4D-484F-8D0C-0E2136562790}"/>
                </a:ext>
              </a:extLst>
            </p:cNvPr>
            <p:cNvSpPr/>
            <p:nvPr/>
          </p:nvSpPr>
          <p:spPr>
            <a:xfrm>
              <a:off x="2910542" y="2902259"/>
              <a:ext cx="32131" cy="39069"/>
            </a:xfrm>
            <a:custGeom>
              <a:avLst/>
              <a:gdLst/>
              <a:ahLst/>
              <a:cxnLst/>
              <a:rect l="l" t="t" r="r" b="b"/>
              <a:pathLst>
                <a:path w="2058" h="2502" extrusionOk="0">
                  <a:moveTo>
                    <a:pt x="1009" y="243"/>
                  </a:moveTo>
                  <a:lnTo>
                    <a:pt x="1452" y="1574"/>
                  </a:lnTo>
                  <a:lnTo>
                    <a:pt x="605" y="1574"/>
                  </a:lnTo>
                  <a:lnTo>
                    <a:pt x="1009" y="243"/>
                  </a:lnTo>
                  <a:close/>
                  <a:moveTo>
                    <a:pt x="847" y="1"/>
                  </a:moveTo>
                  <a:lnTo>
                    <a:pt x="0" y="2501"/>
                  </a:lnTo>
                  <a:lnTo>
                    <a:pt x="323" y="2501"/>
                  </a:lnTo>
                  <a:lnTo>
                    <a:pt x="525" y="1856"/>
                  </a:lnTo>
                  <a:lnTo>
                    <a:pt x="1533" y="1856"/>
                  </a:lnTo>
                  <a:lnTo>
                    <a:pt x="1734" y="2501"/>
                  </a:lnTo>
                  <a:lnTo>
                    <a:pt x="205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6949;p30">
              <a:extLst>
                <a:ext uri="{FF2B5EF4-FFF2-40B4-BE49-F238E27FC236}">
                  <a16:creationId xmlns:a16="http://schemas.microsoft.com/office/drawing/2014/main" id="{BBC6BC28-B0A4-FC40-A0DB-4EBADD73E7EE}"/>
                </a:ext>
              </a:extLst>
            </p:cNvPr>
            <p:cNvSpPr/>
            <p:nvPr/>
          </p:nvSpPr>
          <p:spPr>
            <a:xfrm>
              <a:off x="2569911" y="3196342"/>
              <a:ext cx="28352" cy="39069"/>
            </a:xfrm>
            <a:custGeom>
              <a:avLst/>
              <a:gdLst/>
              <a:ahLst/>
              <a:cxnLst/>
              <a:rect l="l" t="t" r="r" b="b"/>
              <a:pathLst>
                <a:path w="1816" h="2502" extrusionOk="0">
                  <a:moveTo>
                    <a:pt x="0" y="1"/>
                  </a:moveTo>
                  <a:lnTo>
                    <a:pt x="0" y="283"/>
                  </a:lnTo>
                  <a:lnTo>
                    <a:pt x="726" y="283"/>
                  </a:lnTo>
                  <a:lnTo>
                    <a:pt x="726" y="2501"/>
                  </a:lnTo>
                  <a:lnTo>
                    <a:pt x="1049" y="2501"/>
                  </a:lnTo>
                  <a:lnTo>
                    <a:pt x="104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6950;p30">
              <a:extLst>
                <a:ext uri="{FF2B5EF4-FFF2-40B4-BE49-F238E27FC236}">
                  <a16:creationId xmlns:a16="http://schemas.microsoft.com/office/drawing/2014/main" id="{6687CF25-AA46-9E4A-A5EC-9D36630DDDB7}"/>
                </a:ext>
              </a:extLst>
            </p:cNvPr>
            <p:cNvSpPr/>
            <p:nvPr/>
          </p:nvSpPr>
          <p:spPr>
            <a:xfrm>
              <a:off x="2595718" y="3196342"/>
              <a:ext cx="32131" cy="39069"/>
            </a:xfrm>
            <a:custGeom>
              <a:avLst/>
              <a:gdLst/>
              <a:ahLst/>
              <a:cxnLst/>
              <a:rect l="l" t="t" r="r" b="b"/>
              <a:pathLst>
                <a:path w="2058" h="2502" extrusionOk="0">
                  <a:moveTo>
                    <a:pt x="1009" y="283"/>
                  </a:moveTo>
                  <a:lnTo>
                    <a:pt x="1412" y="1614"/>
                  </a:lnTo>
                  <a:lnTo>
                    <a:pt x="646" y="1614"/>
                  </a:lnTo>
                  <a:lnTo>
                    <a:pt x="1009" y="283"/>
                  </a:lnTo>
                  <a:close/>
                  <a:moveTo>
                    <a:pt x="807" y="1"/>
                  </a:moveTo>
                  <a:lnTo>
                    <a:pt x="1" y="2501"/>
                  </a:lnTo>
                  <a:lnTo>
                    <a:pt x="364" y="2501"/>
                  </a:lnTo>
                  <a:lnTo>
                    <a:pt x="565" y="1856"/>
                  </a:lnTo>
                  <a:lnTo>
                    <a:pt x="1493" y="185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6951;p30">
              <a:extLst>
                <a:ext uri="{FF2B5EF4-FFF2-40B4-BE49-F238E27FC236}">
                  <a16:creationId xmlns:a16="http://schemas.microsoft.com/office/drawing/2014/main" id="{97F74E6C-0985-FB4D-ACA6-EA411A87AF79}"/>
                </a:ext>
              </a:extLst>
            </p:cNvPr>
            <p:cNvSpPr/>
            <p:nvPr/>
          </p:nvSpPr>
          <p:spPr>
            <a:xfrm>
              <a:off x="2633500" y="3196342"/>
              <a:ext cx="27712" cy="39069"/>
            </a:xfrm>
            <a:custGeom>
              <a:avLst/>
              <a:gdLst/>
              <a:ahLst/>
              <a:cxnLst/>
              <a:rect l="l" t="t" r="r" b="b"/>
              <a:pathLst>
                <a:path w="1775" h="2502" extrusionOk="0">
                  <a:moveTo>
                    <a:pt x="1" y="1"/>
                  </a:moveTo>
                  <a:lnTo>
                    <a:pt x="1" y="2501"/>
                  </a:lnTo>
                  <a:lnTo>
                    <a:pt x="323" y="2501"/>
                  </a:lnTo>
                  <a:lnTo>
                    <a:pt x="323" y="1372"/>
                  </a:lnTo>
                  <a:cubicBezTo>
                    <a:pt x="323" y="1170"/>
                    <a:pt x="323" y="969"/>
                    <a:pt x="323" y="848"/>
                  </a:cubicBezTo>
                  <a:cubicBezTo>
                    <a:pt x="323" y="686"/>
                    <a:pt x="283" y="565"/>
                    <a:pt x="283" y="364"/>
                  </a:cubicBezTo>
                  <a:lnTo>
                    <a:pt x="283" y="364"/>
                  </a:lnTo>
                  <a:lnTo>
                    <a:pt x="1291" y="2501"/>
                  </a:lnTo>
                  <a:lnTo>
                    <a:pt x="1775" y="2501"/>
                  </a:lnTo>
                  <a:lnTo>
                    <a:pt x="1775" y="1"/>
                  </a:lnTo>
                  <a:lnTo>
                    <a:pt x="1452" y="1"/>
                  </a:lnTo>
                  <a:lnTo>
                    <a:pt x="1452" y="1372"/>
                  </a:lnTo>
                  <a:cubicBezTo>
                    <a:pt x="1452" y="1493"/>
                    <a:pt x="1452" y="1654"/>
                    <a:pt x="1452" y="1815"/>
                  </a:cubicBezTo>
                  <a:cubicBezTo>
                    <a:pt x="1452" y="1936"/>
                    <a:pt x="1493" y="2057"/>
                    <a:pt x="1493"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6952;p30">
              <a:extLst>
                <a:ext uri="{FF2B5EF4-FFF2-40B4-BE49-F238E27FC236}">
                  <a16:creationId xmlns:a16="http://schemas.microsoft.com/office/drawing/2014/main" id="{7320C88D-709C-3C4C-9429-341C41C175F0}"/>
                </a:ext>
              </a:extLst>
            </p:cNvPr>
            <p:cNvSpPr/>
            <p:nvPr/>
          </p:nvSpPr>
          <p:spPr>
            <a:xfrm>
              <a:off x="2668129" y="3196342"/>
              <a:ext cx="25199" cy="39069"/>
            </a:xfrm>
            <a:custGeom>
              <a:avLst/>
              <a:gdLst/>
              <a:ahLst/>
              <a:cxnLst/>
              <a:rect l="l" t="t" r="r" b="b"/>
              <a:pathLst>
                <a:path w="1614" h="2502" extrusionOk="0">
                  <a:moveTo>
                    <a:pt x="162" y="1"/>
                  </a:moveTo>
                  <a:lnTo>
                    <a:pt x="162" y="283"/>
                  </a:lnTo>
                  <a:lnTo>
                    <a:pt x="1251" y="283"/>
                  </a:lnTo>
                  <a:lnTo>
                    <a:pt x="1" y="2219"/>
                  </a:lnTo>
                  <a:lnTo>
                    <a:pt x="1" y="2501"/>
                  </a:lnTo>
                  <a:lnTo>
                    <a:pt x="1573" y="2501"/>
                  </a:lnTo>
                  <a:lnTo>
                    <a:pt x="1614" y="2219"/>
                  </a:lnTo>
                  <a:lnTo>
                    <a:pt x="404" y="2219"/>
                  </a:lnTo>
                  <a:lnTo>
                    <a:pt x="1614" y="283"/>
                  </a:lnTo>
                  <a:lnTo>
                    <a:pt x="1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6953;p30">
              <a:extLst>
                <a:ext uri="{FF2B5EF4-FFF2-40B4-BE49-F238E27FC236}">
                  <a16:creationId xmlns:a16="http://schemas.microsoft.com/office/drawing/2014/main" id="{1C5A6A8A-9649-1C44-8AF9-56EC7B86721C}"/>
                </a:ext>
              </a:extLst>
            </p:cNvPr>
            <p:cNvSpPr/>
            <p:nvPr/>
          </p:nvSpPr>
          <p:spPr>
            <a:xfrm>
              <a:off x="2696465" y="3196342"/>
              <a:ext cx="31490" cy="39069"/>
            </a:xfrm>
            <a:custGeom>
              <a:avLst/>
              <a:gdLst/>
              <a:ahLst/>
              <a:cxnLst/>
              <a:rect l="l" t="t" r="r" b="b"/>
              <a:pathLst>
                <a:path w="2017" h="2502" extrusionOk="0">
                  <a:moveTo>
                    <a:pt x="1009" y="283"/>
                  </a:moveTo>
                  <a:lnTo>
                    <a:pt x="1412" y="1614"/>
                  </a:lnTo>
                  <a:lnTo>
                    <a:pt x="605" y="1614"/>
                  </a:lnTo>
                  <a:lnTo>
                    <a:pt x="1009" y="283"/>
                  </a:lnTo>
                  <a:close/>
                  <a:moveTo>
                    <a:pt x="807" y="1"/>
                  </a:moveTo>
                  <a:lnTo>
                    <a:pt x="0" y="2501"/>
                  </a:lnTo>
                  <a:lnTo>
                    <a:pt x="363" y="2501"/>
                  </a:lnTo>
                  <a:lnTo>
                    <a:pt x="525" y="1856"/>
                  </a:lnTo>
                  <a:lnTo>
                    <a:pt x="1493" y="1856"/>
                  </a:lnTo>
                  <a:lnTo>
                    <a:pt x="1654" y="2501"/>
                  </a:lnTo>
                  <a:lnTo>
                    <a:pt x="201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6954;p30">
              <a:extLst>
                <a:ext uri="{FF2B5EF4-FFF2-40B4-BE49-F238E27FC236}">
                  <a16:creationId xmlns:a16="http://schemas.microsoft.com/office/drawing/2014/main" id="{0F24A517-43F8-4042-AD71-CA98344137FF}"/>
                </a:ext>
              </a:extLst>
            </p:cNvPr>
            <p:cNvSpPr/>
            <p:nvPr/>
          </p:nvSpPr>
          <p:spPr>
            <a:xfrm>
              <a:off x="2734247" y="3196342"/>
              <a:ext cx="27088" cy="39069"/>
            </a:xfrm>
            <a:custGeom>
              <a:avLst/>
              <a:gdLst/>
              <a:ahLst/>
              <a:cxnLst/>
              <a:rect l="l" t="t" r="r" b="b"/>
              <a:pathLst>
                <a:path w="1735" h="2502" extrusionOk="0">
                  <a:moveTo>
                    <a:pt x="0" y="1"/>
                  </a:moveTo>
                  <a:lnTo>
                    <a:pt x="0" y="2501"/>
                  </a:lnTo>
                  <a:lnTo>
                    <a:pt x="323" y="2501"/>
                  </a:lnTo>
                  <a:lnTo>
                    <a:pt x="323" y="1372"/>
                  </a:lnTo>
                  <a:cubicBezTo>
                    <a:pt x="323" y="1170"/>
                    <a:pt x="323" y="969"/>
                    <a:pt x="282" y="848"/>
                  </a:cubicBezTo>
                  <a:cubicBezTo>
                    <a:pt x="282" y="686"/>
                    <a:pt x="282" y="565"/>
                    <a:pt x="282" y="364"/>
                  </a:cubicBezTo>
                  <a:lnTo>
                    <a:pt x="1291" y="2501"/>
                  </a:lnTo>
                  <a:lnTo>
                    <a:pt x="1734" y="2501"/>
                  </a:lnTo>
                  <a:lnTo>
                    <a:pt x="1734" y="1"/>
                  </a:lnTo>
                  <a:lnTo>
                    <a:pt x="1412" y="1"/>
                  </a:lnTo>
                  <a:lnTo>
                    <a:pt x="1412" y="1372"/>
                  </a:lnTo>
                  <a:cubicBezTo>
                    <a:pt x="1412" y="1493"/>
                    <a:pt x="1412" y="1654"/>
                    <a:pt x="1452" y="1815"/>
                  </a:cubicBezTo>
                  <a:cubicBezTo>
                    <a:pt x="1452" y="1936"/>
                    <a:pt x="1452" y="2057"/>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6955;p30">
              <a:extLst>
                <a:ext uri="{FF2B5EF4-FFF2-40B4-BE49-F238E27FC236}">
                  <a16:creationId xmlns:a16="http://schemas.microsoft.com/office/drawing/2014/main" id="{BD37E8CB-AE35-E242-9513-851D03562518}"/>
                </a:ext>
              </a:extLst>
            </p:cNvPr>
            <p:cNvSpPr/>
            <p:nvPr/>
          </p:nvSpPr>
          <p:spPr>
            <a:xfrm>
              <a:off x="2772653" y="3196342"/>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6956;p30">
              <a:extLst>
                <a:ext uri="{FF2B5EF4-FFF2-40B4-BE49-F238E27FC236}">
                  <a16:creationId xmlns:a16="http://schemas.microsoft.com/office/drawing/2014/main" id="{637EFF02-2CFC-F147-8E3B-6295FA25DC96}"/>
                </a:ext>
              </a:extLst>
            </p:cNvPr>
            <p:cNvSpPr/>
            <p:nvPr/>
          </p:nvSpPr>
          <p:spPr>
            <a:xfrm>
              <a:off x="2783988" y="3196342"/>
              <a:ext cx="31490" cy="39069"/>
            </a:xfrm>
            <a:custGeom>
              <a:avLst/>
              <a:gdLst/>
              <a:ahLst/>
              <a:cxnLst/>
              <a:rect l="l" t="t" r="r" b="b"/>
              <a:pathLst>
                <a:path w="2017" h="2502" extrusionOk="0">
                  <a:moveTo>
                    <a:pt x="1008" y="283"/>
                  </a:moveTo>
                  <a:lnTo>
                    <a:pt x="1412" y="1614"/>
                  </a:lnTo>
                  <a:lnTo>
                    <a:pt x="605" y="1614"/>
                  </a:lnTo>
                  <a:lnTo>
                    <a:pt x="1008" y="283"/>
                  </a:lnTo>
                  <a:close/>
                  <a:moveTo>
                    <a:pt x="807" y="1"/>
                  </a:moveTo>
                  <a:lnTo>
                    <a:pt x="0" y="2501"/>
                  </a:lnTo>
                  <a:lnTo>
                    <a:pt x="363" y="2501"/>
                  </a:lnTo>
                  <a:lnTo>
                    <a:pt x="524" y="1856"/>
                  </a:lnTo>
                  <a:lnTo>
                    <a:pt x="1492" y="1856"/>
                  </a:lnTo>
                  <a:lnTo>
                    <a:pt x="1654" y="2501"/>
                  </a:lnTo>
                  <a:lnTo>
                    <a:pt x="2017" y="2501"/>
                  </a:lnTo>
                  <a:lnTo>
                    <a:pt x="12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6957;p30">
              <a:extLst>
                <a:ext uri="{FF2B5EF4-FFF2-40B4-BE49-F238E27FC236}">
                  <a16:creationId xmlns:a16="http://schemas.microsoft.com/office/drawing/2014/main" id="{E4C4CD13-6613-EB43-A163-FD4118291B6B}"/>
                </a:ext>
              </a:extLst>
            </p:cNvPr>
            <p:cNvSpPr/>
            <p:nvPr/>
          </p:nvSpPr>
          <p:spPr>
            <a:xfrm>
              <a:off x="2562355" y="2865112"/>
              <a:ext cx="17642" cy="27092"/>
            </a:xfrm>
            <a:custGeom>
              <a:avLst/>
              <a:gdLst/>
              <a:ahLst/>
              <a:cxnLst/>
              <a:rect l="l" t="t" r="r" b="b"/>
              <a:pathLst>
                <a:path w="1130" h="1735" extrusionOk="0">
                  <a:moveTo>
                    <a:pt x="0" y="1"/>
                  </a:moveTo>
                  <a:lnTo>
                    <a:pt x="0" y="1130"/>
                  </a:lnTo>
                  <a:cubicBezTo>
                    <a:pt x="0" y="1251"/>
                    <a:pt x="41" y="1372"/>
                    <a:pt x="81" y="1452"/>
                  </a:cubicBezTo>
                  <a:cubicBezTo>
                    <a:pt x="121" y="1533"/>
                    <a:pt x="202" y="1614"/>
                    <a:pt x="283" y="1654"/>
                  </a:cubicBezTo>
                  <a:cubicBezTo>
                    <a:pt x="363" y="1694"/>
                    <a:pt x="444" y="1735"/>
                    <a:pt x="565" y="1735"/>
                  </a:cubicBezTo>
                  <a:cubicBezTo>
                    <a:pt x="686" y="1735"/>
                    <a:pt x="767" y="1694"/>
                    <a:pt x="847" y="1654"/>
                  </a:cubicBezTo>
                  <a:cubicBezTo>
                    <a:pt x="968" y="1614"/>
                    <a:pt x="1009" y="1533"/>
                    <a:pt x="1049" y="1452"/>
                  </a:cubicBezTo>
                  <a:cubicBezTo>
                    <a:pt x="1089" y="1372"/>
                    <a:pt x="1130" y="1251"/>
                    <a:pt x="1130" y="1130"/>
                  </a:cubicBezTo>
                  <a:lnTo>
                    <a:pt x="1130" y="1"/>
                  </a:lnTo>
                  <a:lnTo>
                    <a:pt x="928" y="1"/>
                  </a:lnTo>
                  <a:lnTo>
                    <a:pt x="928" y="1170"/>
                  </a:lnTo>
                  <a:cubicBezTo>
                    <a:pt x="928" y="1291"/>
                    <a:pt x="888" y="1372"/>
                    <a:pt x="807" y="1452"/>
                  </a:cubicBezTo>
                  <a:cubicBezTo>
                    <a:pt x="767" y="1493"/>
                    <a:pt x="686" y="1533"/>
                    <a:pt x="565" y="1533"/>
                  </a:cubicBezTo>
                  <a:cubicBezTo>
                    <a:pt x="444" y="1533"/>
                    <a:pt x="363" y="1493"/>
                    <a:pt x="323" y="1452"/>
                  </a:cubicBezTo>
                  <a:cubicBezTo>
                    <a:pt x="242" y="1372"/>
                    <a:pt x="242" y="1291"/>
                    <a:pt x="242" y="1170"/>
                  </a:cubicBezTo>
                  <a:lnTo>
                    <a:pt x="24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6958;p30">
              <a:extLst>
                <a:ext uri="{FF2B5EF4-FFF2-40B4-BE49-F238E27FC236}">
                  <a16:creationId xmlns:a16="http://schemas.microsoft.com/office/drawing/2014/main" id="{812CBB57-7BDB-6345-A15F-8FD9089B74C5}"/>
                </a:ext>
              </a:extLst>
            </p:cNvPr>
            <p:cNvSpPr/>
            <p:nvPr/>
          </p:nvSpPr>
          <p:spPr>
            <a:xfrm>
              <a:off x="2584384" y="2864487"/>
              <a:ext cx="18907" cy="27717"/>
            </a:xfrm>
            <a:custGeom>
              <a:avLst/>
              <a:gdLst/>
              <a:ahLst/>
              <a:cxnLst/>
              <a:rect l="l" t="t" r="r" b="b"/>
              <a:pathLst>
                <a:path w="1211" h="1775" extrusionOk="0">
                  <a:moveTo>
                    <a:pt x="727" y="0"/>
                  </a:moveTo>
                  <a:cubicBezTo>
                    <a:pt x="606" y="0"/>
                    <a:pt x="485" y="41"/>
                    <a:pt x="364" y="121"/>
                  </a:cubicBezTo>
                  <a:cubicBezTo>
                    <a:pt x="243" y="162"/>
                    <a:pt x="162" y="283"/>
                    <a:pt x="122" y="403"/>
                  </a:cubicBezTo>
                  <a:cubicBezTo>
                    <a:pt x="41" y="524"/>
                    <a:pt x="1" y="686"/>
                    <a:pt x="1" y="887"/>
                  </a:cubicBezTo>
                  <a:cubicBezTo>
                    <a:pt x="1" y="1170"/>
                    <a:pt x="82" y="1371"/>
                    <a:pt x="162" y="1533"/>
                  </a:cubicBezTo>
                  <a:cubicBezTo>
                    <a:pt x="283" y="1694"/>
                    <a:pt x="444" y="1775"/>
                    <a:pt x="686" y="1775"/>
                  </a:cubicBezTo>
                  <a:cubicBezTo>
                    <a:pt x="767" y="1775"/>
                    <a:pt x="888" y="1734"/>
                    <a:pt x="969" y="1734"/>
                  </a:cubicBezTo>
                  <a:cubicBezTo>
                    <a:pt x="1049" y="1694"/>
                    <a:pt x="1130" y="1654"/>
                    <a:pt x="1211" y="1613"/>
                  </a:cubicBezTo>
                  <a:lnTo>
                    <a:pt x="1211" y="807"/>
                  </a:lnTo>
                  <a:lnTo>
                    <a:pt x="646" y="807"/>
                  </a:lnTo>
                  <a:lnTo>
                    <a:pt x="686" y="968"/>
                  </a:lnTo>
                  <a:lnTo>
                    <a:pt x="1009" y="968"/>
                  </a:lnTo>
                  <a:lnTo>
                    <a:pt x="1009" y="1492"/>
                  </a:lnTo>
                  <a:cubicBezTo>
                    <a:pt x="928" y="1533"/>
                    <a:pt x="807" y="1573"/>
                    <a:pt x="686" y="1573"/>
                  </a:cubicBezTo>
                  <a:cubicBezTo>
                    <a:pt x="525" y="1573"/>
                    <a:pt x="404" y="1533"/>
                    <a:pt x="364" y="1412"/>
                  </a:cubicBezTo>
                  <a:cubicBezTo>
                    <a:pt x="283" y="1291"/>
                    <a:pt x="243" y="1129"/>
                    <a:pt x="243" y="887"/>
                  </a:cubicBezTo>
                  <a:cubicBezTo>
                    <a:pt x="243" y="645"/>
                    <a:pt x="283" y="484"/>
                    <a:pt x="364" y="363"/>
                  </a:cubicBezTo>
                  <a:cubicBezTo>
                    <a:pt x="444" y="242"/>
                    <a:pt x="565" y="202"/>
                    <a:pt x="727" y="202"/>
                  </a:cubicBezTo>
                  <a:cubicBezTo>
                    <a:pt x="767" y="202"/>
                    <a:pt x="848" y="202"/>
                    <a:pt x="888" y="242"/>
                  </a:cubicBezTo>
                  <a:cubicBezTo>
                    <a:pt x="969" y="242"/>
                    <a:pt x="1009" y="283"/>
                    <a:pt x="1049" y="323"/>
                  </a:cubicBezTo>
                  <a:lnTo>
                    <a:pt x="1211" y="202"/>
                  </a:lnTo>
                  <a:cubicBezTo>
                    <a:pt x="1130" y="121"/>
                    <a:pt x="1049" y="81"/>
                    <a:pt x="969" y="41"/>
                  </a:cubicBezTo>
                  <a:cubicBezTo>
                    <a:pt x="928" y="41"/>
                    <a:pt x="807" y="0"/>
                    <a:pt x="7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6959;p30">
              <a:extLst>
                <a:ext uri="{FF2B5EF4-FFF2-40B4-BE49-F238E27FC236}">
                  <a16:creationId xmlns:a16="http://schemas.microsoft.com/office/drawing/2014/main" id="{674E3270-1021-AC4F-83DA-4DADC24424F5}"/>
                </a:ext>
              </a:extLst>
            </p:cNvPr>
            <p:cNvSpPr/>
            <p:nvPr/>
          </p:nvSpPr>
          <p:spPr>
            <a:xfrm>
              <a:off x="2606428" y="2865112"/>
              <a:ext cx="21420" cy="26467"/>
            </a:xfrm>
            <a:custGeom>
              <a:avLst/>
              <a:gdLst/>
              <a:ahLst/>
              <a:cxnLst/>
              <a:rect l="l" t="t" r="r" b="b"/>
              <a:pathLst>
                <a:path w="1372" h="1695" extrusionOk="0">
                  <a:moveTo>
                    <a:pt x="686" y="202"/>
                  </a:moveTo>
                  <a:lnTo>
                    <a:pt x="968" y="1089"/>
                  </a:lnTo>
                  <a:lnTo>
                    <a:pt x="404" y="1089"/>
                  </a:lnTo>
                  <a:lnTo>
                    <a:pt x="686" y="202"/>
                  </a:lnTo>
                  <a:close/>
                  <a:moveTo>
                    <a:pt x="565" y="1"/>
                  </a:moveTo>
                  <a:lnTo>
                    <a:pt x="0" y="1694"/>
                  </a:lnTo>
                  <a:lnTo>
                    <a:pt x="202" y="1694"/>
                  </a:lnTo>
                  <a:lnTo>
                    <a:pt x="363" y="1251"/>
                  </a:lnTo>
                  <a:lnTo>
                    <a:pt x="1009" y="1251"/>
                  </a:lnTo>
                  <a:lnTo>
                    <a:pt x="1170" y="1694"/>
                  </a:lnTo>
                  <a:lnTo>
                    <a:pt x="1372" y="1694"/>
                  </a:lnTo>
                  <a:lnTo>
                    <a:pt x="80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6960;p30">
              <a:extLst>
                <a:ext uri="{FF2B5EF4-FFF2-40B4-BE49-F238E27FC236}">
                  <a16:creationId xmlns:a16="http://schemas.microsoft.com/office/drawing/2014/main" id="{471F0C9F-DF42-A544-90C2-24D227385279}"/>
                </a:ext>
              </a:extLst>
            </p:cNvPr>
            <p:cNvSpPr/>
            <p:nvPr/>
          </p:nvSpPr>
          <p:spPr>
            <a:xfrm>
              <a:off x="2631611" y="2865112"/>
              <a:ext cx="17018" cy="26467"/>
            </a:xfrm>
            <a:custGeom>
              <a:avLst/>
              <a:gdLst/>
              <a:ahLst/>
              <a:cxnLst/>
              <a:rect l="l" t="t" r="r" b="b"/>
              <a:pathLst>
                <a:path w="1090" h="1695" extrusionOk="0">
                  <a:moveTo>
                    <a:pt x="1" y="1"/>
                  </a:moveTo>
                  <a:lnTo>
                    <a:pt x="1" y="1694"/>
                  </a:lnTo>
                  <a:lnTo>
                    <a:pt x="202" y="1694"/>
                  </a:lnTo>
                  <a:lnTo>
                    <a:pt x="202" y="847"/>
                  </a:lnTo>
                  <a:cubicBezTo>
                    <a:pt x="202" y="686"/>
                    <a:pt x="202" y="565"/>
                    <a:pt x="202" y="404"/>
                  </a:cubicBezTo>
                  <a:cubicBezTo>
                    <a:pt x="202" y="283"/>
                    <a:pt x="202" y="202"/>
                    <a:pt x="202" y="202"/>
                  </a:cubicBezTo>
                  <a:lnTo>
                    <a:pt x="767" y="1694"/>
                  </a:lnTo>
                  <a:lnTo>
                    <a:pt x="1089" y="1694"/>
                  </a:lnTo>
                  <a:lnTo>
                    <a:pt x="1089" y="1"/>
                  </a:lnTo>
                  <a:lnTo>
                    <a:pt x="888" y="1"/>
                  </a:lnTo>
                  <a:lnTo>
                    <a:pt x="888" y="847"/>
                  </a:lnTo>
                  <a:cubicBezTo>
                    <a:pt x="888" y="1009"/>
                    <a:pt x="888" y="1210"/>
                    <a:pt x="888" y="1412"/>
                  </a:cubicBezTo>
                  <a:lnTo>
                    <a:pt x="888" y="1493"/>
                  </a:lnTo>
                  <a:lnTo>
                    <a:pt x="28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6961;p30">
              <a:extLst>
                <a:ext uri="{FF2B5EF4-FFF2-40B4-BE49-F238E27FC236}">
                  <a16:creationId xmlns:a16="http://schemas.microsoft.com/office/drawing/2014/main" id="{5867DB24-96E8-4D45-B9BF-7E56870B9025}"/>
                </a:ext>
              </a:extLst>
            </p:cNvPr>
            <p:cNvSpPr/>
            <p:nvPr/>
          </p:nvSpPr>
          <p:spPr>
            <a:xfrm>
              <a:off x="2654905" y="2865112"/>
              <a:ext cx="17642" cy="26467"/>
            </a:xfrm>
            <a:custGeom>
              <a:avLst/>
              <a:gdLst/>
              <a:ahLst/>
              <a:cxnLst/>
              <a:rect l="l" t="t" r="r" b="b"/>
              <a:pathLst>
                <a:path w="1130" h="1695" extrusionOk="0">
                  <a:moveTo>
                    <a:pt x="404" y="162"/>
                  </a:moveTo>
                  <a:cubicBezTo>
                    <a:pt x="485" y="162"/>
                    <a:pt x="565" y="202"/>
                    <a:pt x="646" y="243"/>
                  </a:cubicBezTo>
                  <a:cubicBezTo>
                    <a:pt x="727" y="243"/>
                    <a:pt x="807" y="323"/>
                    <a:pt x="848" y="404"/>
                  </a:cubicBezTo>
                  <a:cubicBezTo>
                    <a:pt x="888" y="525"/>
                    <a:pt x="928" y="646"/>
                    <a:pt x="928" y="847"/>
                  </a:cubicBezTo>
                  <a:cubicBezTo>
                    <a:pt x="928" y="1089"/>
                    <a:pt x="848" y="1251"/>
                    <a:pt x="767" y="1372"/>
                  </a:cubicBezTo>
                  <a:cubicBezTo>
                    <a:pt x="686" y="1452"/>
                    <a:pt x="565" y="1533"/>
                    <a:pt x="404" y="1533"/>
                  </a:cubicBezTo>
                  <a:lnTo>
                    <a:pt x="202" y="1533"/>
                  </a:lnTo>
                  <a:lnTo>
                    <a:pt x="202" y="162"/>
                  </a:lnTo>
                  <a:close/>
                  <a:moveTo>
                    <a:pt x="1" y="1"/>
                  </a:moveTo>
                  <a:lnTo>
                    <a:pt x="1" y="1694"/>
                  </a:lnTo>
                  <a:lnTo>
                    <a:pt x="364" y="1694"/>
                  </a:lnTo>
                  <a:cubicBezTo>
                    <a:pt x="606" y="1694"/>
                    <a:pt x="767" y="1614"/>
                    <a:pt x="928" y="1493"/>
                  </a:cubicBezTo>
                  <a:cubicBezTo>
                    <a:pt x="1049" y="1372"/>
                    <a:pt x="1130" y="1170"/>
                    <a:pt x="1130" y="847"/>
                  </a:cubicBezTo>
                  <a:cubicBezTo>
                    <a:pt x="1130" y="525"/>
                    <a:pt x="1049" y="283"/>
                    <a:pt x="928" y="162"/>
                  </a:cubicBezTo>
                  <a:cubicBezTo>
                    <a:pt x="767" y="41"/>
                    <a:pt x="606" y="1"/>
                    <a:pt x="3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6962;p30">
              <a:extLst>
                <a:ext uri="{FF2B5EF4-FFF2-40B4-BE49-F238E27FC236}">
                  <a16:creationId xmlns:a16="http://schemas.microsoft.com/office/drawing/2014/main" id="{97E559BE-66D6-5B46-8AF7-D073AE758200}"/>
                </a:ext>
              </a:extLst>
            </p:cNvPr>
            <p:cNvSpPr/>
            <p:nvPr/>
          </p:nvSpPr>
          <p:spPr>
            <a:xfrm>
              <a:off x="2675060" y="2865112"/>
              <a:ext cx="21420" cy="26467"/>
            </a:xfrm>
            <a:custGeom>
              <a:avLst/>
              <a:gdLst/>
              <a:ahLst/>
              <a:cxnLst/>
              <a:rect l="l" t="t" r="r" b="b"/>
              <a:pathLst>
                <a:path w="1372" h="1695" extrusionOk="0">
                  <a:moveTo>
                    <a:pt x="686" y="202"/>
                  </a:moveTo>
                  <a:lnTo>
                    <a:pt x="968" y="1089"/>
                  </a:lnTo>
                  <a:lnTo>
                    <a:pt x="404" y="1089"/>
                  </a:lnTo>
                  <a:lnTo>
                    <a:pt x="686" y="202"/>
                  </a:lnTo>
                  <a:close/>
                  <a:moveTo>
                    <a:pt x="565" y="1"/>
                  </a:moveTo>
                  <a:lnTo>
                    <a:pt x="0" y="1694"/>
                  </a:lnTo>
                  <a:lnTo>
                    <a:pt x="242" y="1694"/>
                  </a:lnTo>
                  <a:lnTo>
                    <a:pt x="363" y="1251"/>
                  </a:lnTo>
                  <a:lnTo>
                    <a:pt x="1008" y="1251"/>
                  </a:lnTo>
                  <a:lnTo>
                    <a:pt x="1170" y="1694"/>
                  </a:lnTo>
                  <a:lnTo>
                    <a:pt x="1371" y="1694"/>
                  </a:lnTo>
                  <a:lnTo>
                    <a:pt x="8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6963;p30">
              <a:extLst>
                <a:ext uri="{FF2B5EF4-FFF2-40B4-BE49-F238E27FC236}">
                  <a16:creationId xmlns:a16="http://schemas.microsoft.com/office/drawing/2014/main" id="{B582E868-6C84-734C-8082-E6C6B105CAFD}"/>
                </a:ext>
              </a:extLst>
            </p:cNvPr>
            <p:cNvSpPr/>
            <p:nvPr/>
          </p:nvSpPr>
          <p:spPr>
            <a:xfrm>
              <a:off x="2687019" y="3785758"/>
              <a:ext cx="34644" cy="35290"/>
            </a:xfrm>
            <a:custGeom>
              <a:avLst/>
              <a:gdLst/>
              <a:ahLst/>
              <a:cxnLst/>
              <a:rect l="l" t="t" r="r" b="b"/>
              <a:pathLst>
                <a:path w="2219" h="2260" extrusionOk="0">
                  <a:moveTo>
                    <a:pt x="968" y="1"/>
                  </a:moveTo>
                  <a:lnTo>
                    <a:pt x="726" y="243"/>
                  </a:lnTo>
                  <a:lnTo>
                    <a:pt x="1291" y="1372"/>
                  </a:lnTo>
                  <a:lnTo>
                    <a:pt x="202" y="686"/>
                  </a:lnTo>
                  <a:lnTo>
                    <a:pt x="0" y="928"/>
                  </a:lnTo>
                  <a:lnTo>
                    <a:pt x="1009" y="2259"/>
                  </a:lnTo>
                  <a:lnTo>
                    <a:pt x="1170" y="2098"/>
                  </a:lnTo>
                  <a:lnTo>
                    <a:pt x="726" y="1533"/>
                  </a:lnTo>
                  <a:cubicBezTo>
                    <a:pt x="565" y="1291"/>
                    <a:pt x="404" y="1130"/>
                    <a:pt x="283" y="969"/>
                  </a:cubicBezTo>
                  <a:lnTo>
                    <a:pt x="283" y="969"/>
                  </a:lnTo>
                  <a:lnTo>
                    <a:pt x="1412" y="1654"/>
                  </a:lnTo>
                  <a:lnTo>
                    <a:pt x="1573" y="1493"/>
                  </a:lnTo>
                  <a:lnTo>
                    <a:pt x="968" y="323"/>
                  </a:lnTo>
                  <a:lnTo>
                    <a:pt x="968" y="323"/>
                  </a:lnTo>
                  <a:cubicBezTo>
                    <a:pt x="1089" y="444"/>
                    <a:pt x="1251" y="606"/>
                    <a:pt x="1493" y="807"/>
                  </a:cubicBezTo>
                  <a:lnTo>
                    <a:pt x="2057" y="1332"/>
                  </a:lnTo>
                  <a:lnTo>
                    <a:pt x="2219" y="1170"/>
                  </a:lnTo>
                  <a:lnTo>
                    <a:pt x="9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6964;p30">
              <a:extLst>
                <a:ext uri="{FF2B5EF4-FFF2-40B4-BE49-F238E27FC236}">
                  <a16:creationId xmlns:a16="http://schemas.microsoft.com/office/drawing/2014/main" id="{6795C7C6-2308-9249-97B2-5B3D28C3C431}"/>
                </a:ext>
              </a:extLst>
            </p:cNvPr>
            <p:cNvSpPr/>
            <p:nvPr/>
          </p:nvSpPr>
          <p:spPr>
            <a:xfrm>
              <a:off x="2710938" y="3770862"/>
              <a:ext cx="25839" cy="26249"/>
            </a:xfrm>
            <a:custGeom>
              <a:avLst/>
              <a:gdLst/>
              <a:ahLst/>
              <a:cxnLst/>
              <a:rect l="l" t="t" r="r" b="b"/>
              <a:pathLst>
                <a:path w="1655" h="1681" extrusionOk="0">
                  <a:moveTo>
                    <a:pt x="655" y="209"/>
                  </a:moveTo>
                  <a:cubicBezTo>
                    <a:pt x="809" y="209"/>
                    <a:pt x="975" y="316"/>
                    <a:pt x="1171" y="511"/>
                  </a:cubicBezTo>
                  <a:cubicBezTo>
                    <a:pt x="1493" y="874"/>
                    <a:pt x="1533" y="1116"/>
                    <a:pt x="1292" y="1358"/>
                  </a:cubicBezTo>
                  <a:cubicBezTo>
                    <a:pt x="1203" y="1417"/>
                    <a:pt x="1114" y="1454"/>
                    <a:pt x="1026" y="1454"/>
                  </a:cubicBezTo>
                  <a:cubicBezTo>
                    <a:pt x="993" y="1454"/>
                    <a:pt x="961" y="1449"/>
                    <a:pt x="929" y="1439"/>
                  </a:cubicBezTo>
                  <a:cubicBezTo>
                    <a:pt x="808" y="1439"/>
                    <a:pt x="646" y="1318"/>
                    <a:pt x="485" y="1156"/>
                  </a:cubicBezTo>
                  <a:cubicBezTo>
                    <a:pt x="324" y="995"/>
                    <a:pt x="243" y="834"/>
                    <a:pt x="243" y="672"/>
                  </a:cubicBezTo>
                  <a:cubicBezTo>
                    <a:pt x="203" y="551"/>
                    <a:pt x="243" y="430"/>
                    <a:pt x="364" y="350"/>
                  </a:cubicBezTo>
                  <a:cubicBezTo>
                    <a:pt x="459" y="254"/>
                    <a:pt x="555" y="209"/>
                    <a:pt x="655" y="209"/>
                  </a:cubicBezTo>
                  <a:close/>
                  <a:moveTo>
                    <a:pt x="731" y="1"/>
                  </a:moveTo>
                  <a:cubicBezTo>
                    <a:pt x="673" y="1"/>
                    <a:pt x="616" y="10"/>
                    <a:pt x="566" y="27"/>
                  </a:cubicBezTo>
                  <a:cubicBezTo>
                    <a:pt x="445" y="27"/>
                    <a:pt x="324" y="108"/>
                    <a:pt x="243" y="188"/>
                  </a:cubicBezTo>
                  <a:cubicBezTo>
                    <a:pt x="122" y="269"/>
                    <a:pt x="82" y="390"/>
                    <a:pt x="41" y="511"/>
                  </a:cubicBezTo>
                  <a:cubicBezTo>
                    <a:pt x="1" y="632"/>
                    <a:pt x="1" y="793"/>
                    <a:pt x="41" y="914"/>
                  </a:cubicBezTo>
                  <a:cubicBezTo>
                    <a:pt x="82" y="1035"/>
                    <a:pt x="162" y="1197"/>
                    <a:pt x="324" y="1318"/>
                  </a:cubicBezTo>
                  <a:cubicBezTo>
                    <a:pt x="445" y="1479"/>
                    <a:pt x="566" y="1560"/>
                    <a:pt x="687" y="1600"/>
                  </a:cubicBezTo>
                  <a:cubicBezTo>
                    <a:pt x="808" y="1681"/>
                    <a:pt x="969" y="1681"/>
                    <a:pt x="1090" y="1681"/>
                  </a:cubicBezTo>
                  <a:cubicBezTo>
                    <a:pt x="1211" y="1640"/>
                    <a:pt x="1332" y="1560"/>
                    <a:pt x="1413" y="1479"/>
                  </a:cubicBezTo>
                  <a:cubicBezTo>
                    <a:pt x="1533" y="1398"/>
                    <a:pt x="1614" y="1277"/>
                    <a:pt x="1614" y="1156"/>
                  </a:cubicBezTo>
                  <a:cubicBezTo>
                    <a:pt x="1654" y="1035"/>
                    <a:pt x="1654" y="914"/>
                    <a:pt x="1614" y="753"/>
                  </a:cubicBezTo>
                  <a:cubicBezTo>
                    <a:pt x="1574" y="632"/>
                    <a:pt x="1493" y="471"/>
                    <a:pt x="1372" y="350"/>
                  </a:cubicBezTo>
                  <a:cubicBezTo>
                    <a:pt x="1251" y="229"/>
                    <a:pt x="1090" y="108"/>
                    <a:pt x="969" y="67"/>
                  </a:cubicBezTo>
                  <a:cubicBezTo>
                    <a:pt x="898" y="20"/>
                    <a:pt x="813" y="1"/>
                    <a:pt x="7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6965;p30">
              <a:extLst>
                <a:ext uri="{FF2B5EF4-FFF2-40B4-BE49-F238E27FC236}">
                  <a16:creationId xmlns:a16="http://schemas.microsoft.com/office/drawing/2014/main" id="{1DC5851E-5927-3649-AF41-88FC1C3C1C09}"/>
                </a:ext>
              </a:extLst>
            </p:cNvPr>
            <p:cNvSpPr/>
            <p:nvPr/>
          </p:nvSpPr>
          <p:spPr>
            <a:xfrm>
              <a:off x="2726050" y="3753639"/>
              <a:ext cx="28992" cy="30886"/>
            </a:xfrm>
            <a:custGeom>
              <a:avLst/>
              <a:gdLst/>
              <a:ahLst/>
              <a:cxnLst/>
              <a:rect l="l" t="t" r="r" b="b"/>
              <a:pathLst>
                <a:path w="1857" h="1978" extrusionOk="0">
                  <a:moveTo>
                    <a:pt x="727" y="1"/>
                  </a:moveTo>
                  <a:lnTo>
                    <a:pt x="1" y="686"/>
                  </a:lnTo>
                  <a:lnTo>
                    <a:pt x="122" y="807"/>
                  </a:lnTo>
                  <a:lnTo>
                    <a:pt x="686" y="283"/>
                  </a:lnTo>
                  <a:lnTo>
                    <a:pt x="928" y="1856"/>
                  </a:lnTo>
                  <a:lnTo>
                    <a:pt x="1090" y="1977"/>
                  </a:lnTo>
                  <a:lnTo>
                    <a:pt x="1856" y="1251"/>
                  </a:lnTo>
                  <a:lnTo>
                    <a:pt x="1735" y="1090"/>
                  </a:lnTo>
                  <a:lnTo>
                    <a:pt x="1130" y="1654"/>
                  </a:lnTo>
                  <a:lnTo>
                    <a:pt x="848" y="122"/>
                  </a:lnTo>
                  <a:lnTo>
                    <a:pt x="7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6966;p30">
              <a:extLst>
                <a:ext uri="{FF2B5EF4-FFF2-40B4-BE49-F238E27FC236}">
                  <a16:creationId xmlns:a16="http://schemas.microsoft.com/office/drawing/2014/main" id="{BB8CAF89-E298-7048-9522-C2F3FB1EDA4B}"/>
                </a:ext>
              </a:extLst>
            </p:cNvPr>
            <p:cNvSpPr/>
            <p:nvPr/>
          </p:nvSpPr>
          <p:spPr>
            <a:xfrm>
              <a:off x="2744941" y="3742943"/>
              <a:ext cx="27728" cy="28981"/>
            </a:xfrm>
            <a:custGeom>
              <a:avLst/>
              <a:gdLst/>
              <a:ahLst/>
              <a:cxnLst/>
              <a:rect l="l" t="t" r="r" b="b"/>
              <a:pathLst>
                <a:path w="1776" h="1856" extrusionOk="0">
                  <a:moveTo>
                    <a:pt x="243" y="283"/>
                  </a:moveTo>
                  <a:lnTo>
                    <a:pt x="1049" y="726"/>
                  </a:lnTo>
                  <a:lnTo>
                    <a:pt x="646" y="1089"/>
                  </a:lnTo>
                  <a:lnTo>
                    <a:pt x="243" y="283"/>
                  </a:lnTo>
                  <a:close/>
                  <a:moveTo>
                    <a:pt x="243" y="0"/>
                  </a:moveTo>
                  <a:lnTo>
                    <a:pt x="1" y="202"/>
                  </a:lnTo>
                  <a:lnTo>
                    <a:pt x="767" y="1855"/>
                  </a:lnTo>
                  <a:lnTo>
                    <a:pt x="928" y="1694"/>
                  </a:lnTo>
                  <a:lnTo>
                    <a:pt x="727" y="1291"/>
                  </a:lnTo>
                  <a:lnTo>
                    <a:pt x="1211" y="847"/>
                  </a:lnTo>
                  <a:lnTo>
                    <a:pt x="1614" y="1049"/>
                  </a:lnTo>
                  <a:lnTo>
                    <a:pt x="1775" y="888"/>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6967;p30">
              <a:extLst>
                <a:ext uri="{FF2B5EF4-FFF2-40B4-BE49-F238E27FC236}">
                  <a16:creationId xmlns:a16="http://schemas.microsoft.com/office/drawing/2014/main" id="{0F72E153-CD83-8446-91B5-86049270060C}"/>
                </a:ext>
              </a:extLst>
            </p:cNvPr>
            <p:cNvSpPr/>
            <p:nvPr/>
          </p:nvSpPr>
          <p:spPr>
            <a:xfrm>
              <a:off x="2758165" y="3720271"/>
              <a:ext cx="35284" cy="35274"/>
            </a:xfrm>
            <a:custGeom>
              <a:avLst/>
              <a:gdLst/>
              <a:ahLst/>
              <a:cxnLst/>
              <a:rect l="l" t="t" r="r" b="b"/>
              <a:pathLst>
                <a:path w="2260" h="2259" extrusionOk="0">
                  <a:moveTo>
                    <a:pt x="1009" y="0"/>
                  </a:moveTo>
                  <a:lnTo>
                    <a:pt x="767" y="202"/>
                  </a:lnTo>
                  <a:lnTo>
                    <a:pt x="1332" y="1331"/>
                  </a:lnTo>
                  <a:lnTo>
                    <a:pt x="243" y="686"/>
                  </a:lnTo>
                  <a:lnTo>
                    <a:pt x="1" y="888"/>
                  </a:lnTo>
                  <a:lnTo>
                    <a:pt x="1049" y="2259"/>
                  </a:lnTo>
                  <a:lnTo>
                    <a:pt x="1211" y="2098"/>
                  </a:lnTo>
                  <a:lnTo>
                    <a:pt x="767" y="1493"/>
                  </a:lnTo>
                  <a:cubicBezTo>
                    <a:pt x="606" y="1291"/>
                    <a:pt x="444" y="1089"/>
                    <a:pt x="283" y="968"/>
                  </a:cubicBezTo>
                  <a:lnTo>
                    <a:pt x="283" y="968"/>
                  </a:lnTo>
                  <a:lnTo>
                    <a:pt x="1453" y="1614"/>
                  </a:lnTo>
                  <a:lnTo>
                    <a:pt x="1614" y="1493"/>
                  </a:lnTo>
                  <a:lnTo>
                    <a:pt x="1009" y="283"/>
                  </a:lnTo>
                  <a:lnTo>
                    <a:pt x="1009" y="283"/>
                  </a:lnTo>
                  <a:cubicBezTo>
                    <a:pt x="1130" y="404"/>
                    <a:pt x="1291" y="565"/>
                    <a:pt x="1493" y="767"/>
                  </a:cubicBezTo>
                  <a:lnTo>
                    <a:pt x="2057" y="1291"/>
                  </a:lnTo>
                  <a:lnTo>
                    <a:pt x="2259" y="1170"/>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6968;p30">
              <a:extLst>
                <a:ext uri="{FF2B5EF4-FFF2-40B4-BE49-F238E27FC236}">
                  <a16:creationId xmlns:a16="http://schemas.microsoft.com/office/drawing/2014/main" id="{CDB7F7DB-A370-2E4D-B44E-BD03D69201AD}"/>
                </a:ext>
              </a:extLst>
            </p:cNvPr>
            <p:cNvSpPr/>
            <p:nvPr/>
          </p:nvSpPr>
          <p:spPr>
            <a:xfrm>
              <a:off x="2779570" y="3706187"/>
              <a:ext cx="29617" cy="27951"/>
            </a:xfrm>
            <a:custGeom>
              <a:avLst/>
              <a:gdLst/>
              <a:ahLst/>
              <a:cxnLst/>
              <a:rect l="l" t="t" r="r" b="b"/>
              <a:pathLst>
                <a:path w="1897" h="1790" extrusionOk="0">
                  <a:moveTo>
                    <a:pt x="727" y="217"/>
                  </a:moveTo>
                  <a:cubicBezTo>
                    <a:pt x="807" y="217"/>
                    <a:pt x="848" y="217"/>
                    <a:pt x="928" y="298"/>
                  </a:cubicBezTo>
                  <a:cubicBezTo>
                    <a:pt x="969" y="378"/>
                    <a:pt x="1009" y="459"/>
                    <a:pt x="1009" y="499"/>
                  </a:cubicBezTo>
                  <a:cubicBezTo>
                    <a:pt x="969" y="580"/>
                    <a:pt x="928" y="660"/>
                    <a:pt x="848" y="741"/>
                  </a:cubicBezTo>
                  <a:lnTo>
                    <a:pt x="686" y="902"/>
                  </a:lnTo>
                  <a:lnTo>
                    <a:pt x="323" y="499"/>
                  </a:lnTo>
                  <a:lnTo>
                    <a:pt x="444" y="378"/>
                  </a:lnTo>
                  <a:cubicBezTo>
                    <a:pt x="565" y="298"/>
                    <a:pt x="646" y="257"/>
                    <a:pt x="727" y="217"/>
                  </a:cubicBezTo>
                  <a:close/>
                  <a:moveTo>
                    <a:pt x="1251" y="701"/>
                  </a:moveTo>
                  <a:cubicBezTo>
                    <a:pt x="1332" y="701"/>
                    <a:pt x="1412" y="741"/>
                    <a:pt x="1493" y="822"/>
                  </a:cubicBezTo>
                  <a:cubicBezTo>
                    <a:pt x="1574" y="902"/>
                    <a:pt x="1614" y="983"/>
                    <a:pt x="1574" y="1064"/>
                  </a:cubicBezTo>
                  <a:cubicBezTo>
                    <a:pt x="1533" y="1144"/>
                    <a:pt x="1493" y="1225"/>
                    <a:pt x="1372" y="1346"/>
                  </a:cubicBezTo>
                  <a:lnTo>
                    <a:pt x="1211" y="1507"/>
                  </a:lnTo>
                  <a:lnTo>
                    <a:pt x="807" y="1023"/>
                  </a:lnTo>
                  <a:lnTo>
                    <a:pt x="1009" y="862"/>
                  </a:lnTo>
                  <a:cubicBezTo>
                    <a:pt x="1090" y="781"/>
                    <a:pt x="1170" y="741"/>
                    <a:pt x="1251" y="701"/>
                  </a:cubicBezTo>
                  <a:close/>
                  <a:moveTo>
                    <a:pt x="840" y="0"/>
                  </a:moveTo>
                  <a:cubicBezTo>
                    <a:pt x="805" y="0"/>
                    <a:pt x="767" y="5"/>
                    <a:pt x="727" y="15"/>
                  </a:cubicBezTo>
                  <a:cubicBezTo>
                    <a:pt x="606" y="15"/>
                    <a:pt x="485" y="136"/>
                    <a:pt x="323" y="257"/>
                  </a:cubicBezTo>
                  <a:lnTo>
                    <a:pt x="1" y="539"/>
                  </a:lnTo>
                  <a:lnTo>
                    <a:pt x="1170" y="1790"/>
                  </a:lnTo>
                  <a:lnTo>
                    <a:pt x="1493" y="1467"/>
                  </a:lnTo>
                  <a:cubicBezTo>
                    <a:pt x="1856" y="1185"/>
                    <a:pt x="1896" y="902"/>
                    <a:pt x="1695" y="660"/>
                  </a:cubicBezTo>
                  <a:cubicBezTo>
                    <a:pt x="1574" y="580"/>
                    <a:pt x="1493" y="499"/>
                    <a:pt x="1412" y="499"/>
                  </a:cubicBezTo>
                  <a:cubicBezTo>
                    <a:pt x="1291" y="539"/>
                    <a:pt x="1211" y="539"/>
                    <a:pt x="1090" y="620"/>
                  </a:cubicBezTo>
                  <a:cubicBezTo>
                    <a:pt x="1170" y="539"/>
                    <a:pt x="1170" y="459"/>
                    <a:pt x="1170" y="378"/>
                  </a:cubicBezTo>
                  <a:cubicBezTo>
                    <a:pt x="1170" y="298"/>
                    <a:pt x="1170" y="217"/>
                    <a:pt x="1090" y="136"/>
                  </a:cubicBezTo>
                  <a:cubicBezTo>
                    <a:pt x="1029" y="45"/>
                    <a:pt x="946" y="0"/>
                    <a:pt x="8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6969;p30">
              <a:extLst>
                <a:ext uri="{FF2B5EF4-FFF2-40B4-BE49-F238E27FC236}">
                  <a16:creationId xmlns:a16="http://schemas.microsoft.com/office/drawing/2014/main" id="{CE3390C9-B71C-B049-8AD5-5C7730AFB7E3}"/>
                </a:ext>
              </a:extLst>
            </p:cNvPr>
            <p:cNvSpPr/>
            <p:nvPr/>
          </p:nvSpPr>
          <p:spPr>
            <a:xfrm>
              <a:off x="2797212" y="3696334"/>
              <a:ext cx="20156" cy="22064"/>
            </a:xfrm>
            <a:custGeom>
              <a:avLst/>
              <a:gdLst/>
              <a:ahLst/>
              <a:cxnLst/>
              <a:rect l="l" t="t" r="r" b="b"/>
              <a:pathLst>
                <a:path w="1291" h="1413" extrusionOk="0">
                  <a:moveTo>
                    <a:pt x="161" y="1"/>
                  </a:moveTo>
                  <a:lnTo>
                    <a:pt x="0" y="162"/>
                  </a:lnTo>
                  <a:lnTo>
                    <a:pt x="1129" y="1412"/>
                  </a:lnTo>
                  <a:lnTo>
                    <a:pt x="1291" y="1251"/>
                  </a:lnTo>
                  <a:lnTo>
                    <a:pt x="16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6970;p30">
              <a:extLst>
                <a:ext uri="{FF2B5EF4-FFF2-40B4-BE49-F238E27FC236}">
                  <a16:creationId xmlns:a16="http://schemas.microsoft.com/office/drawing/2014/main" id="{85941931-A33C-304A-BCD5-042F98408D14}"/>
                </a:ext>
              </a:extLst>
            </p:cNvPr>
            <p:cNvSpPr/>
            <p:nvPr/>
          </p:nvSpPr>
          <p:spPr>
            <a:xfrm>
              <a:off x="2808546" y="3681438"/>
              <a:ext cx="31490" cy="26046"/>
            </a:xfrm>
            <a:custGeom>
              <a:avLst/>
              <a:gdLst/>
              <a:ahLst/>
              <a:cxnLst/>
              <a:rect l="l" t="t" r="r" b="b"/>
              <a:pathLst>
                <a:path w="2017" h="1668" extrusionOk="0">
                  <a:moveTo>
                    <a:pt x="615" y="200"/>
                  </a:moveTo>
                  <a:cubicBezTo>
                    <a:pt x="777" y="200"/>
                    <a:pt x="965" y="307"/>
                    <a:pt x="1170" y="511"/>
                  </a:cubicBezTo>
                  <a:cubicBezTo>
                    <a:pt x="1452" y="834"/>
                    <a:pt x="1492" y="1116"/>
                    <a:pt x="1291" y="1318"/>
                  </a:cubicBezTo>
                  <a:cubicBezTo>
                    <a:pt x="1200" y="1409"/>
                    <a:pt x="1109" y="1454"/>
                    <a:pt x="1018" y="1454"/>
                  </a:cubicBezTo>
                  <a:cubicBezTo>
                    <a:pt x="988" y="1454"/>
                    <a:pt x="958" y="1449"/>
                    <a:pt x="928" y="1439"/>
                  </a:cubicBezTo>
                  <a:cubicBezTo>
                    <a:pt x="766" y="1439"/>
                    <a:pt x="645" y="1318"/>
                    <a:pt x="484" y="1157"/>
                  </a:cubicBezTo>
                  <a:cubicBezTo>
                    <a:pt x="323" y="995"/>
                    <a:pt x="242" y="834"/>
                    <a:pt x="202" y="673"/>
                  </a:cubicBezTo>
                  <a:cubicBezTo>
                    <a:pt x="202" y="552"/>
                    <a:pt x="242" y="431"/>
                    <a:pt x="363" y="310"/>
                  </a:cubicBezTo>
                  <a:cubicBezTo>
                    <a:pt x="437" y="236"/>
                    <a:pt x="522" y="200"/>
                    <a:pt x="615" y="200"/>
                  </a:cubicBezTo>
                  <a:close/>
                  <a:moveTo>
                    <a:pt x="718" y="1"/>
                  </a:moveTo>
                  <a:cubicBezTo>
                    <a:pt x="665" y="1"/>
                    <a:pt x="615" y="11"/>
                    <a:pt x="565" y="27"/>
                  </a:cubicBezTo>
                  <a:cubicBezTo>
                    <a:pt x="444" y="27"/>
                    <a:pt x="323" y="108"/>
                    <a:pt x="202" y="189"/>
                  </a:cubicBezTo>
                  <a:cubicBezTo>
                    <a:pt x="121" y="269"/>
                    <a:pt x="40" y="390"/>
                    <a:pt x="0" y="511"/>
                  </a:cubicBezTo>
                  <a:cubicBezTo>
                    <a:pt x="0" y="632"/>
                    <a:pt x="0" y="753"/>
                    <a:pt x="40" y="915"/>
                  </a:cubicBezTo>
                  <a:cubicBezTo>
                    <a:pt x="81" y="1036"/>
                    <a:pt x="161" y="1197"/>
                    <a:pt x="282" y="1318"/>
                  </a:cubicBezTo>
                  <a:cubicBezTo>
                    <a:pt x="403" y="1439"/>
                    <a:pt x="524" y="1560"/>
                    <a:pt x="686" y="1600"/>
                  </a:cubicBezTo>
                  <a:cubicBezTo>
                    <a:pt x="756" y="1647"/>
                    <a:pt x="827" y="1667"/>
                    <a:pt x="898" y="1667"/>
                  </a:cubicBezTo>
                  <a:cubicBezTo>
                    <a:pt x="948" y="1667"/>
                    <a:pt x="998" y="1657"/>
                    <a:pt x="1049" y="1641"/>
                  </a:cubicBezTo>
                  <a:cubicBezTo>
                    <a:pt x="1170" y="1641"/>
                    <a:pt x="1291" y="1560"/>
                    <a:pt x="1412" y="1479"/>
                  </a:cubicBezTo>
                  <a:cubicBezTo>
                    <a:pt x="1533" y="1358"/>
                    <a:pt x="1613" y="1318"/>
                    <a:pt x="1694" y="1278"/>
                  </a:cubicBezTo>
                  <a:cubicBezTo>
                    <a:pt x="1774" y="1237"/>
                    <a:pt x="1895" y="1197"/>
                    <a:pt x="2016" y="1197"/>
                  </a:cubicBezTo>
                  <a:lnTo>
                    <a:pt x="2016" y="955"/>
                  </a:lnTo>
                  <a:cubicBezTo>
                    <a:pt x="1936" y="995"/>
                    <a:pt x="1855" y="995"/>
                    <a:pt x="1774" y="1036"/>
                  </a:cubicBezTo>
                  <a:cubicBezTo>
                    <a:pt x="1694" y="1076"/>
                    <a:pt x="1613" y="1116"/>
                    <a:pt x="1573" y="1157"/>
                  </a:cubicBezTo>
                  <a:cubicBezTo>
                    <a:pt x="1613" y="1036"/>
                    <a:pt x="1613" y="915"/>
                    <a:pt x="1573" y="753"/>
                  </a:cubicBezTo>
                  <a:cubicBezTo>
                    <a:pt x="1573" y="632"/>
                    <a:pt x="1492" y="511"/>
                    <a:pt x="1331" y="350"/>
                  </a:cubicBezTo>
                  <a:cubicBezTo>
                    <a:pt x="1210" y="229"/>
                    <a:pt x="1089" y="108"/>
                    <a:pt x="968" y="68"/>
                  </a:cubicBezTo>
                  <a:cubicBezTo>
                    <a:pt x="873" y="20"/>
                    <a:pt x="793" y="1"/>
                    <a:pt x="7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6971;p30">
              <a:extLst>
                <a:ext uri="{FF2B5EF4-FFF2-40B4-BE49-F238E27FC236}">
                  <a16:creationId xmlns:a16="http://schemas.microsoft.com/office/drawing/2014/main" id="{094D7C91-0370-624C-9CC3-293F86E69E4F}"/>
                </a:ext>
              </a:extLst>
            </p:cNvPr>
            <p:cNvSpPr/>
            <p:nvPr/>
          </p:nvSpPr>
          <p:spPr>
            <a:xfrm>
              <a:off x="2824908" y="3661076"/>
              <a:ext cx="28352" cy="28981"/>
            </a:xfrm>
            <a:custGeom>
              <a:avLst/>
              <a:gdLst/>
              <a:ahLst/>
              <a:cxnLst/>
              <a:rect l="l" t="t" r="r" b="b"/>
              <a:pathLst>
                <a:path w="1816" h="1856" extrusionOk="0">
                  <a:moveTo>
                    <a:pt x="847" y="1"/>
                  </a:moveTo>
                  <a:lnTo>
                    <a:pt x="686" y="162"/>
                  </a:lnTo>
                  <a:lnTo>
                    <a:pt x="1452" y="968"/>
                  </a:lnTo>
                  <a:cubicBezTo>
                    <a:pt x="1533" y="1089"/>
                    <a:pt x="1573" y="1170"/>
                    <a:pt x="1573" y="1251"/>
                  </a:cubicBezTo>
                  <a:cubicBezTo>
                    <a:pt x="1573" y="1331"/>
                    <a:pt x="1533" y="1412"/>
                    <a:pt x="1452" y="1493"/>
                  </a:cubicBezTo>
                  <a:cubicBezTo>
                    <a:pt x="1372" y="1573"/>
                    <a:pt x="1291" y="1614"/>
                    <a:pt x="1170" y="1614"/>
                  </a:cubicBezTo>
                  <a:cubicBezTo>
                    <a:pt x="1089" y="1614"/>
                    <a:pt x="1009" y="1573"/>
                    <a:pt x="928" y="1452"/>
                  </a:cubicBezTo>
                  <a:lnTo>
                    <a:pt x="162" y="646"/>
                  </a:lnTo>
                  <a:lnTo>
                    <a:pt x="1" y="767"/>
                  </a:lnTo>
                  <a:lnTo>
                    <a:pt x="767" y="1654"/>
                  </a:lnTo>
                  <a:cubicBezTo>
                    <a:pt x="888" y="1775"/>
                    <a:pt x="1009" y="1815"/>
                    <a:pt x="1170" y="1856"/>
                  </a:cubicBezTo>
                  <a:cubicBezTo>
                    <a:pt x="1291" y="1856"/>
                    <a:pt x="1452" y="1775"/>
                    <a:pt x="1573" y="1654"/>
                  </a:cubicBezTo>
                  <a:cubicBezTo>
                    <a:pt x="1694" y="1573"/>
                    <a:pt x="1735" y="1493"/>
                    <a:pt x="1775" y="1372"/>
                  </a:cubicBezTo>
                  <a:cubicBezTo>
                    <a:pt x="1815" y="1291"/>
                    <a:pt x="1815" y="1210"/>
                    <a:pt x="1775" y="1089"/>
                  </a:cubicBezTo>
                  <a:cubicBezTo>
                    <a:pt x="1775" y="1009"/>
                    <a:pt x="1694" y="928"/>
                    <a:pt x="1654" y="847"/>
                  </a:cubicBezTo>
                  <a:lnTo>
                    <a:pt x="8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6972;p30">
              <a:extLst>
                <a:ext uri="{FF2B5EF4-FFF2-40B4-BE49-F238E27FC236}">
                  <a16:creationId xmlns:a16="http://schemas.microsoft.com/office/drawing/2014/main" id="{87CCDB26-1FE5-E44A-872B-3A2F29C8F471}"/>
                </a:ext>
              </a:extLst>
            </p:cNvPr>
            <p:cNvSpPr/>
            <p:nvPr/>
          </p:nvSpPr>
          <p:spPr>
            <a:xfrm>
              <a:off x="2843799" y="3645962"/>
              <a:ext cx="28352" cy="29622"/>
            </a:xfrm>
            <a:custGeom>
              <a:avLst/>
              <a:gdLst/>
              <a:ahLst/>
              <a:cxnLst/>
              <a:rect l="l" t="t" r="r" b="b"/>
              <a:pathLst>
                <a:path w="1816" h="1897" extrusionOk="0">
                  <a:moveTo>
                    <a:pt x="686" y="1"/>
                  </a:moveTo>
                  <a:lnTo>
                    <a:pt x="0" y="646"/>
                  </a:lnTo>
                  <a:lnTo>
                    <a:pt x="1130" y="1896"/>
                  </a:lnTo>
                  <a:lnTo>
                    <a:pt x="1815" y="1251"/>
                  </a:lnTo>
                  <a:lnTo>
                    <a:pt x="1694" y="1130"/>
                  </a:lnTo>
                  <a:lnTo>
                    <a:pt x="1170" y="1573"/>
                  </a:lnTo>
                  <a:lnTo>
                    <a:pt x="807" y="1170"/>
                  </a:lnTo>
                  <a:lnTo>
                    <a:pt x="1210" y="767"/>
                  </a:lnTo>
                  <a:lnTo>
                    <a:pt x="1089" y="646"/>
                  </a:lnTo>
                  <a:lnTo>
                    <a:pt x="646" y="1009"/>
                  </a:lnTo>
                  <a:lnTo>
                    <a:pt x="283" y="606"/>
                  </a:lnTo>
                  <a:lnTo>
                    <a:pt x="767" y="162"/>
                  </a:ln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6973;p30">
              <a:extLst>
                <a:ext uri="{FF2B5EF4-FFF2-40B4-BE49-F238E27FC236}">
                  <a16:creationId xmlns:a16="http://schemas.microsoft.com/office/drawing/2014/main" id="{BDFEE4E6-BAAE-2741-A3B2-756247C70BD2}"/>
                </a:ext>
              </a:extLst>
            </p:cNvPr>
            <p:cNvSpPr/>
            <p:nvPr/>
          </p:nvSpPr>
          <p:spPr>
            <a:xfrm>
              <a:off x="1645610" y="1467131"/>
              <a:ext cx="34004" cy="23329"/>
            </a:xfrm>
            <a:custGeom>
              <a:avLst/>
              <a:gdLst/>
              <a:ahLst/>
              <a:cxnLst/>
              <a:rect l="l" t="t" r="r" b="b"/>
              <a:pathLst>
                <a:path w="2178" h="1494" extrusionOk="0">
                  <a:moveTo>
                    <a:pt x="323" y="1"/>
                  </a:moveTo>
                  <a:lnTo>
                    <a:pt x="0" y="1453"/>
                  </a:lnTo>
                  <a:lnTo>
                    <a:pt x="242" y="1493"/>
                  </a:lnTo>
                  <a:lnTo>
                    <a:pt x="363" y="929"/>
                  </a:lnTo>
                  <a:lnTo>
                    <a:pt x="2138" y="1291"/>
                  </a:lnTo>
                  <a:lnTo>
                    <a:pt x="2178" y="1009"/>
                  </a:lnTo>
                  <a:lnTo>
                    <a:pt x="444" y="646"/>
                  </a:lnTo>
                  <a:lnTo>
                    <a:pt x="565" y="82"/>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6974;p30">
              <a:extLst>
                <a:ext uri="{FF2B5EF4-FFF2-40B4-BE49-F238E27FC236}">
                  <a16:creationId xmlns:a16="http://schemas.microsoft.com/office/drawing/2014/main" id="{DBDEEEA1-F5A2-2B46-8EF3-B861A4C4149F}"/>
                </a:ext>
              </a:extLst>
            </p:cNvPr>
            <p:cNvSpPr/>
            <p:nvPr/>
          </p:nvSpPr>
          <p:spPr>
            <a:xfrm>
              <a:off x="1651278" y="1440696"/>
              <a:ext cx="34644" cy="26842"/>
            </a:xfrm>
            <a:custGeom>
              <a:avLst/>
              <a:gdLst/>
              <a:ahLst/>
              <a:cxnLst/>
              <a:rect l="l" t="t" r="r" b="b"/>
              <a:pathLst>
                <a:path w="2219" h="1719" extrusionOk="0">
                  <a:moveTo>
                    <a:pt x="323" y="0"/>
                  </a:moveTo>
                  <a:lnTo>
                    <a:pt x="242" y="282"/>
                  </a:lnTo>
                  <a:lnTo>
                    <a:pt x="1613" y="565"/>
                  </a:lnTo>
                  <a:cubicBezTo>
                    <a:pt x="1734" y="605"/>
                    <a:pt x="1855" y="686"/>
                    <a:pt x="1936" y="766"/>
                  </a:cubicBezTo>
                  <a:cubicBezTo>
                    <a:pt x="1976" y="847"/>
                    <a:pt x="2017" y="968"/>
                    <a:pt x="1976" y="1089"/>
                  </a:cubicBezTo>
                  <a:cubicBezTo>
                    <a:pt x="1936" y="1250"/>
                    <a:pt x="1896" y="1331"/>
                    <a:pt x="1775" y="1371"/>
                  </a:cubicBezTo>
                  <a:cubicBezTo>
                    <a:pt x="1727" y="1419"/>
                    <a:pt x="1666" y="1438"/>
                    <a:pt x="1591" y="1438"/>
                  </a:cubicBezTo>
                  <a:cubicBezTo>
                    <a:pt x="1538" y="1438"/>
                    <a:pt x="1478" y="1428"/>
                    <a:pt x="1412" y="1412"/>
                  </a:cubicBezTo>
                  <a:lnTo>
                    <a:pt x="81" y="1129"/>
                  </a:lnTo>
                  <a:lnTo>
                    <a:pt x="0" y="1412"/>
                  </a:lnTo>
                  <a:lnTo>
                    <a:pt x="1371" y="1694"/>
                  </a:lnTo>
                  <a:cubicBezTo>
                    <a:pt x="1445" y="1709"/>
                    <a:pt x="1519" y="1718"/>
                    <a:pt x="1589" y="1718"/>
                  </a:cubicBezTo>
                  <a:cubicBezTo>
                    <a:pt x="1710" y="1718"/>
                    <a:pt x="1819" y="1690"/>
                    <a:pt x="1896" y="1613"/>
                  </a:cubicBezTo>
                  <a:cubicBezTo>
                    <a:pt x="2057" y="1533"/>
                    <a:pt x="2138" y="1371"/>
                    <a:pt x="2218" y="1129"/>
                  </a:cubicBezTo>
                  <a:cubicBezTo>
                    <a:pt x="2218" y="1008"/>
                    <a:pt x="2218" y="887"/>
                    <a:pt x="2178" y="766"/>
                  </a:cubicBezTo>
                  <a:cubicBezTo>
                    <a:pt x="2178" y="645"/>
                    <a:pt x="2097" y="524"/>
                    <a:pt x="2017" y="444"/>
                  </a:cubicBezTo>
                  <a:cubicBezTo>
                    <a:pt x="1936" y="403"/>
                    <a:pt x="1815" y="323"/>
                    <a:pt x="1694" y="282"/>
                  </a:cubicBez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6975;p30">
              <a:extLst>
                <a:ext uri="{FF2B5EF4-FFF2-40B4-BE49-F238E27FC236}">
                  <a16:creationId xmlns:a16="http://schemas.microsoft.com/office/drawing/2014/main" id="{B714C5B9-FBC9-1240-B1C2-40ACD2647D3B}"/>
                </a:ext>
              </a:extLst>
            </p:cNvPr>
            <p:cNvSpPr/>
            <p:nvPr/>
          </p:nvSpPr>
          <p:spPr>
            <a:xfrm>
              <a:off x="1658194" y="1410466"/>
              <a:ext cx="35909" cy="28357"/>
            </a:xfrm>
            <a:custGeom>
              <a:avLst/>
              <a:gdLst/>
              <a:ahLst/>
              <a:cxnLst/>
              <a:rect l="l" t="t" r="r" b="b"/>
              <a:pathLst>
                <a:path w="2300" h="1816" extrusionOk="0">
                  <a:moveTo>
                    <a:pt x="283" y="0"/>
                  </a:moveTo>
                  <a:lnTo>
                    <a:pt x="243" y="242"/>
                  </a:lnTo>
                  <a:lnTo>
                    <a:pt x="1332" y="484"/>
                  </a:lnTo>
                  <a:cubicBezTo>
                    <a:pt x="1412" y="525"/>
                    <a:pt x="1533" y="525"/>
                    <a:pt x="1695" y="565"/>
                  </a:cubicBezTo>
                  <a:lnTo>
                    <a:pt x="1937" y="565"/>
                  </a:lnTo>
                  <a:lnTo>
                    <a:pt x="81" y="1049"/>
                  </a:lnTo>
                  <a:lnTo>
                    <a:pt x="1" y="1412"/>
                  </a:lnTo>
                  <a:lnTo>
                    <a:pt x="1977" y="1815"/>
                  </a:lnTo>
                  <a:lnTo>
                    <a:pt x="2058" y="1573"/>
                  </a:lnTo>
                  <a:lnTo>
                    <a:pt x="1130" y="1372"/>
                  </a:lnTo>
                  <a:cubicBezTo>
                    <a:pt x="969" y="1331"/>
                    <a:pt x="848" y="1291"/>
                    <a:pt x="727" y="1291"/>
                  </a:cubicBezTo>
                  <a:cubicBezTo>
                    <a:pt x="606" y="1291"/>
                    <a:pt x="485" y="1251"/>
                    <a:pt x="323" y="1251"/>
                  </a:cubicBezTo>
                  <a:lnTo>
                    <a:pt x="2219" y="807"/>
                  </a:lnTo>
                  <a:lnTo>
                    <a:pt x="2300" y="404"/>
                  </a:ln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6976;p30">
              <a:extLst>
                <a:ext uri="{FF2B5EF4-FFF2-40B4-BE49-F238E27FC236}">
                  <a16:creationId xmlns:a16="http://schemas.microsoft.com/office/drawing/2014/main" id="{20D2D7B7-DF2B-1A46-B449-05A8271E94FC}"/>
                </a:ext>
              </a:extLst>
            </p:cNvPr>
            <p:cNvSpPr/>
            <p:nvPr/>
          </p:nvSpPr>
          <p:spPr>
            <a:xfrm>
              <a:off x="1664501" y="1397240"/>
              <a:ext cx="32115" cy="10712"/>
            </a:xfrm>
            <a:custGeom>
              <a:avLst/>
              <a:gdLst/>
              <a:ahLst/>
              <a:cxnLst/>
              <a:rect l="l" t="t" r="r" b="b"/>
              <a:pathLst>
                <a:path w="2057" h="686" extrusionOk="0">
                  <a:moveTo>
                    <a:pt x="81" y="0"/>
                  </a:moveTo>
                  <a:lnTo>
                    <a:pt x="0" y="242"/>
                  </a:lnTo>
                  <a:lnTo>
                    <a:pt x="2017" y="686"/>
                  </a:lnTo>
                  <a:lnTo>
                    <a:pt x="2057" y="404"/>
                  </a:lnTo>
                  <a:lnTo>
                    <a:pt x="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6977;p30">
              <a:extLst>
                <a:ext uri="{FF2B5EF4-FFF2-40B4-BE49-F238E27FC236}">
                  <a16:creationId xmlns:a16="http://schemas.microsoft.com/office/drawing/2014/main" id="{587905B1-C280-EA40-B851-40864B61B8D8}"/>
                </a:ext>
              </a:extLst>
            </p:cNvPr>
            <p:cNvSpPr/>
            <p:nvPr/>
          </p:nvSpPr>
          <p:spPr>
            <a:xfrm>
              <a:off x="1668280" y="1371414"/>
              <a:ext cx="33380" cy="25843"/>
            </a:xfrm>
            <a:custGeom>
              <a:avLst/>
              <a:gdLst/>
              <a:ahLst/>
              <a:cxnLst/>
              <a:rect l="l" t="t" r="r" b="b"/>
              <a:pathLst>
                <a:path w="2138" h="1655" extrusionOk="0">
                  <a:moveTo>
                    <a:pt x="403" y="1"/>
                  </a:moveTo>
                  <a:cubicBezTo>
                    <a:pt x="282" y="82"/>
                    <a:pt x="202" y="162"/>
                    <a:pt x="161" y="243"/>
                  </a:cubicBezTo>
                  <a:cubicBezTo>
                    <a:pt x="81" y="324"/>
                    <a:pt x="40" y="445"/>
                    <a:pt x="40" y="566"/>
                  </a:cubicBezTo>
                  <a:cubicBezTo>
                    <a:pt x="0" y="687"/>
                    <a:pt x="0" y="807"/>
                    <a:pt x="40" y="888"/>
                  </a:cubicBezTo>
                  <a:cubicBezTo>
                    <a:pt x="40" y="1009"/>
                    <a:pt x="81" y="1090"/>
                    <a:pt x="161" y="1170"/>
                  </a:cubicBezTo>
                  <a:cubicBezTo>
                    <a:pt x="242" y="1251"/>
                    <a:pt x="323" y="1291"/>
                    <a:pt x="403" y="1291"/>
                  </a:cubicBezTo>
                  <a:cubicBezTo>
                    <a:pt x="451" y="1303"/>
                    <a:pt x="494" y="1308"/>
                    <a:pt x="536" y="1308"/>
                  </a:cubicBezTo>
                  <a:cubicBezTo>
                    <a:pt x="636" y="1308"/>
                    <a:pt x="721" y="1280"/>
                    <a:pt x="807" y="1251"/>
                  </a:cubicBezTo>
                  <a:cubicBezTo>
                    <a:pt x="887" y="1170"/>
                    <a:pt x="1008" y="1009"/>
                    <a:pt x="1129" y="848"/>
                  </a:cubicBezTo>
                  <a:cubicBezTo>
                    <a:pt x="1170" y="727"/>
                    <a:pt x="1210" y="646"/>
                    <a:pt x="1291" y="606"/>
                  </a:cubicBezTo>
                  <a:cubicBezTo>
                    <a:pt x="1331" y="525"/>
                    <a:pt x="1371" y="485"/>
                    <a:pt x="1412" y="485"/>
                  </a:cubicBezTo>
                  <a:lnTo>
                    <a:pt x="1613" y="485"/>
                  </a:lnTo>
                  <a:cubicBezTo>
                    <a:pt x="1694" y="525"/>
                    <a:pt x="1775" y="566"/>
                    <a:pt x="1855" y="646"/>
                  </a:cubicBezTo>
                  <a:cubicBezTo>
                    <a:pt x="1895" y="767"/>
                    <a:pt x="1895" y="848"/>
                    <a:pt x="1855" y="969"/>
                  </a:cubicBezTo>
                  <a:cubicBezTo>
                    <a:pt x="1855" y="1090"/>
                    <a:pt x="1815" y="1170"/>
                    <a:pt x="1734" y="1251"/>
                  </a:cubicBezTo>
                  <a:cubicBezTo>
                    <a:pt x="1694" y="1332"/>
                    <a:pt x="1613" y="1412"/>
                    <a:pt x="1533" y="1453"/>
                  </a:cubicBezTo>
                  <a:lnTo>
                    <a:pt x="1694" y="1654"/>
                  </a:lnTo>
                  <a:cubicBezTo>
                    <a:pt x="1895" y="1533"/>
                    <a:pt x="2016" y="1291"/>
                    <a:pt x="2097" y="1049"/>
                  </a:cubicBezTo>
                  <a:cubicBezTo>
                    <a:pt x="2137" y="888"/>
                    <a:pt x="2137" y="767"/>
                    <a:pt x="2097" y="646"/>
                  </a:cubicBezTo>
                  <a:cubicBezTo>
                    <a:pt x="2057" y="525"/>
                    <a:pt x="2016" y="404"/>
                    <a:pt x="1936" y="364"/>
                  </a:cubicBezTo>
                  <a:cubicBezTo>
                    <a:pt x="1855" y="283"/>
                    <a:pt x="1775" y="203"/>
                    <a:pt x="1654" y="203"/>
                  </a:cubicBezTo>
                  <a:cubicBezTo>
                    <a:pt x="1593" y="182"/>
                    <a:pt x="1533" y="172"/>
                    <a:pt x="1477" y="172"/>
                  </a:cubicBezTo>
                  <a:cubicBezTo>
                    <a:pt x="1422" y="172"/>
                    <a:pt x="1371" y="182"/>
                    <a:pt x="1331" y="203"/>
                  </a:cubicBezTo>
                  <a:cubicBezTo>
                    <a:pt x="1250" y="243"/>
                    <a:pt x="1170" y="283"/>
                    <a:pt x="1089" y="364"/>
                  </a:cubicBezTo>
                  <a:cubicBezTo>
                    <a:pt x="1049" y="445"/>
                    <a:pt x="968" y="525"/>
                    <a:pt x="928" y="646"/>
                  </a:cubicBezTo>
                  <a:cubicBezTo>
                    <a:pt x="847" y="767"/>
                    <a:pt x="807" y="848"/>
                    <a:pt x="766" y="928"/>
                  </a:cubicBezTo>
                  <a:cubicBezTo>
                    <a:pt x="686" y="969"/>
                    <a:pt x="645" y="1009"/>
                    <a:pt x="605" y="1009"/>
                  </a:cubicBezTo>
                  <a:lnTo>
                    <a:pt x="444" y="1009"/>
                  </a:lnTo>
                  <a:cubicBezTo>
                    <a:pt x="363" y="1009"/>
                    <a:pt x="323" y="928"/>
                    <a:pt x="282" y="888"/>
                  </a:cubicBezTo>
                  <a:cubicBezTo>
                    <a:pt x="242" y="807"/>
                    <a:pt x="242" y="687"/>
                    <a:pt x="242" y="606"/>
                  </a:cubicBezTo>
                  <a:cubicBezTo>
                    <a:pt x="282" y="525"/>
                    <a:pt x="323" y="445"/>
                    <a:pt x="363" y="364"/>
                  </a:cubicBezTo>
                  <a:cubicBezTo>
                    <a:pt x="403" y="324"/>
                    <a:pt x="444" y="243"/>
                    <a:pt x="524" y="162"/>
                  </a:cubicBezTo>
                  <a:lnTo>
                    <a:pt x="4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6978;p30">
              <a:extLst>
                <a:ext uri="{FF2B5EF4-FFF2-40B4-BE49-F238E27FC236}">
                  <a16:creationId xmlns:a16="http://schemas.microsoft.com/office/drawing/2014/main" id="{96ADEEE3-FCD5-8645-8B1E-8EBD1F8F6B27}"/>
                </a:ext>
              </a:extLst>
            </p:cNvPr>
            <p:cNvSpPr/>
            <p:nvPr/>
          </p:nvSpPr>
          <p:spPr>
            <a:xfrm>
              <a:off x="1672682" y="1358829"/>
              <a:ext cx="32131" cy="11352"/>
            </a:xfrm>
            <a:custGeom>
              <a:avLst/>
              <a:gdLst/>
              <a:ahLst/>
              <a:cxnLst/>
              <a:rect l="l" t="t" r="r" b="b"/>
              <a:pathLst>
                <a:path w="2058" h="727" extrusionOk="0">
                  <a:moveTo>
                    <a:pt x="81" y="0"/>
                  </a:moveTo>
                  <a:lnTo>
                    <a:pt x="0" y="283"/>
                  </a:lnTo>
                  <a:lnTo>
                    <a:pt x="2017" y="726"/>
                  </a:lnTo>
                  <a:lnTo>
                    <a:pt x="2057" y="444"/>
                  </a:lnTo>
                  <a:lnTo>
                    <a:pt x="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6979;p30">
              <a:extLst>
                <a:ext uri="{FF2B5EF4-FFF2-40B4-BE49-F238E27FC236}">
                  <a16:creationId xmlns:a16="http://schemas.microsoft.com/office/drawing/2014/main" id="{7296BB1C-4AED-A948-8BEA-37F83A886C00}"/>
                </a:ext>
              </a:extLst>
            </p:cNvPr>
            <p:cNvSpPr/>
            <p:nvPr/>
          </p:nvSpPr>
          <p:spPr>
            <a:xfrm>
              <a:off x="1677085" y="1335532"/>
              <a:ext cx="34644" cy="25203"/>
            </a:xfrm>
            <a:custGeom>
              <a:avLst/>
              <a:gdLst/>
              <a:ahLst/>
              <a:cxnLst/>
              <a:rect l="l" t="t" r="r" b="b"/>
              <a:pathLst>
                <a:path w="2219" h="1614" extrusionOk="0">
                  <a:moveTo>
                    <a:pt x="1372" y="363"/>
                  </a:moveTo>
                  <a:lnTo>
                    <a:pt x="1251" y="968"/>
                  </a:lnTo>
                  <a:lnTo>
                    <a:pt x="243" y="444"/>
                  </a:lnTo>
                  <a:lnTo>
                    <a:pt x="1372" y="363"/>
                  </a:lnTo>
                  <a:close/>
                  <a:moveTo>
                    <a:pt x="2219" y="0"/>
                  </a:moveTo>
                  <a:lnTo>
                    <a:pt x="81" y="202"/>
                  </a:lnTo>
                  <a:lnTo>
                    <a:pt x="1" y="565"/>
                  </a:lnTo>
                  <a:lnTo>
                    <a:pt x="1856" y="1613"/>
                  </a:lnTo>
                  <a:lnTo>
                    <a:pt x="1896" y="1331"/>
                  </a:lnTo>
                  <a:lnTo>
                    <a:pt x="1452" y="1089"/>
                  </a:lnTo>
                  <a:lnTo>
                    <a:pt x="1614" y="323"/>
                  </a:lnTo>
                  <a:lnTo>
                    <a:pt x="2138" y="282"/>
                  </a:lnTo>
                  <a:lnTo>
                    <a:pt x="221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6980;p30">
              <a:extLst>
                <a:ext uri="{FF2B5EF4-FFF2-40B4-BE49-F238E27FC236}">
                  <a16:creationId xmlns:a16="http://schemas.microsoft.com/office/drawing/2014/main" id="{FA07791C-3E23-8346-A15D-83EA667D3731}"/>
                </a:ext>
              </a:extLst>
            </p:cNvPr>
            <p:cNvSpPr/>
            <p:nvPr/>
          </p:nvSpPr>
          <p:spPr>
            <a:xfrm>
              <a:off x="3077392" y="2405421"/>
              <a:ext cx="304756" cy="167549"/>
            </a:xfrm>
            <a:custGeom>
              <a:avLst/>
              <a:gdLst/>
              <a:ahLst/>
              <a:cxnLst/>
              <a:rect l="l" t="t" r="r" b="b"/>
              <a:pathLst>
                <a:path w="19520" h="10730" extrusionOk="0">
                  <a:moveTo>
                    <a:pt x="19520" y="0"/>
                  </a:moveTo>
                  <a:cubicBezTo>
                    <a:pt x="19278" y="81"/>
                    <a:pt x="19036" y="202"/>
                    <a:pt x="18794" y="323"/>
                  </a:cubicBezTo>
                  <a:cubicBezTo>
                    <a:pt x="18479" y="468"/>
                    <a:pt x="18150" y="541"/>
                    <a:pt x="17815" y="541"/>
                  </a:cubicBezTo>
                  <a:cubicBezTo>
                    <a:pt x="17592" y="541"/>
                    <a:pt x="17366" y="508"/>
                    <a:pt x="17140" y="444"/>
                  </a:cubicBezTo>
                  <a:cubicBezTo>
                    <a:pt x="17080" y="439"/>
                    <a:pt x="17019" y="436"/>
                    <a:pt x="16959" y="436"/>
                  </a:cubicBezTo>
                  <a:cubicBezTo>
                    <a:pt x="16537" y="436"/>
                    <a:pt x="16122" y="560"/>
                    <a:pt x="15769" y="807"/>
                  </a:cubicBezTo>
                  <a:cubicBezTo>
                    <a:pt x="15376" y="1028"/>
                    <a:pt x="15058" y="1129"/>
                    <a:pt x="14778" y="1129"/>
                  </a:cubicBezTo>
                  <a:cubicBezTo>
                    <a:pt x="14599" y="1129"/>
                    <a:pt x="14435" y="1087"/>
                    <a:pt x="14277" y="1009"/>
                  </a:cubicBezTo>
                  <a:cubicBezTo>
                    <a:pt x="14132" y="918"/>
                    <a:pt x="13978" y="876"/>
                    <a:pt x="13827" y="876"/>
                  </a:cubicBezTo>
                  <a:cubicBezTo>
                    <a:pt x="13644" y="876"/>
                    <a:pt x="13464" y="938"/>
                    <a:pt x="13309" y="1049"/>
                  </a:cubicBezTo>
                  <a:cubicBezTo>
                    <a:pt x="13067" y="1170"/>
                    <a:pt x="12865" y="1331"/>
                    <a:pt x="12624" y="1492"/>
                  </a:cubicBezTo>
                  <a:cubicBezTo>
                    <a:pt x="12301" y="1734"/>
                    <a:pt x="11898" y="1976"/>
                    <a:pt x="11535" y="2178"/>
                  </a:cubicBezTo>
                  <a:cubicBezTo>
                    <a:pt x="11303" y="2307"/>
                    <a:pt x="11137" y="2403"/>
                    <a:pt x="10942" y="2403"/>
                  </a:cubicBezTo>
                  <a:cubicBezTo>
                    <a:pt x="10832" y="2403"/>
                    <a:pt x="10713" y="2372"/>
                    <a:pt x="10567" y="2299"/>
                  </a:cubicBezTo>
                  <a:cubicBezTo>
                    <a:pt x="10240" y="2123"/>
                    <a:pt x="9867" y="2026"/>
                    <a:pt x="9486" y="2026"/>
                  </a:cubicBezTo>
                  <a:cubicBezTo>
                    <a:pt x="9255" y="2026"/>
                    <a:pt x="9021" y="2062"/>
                    <a:pt x="8792" y="2138"/>
                  </a:cubicBezTo>
                  <a:cubicBezTo>
                    <a:pt x="8349" y="2339"/>
                    <a:pt x="7945" y="2581"/>
                    <a:pt x="7542" y="2864"/>
                  </a:cubicBezTo>
                  <a:lnTo>
                    <a:pt x="7461" y="2904"/>
                  </a:lnTo>
                  <a:cubicBezTo>
                    <a:pt x="7013" y="3284"/>
                    <a:pt x="6446" y="3486"/>
                    <a:pt x="5862" y="3486"/>
                  </a:cubicBezTo>
                  <a:cubicBezTo>
                    <a:pt x="5764" y="3486"/>
                    <a:pt x="5665" y="3480"/>
                    <a:pt x="5566" y="3469"/>
                  </a:cubicBezTo>
                  <a:cubicBezTo>
                    <a:pt x="4558" y="3267"/>
                    <a:pt x="3711" y="2581"/>
                    <a:pt x="3227" y="1694"/>
                  </a:cubicBezTo>
                  <a:cubicBezTo>
                    <a:pt x="3187" y="1573"/>
                    <a:pt x="3106" y="1492"/>
                    <a:pt x="3066" y="1371"/>
                  </a:cubicBezTo>
                  <a:cubicBezTo>
                    <a:pt x="2864" y="968"/>
                    <a:pt x="2622" y="646"/>
                    <a:pt x="2259" y="363"/>
                  </a:cubicBezTo>
                  <a:cubicBezTo>
                    <a:pt x="1694" y="968"/>
                    <a:pt x="1210" y="1573"/>
                    <a:pt x="767" y="2259"/>
                  </a:cubicBezTo>
                  <a:cubicBezTo>
                    <a:pt x="686" y="2662"/>
                    <a:pt x="1" y="2944"/>
                    <a:pt x="363" y="3549"/>
                  </a:cubicBezTo>
                  <a:cubicBezTo>
                    <a:pt x="767" y="4154"/>
                    <a:pt x="1170" y="4880"/>
                    <a:pt x="1493" y="5082"/>
                  </a:cubicBezTo>
                  <a:cubicBezTo>
                    <a:pt x="2380" y="5566"/>
                    <a:pt x="2299" y="6292"/>
                    <a:pt x="2582" y="6574"/>
                  </a:cubicBezTo>
                  <a:cubicBezTo>
                    <a:pt x="3187" y="6977"/>
                    <a:pt x="3791" y="7340"/>
                    <a:pt x="4396" y="7663"/>
                  </a:cubicBezTo>
                  <a:cubicBezTo>
                    <a:pt x="4396" y="7663"/>
                    <a:pt x="12141" y="10729"/>
                    <a:pt x="12959" y="10729"/>
                  </a:cubicBezTo>
                  <a:cubicBezTo>
                    <a:pt x="12969" y="10729"/>
                    <a:pt x="12978" y="10729"/>
                    <a:pt x="12986" y="10728"/>
                  </a:cubicBezTo>
                  <a:cubicBezTo>
                    <a:pt x="13591" y="10607"/>
                    <a:pt x="14761" y="10405"/>
                    <a:pt x="14761" y="9800"/>
                  </a:cubicBezTo>
                  <a:cubicBezTo>
                    <a:pt x="14761" y="9195"/>
                    <a:pt x="14479" y="9195"/>
                    <a:pt x="14963" y="8510"/>
                  </a:cubicBezTo>
                  <a:cubicBezTo>
                    <a:pt x="15406" y="7864"/>
                    <a:pt x="15769" y="7260"/>
                    <a:pt x="16092" y="6574"/>
                  </a:cubicBezTo>
                  <a:cubicBezTo>
                    <a:pt x="16092" y="6574"/>
                    <a:pt x="15366" y="6090"/>
                    <a:pt x="15890" y="5566"/>
                  </a:cubicBezTo>
                  <a:cubicBezTo>
                    <a:pt x="16172" y="5283"/>
                    <a:pt x="16293" y="4880"/>
                    <a:pt x="16213" y="4477"/>
                  </a:cubicBezTo>
                  <a:cubicBezTo>
                    <a:pt x="16374" y="4235"/>
                    <a:pt x="16535" y="3953"/>
                    <a:pt x="16697" y="3670"/>
                  </a:cubicBezTo>
                  <a:cubicBezTo>
                    <a:pt x="16697" y="3670"/>
                    <a:pt x="15406" y="3065"/>
                    <a:pt x="16011" y="2783"/>
                  </a:cubicBezTo>
                  <a:cubicBezTo>
                    <a:pt x="16616" y="2460"/>
                    <a:pt x="16898" y="1331"/>
                    <a:pt x="18391" y="1331"/>
                  </a:cubicBezTo>
                  <a:cubicBezTo>
                    <a:pt x="18915" y="1331"/>
                    <a:pt x="19278" y="767"/>
                    <a:pt x="19520"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6981;p30">
              <a:extLst>
                <a:ext uri="{FF2B5EF4-FFF2-40B4-BE49-F238E27FC236}">
                  <a16:creationId xmlns:a16="http://schemas.microsoft.com/office/drawing/2014/main" id="{9B82AACA-7D6B-6047-B5EC-07A85D44081E}"/>
                </a:ext>
              </a:extLst>
            </p:cNvPr>
            <p:cNvSpPr/>
            <p:nvPr/>
          </p:nvSpPr>
          <p:spPr>
            <a:xfrm>
              <a:off x="3035207" y="2352519"/>
              <a:ext cx="90677" cy="91488"/>
            </a:xfrm>
            <a:custGeom>
              <a:avLst/>
              <a:gdLst/>
              <a:ahLst/>
              <a:cxnLst/>
              <a:rect l="l" t="t" r="r" b="b"/>
              <a:pathLst>
                <a:path w="5808" h="5859" extrusionOk="0">
                  <a:moveTo>
                    <a:pt x="4195" y="1"/>
                  </a:moveTo>
                  <a:cubicBezTo>
                    <a:pt x="3872" y="243"/>
                    <a:pt x="3549" y="444"/>
                    <a:pt x="3186" y="646"/>
                  </a:cubicBezTo>
                  <a:cubicBezTo>
                    <a:pt x="2662" y="848"/>
                    <a:pt x="2057" y="525"/>
                    <a:pt x="1573" y="1332"/>
                  </a:cubicBezTo>
                  <a:cubicBezTo>
                    <a:pt x="1049" y="2138"/>
                    <a:pt x="162" y="3751"/>
                    <a:pt x="162" y="3751"/>
                  </a:cubicBezTo>
                  <a:cubicBezTo>
                    <a:pt x="162" y="4235"/>
                    <a:pt x="121" y="4679"/>
                    <a:pt x="41" y="5163"/>
                  </a:cubicBezTo>
                  <a:cubicBezTo>
                    <a:pt x="0" y="5405"/>
                    <a:pt x="101" y="5455"/>
                    <a:pt x="303" y="5455"/>
                  </a:cubicBezTo>
                  <a:cubicBezTo>
                    <a:pt x="447" y="5455"/>
                    <a:pt x="642" y="5429"/>
                    <a:pt x="875" y="5429"/>
                  </a:cubicBezTo>
                  <a:cubicBezTo>
                    <a:pt x="968" y="5429"/>
                    <a:pt x="1066" y="5434"/>
                    <a:pt x="1170" y="5445"/>
                  </a:cubicBezTo>
                  <a:cubicBezTo>
                    <a:pt x="1206" y="5451"/>
                    <a:pt x="1242" y="5454"/>
                    <a:pt x="1278" y="5454"/>
                  </a:cubicBezTo>
                  <a:cubicBezTo>
                    <a:pt x="1687" y="5454"/>
                    <a:pt x="2111" y="5082"/>
                    <a:pt x="2578" y="5082"/>
                  </a:cubicBezTo>
                  <a:cubicBezTo>
                    <a:pt x="2858" y="5082"/>
                    <a:pt x="3153" y="5216"/>
                    <a:pt x="3469" y="5647"/>
                  </a:cubicBezTo>
                  <a:cubicBezTo>
                    <a:pt x="3582" y="5794"/>
                    <a:pt x="3739" y="5858"/>
                    <a:pt x="3928" y="5858"/>
                  </a:cubicBezTo>
                  <a:cubicBezTo>
                    <a:pt x="4414" y="5858"/>
                    <a:pt x="5111" y="5432"/>
                    <a:pt x="5808" y="4880"/>
                  </a:cubicBezTo>
                  <a:lnTo>
                    <a:pt x="5768" y="4800"/>
                  </a:lnTo>
                  <a:cubicBezTo>
                    <a:pt x="5526" y="4235"/>
                    <a:pt x="5122" y="3832"/>
                    <a:pt x="4598" y="3590"/>
                  </a:cubicBezTo>
                  <a:cubicBezTo>
                    <a:pt x="4477" y="3509"/>
                    <a:pt x="4356" y="3509"/>
                    <a:pt x="4235" y="3469"/>
                  </a:cubicBezTo>
                  <a:cubicBezTo>
                    <a:pt x="4356" y="3388"/>
                    <a:pt x="4477" y="3308"/>
                    <a:pt x="4638" y="3227"/>
                  </a:cubicBezTo>
                  <a:cubicBezTo>
                    <a:pt x="5042" y="3187"/>
                    <a:pt x="5324" y="2824"/>
                    <a:pt x="5284" y="2420"/>
                  </a:cubicBezTo>
                  <a:cubicBezTo>
                    <a:pt x="5284" y="1775"/>
                    <a:pt x="4800" y="727"/>
                    <a:pt x="4195"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6982;p30">
              <a:extLst>
                <a:ext uri="{FF2B5EF4-FFF2-40B4-BE49-F238E27FC236}">
                  <a16:creationId xmlns:a16="http://schemas.microsoft.com/office/drawing/2014/main" id="{E0984E7C-D54F-F545-8CE4-768D85F266B4}"/>
                </a:ext>
              </a:extLst>
            </p:cNvPr>
            <p:cNvSpPr/>
            <p:nvPr/>
          </p:nvSpPr>
          <p:spPr>
            <a:xfrm>
              <a:off x="460630" y="2280240"/>
              <a:ext cx="162464" cy="45002"/>
            </a:xfrm>
            <a:custGeom>
              <a:avLst/>
              <a:gdLst/>
              <a:ahLst/>
              <a:cxnLst/>
              <a:rect l="l" t="t" r="r" b="b"/>
              <a:pathLst>
                <a:path w="10406" h="2882" extrusionOk="0">
                  <a:moveTo>
                    <a:pt x="5556" y="1"/>
                  </a:moveTo>
                  <a:cubicBezTo>
                    <a:pt x="5170" y="1"/>
                    <a:pt x="4965" y="597"/>
                    <a:pt x="4518" y="597"/>
                  </a:cubicBezTo>
                  <a:cubicBezTo>
                    <a:pt x="3913" y="597"/>
                    <a:pt x="3630" y="718"/>
                    <a:pt x="1937" y="879"/>
                  </a:cubicBezTo>
                  <a:cubicBezTo>
                    <a:pt x="1332" y="960"/>
                    <a:pt x="727" y="1040"/>
                    <a:pt x="122" y="1161"/>
                  </a:cubicBezTo>
                  <a:cubicBezTo>
                    <a:pt x="122" y="1202"/>
                    <a:pt x="81" y="1282"/>
                    <a:pt x="122" y="1323"/>
                  </a:cubicBezTo>
                  <a:cubicBezTo>
                    <a:pt x="81" y="1444"/>
                    <a:pt x="41" y="1524"/>
                    <a:pt x="41" y="1645"/>
                  </a:cubicBezTo>
                  <a:lnTo>
                    <a:pt x="41" y="1686"/>
                  </a:lnTo>
                  <a:cubicBezTo>
                    <a:pt x="41" y="2049"/>
                    <a:pt x="41" y="2412"/>
                    <a:pt x="1" y="2734"/>
                  </a:cubicBezTo>
                  <a:cubicBezTo>
                    <a:pt x="185" y="2723"/>
                    <a:pt x="371" y="2718"/>
                    <a:pt x="559" y="2718"/>
                  </a:cubicBezTo>
                  <a:cubicBezTo>
                    <a:pt x="1073" y="2718"/>
                    <a:pt x="1596" y="2756"/>
                    <a:pt x="2098" y="2815"/>
                  </a:cubicBezTo>
                  <a:cubicBezTo>
                    <a:pt x="2269" y="2861"/>
                    <a:pt x="2416" y="2881"/>
                    <a:pt x="2546" y="2881"/>
                  </a:cubicBezTo>
                  <a:cubicBezTo>
                    <a:pt x="3329" y="2881"/>
                    <a:pt x="3456" y="2124"/>
                    <a:pt x="4356" y="1605"/>
                  </a:cubicBezTo>
                  <a:cubicBezTo>
                    <a:pt x="4723" y="1401"/>
                    <a:pt x="4980" y="1321"/>
                    <a:pt x="5211" y="1321"/>
                  </a:cubicBezTo>
                  <a:cubicBezTo>
                    <a:pt x="5668" y="1321"/>
                    <a:pt x="6028" y="1633"/>
                    <a:pt x="6937" y="1928"/>
                  </a:cubicBezTo>
                  <a:cubicBezTo>
                    <a:pt x="7285" y="2040"/>
                    <a:pt x="7524" y="2085"/>
                    <a:pt x="7706" y="2085"/>
                  </a:cubicBezTo>
                  <a:cubicBezTo>
                    <a:pt x="8244" y="2085"/>
                    <a:pt x="8293" y="1695"/>
                    <a:pt x="9196" y="1484"/>
                  </a:cubicBezTo>
                  <a:cubicBezTo>
                    <a:pt x="10406" y="1161"/>
                    <a:pt x="6776" y="1040"/>
                    <a:pt x="6050" y="274"/>
                  </a:cubicBezTo>
                  <a:cubicBezTo>
                    <a:pt x="5851" y="75"/>
                    <a:pt x="5692" y="1"/>
                    <a:pt x="5556"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6983;p30">
              <a:extLst>
                <a:ext uri="{FF2B5EF4-FFF2-40B4-BE49-F238E27FC236}">
                  <a16:creationId xmlns:a16="http://schemas.microsoft.com/office/drawing/2014/main" id="{D69E5248-27A0-2646-9517-49C1E1D7EB32}"/>
                </a:ext>
              </a:extLst>
            </p:cNvPr>
            <p:cNvSpPr/>
            <p:nvPr/>
          </p:nvSpPr>
          <p:spPr>
            <a:xfrm>
              <a:off x="2688284" y="3372583"/>
              <a:ext cx="64230" cy="195953"/>
            </a:xfrm>
            <a:custGeom>
              <a:avLst/>
              <a:gdLst/>
              <a:ahLst/>
              <a:cxnLst/>
              <a:rect l="l" t="t" r="r" b="b"/>
              <a:pathLst>
                <a:path w="4114" h="12549" extrusionOk="0">
                  <a:moveTo>
                    <a:pt x="951" y="1"/>
                  </a:moveTo>
                  <a:cubicBezTo>
                    <a:pt x="540" y="1"/>
                    <a:pt x="161" y="328"/>
                    <a:pt x="161" y="328"/>
                  </a:cubicBezTo>
                  <a:cubicBezTo>
                    <a:pt x="766" y="328"/>
                    <a:pt x="1371" y="5007"/>
                    <a:pt x="1371" y="5007"/>
                  </a:cubicBezTo>
                  <a:cubicBezTo>
                    <a:pt x="1452" y="5571"/>
                    <a:pt x="1210" y="6136"/>
                    <a:pt x="766" y="6499"/>
                  </a:cubicBezTo>
                  <a:cubicBezTo>
                    <a:pt x="0" y="7104"/>
                    <a:pt x="1210" y="8152"/>
                    <a:pt x="1533" y="8757"/>
                  </a:cubicBezTo>
                  <a:cubicBezTo>
                    <a:pt x="1815" y="9362"/>
                    <a:pt x="1533" y="10733"/>
                    <a:pt x="1250" y="11621"/>
                  </a:cubicBezTo>
                  <a:cubicBezTo>
                    <a:pt x="928" y="12548"/>
                    <a:pt x="2420" y="12548"/>
                    <a:pt x="2420" y="12548"/>
                  </a:cubicBezTo>
                  <a:cubicBezTo>
                    <a:pt x="2420" y="12548"/>
                    <a:pt x="3186" y="12387"/>
                    <a:pt x="2420" y="11621"/>
                  </a:cubicBezTo>
                  <a:cubicBezTo>
                    <a:pt x="1694" y="10895"/>
                    <a:pt x="2420" y="9523"/>
                    <a:pt x="2420" y="8152"/>
                  </a:cubicBezTo>
                  <a:cubicBezTo>
                    <a:pt x="2420" y="6821"/>
                    <a:pt x="3186" y="6337"/>
                    <a:pt x="3630" y="5733"/>
                  </a:cubicBezTo>
                  <a:cubicBezTo>
                    <a:pt x="4114" y="5128"/>
                    <a:pt x="2743" y="5289"/>
                    <a:pt x="2420" y="4563"/>
                  </a:cubicBezTo>
                  <a:cubicBezTo>
                    <a:pt x="2138" y="3797"/>
                    <a:pt x="2299" y="2587"/>
                    <a:pt x="1815" y="933"/>
                  </a:cubicBezTo>
                  <a:cubicBezTo>
                    <a:pt x="1619" y="204"/>
                    <a:pt x="1275" y="1"/>
                    <a:pt x="951"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6984;p30">
              <a:extLst>
                <a:ext uri="{FF2B5EF4-FFF2-40B4-BE49-F238E27FC236}">
                  <a16:creationId xmlns:a16="http://schemas.microsoft.com/office/drawing/2014/main" id="{537DE92C-5EED-954D-9727-081EBC2BF7F1}"/>
                </a:ext>
              </a:extLst>
            </p:cNvPr>
            <p:cNvSpPr/>
            <p:nvPr/>
          </p:nvSpPr>
          <p:spPr>
            <a:xfrm>
              <a:off x="3061655" y="3506306"/>
              <a:ext cx="352608" cy="620462"/>
            </a:xfrm>
            <a:custGeom>
              <a:avLst/>
              <a:gdLst/>
              <a:ahLst/>
              <a:cxnLst/>
              <a:rect l="l" t="t" r="r" b="b"/>
              <a:pathLst>
                <a:path w="22585" h="39735" extrusionOk="0">
                  <a:moveTo>
                    <a:pt x="19630" y="1"/>
                  </a:moveTo>
                  <a:cubicBezTo>
                    <a:pt x="19479" y="1"/>
                    <a:pt x="19324" y="82"/>
                    <a:pt x="19237" y="234"/>
                  </a:cubicBezTo>
                  <a:cubicBezTo>
                    <a:pt x="18984" y="595"/>
                    <a:pt x="18764" y="891"/>
                    <a:pt x="18315" y="891"/>
                  </a:cubicBezTo>
                  <a:cubicBezTo>
                    <a:pt x="18263" y="891"/>
                    <a:pt x="18207" y="887"/>
                    <a:pt x="18148" y="879"/>
                  </a:cubicBezTo>
                  <a:cubicBezTo>
                    <a:pt x="17947" y="879"/>
                    <a:pt x="17785" y="1000"/>
                    <a:pt x="17745" y="1161"/>
                  </a:cubicBezTo>
                  <a:cubicBezTo>
                    <a:pt x="17664" y="1363"/>
                    <a:pt x="17866" y="1322"/>
                    <a:pt x="17987" y="1443"/>
                  </a:cubicBezTo>
                  <a:cubicBezTo>
                    <a:pt x="18310" y="1766"/>
                    <a:pt x="18592" y="2169"/>
                    <a:pt x="18269" y="2694"/>
                  </a:cubicBezTo>
                  <a:cubicBezTo>
                    <a:pt x="18068" y="2936"/>
                    <a:pt x="17987" y="3218"/>
                    <a:pt x="17987" y="3500"/>
                  </a:cubicBezTo>
                  <a:cubicBezTo>
                    <a:pt x="17987" y="3702"/>
                    <a:pt x="17906" y="3863"/>
                    <a:pt x="17705" y="3944"/>
                  </a:cubicBezTo>
                  <a:cubicBezTo>
                    <a:pt x="17667" y="3963"/>
                    <a:pt x="17636" y="3971"/>
                    <a:pt x="17608" y="3971"/>
                  </a:cubicBezTo>
                  <a:cubicBezTo>
                    <a:pt x="17460" y="3971"/>
                    <a:pt x="17444" y="3730"/>
                    <a:pt x="17342" y="3662"/>
                  </a:cubicBezTo>
                  <a:cubicBezTo>
                    <a:pt x="17261" y="3621"/>
                    <a:pt x="17180" y="3581"/>
                    <a:pt x="17100" y="3541"/>
                  </a:cubicBezTo>
                  <a:cubicBezTo>
                    <a:pt x="17059" y="3782"/>
                    <a:pt x="17019" y="3944"/>
                    <a:pt x="16979" y="4145"/>
                  </a:cubicBezTo>
                  <a:cubicBezTo>
                    <a:pt x="16939" y="4024"/>
                    <a:pt x="16898" y="3903"/>
                    <a:pt x="16898" y="3782"/>
                  </a:cubicBezTo>
                  <a:cubicBezTo>
                    <a:pt x="16858" y="3621"/>
                    <a:pt x="17059" y="3379"/>
                    <a:pt x="16737" y="3299"/>
                  </a:cubicBezTo>
                  <a:cubicBezTo>
                    <a:pt x="16702" y="3292"/>
                    <a:pt x="16668" y="3288"/>
                    <a:pt x="16633" y="3288"/>
                  </a:cubicBezTo>
                  <a:cubicBezTo>
                    <a:pt x="16468" y="3288"/>
                    <a:pt x="16313" y="3367"/>
                    <a:pt x="16213" y="3500"/>
                  </a:cubicBezTo>
                  <a:cubicBezTo>
                    <a:pt x="15971" y="3742"/>
                    <a:pt x="16213" y="3944"/>
                    <a:pt x="16334" y="4065"/>
                  </a:cubicBezTo>
                  <a:cubicBezTo>
                    <a:pt x="16697" y="4347"/>
                    <a:pt x="16414" y="4670"/>
                    <a:pt x="16495" y="4992"/>
                  </a:cubicBezTo>
                  <a:cubicBezTo>
                    <a:pt x="16345" y="4632"/>
                    <a:pt x="16039" y="4295"/>
                    <a:pt x="15792" y="4295"/>
                  </a:cubicBezTo>
                  <a:cubicBezTo>
                    <a:pt x="15707" y="4295"/>
                    <a:pt x="15629" y="4335"/>
                    <a:pt x="15567" y="4428"/>
                  </a:cubicBezTo>
                  <a:cubicBezTo>
                    <a:pt x="15245" y="4912"/>
                    <a:pt x="14720" y="5436"/>
                    <a:pt x="14801" y="6081"/>
                  </a:cubicBezTo>
                  <a:cubicBezTo>
                    <a:pt x="14841" y="6606"/>
                    <a:pt x="14559" y="7170"/>
                    <a:pt x="14075" y="7412"/>
                  </a:cubicBezTo>
                  <a:cubicBezTo>
                    <a:pt x="13269" y="7896"/>
                    <a:pt x="12744" y="8743"/>
                    <a:pt x="12664" y="9671"/>
                  </a:cubicBezTo>
                  <a:cubicBezTo>
                    <a:pt x="12508" y="9271"/>
                    <a:pt x="12414" y="9091"/>
                    <a:pt x="12253" y="9091"/>
                  </a:cubicBezTo>
                  <a:cubicBezTo>
                    <a:pt x="12121" y="9091"/>
                    <a:pt x="11945" y="9211"/>
                    <a:pt x="11655" y="9429"/>
                  </a:cubicBezTo>
                  <a:cubicBezTo>
                    <a:pt x="10934" y="10006"/>
                    <a:pt x="10213" y="10583"/>
                    <a:pt x="9260" y="10583"/>
                  </a:cubicBezTo>
                  <a:cubicBezTo>
                    <a:pt x="9148" y="10583"/>
                    <a:pt x="9032" y="10575"/>
                    <a:pt x="8913" y="10558"/>
                  </a:cubicBezTo>
                  <a:cubicBezTo>
                    <a:pt x="8752" y="10558"/>
                    <a:pt x="8510" y="10558"/>
                    <a:pt x="8510" y="10719"/>
                  </a:cubicBezTo>
                  <a:cubicBezTo>
                    <a:pt x="8454" y="11083"/>
                    <a:pt x="8281" y="11117"/>
                    <a:pt x="8087" y="11117"/>
                  </a:cubicBezTo>
                  <a:cubicBezTo>
                    <a:pt x="8042" y="11117"/>
                    <a:pt x="7997" y="11115"/>
                    <a:pt x="7952" y="11115"/>
                  </a:cubicBezTo>
                  <a:cubicBezTo>
                    <a:pt x="7909" y="11115"/>
                    <a:pt x="7866" y="11116"/>
                    <a:pt x="7824" y="11122"/>
                  </a:cubicBezTo>
                  <a:cubicBezTo>
                    <a:pt x="7655" y="11122"/>
                    <a:pt x="7485" y="11079"/>
                    <a:pt x="7342" y="11079"/>
                  </a:cubicBezTo>
                  <a:cubicBezTo>
                    <a:pt x="7247" y="11079"/>
                    <a:pt x="7163" y="11098"/>
                    <a:pt x="7098" y="11163"/>
                  </a:cubicBezTo>
                  <a:cubicBezTo>
                    <a:pt x="6790" y="11583"/>
                    <a:pt x="6423" y="11692"/>
                    <a:pt x="6011" y="11692"/>
                  </a:cubicBezTo>
                  <a:cubicBezTo>
                    <a:pt x="5830" y="11692"/>
                    <a:pt x="5641" y="11671"/>
                    <a:pt x="5445" y="11647"/>
                  </a:cubicBezTo>
                  <a:cubicBezTo>
                    <a:pt x="5412" y="11647"/>
                    <a:pt x="5377" y="11645"/>
                    <a:pt x="5341" y="11645"/>
                  </a:cubicBezTo>
                  <a:cubicBezTo>
                    <a:pt x="5198" y="11645"/>
                    <a:pt x="5049" y="11671"/>
                    <a:pt x="5082" y="11929"/>
                  </a:cubicBezTo>
                  <a:cubicBezTo>
                    <a:pt x="5162" y="12937"/>
                    <a:pt x="4598" y="13703"/>
                    <a:pt x="3993" y="14429"/>
                  </a:cubicBezTo>
                  <a:cubicBezTo>
                    <a:pt x="3549" y="14994"/>
                    <a:pt x="3025" y="15599"/>
                    <a:pt x="3469" y="16406"/>
                  </a:cubicBezTo>
                  <a:cubicBezTo>
                    <a:pt x="3509" y="16486"/>
                    <a:pt x="3509" y="16607"/>
                    <a:pt x="3469" y="16688"/>
                  </a:cubicBezTo>
                  <a:cubicBezTo>
                    <a:pt x="3146" y="18059"/>
                    <a:pt x="3993" y="19269"/>
                    <a:pt x="3872" y="20600"/>
                  </a:cubicBezTo>
                  <a:cubicBezTo>
                    <a:pt x="3872" y="20600"/>
                    <a:pt x="3872" y="20640"/>
                    <a:pt x="3872" y="20680"/>
                  </a:cubicBezTo>
                  <a:cubicBezTo>
                    <a:pt x="4477" y="22011"/>
                    <a:pt x="4114" y="23060"/>
                    <a:pt x="3186" y="24149"/>
                  </a:cubicBezTo>
                  <a:cubicBezTo>
                    <a:pt x="2702" y="24633"/>
                    <a:pt x="2339" y="25238"/>
                    <a:pt x="2178" y="25883"/>
                  </a:cubicBezTo>
                  <a:cubicBezTo>
                    <a:pt x="2142" y="26208"/>
                    <a:pt x="2041" y="26500"/>
                    <a:pt x="1645" y="26500"/>
                  </a:cubicBezTo>
                  <a:cubicBezTo>
                    <a:pt x="1598" y="26500"/>
                    <a:pt x="1547" y="26496"/>
                    <a:pt x="1492" y="26488"/>
                  </a:cubicBezTo>
                  <a:cubicBezTo>
                    <a:pt x="1475" y="26485"/>
                    <a:pt x="1457" y="26483"/>
                    <a:pt x="1440" y="26483"/>
                  </a:cubicBezTo>
                  <a:cubicBezTo>
                    <a:pt x="1222" y="26483"/>
                    <a:pt x="1046" y="26710"/>
                    <a:pt x="1009" y="26972"/>
                  </a:cubicBezTo>
                  <a:cubicBezTo>
                    <a:pt x="968" y="27415"/>
                    <a:pt x="767" y="27819"/>
                    <a:pt x="444" y="28101"/>
                  </a:cubicBezTo>
                  <a:cubicBezTo>
                    <a:pt x="121" y="28303"/>
                    <a:pt x="0" y="28706"/>
                    <a:pt x="81" y="29069"/>
                  </a:cubicBezTo>
                  <a:cubicBezTo>
                    <a:pt x="162" y="29553"/>
                    <a:pt x="202" y="30077"/>
                    <a:pt x="202" y="30561"/>
                  </a:cubicBezTo>
                  <a:cubicBezTo>
                    <a:pt x="162" y="31045"/>
                    <a:pt x="323" y="31489"/>
                    <a:pt x="646" y="31852"/>
                  </a:cubicBezTo>
                  <a:cubicBezTo>
                    <a:pt x="968" y="32215"/>
                    <a:pt x="1089" y="32698"/>
                    <a:pt x="928" y="33182"/>
                  </a:cubicBezTo>
                  <a:cubicBezTo>
                    <a:pt x="565" y="33908"/>
                    <a:pt x="847" y="34634"/>
                    <a:pt x="646" y="35320"/>
                  </a:cubicBezTo>
                  <a:cubicBezTo>
                    <a:pt x="484" y="35723"/>
                    <a:pt x="605" y="36126"/>
                    <a:pt x="968" y="36328"/>
                  </a:cubicBezTo>
                  <a:cubicBezTo>
                    <a:pt x="1170" y="36449"/>
                    <a:pt x="1170" y="36691"/>
                    <a:pt x="1130" y="36893"/>
                  </a:cubicBezTo>
                  <a:cubicBezTo>
                    <a:pt x="1170" y="37820"/>
                    <a:pt x="1855" y="38546"/>
                    <a:pt x="2743" y="38748"/>
                  </a:cubicBezTo>
                  <a:cubicBezTo>
                    <a:pt x="3065" y="38828"/>
                    <a:pt x="3348" y="38990"/>
                    <a:pt x="3590" y="39232"/>
                  </a:cubicBezTo>
                  <a:cubicBezTo>
                    <a:pt x="3951" y="39570"/>
                    <a:pt x="4429" y="39734"/>
                    <a:pt x="4909" y="39734"/>
                  </a:cubicBezTo>
                  <a:cubicBezTo>
                    <a:pt x="5232" y="39734"/>
                    <a:pt x="5556" y="39660"/>
                    <a:pt x="5848" y="39514"/>
                  </a:cubicBezTo>
                  <a:cubicBezTo>
                    <a:pt x="6574" y="38990"/>
                    <a:pt x="7421" y="38748"/>
                    <a:pt x="8308" y="38748"/>
                  </a:cubicBezTo>
                  <a:cubicBezTo>
                    <a:pt x="8953" y="38748"/>
                    <a:pt x="9599" y="38425"/>
                    <a:pt x="9962" y="37901"/>
                  </a:cubicBezTo>
                  <a:cubicBezTo>
                    <a:pt x="10486" y="37135"/>
                    <a:pt x="10647" y="36207"/>
                    <a:pt x="11212" y="35441"/>
                  </a:cubicBezTo>
                  <a:cubicBezTo>
                    <a:pt x="11413" y="35118"/>
                    <a:pt x="11575" y="34796"/>
                    <a:pt x="11696" y="34433"/>
                  </a:cubicBezTo>
                  <a:cubicBezTo>
                    <a:pt x="12220" y="33142"/>
                    <a:pt x="12543" y="31771"/>
                    <a:pt x="13148" y="30521"/>
                  </a:cubicBezTo>
                  <a:cubicBezTo>
                    <a:pt x="14035" y="28827"/>
                    <a:pt x="14801" y="27052"/>
                    <a:pt x="15527" y="25238"/>
                  </a:cubicBezTo>
                  <a:cubicBezTo>
                    <a:pt x="15729" y="24633"/>
                    <a:pt x="16172" y="24189"/>
                    <a:pt x="16334" y="23584"/>
                  </a:cubicBezTo>
                  <a:cubicBezTo>
                    <a:pt x="16656" y="22253"/>
                    <a:pt x="17382" y="21124"/>
                    <a:pt x="17906" y="19874"/>
                  </a:cubicBezTo>
                  <a:cubicBezTo>
                    <a:pt x="18431" y="18624"/>
                    <a:pt x="19036" y="17454"/>
                    <a:pt x="18955" y="16043"/>
                  </a:cubicBezTo>
                  <a:cubicBezTo>
                    <a:pt x="18955" y="15438"/>
                    <a:pt x="19278" y="14873"/>
                    <a:pt x="19842" y="14550"/>
                  </a:cubicBezTo>
                  <a:lnTo>
                    <a:pt x="19842" y="14550"/>
                  </a:lnTo>
                  <a:cubicBezTo>
                    <a:pt x="19923" y="14873"/>
                    <a:pt x="19560" y="15115"/>
                    <a:pt x="19842" y="15236"/>
                  </a:cubicBezTo>
                  <a:cubicBezTo>
                    <a:pt x="19883" y="15256"/>
                    <a:pt x="19921" y="15265"/>
                    <a:pt x="19956" y="15265"/>
                  </a:cubicBezTo>
                  <a:cubicBezTo>
                    <a:pt x="20136" y="15265"/>
                    <a:pt x="20259" y="15041"/>
                    <a:pt x="20326" y="14873"/>
                  </a:cubicBezTo>
                  <a:cubicBezTo>
                    <a:pt x="20407" y="14631"/>
                    <a:pt x="20447" y="14550"/>
                    <a:pt x="20568" y="14389"/>
                  </a:cubicBezTo>
                  <a:cubicBezTo>
                    <a:pt x="20649" y="14228"/>
                    <a:pt x="20770" y="14066"/>
                    <a:pt x="20568" y="13945"/>
                  </a:cubicBezTo>
                  <a:cubicBezTo>
                    <a:pt x="20502" y="13912"/>
                    <a:pt x="20450" y="13897"/>
                    <a:pt x="20409" y="13897"/>
                  </a:cubicBezTo>
                  <a:cubicBezTo>
                    <a:pt x="20301" y="13897"/>
                    <a:pt x="20264" y="14001"/>
                    <a:pt x="20205" y="14147"/>
                  </a:cubicBezTo>
                  <a:cubicBezTo>
                    <a:pt x="20205" y="14177"/>
                    <a:pt x="20140" y="14272"/>
                    <a:pt x="20057" y="14272"/>
                  </a:cubicBezTo>
                  <a:cubicBezTo>
                    <a:pt x="20027" y="14272"/>
                    <a:pt x="19995" y="14260"/>
                    <a:pt x="19963" y="14228"/>
                  </a:cubicBezTo>
                  <a:cubicBezTo>
                    <a:pt x="19842" y="14107"/>
                    <a:pt x="20004" y="14066"/>
                    <a:pt x="20044" y="14026"/>
                  </a:cubicBezTo>
                  <a:cubicBezTo>
                    <a:pt x="20205" y="13824"/>
                    <a:pt x="20286" y="13582"/>
                    <a:pt x="20245" y="13340"/>
                  </a:cubicBezTo>
                  <a:cubicBezTo>
                    <a:pt x="20205" y="12615"/>
                    <a:pt x="20125" y="11889"/>
                    <a:pt x="20004" y="11163"/>
                  </a:cubicBezTo>
                  <a:cubicBezTo>
                    <a:pt x="19963" y="10840"/>
                    <a:pt x="19923" y="10517"/>
                    <a:pt x="20326" y="10316"/>
                  </a:cubicBezTo>
                  <a:cubicBezTo>
                    <a:pt x="20447" y="10719"/>
                    <a:pt x="20568" y="11082"/>
                    <a:pt x="20649" y="11485"/>
                  </a:cubicBezTo>
                  <a:cubicBezTo>
                    <a:pt x="20689" y="11768"/>
                    <a:pt x="20810" y="11889"/>
                    <a:pt x="21133" y="11889"/>
                  </a:cubicBezTo>
                  <a:cubicBezTo>
                    <a:pt x="21184" y="11889"/>
                    <a:pt x="21233" y="11890"/>
                    <a:pt x="21279" y="11890"/>
                  </a:cubicBezTo>
                  <a:cubicBezTo>
                    <a:pt x="21487" y="11890"/>
                    <a:pt x="21646" y="11863"/>
                    <a:pt x="21778" y="11566"/>
                  </a:cubicBezTo>
                  <a:cubicBezTo>
                    <a:pt x="22181" y="10679"/>
                    <a:pt x="22585" y="9872"/>
                    <a:pt x="22060" y="8743"/>
                  </a:cubicBezTo>
                  <a:cubicBezTo>
                    <a:pt x="21496" y="7654"/>
                    <a:pt x="21818" y="6485"/>
                    <a:pt x="21738" y="5315"/>
                  </a:cubicBezTo>
                  <a:cubicBezTo>
                    <a:pt x="21778" y="4508"/>
                    <a:pt x="21657" y="3702"/>
                    <a:pt x="21415" y="2936"/>
                  </a:cubicBezTo>
                  <a:cubicBezTo>
                    <a:pt x="21012" y="1968"/>
                    <a:pt x="20407" y="1121"/>
                    <a:pt x="19963" y="193"/>
                  </a:cubicBezTo>
                  <a:cubicBezTo>
                    <a:pt x="19888" y="62"/>
                    <a:pt x="19761" y="1"/>
                    <a:pt x="1963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6985;p30">
              <a:extLst>
                <a:ext uri="{FF2B5EF4-FFF2-40B4-BE49-F238E27FC236}">
                  <a16:creationId xmlns:a16="http://schemas.microsoft.com/office/drawing/2014/main" id="{C6FD86F1-D808-3840-9811-A93DF71EC9CC}"/>
                </a:ext>
              </a:extLst>
            </p:cNvPr>
            <p:cNvSpPr/>
            <p:nvPr/>
          </p:nvSpPr>
          <p:spPr>
            <a:xfrm>
              <a:off x="3125244" y="3978457"/>
              <a:ext cx="44714" cy="42832"/>
            </a:xfrm>
            <a:custGeom>
              <a:avLst/>
              <a:gdLst/>
              <a:ahLst/>
              <a:cxnLst/>
              <a:rect l="l" t="t" r="r" b="b"/>
              <a:pathLst>
                <a:path w="2864" h="2743" extrusionOk="0">
                  <a:moveTo>
                    <a:pt x="847" y="0"/>
                  </a:moveTo>
                  <a:lnTo>
                    <a:pt x="646" y="363"/>
                  </a:lnTo>
                  <a:lnTo>
                    <a:pt x="1815" y="1533"/>
                  </a:lnTo>
                  <a:lnTo>
                    <a:pt x="202" y="1170"/>
                  </a:lnTo>
                  <a:lnTo>
                    <a:pt x="1" y="1493"/>
                  </a:lnTo>
                  <a:lnTo>
                    <a:pt x="1856" y="2743"/>
                  </a:lnTo>
                  <a:lnTo>
                    <a:pt x="1977" y="2501"/>
                  </a:lnTo>
                  <a:lnTo>
                    <a:pt x="1170" y="1977"/>
                  </a:lnTo>
                  <a:cubicBezTo>
                    <a:pt x="888" y="1775"/>
                    <a:pt x="605" y="1614"/>
                    <a:pt x="363" y="1452"/>
                  </a:cubicBezTo>
                  <a:lnTo>
                    <a:pt x="363" y="1452"/>
                  </a:lnTo>
                  <a:lnTo>
                    <a:pt x="2057" y="1856"/>
                  </a:lnTo>
                  <a:lnTo>
                    <a:pt x="2219" y="1614"/>
                  </a:lnTo>
                  <a:lnTo>
                    <a:pt x="1009" y="363"/>
                  </a:lnTo>
                  <a:lnTo>
                    <a:pt x="1009" y="363"/>
                  </a:lnTo>
                  <a:cubicBezTo>
                    <a:pt x="1210" y="484"/>
                    <a:pt x="1452" y="605"/>
                    <a:pt x="1815" y="767"/>
                  </a:cubicBezTo>
                  <a:lnTo>
                    <a:pt x="2743" y="1210"/>
                  </a:lnTo>
                  <a:lnTo>
                    <a:pt x="2864" y="928"/>
                  </a:lnTo>
                  <a:lnTo>
                    <a:pt x="8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6986;p30">
              <a:extLst>
                <a:ext uri="{FF2B5EF4-FFF2-40B4-BE49-F238E27FC236}">
                  <a16:creationId xmlns:a16="http://schemas.microsoft.com/office/drawing/2014/main" id="{8E4CC386-41D4-F545-8CD5-DB53A765F813}"/>
                </a:ext>
              </a:extLst>
            </p:cNvPr>
            <p:cNvSpPr/>
            <p:nvPr/>
          </p:nvSpPr>
          <p:spPr>
            <a:xfrm>
              <a:off x="3147289" y="3958298"/>
              <a:ext cx="38422" cy="31511"/>
            </a:xfrm>
            <a:custGeom>
              <a:avLst/>
              <a:gdLst/>
              <a:ahLst/>
              <a:cxnLst/>
              <a:rect l="l" t="t" r="r" b="b"/>
              <a:pathLst>
                <a:path w="2461" h="2018" extrusionOk="0">
                  <a:moveTo>
                    <a:pt x="323" y="283"/>
                  </a:moveTo>
                  <a:lnTo>
                    <a:pt x="1492" y="565"/>
                  </a:lnTo>
                  <a:lnTo>
                    <a:pt x="1129" y="1170"/>
                  </a:lnTo>
                  <a:lnTo>
                    <a:pt x="323" y="283"/>
                  </a:lnTo>
                  <a:close/>
                  <a:moveTo>
                    <a:pt x="202" y="1"/>
                  </a:moveTo>
                  <a:lnTo>
                    <a:pt x="0" y="323"/>
                  </a:lnTo>
                  <a:lnTo>
                    <a:pt x="1573" y="2017"/>
                  </a:lnTo>
                  <a:lnTo>
                    <a:pt x="1734" y="1775"/>
                  </a:lnTo>
                  <a:lnTo>
                    <a:pt x="1331" y="1332"/>
                  </a:lnTo>
                  <a:lnTo>
                    <a:pt x="1734" y="606"/>
                  </a:lnTo>
                  <a:lnTo>
                    <a:pt x="2299" y="767"/>
                  </a:lnTo>
                  <a:lnTo>
                    <a:pt x="2460" y="485"/>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6987;p30">
              <a:extLst>
                <a:ext uri="{FF2B5EF4-FFF2-40B4-BE49-F238E27FC236}">
                  <a16:creationId xmlns:a16="http://schemas.microsoft.com/office/drawing/2014/main" id="{377622DA-D272-2241-B3BA-32400A3DE0B2}"/>
                </a:ext>
              </a:extLst>
            </p:cNvPr>
            <p:cNvSpPr/>
            <p:nvPr/>
          </p:nvSpPr>
          <p:spPr>
            <a:xfrm>
              <a:off x="3157983" y="3927819"/>
              <a:ext cx="37173" cy="33026"/>
            </a:xfrm>
            <a:custGeom>
              <a:avLst/>
              <a:gdLst/>
              <a:ahLst/>
              <a:cxnLst/>
              <a:rect l="l" t="t" r="r" b="b"/>
              <a:pathLst>
                <a:path w="2381" h="2115" extrusionOk="0">
                  <a:moveTo>
                    <a:pt x="1049" y="299"/>
                  </a:moveTo>
                  <a:cubicBezTo>
                    <a:pt x="1211" y="299"/>
                    <a:pt x="1372" y="380"/>
                    <a:pt x="1573" y="501"/>
                  </a:cubicBezTo>
                  <a:cubicBezTo>
                    <a:pt x="1856" y="662"/>
                    <a:pt x="2017" y="824"/>
                    <a:pt x="2098" y="985"/>
                  </a:cubicBezTo>
                  <a:cubicBezTo>
                    <a:pt x="2138" y="1187"/>
                    <a:pt x="2098" y="1348"/>
                    <a:pt x="2017" y="1509"/>
                  </a:cubicBezTo>
                  <a:lnTo>
                    <a:pt x="1896" y="1751"/>
                  </a:lnTo>
                  <a:lnTo>
                    <a:pt x="364" y="904"/>
                  </a:lnTo>
                  <a:lnTo>
                    <a:pt x="485" y="703"/>
                  </a:lnTo>
                  <a:cubicBezTo>
                    <a:pt x="565" y="582"/>
                    <a:pt x="646" y="461"/>
                    <a:pt x="727" y="420"/>
                  </a:cubicBezTo>
                  <a:cubicBezTo>
                    <a:pt x="807" y="340"/>
                    <a:pt x="928" y="299"/>
                    <a:pt x="1049" y="299"/>
                  </a:cubicBezTo>
                  <a:close/>
                  <a:moveTo>
                    <a:pt x="1094" y="1"/>
                  </a:moveTo>
                  <a:cubicBezTo>
                    <a:pt x="1007" y="1"/>
                    <a:pt x="925" y="19"/>
                    <a:pt x="848" y="57"/>
                  </a:cubicBezTo>
                  <a:cubicBezTo>
                    <a:pt x="606" y="138"/>
                    <a:pt x="404" y="340"/>
                    <a:pt x="243" y="622"/>
                  </a:cubicBezTo>
                  <a:lnTo>
                    <a:pt x="1" y="1025"/>
                  </a:lnTo>
                  <a:lnTo>
                    <a:pt x="1936" y="2114"/>
                  </a:lnTo>
                  <a:lnTo>
                    <a:pt x="2219" y="1671"/>
                  </a:lnTo>
                  <a:cubicBezTo>
                    <a:pt x="2340" y="1429"/>
                    <a:pt x="2380" y="1146"/>
                    <a:pt x="2340" y="904"/>
                  </a:cubicBezTo>
                  <a:cubicBezTo>
                    <a:pt x="2299" y="622"/>
                    <a:pt x="2098" y="420"/>
                    <a:pt x="1735" y="219"/>
                  </a:cubicBezTo>
                  <a:cubicBezTo>
                    <a:pt x="1488" y="82"/>
                    <a:pt x="1279" y="1"/>
                    <a:pt x="10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6988;p30">
              <a:extLst>
                <a:ext uri="{FF2B5EF4-FFF2-40B4-BE49-F238E27FC236}">
                  <a16:creationId xmlns:a16="http://schemas.microsoft.com/office/drawing/2014/main" id="{A0EA81C3-A06D-F84C-B9BA-6CD39DD65EFE}"/>
                </a:ext>
              </a:extLst>
            </p:cNvPr>
            <p:cNvSpPr/>
            <p:nvPr/>
          </p:nvSpPr>
          <p:spPr>
            <a:xfrm>
              <a:off x="3176874" y="3906037"/>
              <a:ext cx="38422" cy="32136"/>
            </a:xfrm>
            <a:custGeom>
              <a:avLst/>
              <a:gdLst/>
              <a:ahLst/>
              <a:cxnLst/>
              <a:rect l="l" t="t" r="r" b="b"/>
              <a:pathLst>
                <a:path w="2461" h="2058" extrusionOk="0">
                  <a:moveTo>
                    <a:pt x="323" y="283"/>
                  </a:moveTo>
                  <a:lnTo>
                    <a:pt x="1493" y="565"/>
                  </a:lnTo>
                  <a:lnTo>
                    <a:pt x="1130" y="1170"/>
                  </a:lnTo>
                  <a:lnTo>
                    <a:pt x="323" y="283"/>
                  </a:lnTo>
                  <a:close/>
                  <a:moveTo>
                    <a:pt x="202" y="1"/>
                  </a:moveTo>
                  <a:lnTo>
                    <a:pt x="1" y="323"/>
                  </a:lnTo>
                  <a:lnTo>
                    <a:pt x="1573" y="2057"/>
                  </a:lnTo>
                  <a:lnTo>
                    <a:pt x="1735" y="1775"/>
                  </a:lnTo>
                  <a:lnTo>
                    <a:pt x="1331" y="1331"/>
                  </a:lnTo>
                  <a:lnTo>
                    <a:pt x="1735" y="605"/>
                  </a:lnTo>
                  <a:lnTo>
                    <a:pt x="2299" y="767"/>
                  </a:lnTo>
                  <a:lnTo>
                    <a:pt x="2461" y="484"/>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6989;p30">
              <a:extLst>
                <a:ext uri="{FF2B5EF4-FFF2-40B4-BE49-F238E27FC236}">
                  <a16:creationId xmlns:a16="http://schemas.microsoft.com/office/drawing/2014/main" id="{3BE6E72E-06FB-DD4A-A39E-003499CF7839}"/>
                </a:ext>
              </a:extLst>
            </p:cNvPr>
            <p:cNvSpPr/>
            <p:nvPr/>
          </p:nvSpPr>
          <p:spPr>
            <a:xfrm>
              <a:off x="3191362" y="3873293"/>
              <a:ext cx="35893" cy="32292"/>
            </a:xfrm>
            <a:custGeom>
              <a:avLst/>
              <a:gdLst/>
              <a:ahLst/>
              <a:cxnLst/>
              <a:rect l="l" t="t" r="r" b="b"/>
              <a:pathLst>
                <a:path w="2299" h="2068" extrusionOk="0">
                  <a:moveTo>
                    <a:pt x="686" y="0"/>
                  </a:moveTo>
                  <a:cubicBezTo>
                    <a:pt x="565" y="41"/>
                    <a:pt x="444" y="81"/>
                    <a:pt x="363" y="162"/>
                  </a:cubicBezTo>
                  <a:cubicBezTo>
                    <a:pt x="282" y="242"/>
                    <a:pt x="202" y="323"/>
                    <a:pt x="121" y="444"/>
                  </a:cubicBezTo>
                  <a:cubicBezTo>
                    <a:pt x="40" y="605"/>
                    <a:pt x="0" y="767"/>
                    <a:pt x="0" y="928"/>
                  </a:cubicBezTo>
                  <a:cubicBezTo>
                    <a:pt x="40" y="1089"/>
                    <a:pt x="81" y="1291"/>
                    <a:pt x="202" y="1452"/>
                  </a:cubicBezTo>
                  <a:cubicBezTo>
                    <a:pt x="282" y="1614"/>
                    <a:pt x="444" y="1735"/>
                    <a:pt x="645" y="1856"/>
                  </a:cubicBezTo>
                  <a:cubicBezTo>
                    <a:pt x="913" y="1989"/>
                    <a:pt x="1180" y="2067"/>
                    <a:pt x="1401" y="2067"/>
                  </a:cubicBezTo>
                  <a:cubicBezTo>
                    <a:pt x="1447" y="2067"/>
                    <a:pt x="1491" y="2064"/>
                    <a:pt x="1533" y="2057"/>
                  </a:cubicBezTo>
                  <a:cubicBezTo>
                    <a:pt x="1775" y="2017"/>
                    <a:pt x="1976" y="1856"/>
                    <a:pt x="2097" y="1614"/>
                  </a:cubicBezTo>
                  <a:cubicBezTo>
                    <a:pt x="2259" y="1372"/>
                    <a:pt x="2299" y="1130"/>
                    <a:pt x="2299" y="888"/>
                  </a:cubicBezTo>
                  <a:lnTo>
                    <a:pt x="1371" y="363"/>
                  </a:lnTo>
                  <a:lnTo>
                    <a:pt x="1008" y="1009"/>
                  </a:lnTo>
                  <a:lnTo>
                    <a:pt x="1250" y="1089"/>
                  </a:lnTo>
                  <a:lnTo>
                    <a:pt x="1452" y="726"/>
                  </a:lnTo>
                  <a:lnTo>
                    <a:pt x="2017" y="1089"/>
                  </a:lnTo>
                  <a:cubicBezTo>
                    <a:pt x="2017" y="1210"/>
                    <a:pt x="1976" y="1331"/>
                    <a:pt x="1896" y="1493"/>
                  </a:cubicBezTo>
                  <a:cubicBezTo>
                    <a:pt x="1815" y="1654"/>
                    <a:pt x="1654" y="1735"/>
                    <a:pt x="1492" y="1775"/>
                  </a:cubicBezTo>
                  <a:cubicBezTo>
                    <a:pt x="1331" y="1775"/>
                    <a:pt x="1089" y="1735"/>
                    <a:pt x="807" y="1573"/>
                  </a:cubicBezTo>
                  <a:cubicBezTo>
                    <a:pt x="645" y="1452"/>
                    <a:pt x="524" y="1372"/>
                    <a:pt x="403" y="1251"/>
                  </a:cubicBezTo>
                  <a:cubicBezTo>
                    <a:pt x="323" y="1130"/>
                    <a:pt x="282" y="1009"/>
                    <a:pt x="282" y="888"/>
                  </a:cubicBezTo>
                  <a:cubicBezTo>
                    <a:pt x="282" y="767"/>
                    <a:pt x="282" y="686"/>
                    <a:pt x="363" y="565"/>
                  </a:cubicBezTo>
                  <a:cubicBezTo>
                    <a:pt x="403" y="484"/>
                    <a:pt x="444" y="404"/>
                    <a:pt x="524" y="363"/>
                  </a:cubicBezTo>
                  <a:cubicBezTo>
                    <a:pt x="565" y="323"/>
                    <a:pt x="645" y="283"/>
                    <a:pt x="766" y="242"/>
                  </a:cubicBezTo>
                  <a:lnTo>
                    <a:pt x="6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6990;p30">
              <a:extLst>
                <a:ext uri="{FF2B5EF4-FFF2-40B4-BE49-F238E27FC236}">
                  <a16:creationId xmlns:a16="http://schemas.microsoft.com/office/drawing/2014/main" id="{2B7B6230-5AB4-FA45-ADA2-36D197F03117}"/>
                </a:ext>
              </a:extLst>
            </p:cNvPr>
            <p:cNvSpPr/>
            <p:nvPr/>
          </p:nvSpPr>
          <p:spPr>
            <a:xfrm>
              <a:off x="3206459" y="3853135"/>
              <a:ext cx="38438" cy="32136"/>
            </a:xfrm>
            <a:custGeom>
              <a:avLst/>
              <a:gdLst/>
              <a:ahLst/>
              <a:cxnLst/>
              <a:rect l="l" t="t" r="r" b="b"/>
              <a:pathLst>
                <a:path w="2462" h="2058" extrusionOk="0">
                  <a:moveTo>
                    <a:pt x="324" y="324"/>
                  </a:moveTo>
                  <a:lnTo>
                    <a:pt x="1493" y="606"/>
                  </a:lnTo>
                  <a:lnTo>
                    <a:pt x="1171" y="1170"/>
                  </a:lnTo>
                  <a:lnTo>
                    <a:pt x="324" y="324"/>
                  </a:lnTo>
                  <a:close/>
                  <a:moveTo>
                    <a:pt x="203" y="1"/>
                  </a:moveTo>
                  <a:lnTo>
                    <a:pt x="1" y="364"/>
                  </a:lnTo>
                  <a:lnTo>
                    <a:pt x="1574" y="2058"/>
                  </a:lnTo>
                  <a:lnTo>
                    <a:pt x="1735" y="1775"/>
                  </a:lnTo>
                  <a:lnTo>
                    <a:pt x="1332" y="1372"/>
                  </a:lnTo>
                  <a:lnTo>
                    <a:pt x="1735" y="646"/>
                  </a:lnTo>
                  <a:lnTo>
                    <a:pt x="2300" y="767"/>
                  </a:lnTo>
                  <a:lnTo>
                    <a:pt x="2461" y="485"/>
                  </a:lnTo>
                  <a:lnTo>
                    <a:pt x="2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6991;p30">
              <a:extLst>
                <a:ext uri="{FF2B5EF4-FFF2-40B4-BE49-F238E27FC236}">
                  <a16:creationId xmlns:a16="http://schemas.microsoft.com/office/drawing/2014/main" id="{07D1C1B6-5E78-AA42-8053-312444470DBB}"/>
                </a:ext>
              </a:extLst>
            </p:cNvPr>
            <p:cNvSpPr/>
            <p:nvPr/>
          </p:nvSpPr>
          <p:spPr>
            <a:xfrm>
              <a:off x="3219059" y="3824170"/>
              <a:ext cx="35269" cy="33400"/>
            </a:xfrm>
            <a:custGeom>
              <a:avLst/>
              <a:gdLst/>
              <a:ahLst/>
              <a:cxnLst/>
              <a:rect l="l" t="t" r="r" b="b"/>
              <a:pathLst>
                <a:path w="2259" h="2139" extrusionOk="0">
                  <a:moveTo>
                    <a:pt x="686" y="1"/>
                  </a:moveTo>
                  <a:cubicBezTo>
                    <a:pt x="565" y="41"/>
                    <a:pt x="485" y="122"/>
                    <a:pt x="364" y="162"/>
                  </a:cubicBezTo>
                  <a:cubicBezTo>
                    <a:pt x="283" y="243"/>
                    <a:pt x="202" y="323"/>
                    <a:pt x="122" y="485"/>
                  </a:cubicBezTo>
                  <a:cubicBezTo>
                    <a:pt x="81" y="606"/>
                    <a:pt x="41" y="686"/>
                    <a:pt x="41" y="807"/>
                  </a:cubicBezTo>
                  <a:cubicBezTo>
                    <a:pt x="1" y="928"/>
                    <a:pt x="41" y="1049"/>
                    <a:pt x="81" y="1130"/>
                  </a:cubicBezTo>
                  <a:cubicBezTo>
                    <a:pt x="122" y="1251"/>
                    <a:pt x="202" y="1291"/>
                    <a:pt x="283" y="1372"/>
                  </a:cubicBezTo>
                  <a:cubicBezTo>
                    <a:pt x="377" y="1419"/>
                    <a:pt x="458" y="1439"/>
                    <a:pt x="541" y="1439"/>
                  </a:cubicBezTo>
                  <a:cubicBezTo>
                    <a:pt x="600" y="1439"/>
                    <a:pt x="660" y="1429"/>
                    <a:pt x="726" y="1412"/>
                  </a:cubicBezTo>
                  <a:cubicBezTo>
                    <a:pt x="847" y="1372"/>
                    <a:pt x="1009" y="1251"/>
                    <a:pt x="1170" y="1090"/>
                  </a:cubicBezTo>
                  <a:cubicBezTo>
                    <a:pt x="1291" y="1009"/>
                    <a:pt x="1372" y="969"/>
                    <a:pt x="1412" y="928"/>
                  </a:cubicBezTo>
                  <a:cubicBezTo>
                    <a:pt x="1493" y="888"/>
                    <a:pt x="1533" y="848"/>
                    <a:pt x="1614" y="848"/>
                  </a:cubicBezTo>
                  <a:cubicBezTo>
                    <a:pt x="1654" y="848"/>
                    <a:pt x="1735" y="848"/>
                    <a:pt x="1775" y="888"/>
                  </a:cubicBezTo>
                  <a:cubicBezTo>
                    <a:pt x="1896" y="969"/>
                    <a:pt x="1977" y="1049"/>
                    <a:pt x="1977" y="1170"/>
                  </a:cubicBezTo>
                  <a:cubicBezTo>
                    <a:pt x="1977" y="1291"/>
                    <a:pt x="1977" y="1372"/>
                    <a:pt x="1896" y="1493"/>
                  </a:cubicBezTo>
                  <a:cubicBezTo>
                    <a:pt x="1856" y="1614"/>
                    <a:pt x="1775" y="1695"/>
                    <a:pt x="1694" y="1735"/>
                  </a:cubicBezTo>
                  <a:cubicBezTo>
                    <a:pt x="1614" y="1816"/>
                    <a:pt x="1533" y="1856"/>
                    <a:pt x="1412" y="1896"/>
                  </a:cubicBezTo>
                  <a:lnTo>
                    <a:pt x="1493" y="2138"/>
                  </a:lnTo>
                  <a:cubicBezTo>
                    <a:pt x="1735" y="2058"/>
                    <a:pt x="1977" y="1896"/>
                    <a:pt x="2098" y="1614"/>
                  </a:cubicBezTo>
                  <a:cubicBezTo>
                    <a:pt x="2178" y="1493"/>
                    <a:pt x="2219" y="1372"/>
                    <a:pt x="2259" y="1211"/>
                  </a:cubicBezTo>
                  <a:cubicBezTo>
                    <a:pt x="2259" y="1090"/>
                    <a:pt x="2219" y="969"/>
                    <a:pt x="2178" y="888"/>
                  </a:cubicBezTo>
                  <a:cubicBezTo>
                    <a:pt x="2138" y="767"/>
                    <a:pt x="2057" y="686"/>
                    <a:pt x="1936" y="606"/>
                  </a:cubicBezTo>
                  <a:cubicBezTo>
                    <a:pt x="1815" y="565"/>
                    <a:pt x="1694" y="525"/>
                    <a:pt x="1614" y="525"/>
                  </a:cubicBezTo>
                  <a:cubicBezTo>
                    <a:pt x="1493" y="525"/>
                    <a:pt x="1412" y="565"/>
                    <a:pt x="1331" y="606"/>
                  </a:cubicBezTo>
                  <a:cubicBezTo>
                    <a:pt x="1210" y="686"/>
                    <a:pt x="1130" y="767"/>
                    <a:pt x="1009" y="848"/>
                  </a:cubicBezTo>
                  <a:cubicBezTo>
                    <a:pt x="928" y="969"/>
                    <a:pt x="847" y="1009"/>
                    <a:pt x="767" y="1049"/>
                  </a:cubicBezTo>
                  <a:cubicBezTo>
                    <a:pt x="726" y="1090"/>
                    <a:pt x="646" y="1130"/>
                    <a:pt x="606" y="1130"/>
                  </a:cubicBezTo>
                  <a:cubicBezTo>
                    <a:pt x="565" y="1130"/>
                    <a:pt x="485" y="1130"/>
                    <a:pt x="444" y="1090"/>
                  </a:cubicBezTo>
                  <a:cubicBezTo>
                    <a:pt x="364" y="1049"/>
                    <a:pt x="283" y="969"/>
                    <a:pt x="283" y="888"/>
                  </a:cubicBezTo>
                  <a:cubicBezTo>
                    <a:pt x="283" y="767"/>
                    <a:pt x="323" y="686"/>
                    <a:pt x="364" y="565"/>
                  </a:cubicBezTo>
                  <a:cubicBezTo>
                    <a:pt x="404" y="485"/>
                    <a:pt x="444" y="444"/>
                    <a:pt x="525" y="364"/>
                  </a:cubicBezTo>
                  <a:cubicBezTo>
                    <a:pt x="606" y="323"/>
                    <a:pt x="686" y="283"/>
                    <a:pt x="767" y="243"/>
                  </a:cubicBez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6992;p30">
              <a:extLst>
                <a:ext uri="{FF2B5EF4-FFF2-40B4-BE49-F238E27FC236}">
                  <a16:creationId xmlns:a16="http://schemas.microsoft.com/office/drawing/2014/main" id="{36F94B49-74D0-2149-BE42-77034FABD108}"/>
                </a:ext>
              </a:extLst>
            </p:cNvPr>
            <p:cNvSpPr/>
            <p:nvPr/>
          </p:nvSpPr>
          <p:spPr>
            <a:xfrm>
              <a:off x="3234171" y="3797719"/>
              <a:ext cx="35269" cy="31511"/>
            </a:xfrm>
            <a:custGeom>
              <a:avLst/>
              <a:gdLst/>
              <a:ahLst/>
              <a:cxnLst/>
              <a:rect l="l" t="t" r="r" b="b"/>
              <a:pathLst>
                <a:path w="2259" h="2018" extrusionOk="0">
                  <a:moveTo>
                    <a:pt x="646" y="1"/>
                  </a:moveTo>
                  <a:cubicBezTo>
                    <a:pt x="525" y="82"/>
                    <a:pt x="444" y="122"/>
                    <a:pt x="363" y="162"/>
                  </a:cubicBezTo>
                  <a:cubicBezTo>
                    <a:pt x="283" y="243"/>
                    <a:pt x="202" y="324"/>
                    <a:pt x="162" y="445"/>
                  </a:cubicBezTo>
                  <a:cubicBezTo>
                    <a:pt x="41" y="606"/>
                    <a:pt x="0" y="767"/>
                    <a:pt x="41" y="929"/>
                  </a:cubicBezTo>
                  <a:cubicBezTo>
                    <a:pt x="41" y="1090"/>
                    <a:pt x="81" y="1251"/>
                    <a:pt x="202" y="1412"/>
                  </a:cubicBezTo>
                  <a:cubicBezTo>
                    <a:pt x="323" y="1533"/>
                    <a:pt x="484" y="1695"/>
                    <a:pt x="686" y="1816"/>
                  </a:cubicBezTo>
                  <a:cubicBezTo>
                    <a:pt x="888" y="1937"/>
                    <a:pt x="1089" y="1977"/>
                    <a:pt x="1291" y="2017"/>
                  </a:cubicBezTo>
                  <a:cubicBezTo>
                    <a:pt x="1452" y="2017"/>
                    <a:pt x="1654" y="2017"/>
                    <a:pt x="1775" y="1937"/>
                  </a:cubicBezTo>
                  <a:cubicBezTo>
                    <a:pt x="1936" y="1856"/>
                    <a:pt x="2057" y="1735"/>
                    <a:pt x="2138" y="1574"/>
                  </a:cubicBezTo>
                  <a:cubicBezTo>
                    <a:pt x="2219" y="1453"/>
                    <a:pt x="2259" y="1332"/>
                    <a:pt x="2259" y="1211"/>
                  </a:cubicBezTo>
                  <a:cubicBezTo>
                    <a:pt x="2259" y="1090"/>
                    <a:pt x="2259" y="969"/>
                    <a:pt x="2219" y="888"/>
                  </a:cubicBezTo>
                  <a:lnTo>
                    <a:pt x="1977" y="929"/>
                  </a:lnTo>
                  <a:cubicBezTo>
                    <a:pt x="2017" y="1009"/>
                    <a:pt x="2017" y="1130"/>
                    <a:pt x="2017" y="1211"/>
                  </a:cubicBezTo>
                  <a:cubicBezTo>
                    <a:pt x="1977" y="1251"/>
                    <a:pt x="1977" y="1332"/>
                    <a:pt x="1936" y="1412"/>
                  </a:cubicBezTo>
                  <a:cubicBezTo>
                    <a:pt x="1815" y="1574"/>
                    <a:pt x="1694" y="1695"/>
                    <a:pt x="1533" y="1695"/>
                  </a:cubicBezTo>
                  <a:cubicBezTo>
                    <a:pt x="1497" y="1702"/>
                    <a:pt x="1460" y="1705"/>
                    <a:pt x="1422" y="1705"/>
                  </a:cubicBezTo>
                  <a:cubicBezTo>
                    <a:pt x="1246" y="1705"/>
                    <a:pt x="1046" y="1633"/>
                    <a:pt x="847" y="1533"/>
                  </a:cubicBezTo>
                  <a:cubicBezTo>
                    <a:pt x="565" y="1372"/>
                    <a:pt x="404" y="1211"/>
                    <a:pt x="323" y="1049"/>
                  </a:cubicBezTo>
                  <a:cubicBezTo>
                    <a:pt x="283" y="888"/>
                    <a:pt x="283" y="727"/>
                    <a:pt x="363" y="566"/>
                  </a:cubicBezTo>
                  <a:cubicBezTo>
                    <a:pt x="444" y="404"/>
                    <a:pt x="565" y="324"/>
                    <a:pt x="726" y="243"/>
                  </a:cubicBezTo>
                  <a:lnTo>
                    <a:pt x="6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6993;p30">
              <a:extLst>
                <a:ext uri="{FF2B5EF4-FFF2-40B4-BE49-F238E27FC236}">
                  <a16:creationId xmlns:a16="http://schemas.microsoft.com/office/drawing/2014/main" id="{D3EE75F1-C7D9-BB44-88AF-E57D73B599D6}"/>
                </a:ext>
              </a:extLst>
            </p:cNvPr>
            <p:cNvSpPr/>
            <p:nvPr/>
          </p:nvSpPr>
          <p:spPr>
            <a:xfrm>
              <a:off x="3248020" y="3780090"/>
              <a:ext cx="38422" cy="32136"/>
            </a:xfrm>
            <a:custGeom>
              <a:avLst/>
              <a:gdLst/>
              <a:ahLst/>
              <a:cxnLst/>
              <a:rect l="l" t="t" r="r" b="b"/>
              <a:pathLst>
                <a:path w="2461" h="2058" extrusionOk="0">
                  <a:moveTo>
                    <a:pt x="323" y="323"/>
                  </a:moveTo>
                  <a:lnTo>
                    <a:pt x="1493" y="565"/>
                  </a:lnTo>
                  <a:lnTo>
                    <a:pt x="1130" y="1170"/>
                  </a:lnTo>
                  <a:lnTo>
                    <a:pt x="323" y="323"/>
                  </a:lnTo>
                  <a:close/>
                  <a:moveTo>
                    <a:pt x="202" y="1"/>
                  </a:moveTo>
                  <a:lnTo>
                    <a:pt x="1" y="364"/>
                  </a:lnTo>
                  <a:lnTo>
                    <a:pt x="1574" y="2058"/>
                  </a:lnTo>
                  <a:lnTo>
                    <a:pt x="1735" y="1775"/>
                  </a:lnTo>
                  <a:lnTo>
                    <a:pt x="1332" y="1372"/>
                  </a:lnTo>
                  <a:lnTo>
                    <a:pt x="1735" y="646"/>
                  </a:lnTo>
                  <a:lnTo>
                    <a:pt x="2299" y="767"/>
                  </a:lnTo>
                  <a:lnTo>
                    <a:pt x="2461" y="485"/>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6994;p30">
              <a:extLst>
                <a:ext uri="{FF2B5EF4-FFF2-40B4-BE49-F238E27FC236}">
                  <a16:creationId xmlns:a16="http://schemas.microsoft.com/office/drawing/2014/main" id="{14B5CAB6-C32D-D146-91B1-336092BAA94B}"/>
                </a:ext>
              </a:extLst>
            </p:cNvPr>
            <p:cNvSpPr/>
            <p:nvPr/>
          </p:nvSpPr>
          <p:spPr>
            <a:xfrm>
              <a:off x="3258730" y="3750251"/>
              <a:ext cx="42201" cy="33010"/>
            </a:xfrm>
            <a:custGeom>
              <a:avLst/>
              <a:gdLst/>
              <a:ahLst/>
              <a:cxnLst/>
              <a:rect l="l" t="t" r="r" b="b"/>
              <a:pathLst>
                <a:path w="2703" h="2114" extrusionOk="0">
                  <a:moveTo>
                    <a:pt x="902" y="312"/>
                  </a:moveTo>
                  <a:cubicBezTo>
                    <a:pt x="961" y="312"/>
                    <a:pt x="1018" y="332"/>
                    <a:pt x="1089" y="379"/>
                  </a:cubicBezTo>
                  <a:cubicBezTo>
                    <a:pt x="1210" y="420"/>
                    <a:pt x="1291" y="541"/>
                    <a:pt x="1331" y="621"/>
                  </a:cubicBezTo>
                  <a:cubicBezTo>
                    <a:pt x="1331" y="742"/>
                    <a:pt x="1291" y="863"/>
                    <a:pt x="1210" y="984"/>
                  </a:cubicBezTo>
                  <a:lnTo>
                    <a:pt x="1089" y="1266"/>
                  </a:lnTo>
                  <a:lnTo>
                    <a:pt x="363" y="863"/>
                  </a:lnTo>
                  <a:lnTo>
                    <a:pt x="525" y="621"/>
                  </a:lnTo>
                  <a:cubicBezTo>
                    <a:pt x="605" y="460"/>
                    <a:pt x="686" y="379"/>
                    <a:pt x="767" y="339"/>
                  </a:cubicBezTo>
                  <a:cubicBezTo>
                    <a:pt x="817" y="322"/>
                    <a:pt x="860" y="312"/>
                    <a:pt x="902" y="312"/>
                  </a:cubicBezTo>
                  <a:close/>
                  <a:moveTo>
                    <a:pt x="984" y="0"/>
                  </a:moveTo>
                  <a:cubicBezTo>
                    <a:pt x="912" y="0"/>
                    <a:pt x="839" y="20"/>
                    <a:pt x="767" y="57"/>
                  </a:cubicBezTo>
                  <a:cubicBezTo>
                    <a:pt x="605" y="97"/>
                    <a:pt x="444" y="258"/>
                    <a:pt x="283" y="500"/>
                  </a:cubicBezTo>
                  <a:lnTo>
                    <a:pt x="0" y="1024"/>
                  </a:lnTo>
                  <a:lnTo>
                    <a:pt x="1936" y="2113"/>
                  </a:lnTo>
                  <a:lnTo>
                    <a:pt x="2097" y="1831"/>
                  </a:lnTo>
                  <a:lnTo>
                    <a:pt x="1291" y="1387"/>
                  </a:lnTo>
                  <a:lnTo>
                    <a:pt x="1452" y="1065"/>
                  </a:lnTo>
                  <a:lnTo>
                    <a:pt x="2541" y="1065"/>
                  </a:lnTo>
                  <a:lnTo>
                    <a:pt x="2702" y="742"/>
                  </a:lnTo>
                  <a:lnTo>
                    <a:pt x="1533" y="783"/>
                  </a:lnTo>
                  <a:cubicBezTo>
                    <a:pt x="1573" y="621"/>
                    <a:pt x="1573" y="500"/>
                    <a:pt x="1533" y="379"/>
                  </a:cubicBezTo>
                  <a:cubicBezTo>
                    <a:pt x="1492" y="258"/>
                    <a:pt x="1412" y="178"/>
                    <a:pt x="1250" y="97"/>
                  </a:cubicBezTo>
                  <a:cubicBezTo>
                    <a:pt x="1162" y="30"/>
                    <a:pt x="1073" y="0"/>
                    <a:pt x="9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6995;p30">
              <a:extLst>
                <a:ext uri="{FF2B5EF4-FFF2-40B4-BE49-F238E27FC236}">
                  <a16:creationId xmlns:a16="http://schemas.microsoft.com/office/drawing/2014/main" id="{70EABDF3-E6A9-0A49-8FAA-97B390923AEB}"/>
                </a:ext>
              </a:extLst>
            </p:cNvPr>
            <p:cNvSpPr txBox="1"/>
            <p:nvPr/>
          </p:nvSpPr>
          <p:spPr>
            <a:xfrm>
              <a:off x="2081038" y="4192000"/>
              <a:ext cx="381900" cy="358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dirty="0">
                  <a:solidFill>
                    <a:srgbClr val="FFFFFF"/>
                  </a:solidFill>
                  <a:latin typeface="Times New Roman" panose="02020603050405020304" pitchFamily="18" charset="0"/>
                  <a:ea typeface="Fira Sans Light"/>
                  <a:cs typeface="Times New Roman" panose="02020603050405020304" pitchFamily="18" charset="0"/>
                  <a:sym typeface="Fira Sans Light"/>
                </a:rPr>
                <a:t>SOUTH AFRICA</a:t>
              </a:r>
              <a:endParaRPr sz="1000" dirty="0">
                <a:solidFill>
                  <a:srgbClr val="FFFFFF"/>
                </a:solidFill>
                <a:latin typeface="Times New Roman" panose="02020603050405020304" pitchFamily="18" charset="0"/>
                <a:ea typeface="Fira Sans Light"/>
                <a:cs typeface="Times New Roman" panose="02020603050405020304" pitchFamily="18" charset="0"/>
                <a:sym typeface="Fira Sans Light"/>
              </a:endParaRPr>
            </a:p>
          </p:txBody>
        </p:sp>
      </p:grpSp>
      <p:sp>
        <p:nvSpPr>
          <p:cNvPr id="325" name="Rectangle 324">
            <a:extLst>
              <a:ext uri="{FF2B5EF4-FFF2-40B4-BE49-F238E27FC236}">
                <a16:creationId xmlns:a16="http://schemas.microsoft.com/office/drawing/2014/main" id="{693A4090-BCC7-D64D-B0B4-6390F90389FD}"/>
              </a:ext>
            </a:extLst>
          </p:cNvPr>
          <p:cNvSpPr/>
          <p:nvPr/>
        </p:nvSpPr>
        <p:spPr>
          <a:xfrm>
            <a:off x="0" y="112295"/>
            <a:ext cx="5598695" cy="830997"/>
          </a:xfrm>
          <a:prstGeom prst="rect">
            <a:avLst/>
          </a:prstGeom>
        </p:spPr>
        <p:txBody>
          <a:bodyPr wrap="square">
            <a:spAutoFit/>
          </a:bodyPr>
          <a:lstStyle/>
          <a:p>
            <a:pPr algn="ctr" fontAlgn="base">
              <a:spcBef>
                <a:spcPct val="50000"/>
              </a:spcBef>
              <a:spcAft>
                <a:spcPct val="0"/>
              </a:spcAft>
            </a:pPr>
            <a:r>
              <a:rPr lang="en-US" sz="4800" b="1" dirty="0">
                <a:solidFill>
                  <a:srgbClr val="CC3300"/>
                </a:solidFill>
                <a:latin typeface="Times New Roman" panose="02020603050405020304" pitchFamily="18" charset="0"/>
                <a:cs typeface="Times New Roman" pitchFamily="18" charset="0"/>
              </a:rPr>
              <a:t>I. </a:t>
            </a:r>
            <a:r>
              <a:rPr lang="en-US" sz="4800" b="1" dirty="0" err="1">
                <a:solidFill>
                  <a:srgbClr val="CC3300"/>
                </a:solidFill>
                <a:latin typeface="Times New Roman" panose="02020603050405020304" pitchFamily="18" charset="0"/>
                <a:cs typeface="Times New Roman" pitchFamily="18" charset="0"/>
              </a:rPr>
              <a:t>Tình</a:t>
            </a:r>
            <a:r>
              <a:rPr lang="en-US" sz="4800" b="1" dirty="0">
                <a:solidFill>
                  <a:srgbClr val="CC3300"/>
                </a:solidFill>
                <a:latin typeface="Times New Roman" panose="02020603050405020304" pitchFamily="18" charset="0"/>
                <a:cs typeface="Times New Roman" pitchFamily="18" charset="0"/>
              </a:rPr>
              <a:t> </a:t>
            </a:r>
            <a:r>
              <a:rPr lang="en-US" sz="4800" b="1" dirty="0" err="1">
                <a:solidFill>
                  <a:srgbClr val="CC3300"/>
                </a:solidFill>
                <a:latin typeface="Times New Roman" panose="02020603050405020304" pitchFamily="18" charset="0"/>
                <a:cs typeface="Times New Roman" pitchFamily="18" charset="0"/>
              </a:rPr>
              <a:t>hình</a:t>
            </a:r>
            <a:r>
              <a:rPr lang="en-US" sz="4800" b="1" dirty="0">
                <a:solidFill>
                  <a:srgbClr val="CC3300"/>
                </a:solidFill>
                <a:latin typeface="Times New Roman" panose="02020603050405020304" pitchFamily="18" charset="0"/>
                <a:cs typeface="Times New Roman" pitchFamily="18" charset="0"/>
              </a:rPr>
              <a:t> </a:t>
            </a:r>
            <a:r>
              <a:rPr lang="en-US" sz="4800" b="1" dirty="0" err="1">
                <a:solidFill>
                  <a:srgbClr val="CC3300"/>
                </a:solidFill>
                <a:latin typeface="Times New Roman" panose="02020603050405020304" pitchFamily="18" charset="0"/>
                <a:cs typeface="Times New Roman" pitchFamily="18" charset="0"/>
              </a:rPr>
              <a:t>chung</a:t>
            </a:r>
            <a:endParaRPr lang="en-US" sz="4800" b="1" dirty="0">
              <a:solidFill>
                <a:srgbClr val="CC3300"/>
              </a:solidFill>
              <a:latin typeface="Times New Roman" panose="02020603050405020304" pitchFamily="18" charset="0"/>
              <a:cs typeface="Times New Roman" pitchFamily="18" charset="0"/>
            </a:endParaRPr>
          </a:p>
        </p:txBody>
      </p:sp>
      <p:sp>
        <p:nvSpPr>
          <p:cNvPr id="326" name="TextBox 325">
            <a:extLst>
              <a:ext uri="{FF2B5EF4-FFF2-40B4-BE49-F238E27FC236}">
                <a16:creationId xmlns:a16="http://schemas.microsoft.com/office/drawing/2014/main" id="{51A2D941-57E8-5740-A7C2-499736EFEC82}"/>
              </a:ext>
            </a:extLst>
          </p:cNvPr>
          <p:cNvSpPr txBox="1"/>
          <p:nvPr/>
        </p:nvSpPr>
        <p:spPr>
          <a:xfrm>
            <a:off x="114299" y="1189763"/>
            <a:ext cx="5370095" cy="954107"/>
          </a:xfrm>
          <a:prstGeom prst="rect">
            <a:avLst/>
          </a:prstGeom>
          <a:noFill/>
        </p:spPr>
        <p:txBody>
          <a:bodyPr wrap="square" rtlCol="0">
            <a:spAutoFit/>
          </a:bodyPr>
          <a:lstStyle/>
          <a:p>
            <a:pPr algn="just">
              <a:spcAft>
                <a:spcPts val="0"/>
              </a:spcAft>
            </a:pPr>
            <a:r>
              <a:rPr lang="en-US" sz="2800" dirty="0">
                <a:latin typeface="VNI-Times"/>
                <a:ea typeface="Times New Roman"/>
                <a:cs typeface="Times New Roman"/>
              </a:rPr>
              <a:t>- </a:t>
            </a:r>
            <a:r>
              <a:rPr lang="en-US" sz="2800" dirty="0">
                <a:latin typeface="Times New Roman" panose="02020603050405020304" pitchFamily="18" charset="0"/>
                <a:ea typeface="Times New Roman"/>
                <a:cs typeface="Times New Roman" panose="02020603050405020304" pitchFamily="18" charset="0"/>
              </a:rPr>
              <a:t>Sau CTTG2, </a:t>
            </a:r>
            <a:r>
              <a:rPr lang="en-US" sz="2800" dirty="0" err="1">
                <a:latin typeface="Times New Roman" panose="02020603050405020304" pitchFamily="18" charset="0"/>
                <a:ea typeface="Times New Roman"/>
                <a:cs typeface="Times New Roman" panose="02020603050405020304" pitchFamily="18" charset="0"/>
              </a:rPr>
              <a:t>phong</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trào</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đấu</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tranh</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diễn</a:t>
            </a:r>
            <a:r>
              <a:rPr lang="en-US" sz="2800" dirty="0">
                <a:latin typeface="Times New Roman" panose="02020603050405020304" pitchFamily="18" charset="0"/>
                <a:ea typeface="Times New Roman"/>
                <a:cs typeface="Times New Roman" panose="02020603050405020304" pitchFamily="18" charset="0"/>
              </a:rPr>
              <a:t> ra </a:t>
            </a:r>
            <a:r>
              <a:rPr lang="en-US" sz="2800" dirty="0" err="1">
                <a:latin typeface="Times New Roman" panose="02020603050405020304" pitchFamily="18" charset="0"/>
                <a:ea typeface="Times New Roman"/>
                <a:cs typeface="Times New Roman" panose="02020603050405020304" pitchFamily="18" charset="0"/>
              </a:rPr>
              <a:t>sôi</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nổi</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sớm</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nhất</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ở</a:t>
            </a:r>
            <a:r>
              <a:rPr lang="en-US" sz="2800" dirty="0">
                <a:latin typeface="Times New Roman" panose="02020603050405020304" pitchFamily="18" charset="0"/>
                <a:ea typeface="Times New Roman"/>
                <a:cs typeface="Times New Roman" panose="02020603050405020304" pitchFamily="18" charset="0"/>
              </a:rPr>
              <a:t> </a:t>
            </a:r>
            <a:r>
              <a:rPr lang="en-US" sz="2800" dirty="0" err="1">
                <a:latin typeface="Times New Roman" panose="02020603050405020304" pitchFamily="18" charset="0"/>
                <a:ea typeface="Times New Roman"/>
                <a:cs typeface="Times New Roman" panose="02020603050405020304" pitchFamily="18" charset="0"/>
              </a:rPr>
              <a:t>Bắc</a:t>
            </a:r>
            <a:r>
              <a:rPr lang="en-US" sz="2800" dirty="0">
                <a:latin typeface="Times New Roman" panose="02020603050405020304" pitchFamily="18" charset="0"/>
                <a:ea typeface="Times New Roman"/>
                <a:cs typeface="Times New Roman" panose="02020603050405020304" pitchFamily="18" charset="0"/>
              </a:rPr>
              <a:t> Phi.</a:t>
            </a:r>
            <a:endParaRPr lang="en-US" sz="2800" dirty="0">
              <a:effectLst/>
              <a:latin typeface="Times New Roman" panose="02020603050405020304" pitchFamily="18" charset="0"/>
              <a:ea typeface="Times New Roman"/>
              <a:cs typeface="Times New Roman" panose="02020603050405020304" pitchFamily="18" charset="0"/>
            </a:endParaRPr>
          </a:p>
        </p:txBody>
      </p:sp>
      <p:sp>
        <p:nvSpPr>
          <p:cNvPr id="327" name="Text Box 24">
            <a:extLst>
              <a:ext uri="{FF2B5EF4-FFF2-40B4-BE49-F238E27FC236}">
                <a16:creationId xmlns:a16="http://schemas.microsoft.com/office/drawing/2014/main" id="{020C40E4-72B3-E749-B3D0-8F84B68E6602}"/>
              </a:ext>
            </a:extLst>
          </p:cNvPr>
          <p:cNvSpPr txBox="1">
            <a:spLocks noChangeArrowheads="1"/>
          </p:cNvSpPr>
          <p:nvPr/>
        </p:nvSpPr>
        <p:spPr bwMode="auto">
          <a:xfrm>
            <a:off x="114299" y="2554744"/>
            <a:ext cx="59309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itchFamily="18" charset="0"/>
                <a:cs typeface="Arial" charset="0"/>
              </a:defRPr>
            </a:lvl1pPr>
            <a:lvl2pPr marL="742950" indent="-285750" eaLnBrk="0" hangingPunct="0">
              <a:defRPr>
                <a:solidFill>
                  <a:schemeClr val="tx1"/>
                </a:solidFill>
                <a:latin typeface="Times New Roman" pitchFamily="18" charset="0"/>
                <a:cs typeface="Arial" charset="0"/>
              </a:defRPr>
            </a:lvl2pPr>
            <a:lvl3pPr marL="1143000" indent="-228600" eaLnBrk="0" hangingPunct="0">
              <a:defRPr>
                <a:solidFill>
                  <a:schemeClr val="tx1"/>
                </a:solidFill>
                <a:latin typeface="Times New Roman" pitchFamily="18" charset="0"/>
                <a:cs typeface="Arial" charset="0"/>
              </a:defRPr>
            </a:lvl3pPr>
            <a:lvl4pPr marL="1600200" indent="-228600" eaLnBrk="0" hangingPunct="0">
              <a:defRPr>
                <a:solidFill>
                  <a:schemeClr val="tx1"/>
                </a:solidFill>
                <a:latin typeface="Times New Roman" pitchFamily="18" charset="0"/>
                <a:cs typeface="Arial" charset="0"/>
              </a:defRPr>
            </a:lvl4pPr>
            <a:lvl5pPr marL="2057400" indent="-228600" eaLnBrk="0" hangingPunct="0">
              <a:defRPr>
                <a:solidFill>
                  <a:schemeClr val="tx1"/>
                </a:solidFill>
                <a:latin typeface="Times New Roman" pitchFamily="18" charset="0"/>
                <a:cs typeface="Arial" charset="0"/>
              </a:defRPr>
            </a:lvl5pPr>
            <a:lvl6pPr marL="2514600" indent="-228600" eaLnBrk="0" fontAlgn="base" hangingPunct="0">
              <a:spcBef>
                <a:spcPct val="0"/>
              </a:spcBef>
              <a:spcAft>
                <a:spcPct val="0"/>
              </a:spcAft>
              <a:defRPr>
                <a:solidFill>
                  <a:schemeClr val="tx1"/>
                </a:solidFill>
                <a:latin typeface="Times New Roman" pitchFamily="18" charset="0"/>
                <a:cs typeface="Arial" charset="0"/>
              </a:defRPr>
            </a:lvl6pPr>
            <a:lvl7pPr marL="2971800" indent="-228600" eaLnBrk="0" fontAlgn="base" hangingPunct="0">
              <a:spcBef>
                <a:spcPct val="0"/>
              </a:spcBef>
              <a:spcAft>
                <a:spcPct val="0"/>
              </a:spcAft>
              <a:defRPr>
                <a:solidFill>
                  <a:schemeClr val="tx1"/>
                </a:solidFill>
                <a:latin typeface="Times New Roman" pitchFamily="18" charset="0"/>
                <a:cs typeface="Arial" charset="0"/>
              </a:defRPr>
            </a:lvl7pPr>
            <a:lvl8pPr marL="3429000" indent="-228600" eaLnBrk="0" fontAlgn="base" hangingPunct="0">
              <a:spcBef>
                <a:spcPct val="0"/>
              </a:spcBef>
              <a:spcAft>
                <a:spcPct val="0"/>
              </a:spcAft>
              <a:defRPr>
                <a:solidFill>
                  <a:schemeClr val="tx1"/>
                </a:solidFill>
                <a:latin typeface="Times New Roman" pitchFamily="18" charset="0"/>
                <a:cs typeface="Arial" charset="0"/>
              </a:defRPr>
            </a:lvl8pPr>
            <a:lvl9pPr marL="3886200" indent="-228600" eaLnBrk="0" fontAlgn="base" hangingPunct="0">
              <a:spcBef>
                <a:spcPct val="0"/>
              </a:spcBef>
              <a:spcAft>
                <a:spcPct val="0"/>
              </a:spcAft>
              <a:defRPr>
                <a:solidFill>
                  <a:schemeClr val="tx1"/>
                </a:solidFill>
                <a:latin typeface="Times New Roman" pitchFamily="18" charset="0"/>
                <a:cs typeface="Arial" charset="0"/>
              </a:defRPr>
            </a:lvl9pPr>
          </a:lstStyle>
          <a:p>
            <a:pPr eaLnBrk="1" fontAlgn="base" hangingPunct="1">
              <a:spcBef>
                <a:spcPct val="0"/>
              </a:spcBef>
              <a:spcAft>
                <a:spcPct val="0"/>
              </a:spcAft>
            </a:pPr>
            <a:r>
              <a:rPr lang="en-US" sz="2800" dirty="0"/>
              <a:t>- 1960 “</a:t>
            </a:r>
            <a:r>
              <a:rPr lang="en-US" sz="2800" dirty="0" err="1"/>
              <a:t>năm</a:t>
            </a:r>
            <a:r>
              <a:rPr lang="en-US" sz="2800" dirty="0"/>
              <a:t> </a:t>
            </a:r>
            <a:r>
              <a:rPr lang="en-US" sz="2800" dirty="0" err="1"/>
              <a:t>châu</a:t>
            </a:r>
            <a:r>
              <a:rPr lang="en-US" sz="2800" dirty="0"/>
              <a:t> Phi” 17 </a:t>
            </a:r>
            <a:r>
              <a:rPr lang="en-US" sz="2800" dirty="0" err="1"/>
              <a:t>nước</a:t>
            </a:r>
            <a:r>
              <a:rPr lang="en-US" sz="2800" dirty="0"/>
              <a:t> </a:t>
            </a:r>
            <a:r>
              <a:rPr lang="en-US" sz="2800" dirty="0" err="1"/>
              <a:t>châu</a:t>
            </a:r>
            <a:r>
              <a:rPr lang="en-US" sz="2800" dirty="0"/>
              <a:t> Phi </a:t>
            </a:r>
            <a:r>
              <a:rPr lang="en-US" sz="2800" dirty="0" err="1"/>
              <a:t>giành</a:t>
            </a:r>
            <a:r>
              <a:rPr lang="en-US" sz="2800" dirty="0"/>
              <a:t> </a:t>
            </a:r>
            <a:r>
              <a:rPr lang="en-US" sz="2800" dirty="0" err="1"/>
              <a:t>độc</a:t>
            </a:r>
            <a:r>
              <a:rPr lang="en-US" sz="2800" dirty="0"/>
              <a:t> </a:t>
            </a:r>
            <a:r>
              <a:rPr lang="en-US" sz="2800" dirty="0" err="1"/>
              <a:t>lập</a:t>
            </a:r>
            <a:r>
              <a:rPr lang="en-US" sz="2800" dirty="0"/>
              <a:t>.</a:t>
            </a:r>
          </a:p>
        </p:txBody>
      </p:sp>
      <p:sp>
        <p:nvSpPr>
          <p:cNvPr id="328" name="TextBox 327">
            <a:hlinkClick r:id="rId2" action="ppaction://hlinksldjump"/>
            <a:extLst>
              <a:ext uri="{FF2B5EF4-FFF2-40B4-BE49-F238E27FC236}">
                <a16:creationId xmlns:a16="http://schemas.microsoft.com/office/drawing/2014/main" id="{3AC5D758-F38D-724C-B6F5-05FA4971BA85}"/>
              </a:ext>
            </a:extLst>
          </p:cNvPr>
          <p:cNvSpPr txBox="1"/>
          <p:nvPr/>
        </p:nvSpPr>
        <p:spPr>
          <a:xfrm>
            <a:off x="0" y="4021633"/>
            <a:ext cx="7747000" cy="1384995"/>
          </a:xfrm>
          <a:prstGeom prst="rect">
            <a:avLst/>
          </a:prstGeom>
          <a:noFill/>
        </p:spPr>
        <p:txBody>
          <a:bodyPr wrap="square" rtlCol="0">
            <a:spAutoFit/>
          </a:bodyPr>
          <a:lstStyle/>
          <a:p>
            <a:pPr marL="342900" indent="-342900">
              <a:buFontTx/>
              <a:buChar char="-"/>
            </a:pPr>
            <a:r>
              <a:rPr lang="vi-VN" sz="2800" dirty="0">
                <a:latin typeface="Times New Roman" panose="02020603050405020304" pitchFamily="18" charset="0"/>
                <a:cs typeface="Times New Roman" panose="02020603050405020304" pitchFamily="18" charset="0"/>
              </a:rPr>
              <a:t>Công cuộc xây dựng đất nước thu  nhiều thành tích nhưng vẫn  đói nghèo, lạc hậu, xung đột, nội chiến, nợ nần, bệnh tật</a:t>
            </a:r>
            <a:r>
              <a:rPr lang="en-US" sz="28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401314383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14:presetBounceEnd="50000">
                                      <p:stCondLst>
                                        <p:cond delay="0"/>
                                      </p:stCondLst>
                                      <p:childTnLst>
                                        <p:set>
                                          <p:cBhvr>
                                            <p:cTn id="6" dur="1" fill="hold">
                                              <p:stCondLst>
                                                <p:cond delay="0"/>
                                              </p:stCondLst>
                                            </p:cTn>
                                            <p:tgtEl>
                                              <p:spTgt spid="325"/>
                                            </p:tgtEl>
                                            <p:attrNameLst>
                                              <p:attrName>style.visibility</p:attrName>
                                            </p:attrNameLst>
                                          </p:cBhvr>
                                          <p:to>
                                            <p:strVal val="visible"/>
                                          </p:to>
                                        </p:set>
                                        <p:anim calcmode="lin" valueType="num" p14:bounceEnd="50000">
                                          <p:cBhvr additive="base">
                                            <p:cTn id="7" dur="500" fill="hold"/>
                                            <p:tgtEl>
                                              <p:spTgt spid="32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25"/>
                                            </p:tgtEl>
                                            <p:attrNameLst>
                                              <p:attrName>ppt_y</p:attrName>
                                            </p:attrNameLst>
                                          </p:cBhvr>
                                          <p:tavLst>
                                            <p:tav tm="0">
                                              <p:val>
                                                <p:strVal val="0-#ppt_h/2"/>
                                              </p:val>
                                            </p:tav>
                                            <p:tav tm="100000">
                                              <p:val>
                                                <p:strVal val="#ppt_y"/>
                                              </p:val>
                                            </p:tav>
                                          </p:tavLst>
                                        </p:anim>
                                      </p:childTnLst>
                                    </p:cTn>
                                  </p:par>
                                  <p:par>
                                    <p:cTn id="9" presetID="2" presetClass="entr" presetSubtype="1" accel="50000" fill="hold" nodeType="withEffect" p14:presetBounceEnd="50000">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14:bounceEnd="50000">
                                          <p:cBhvr additive="base">
                                            <p:cTn id="11" dur="50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4"/>
                                            </p:tgtEl>
                                            <p:attrNameLst>
                                              <p:attrName>ppt_y</p:attrName>
                                            </p:attrNameLst>
                                          </p:cBhvr>
                                          <p:tavLst>
                                            <p:tav tm="0">
                                              <p:val>
                                                <p:strVal val="0-#ppt_h/2"/>
                                              </p:val>
                                            </p:tav>
                                            <p:tav tm="100000">
                                              <p:val>
                                                <p:strVal val="#ppt_y"/>
                                              </p:val>
                                            </p:tav>
                                          </p:tavLst>
                                        </p:anim>
                                      </p:childTnLst>
                                    </p:cTn>
                                  </p:par>
                                  <p:par>
                                    <p:cTn id="13" presetID="2" presetClass="entr" presetSubtype="2" accel="50000" fill="hold" grpId="0" nodeType="withEffect" p14:presetBounceEnd="50000">
                                      <p:stCondLst>
                                        <p:cond delay="0"/>
                                      </p:stCondLst>
                                      <p:childTnLst>
                                        <p:set>
                                          <p:cBhvr>
                                            <p:cTn id="14" dur="1" fill="hold">
                                              <p:stCondLst>
                                                <p:cond delay="0"/>
                                              </p:stCondLst>
                                            </p:cTn>
                                            <p:tgtEl>
                                              <p:spTgt spid="326"/>
                                            </p:tgtEl>
                                            <p:attrNameLst>
                                              <p:attrName>style.visibility</p:attrName>
                                            </p:attrNameLst>
                                          </p:cBhvr>
                                          <p:to>
                                            <p:strVal val="visible"/>
                                          </p:to>
                                        </p:set>
                                        <p:anim calcmode="lin" valueType="num" p14:bounceEnd="50000">
                                          <p:cBhvr additive="base">
                                            <p:cTn id="15" dur="500" fill="hold"/>
                                            <p:tgtEl>
                                              <p:spTgt spid="326"/>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326"/>
                                            </p:tgtEl>
                                            <p:attrNameLst>
                                              <p:attrName>ppt_y</p:attrName>
                                            </p:attrNameLst>
                                          </p:cBhvr>
                                          <p:tavLst>
                                            <p:tav tm="0">
                                              <p:val>
                                                <p:strVal val="#ppt_y"/>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327">
                                                <p:txEl>
                                                  <p:pRg st="0" end="0"/>
                                                </p:txEl>
                                              </p:spTgt>
                                            </p:tgtEl>
                                            <p:attrNameLst>
                                              <p:attrName>style.visibility</p:attrName>
                                            </p:attrNameLst>
                                          </p:cBhvr>
                                          <p:to>
                                            <p:strVal val="visible"/>
                                          </p:to>
                                        </p:set>
                                        <p:anim calcmode="lin" valueType="num" p14:bounceEnd="50000">
                                          <p:cBhvr additive="base">
                                            <p:cTn id="19" dur="500" fill="hold"/>
                                            <p:tgtEl>
                                              <p:spTgt spid="327">
                                                <p:txEl>
                                                  <p:pRg st="0" end="0"/>
                                                </p:txEl>
                                              </p:spTgt>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2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28"/>
                                            </p:tgtEl>
                                            <p:attrNameLst>
                                              <p:attrName>style.visibility</p:attrName>
                                            </p:attrNameLst>
                                          </p:cBhvr>
                                          <p:to>
                                            <p:strVal val="visible"/>
                                          </p:to>
                                        </p:set>
                                        <p:animEffect transition="in" filter="barn(inVertical)">
                                          <p:cBhvr>
                                            <p:cTn id="25"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p:bldP spid="326" grpId="0"/>
          <p:bldP spid="3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stCondLst>
                                        <p:cond delay="0"/>
                                      </p:stCondLst>
                                      <p:childTnLst>
                                        <p:set>
                                          <p:cBhvr>
                                            <p:cTn id="6" dur="1" fill="hold">
                                              <p:stCondLst>
                                                <p:cond delay="0"/>
                                              </p:stCondLst>
                                            </p:cTn>
                                            <p:tgtEl>
                                              <p:spTgt spid="325"/>
                                            </p:tgtEl>
                                            <p:attrNameLst>
                                              <p:attrName>style.visibility</p:attrName>
                                            </p:attrNameLst>
                                          </p:cBhvr>
                                          <p:to>
                                            <p:strVal val="visible"/>
                                          </p:to>
                                        </p:set>
                                        <p:anim calcmode="lin" valueType="num">
                                          <p:cBhvr additive="base">
                                            <p:cTn id="7" dur="500" fill="hold"/>
                                            <p:tgtEl>
                                              <p:spTgt spid="325"/>
                                            </p:tgtEl>
                                            <p:attrNameLst>
                                              <p:attrName>ppt_x</p:attrName>
                                            </p:attrNameLst>
                                          </p:cBhvr>
                                          <p:tavLst>
                                            <p:tav tm="0">
                                              <p:val>
                                                <p:strVal val="#ppt_x"/>
                                              </p:val>
                                            </p:tav>
                                            <p:tav tm="100000">
                                              <p:val>
                                                <p:strVal val="#ppt_x"/>
                                              </p:val>
                                            </p:tav>
                                          </p:tavLst>
                                        </p:anim>
                                        <p:anim calcmode="lin" valueType="num">
                                          <p:cBhvr additive="base">
                                            <p:cTn id="8" dur="500" fill="hold"/>
                                            <p:tgtEl>
                                              <p:spTgt spid="325"/>
                                            </p:tgtEl>
                                            <p:attrNameLst>
                                              <p:attrName>ppt_y</p:attrName>
                                            </p:attrNameLst>
                                          </p:cBhvr>
                                          <p:tavLst>
                                            <p:tav tm="0">
                                              <p:val>
                                                <p:strVal val="0-#ppt_h/2"/>
                                              </p:val>
                                            </p:tav>
                                            <p:tav tm="100000">
                                              <p:val>
                                                <p:strVal val="#ppt_y"/>
                                              </p:val>
                                            </p:tav>
                                          </p:tavLst>
                                        </p:anim>
                                      </p:childTnLst>
                                    </p:cTn>
                                  </p:par>
                                  <p:par>
                                    <p:cTn id="9" presetID="2" presetClass="entr" presetSubtype="1" accel="50000"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ppt_x"/>
                                              </p:val>
                                            </p:tav>
                                            <p:tav tm="100000">
                                              <p:val>
                                                <p:strVal val="#ppt_x"/>
                                              </p:val>
                                            </p:tav>
                                          </p:tavLst>
                                        </p:anim>
                                        <p:anim calcmode="lin" valueType="num">
                                          <p:cBhvr additive="base">
                                            <p:cTn id="12" dur="500" fill="hold"/>
                                            <p:tgtEl>
                                              <p:spTgt spid="44"/>
                                            </p:tgtEl>
                                            <p:attrNameLst>
                                              <p:attrName>ppt_y</p:attrName>
                                            </p:attrNameLst>
                                          </p:cBhvr>
                                          <p:tavLst>
                                            <p:tav tm="0">
                                              <p:val>
                                                <p:strVal val="0-#ppt_h/2"/>
                                              </p:val>
                                            </p:tav>
                                            <p:tav tm="100000">
                                              <p:val>
                                                <p:strVal val="#ppt_y"/>
                                              </p:val>
                                            </p:tav>
                                          </p:tavLst>
                                        </p:anim>
                                      </p:childTnLst>
                                    </p:cTn>
                                  </p:par>
                                  <p:par>
                                    <p:cTn id="13" presetID="2" presetClass="entr" presetSubtype="2" accel="50000" fill="hold" grpId="0" nodeType="withEffect">
                                      <p:stCondLst>
                                        <p:cond delay="0"/>
                                      </p:stCondLst>
                                      <p:childTnLst>
                                        <p:set>
                                          <p:cBhvr>
                                            <p:cTn id="14" dur="1" fill="hold">
                                              <p:stCondLst>
                                                <p:cond delay="0"/>
                                              </p:stCondLst>
                                            </p:cTn>
                                            <p:tgtEl>
                                              <p:spTgt spid="326"/>
                                            </p:tgtEl>
                                            <p:attrNameLst>
                                              <p:attrName>style.visibility</p:attrName>
                                            </p:attrNameLst>
                                          </p:cBhvr>
                                          <p:to>
                                            <p:strVal val="visible"/>
                                          </p:to>
                                        </p:set>
                                        <p:anim calcmode="lin" valueType="num">
                                          <p:cBhvr additive="base">
                                            <p:cTn id="15" dur="500" fill="hold"/>
                                            <p:tgtEl>
                                              <p:spTgt spid="326"/>
                                            </p:tgtEl>
                                            <p:attrNameLst>
                                              <p:attrName>ppt_x</p:attrName>
                                            </p:attrNameLst>
                                          </p:cBhvr>
                                          <p:tavLst>
                                            <p:tav tm="0">
                                              <p:val>
                                                <p:strVal val="1+#ppt_w/2"/>
                                              </p:val>
                                            </p:tav>
                                            <p:tav tm="100000">
                                              <p:val>
                                                <p:strVal val="#ppt_x"/>
                                              </p:val>
                                            </p:tav>
                                          </p:tavLst>
                                        </p:anim>
                                        <p:anim calcmode="lin" valueType="num">
                                          <p:cBhvr additive="base">
                                            <p:cTn id="16" dur="500" fill="hold"/>
                                            <p:tgtEl>
                                              <p:spTgt spid="326"/>
                                            </p:tgtEl>
                                            <p:attrNameLst>
                                              <p:attrName>ppt_y</p:attrName>
                                            </p:attrNameLst>
                                          </p:cBhvr>
                                          <p:tavLst>
                                            <p:tav tm="0">
                                              <p:val>
                                                <p:strVal val="#ppt_y"/>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27">
                                                <p:txEl>
                                                  <p:pRg st="0" end="0"/>
                                                </p:txEl>
                                              </p:spTgt>
                                            </p:tgtEl>
                                            <p:attrNameLst>
                                              <p:attrName>style.visibility</p:attrName>
                                            </p:attrNameLst>
                                          </p:cBhvr>
                                          <p:to>
                                            <p:strVal val="visible"/>
                                          </p:to>
                                        </p:set>
                                        <p:anim calcmode="lin" valueType="num">
                                          <p:cBhvr additive="base">
                                            <p:cTn id="19" dur="500" fill="hold"/>
                                            <p:tgtEl>
                                              <p:spTgt spid="32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328"/>
                                            </p:tgtEl>
                                            <p:attrNameLst>
                                              <p:attrName>style.visibility</p:attrName>
                                            </p:attrNameLst>
                                          </p:cBhvr>
                                          <p:to>
                                            <p:strVal val="visible"/>
                                          </p:to>
                                        </p:set>
                                        <p:animEffect transition="in" filter="barn(inVertical)">
                                          <p:cBhvr>
                                            <p:cTn id="25" dur="500"/>
                                            <p:tgtEl>
                                              <p:spTgt spid="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 grpId="0"/>
          <p:bldP spid="326" grpId="0"/>
          <p:bldP spid="328"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8" name="Google Shape;318;p27"/>
          <p:cNvSpPr txBox="1">
            <a:spLocks noGrp="1"/>
          </p:cNvSpPr>
          <p:nvPr>
            <p:ph type="sldNum" idx="12"/>
          </p:nvPr>
        </p:nvSpPr>
        <p:spPr>
          <a:xfrm>
            <a:off x="5782800" y="6335500"/>
            <a:ext cx="626400" cy="522000"/>
          </a:xfrm>
          <a:prstGeom prst="rect">
            <a:avLst/>
          </a:prstGeom>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fld id="{00000000-1234-1234-1234-123412341234}" type="slidenum">
              <a:rPr kumimoji="0" lang="en" sz="1600" b="0" i="0" u="none" strike="noStrike" kern="0" cap="none" spc="0" normalizeH="0" baseline="0" noProof="0">
                <a:ln>
                  <a:noFill/>
                </a:ln>
                <a:solidFill>
                  <a:srgbClr val="A1BECC"/>
                </a:solidFill>
                <a:effectLst/>
                <a:uLnTx/>
                <a:uFillTx/>
                <a:latin typeface="Nixie One"/>
                <a:sym typeface="Nixie One"/>
              </a:rPr>
              <a:pPr marL="0" marR="0" lvl="0" indent="0" algn="ctr" defTabSz="1219170" rtl="0" eaLnBrk="1" fontAlgn="auto" latinLnBrk="0" hangingPunct="1">
                <a:lnSpc>
                  <a:spcPct val="100000"/>
                </a:lnSpc>
                <a:spcBef>
                  <a:spcPts val="0"/>
                </a:spcBef>
                <a:spcAft>
                  <a:spcPts val="0"/>
                </a:spcAft>
                <a:buClr>
                  <a:srgbClr val="000000"/>
                </a:buClr>
                <a:buSzTx/>
                <a:buFontTx/>
                <a:buNone/>
                <a:tabLst/>
                <a:defRPr/>
              </a:pPr>
              <a:t>19</a:t>
            </a:fld>
            <a:endParaRPr kumimoji="0" sz="1600" b="0" i="0" u="none" strike="noStrike" kern="0" cap="none" spc="0" normalizeH="0" baseline="0" noProof="0">
              <a:ln>
                <a:noFill/>
              </a:ln>
              <a:solidFill>
                <a:srgbClr val="A1BECC"/>
              </a:solidFill>
              <a:effectLst/>
              <a:uLnTx/>
              <a:uFillTx/>
              <a:latin typeface="Nixie One"/>
              <a:sym typeface="Nixie One"/>
            </a:endParaRPr>
          </a:p>
        </p:txBody>
      </p:sp>
      <p:sp>
        <p:nvSpPr>
          <p:cNvPr id="2" name="Rectangle 1">
            <a:extLst>
              <a:ext uri="{FF2B5EF4-FFF2-40B4-BE49-F238E27FC236}">
                <a16:creationId xmlns:a16="http://schemas.microsoft.com/office/drawing/2014/main" id="{A1CBF8A9-869D-5144-B761-7BBA4D1128B0}"/>
              </a:ext>
            </a:extLst>
          </p:cNvPr>
          <p:cNvSpPr/>
          <p:nvPr/>
        </p:nvSpPr>
        <p:spPr>
          <a:xfrm>
            <a:off x="558800" y="3429000"/>
            <a:ext cx="11099800"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6" name="Rectangle 5">
            <a:extLst>
              <a:ext uri="{FF2B5EF4-FFF2-40B4-BE49-F238E27FC236}">
                <a16:creationId xmlns:a16="http://schemas.microsoft.com/office/drawing/2014/main" id="{78C81FB3-D3C0-2B4B-B860-6EF641C7C49E}"/>
              </a:ext>
            </a:extLst>
          </p:cNvPr>
          <p:cNvSpPr/>
          <p:nvPr/>
        </p:nvSpPr>
        <p:spPr>
          <a:xfrm>
            <a:off x="1358900" y="568219"/>
            <a:ext cx="9474199" cy="2722156"/>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dirty="0">
                <a:solidFill>
                  <a:srgbClr val="000099"/>
                </a:solidFill>
                <a:latin typeface="Times New Roman" pitchFamily="18" charset="0"/>
                <a:cs typeface="Times New Roman" pitchFamily="18" charset="0"/>
              </a:rPr>
              <a:t>“</a:t>
            </a:r>
            <a:r>
              <a:rPr lang="en-US" sz="3200" dirty="0" err="1">
                <a:solidFill>
                  <a:srgbClr val="000099"/>
                </a:solidFill>
                <a:latin typeface="Times New Roman" pitchFamily="18" charset="0"/>
                <a:cs typeface="Times New Roman" pitchFamily="18" charset="0"/>
              </a:rPr>
              <a:t>Liên</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hợp</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quốc</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xếp</a:t>
            </a:r>
            <a:r>
              <a:rPr lang="en-US" sz="3200" dirty="0">
                <a:solidFill>
                  <a:srgbClr val="000099"/>
                </a:solidFill>
                <a:latin typeface="Times New Roman" pitchFamily="18" charset="0"/>
                <a:cs typeface="Times New Roman" pitchFamily="18" charset="0"/>
              </a:rPr>
              <a:t> 32 </a:t>
            </a:r>
            <a:r>
              <a:rPr lang="en-US" sz="3200" dirty="0" err="1">
                <a:solidFill>
                  <a:srgbClr val="000099"/>
                </a:solidFill>
                <a:latin typeface="Times New Roman" pitchFamily="18" charset="0"/>
                <a:cs typeface="Times New Roman" pitchFamily="18" charset="0"/>
              </a:rPr>
              <a:t>trong</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tổng</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số</a:t>
            </a:r>
            <a:r>
              <a:rPr lang="en-US" sz="3200" dirty="0">
                <a:solidFill>
                  <a:srgbClr val="000099"/>
                </a:solidFill>
                <a:latin typeface="Times New Roman" pitchFamily="18" charset="0"/>
                <a:cs typeface="Times New Roman" pitchFamily="18" charset="0"/>
              </a:rPr>
              <a:t> 57 </a:t>
            </a:r>
            <a:r>
              <a:rPr lang="en-US" sz="3200" dirty="0" err="1">
                <a:solidFill>
                  <a:srgbClr val="000099"/>
                </a:solidFill>
                <a:latin typeface="Times New Roman" pitchFamily="18" charset="0"/>
                <a:cs typeface="Times New Roman" pitchFamily="18" charset="0"/>
              </a:rPr>
              <a:t>quốc</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gia</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châu</a:t>
            </a:r>
            <a:r>
              <a:rPr lang="en-US" sz="3200" dirty="0">
                <a:solidFill>
                  <a:srgbClr val="000099"/>
                </a:solidFill>
                <a:latin typeface="Times New Roman" pitchFamily="18" charset="0"/>
                <a:cs typeface="Times New Roman" pitchFamily="18" charset="0"/>
              </a:rPr>
              <a:t> Phi </a:t>
            </a:r>
            <a:r>
              <a:rPr lang="en-US" sz="3200" dirty="0" err="1">
                <a:solidFill>
                  <a:srgbClr val="000099"/>
                </a:solidFill>
                <a:latin typeface="Times New Roman" pitchFamily="18" charset="0"/>
                <a:cs typeface="Times New Roman" pitchFamily="18" charset="0"/>
              </a:rPr>
              <a:t>vào</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nhóm</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những</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nước</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nghèo</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nhất</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thế</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giới</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Nợ</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châu</a:t>
            </a:r>
            <a:r>
              <a:rPr lang="en-US" sz="3200" dirty="0">
                <a:solidFill>
                  <a:srgbClr val="000099"/>
                </a:solidFill>
                <a:latin typeface="Times New Roman" pitchFamily="18" charset="0"/>
                <a:cs typeface="Times New Roman" pitchFamily="18" charset="0"/>
              </a:rPr>
              <a:t> Phi </a:t>
            </a:r>
            <a:r>
              <a:rPr lang="en-US" sz="3200" dirty="0" err="1">
                <a:solidFill>
                  <a:srgbClr val="000099"/>
                </a:solidFill>
                <a:latin typeface="Times New Roman" pitchFamily="18" charset="0"/>
                <a:cs typeface="Times New Roman" pitchFamily="18" charset="0"/>
              </a:rPr>
              <a:t>lên</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đến</a:t>
            </a:r>
            <a:r>
              <a:rPr lang="en-US" sz="3200" dirty="0">
                <a:solidFill>
                  <a:srgbClr val="000099"/>
                </a:solidFill>
                <a:latin typeface="Times New Roman" pitchFamily="18" charset="0"/>
                <a:cs typeface="Times New Roman" pitchFamily="18" charset="0"/>
              </a:rPr>
              <a:t> 300 </a:t>
            </a:r>
            <a:r>
              <a:rPr lang="en-US" sz="3200" dirty="0" err="1">
                <a:solidFill>
                  <a:srgbClr val="000099"/>
                </a:solidFill>
                <a:latin typeface="Times New Roman" pitchFamily="18" charset="0"/>
                <a:cs typeface="Times New Roman" pitchFamily="18" charset="0"/>
              </a:rPr>
              <a:t>tỉ</a:t>
            </a:r>
            <a:r>
              <a:rPr lang="en-US" sz="3200" dirty="0">
                <a:solidFill>
                  <a:srgbClr val="000099"/>
                </a:solidFill>
                <a:latin typeface="Times New Roman" pitchFamily="18" charset="0"/>
                <a:cs typeface="Times New Roman" pitchFamily="18" charset="0"/>
              </a:rPr>
              <a:t> USD, </a:t>
            </a:r>
            <a:r>
              <a:rPr lang="en-US" sz="3200" dirty="0" err="1">
                <a:solidFill>
                  <a:srgbClr val="000099"/>
                </a:solidFill>
                <a:latin typeface="Times New Roman" pitchFamily="18" charset="0"/>
                <a:cs typeface="Times New Roman" pitchFamily="18" charset="0"/>
              </a:rPr>
              <a:t>số</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lãi</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hàng</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năm</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phải</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trả</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là</a:t>
            </a:r>
            <a:r>
              <a:rPr lang="en-US" sz="3200" dirty="0">
                <a:solidFill>
                  <a:srgbClr val="000099"/>
                </a:solidFill>
                <a:latin typeface="Times New Roman" pitchFamily="18" charset="0"/>
                <a:cs typeface="Times New Roman" pitchFamily="18" charset="0"/>
              </a:rPr>
              <a:t> 25 </a:t>
            </a:r>
            <a:r>
              <a:rPr lang="en-US" sz="3200" dirty="0" err="1">
                <a:solidFill>
                  <a:srgbClr val="000099"/>
                </a:solidFill>
                <a:latin typeface="Times New Roman" pitchFamily="18" charset="0"/>
                <a:cs typeface="Times New Roman" pitchFamily="18" charset="0"/>
              </a:rPr>
              <a:t>tỉ</a:t>
            </a:r>
            <a:r>
              <a:rPr lang="en-US" sz="3200" dirty="0">
                <a:solidFill>
                  <a:srgbClr val="000099"/>
                </a:solidFill>
                <a:latin typeface="Times New Roman" pitchFamily="18" charset="0"/>
                <a:cs typeface="Times New Roman" pitchFamily="18" charset="0"/>
              </a:rPr>
              <a:t> USD. </a:t>
            </a:r>
            <a:r>
              <a:rPr lang="en-US" sz="3200" dirty="0" err="1">
                <a:solidFill>
                  <a:srgbClr val="000099"/>
                </a:solidFill>
                <a:latin typeface="Times New Roman" pitchFamily="18" charset="0"/>
                <a:cs typeface="Times New Roman" pitchFamily="18" charset="0"/>
              </a:rPr>
              <a:t>Hiện</a:t>
            </a:r>
            <a:r>
              <a:rPr lang="en-US" sz="3200" dirty="0">
                <a:solidFill>
                  <a:srgbClr val="000099"/>
                </a:solidFill>
                <a:latin typeface="Times New Roman" pitchFamily="18" charset="0"/>
                <a:cs typeface="Times New Roman" pitchFamily="18" charset="0"/>
              </a:rPr>
              <a:t> nay, 2/3 </a:t>
            </a:r>
            <a:r>
              <a:rPr lang="en-US" sz="3200" dirty="0" err="1">
                <a:solidFill>
                  <a:srgbClr val="000099"/>
                </a:solidFill>
                <a:latin typeface="Times New Roman" pitchFamily="18" charset="0"/>
                <a:cs typeface="Times New Roman" pitchFamily="18" charset="0"/>
              </a:rPr>
              <a:t>dân</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số</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châu</a:t>
            </a:r>
            <a:r>
              <a:rPr lang="en-US" sz="3200" dirty="0">
                <a:solidFill>
                  <a:srgbClr val="000099"/>
                </a:solidFill>
                <a:latin typeface="Times New Roman" pitchFamily="18" charset="0"/>
                <a:cs typeface="Times New Roman" pitchFamily="18" charset="0"/>
              </a:rPr>
              <a:t> Phi </a:t>
            </a:r>
            <a:r>
              <a:rPr lang="en-US" sz="3200" dirty="0" err="1">
                <a:solidFill>
                  <a:srgbClr val="000099"/>
                </a:solidFill>
                <a:latin typeface="Times New Roman" pitchFamily="18" charset="0"/>
                <a:cs typeface="Times New Roman" pitchFamily="18" charset="0"/>
              </a:rPr>
              <a:t>không</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đủ</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ăn</a:t>
            </a:r>
            <a:r>
              <a:rPr lang="en-US" sz="3200" dirty="0">
                <a:solidFill>
                  <a:srgbClr val="000099"/>
                </a:solidFill>
                <a:latin typeface="Times New Roman" pitchFamily="18" charset="0"/>
                <a:cs typeface="Times New Roman" pitchFamily="18" charset="0"/>
              </a:rPr>
              <a:t>, ¼ </a:t>
            </a:r>
            <a:r>
              <a:rPr lang="en-US" sz="3200" dirty="0" err="1">
                <a:solidFill>
                  <a:srgbClr val="000099"/>
                </a:solidFill>
                <a:latin typeface="Times New Roman" pitchFamily="18" charset="0"/>
                <a:cs typeface="Times New Roman" pitchFamily="18" charset="0"/>
              </a:rPr>
              <a:t>dân</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số</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đói</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ăn</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kinh</a:t>
            </a:r>
            <a:r>
              <a:rPr lang="en-US" sz="3200" dirty="0">
                <a:solidFill>
                  <a:srgbClr val="000099"/>
                </a:solidFill>
                <a:latin typeface="Times New Roman" pitchFamily="18" charset="0"/>
                <a:cs typeface="Times New Roman" pitchFamily="18" charset="0"/>
              </a:rPr>
              <a:t> </a:t>
            </a:r>
            <a:r>
              <a:rPr lang="en-US" sz="3200" dirty="0" err="1">
                <a:solidFill>
                  <a:srgbClr val="000099"/>
                </a:solidFill>
                <a:latin typeface="Times New Roman" pitchFamily="18" charset="0"/>
                <a:cs typeface="Times New Roman" pitchFamily="18" charset="0"/>
              </a:rPr>
              <a:t>niên</a:t>
            </a:r>
            <a:r>
              <a:rPr lang="en-US" sz="3200" dirty="0">
                <a:solidFill>
                  <a:srgbClr val="000099"/>
                </a:solidFill>
                <a:latin typeface="Times New Roman" pitchFamily="18" charset="0"/>
                <a:cs typeface="Times New Roman" pitchFamily="18" charset="0"/>
              </a:rPr>
              <a:t>”</a:t>
            </a:r>
          </a:p>
        </p:txBody>
      </p:sp>
      <p:sp>
        <p:nvSpPr>
          <p:cNvPr id="7" name="Rectangle 6">
            <a:extLst>
              <a:ext uri="{FF2B5EF4-FFF2-40B4-BE49-F238E27FC236}">
                <a16:creationId xmlns:a16="http://schemas.microsoft.com/office/drawing/2014/main" id="{33B39F53-382C-5749-BFFD-1327535C503E}"/>
              </a:ext>
            </a:extLst>
          </p:cNvPr>
          <p:cNvSpPr/>
          <p:nvPr/>
        </p:nvSpPr>
        <p:spPr>
          <a:xfrm>
            <a:off x="1515599" y="3613344"/>
            <a:ext cx="9317499" cy="2743200"/>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600" dirty="0">
                <a:solidFill>
                  <a:srgbClr val="FF0000"/>
                </a:solidFill>
                <a:latin typeface="Times New Roman" pitchFamily="18" charset="0"/>
                <a:cs typeface="Times New Roman" pitchFamily="18" charset="0"/>
              </a:rPr>
              <a:t>“</a:t>
            </a:r>
            <a:r>
              <a:rPr lang="en-US" sz="3600" dirty="0" err="1">
                <a:solidFill>
                  <a:srgbClr val="FF0000"/>
                </a:solidFill>
                <a:latin typeface="Times New Roman" pitchFamily="18" charset="0"/>
                <a:cs typeface="Times New Roman" pitchFamily="18" charset="0"/>
              </a:rPr>
              <a:t>Châu</a:t>
            </a:r>
            <a:r>
              <a:rPr lang="en-US" sz="3600" dirty="0">
                <a:solidFill>
                  <a:srgbClr val="FF0000"/>
                </a:solidFill>
                <a:latin typeface="Times New Roman" pitchFamily="18" charset="0"/>
                <a:cs typeface="Times New Roman" pitchFamily="18" charset="0"/>
              </a:rPr>
              <a:t> Phi </a:t>
            </a:r>
            <a:r>
              <a:rPr lang="en-US" sz="3600" dirty="0" err="1">
                <a:solidFill>
                  <a:srgbClr val="FF0000"/>
                </a:solidFill>
                <a:latin typeface="Times New Roman" pitchFamily="18" charset="0"/>
                <a:cs typeface="Times New Roman" pitchFamily="18" charset="0"/>
              </a:rPr>
              <a:t>có</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tỉ</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lệ</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gia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tăng</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dân</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số</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tự</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nhiên</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cao</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nhất</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thế</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giới</a:t>
            </a:r>
            <a:r>
              <a:rPr lang="en-US" sz="3600" dirty="0">
                <a:solidFill>
                  <a:srgbClr val="FF0000"/>
                </a:solidFill>
                <a:latin typeface="Times New Roman" pitchFamily="18" charset="0"/>
                <a:cs typeface="Times New Roman" pitchFamily="18" charset="0"/>
              </a:rPr>
              <a:t> Ru-an-</a:t>
            </a:r>
            <a:r>
              <a:rPr lang="en-US" sz="3600" dirty="0" err="1">
                <a:solidFill>
                  <a:srgbClr val="FF0000"/>
                </a:solidFill>
                <a:latin typeface="Times New Roman" pitchFamily="18" charset="0"/>
                <a:cs typeface="Times New Roman" pitchFamily="18" charset="0"/>
              </a:rPr>
              <a:t>đa</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là</a:t>
            </a:r>
            <a:r>
              <a:rPr lang="en-US" sz="3600" dirty="0">
                <a:solidFill>
                  <a:srgbClr val="FF0000"/>
                </a:solidFill>
                <a:latin typeface="Times New Roman" pitchFamily="18" charset="0"/>
                <a:cs typeface="Times New Roman" pitchFamily="18" charset="0"/>
              </a:rPr>
              <a:t> 5.2%, </a:t>
            </a:r>
            <a:r>
              <a:rPr lang="en-US" sz="3600" dirty="0" err="1">
                <a:solidFill>
                  <a:srgbClr val="FF0000"/>
                </a:solidFill>
                <a:latin typeface="Times New Roman" pitchFamily="18" charset="0"/>
                <a:cs typeface="Times New Roman" pitchFamily="18" charset="0"/>
              </a:rPr>
              <a:t>Ăng</a:t>
            </a:r>
            <a:r>
              <a:rPr lang="en-US" sz="3600" dirty="0">
                <a:solidFill>
                  <a:srgbClr val="FF0000"/>
                </a:solidFill>
                <a:latin typeface="Times New Roman" pitchFamily="18" charset="0"/>
                <a:cs typeface="Times New Roman" pitchFamily="18" charset="0"/>
              </a:rPr>
              <a:t>-</a:t>
            </a:r>
            <a:r>
              <a:rPr lang="en-US" sz="3600" dirty="0" err="1">
                <a:solidFill>
                  <a:srgbClr val="FF0000"/>
                </a:solidFill>
                <a:latin typeface="Times New Roman" pitchFamily="18" charset="0"/>
                <a:cs typeface="Times New Roman" pitchFamily="18" charset="0"/>
              </a:rPr>
              <a:t>gô</a:t>
            </a:r>
            <a:r>
              <a:rPr lang="en-US" sz="3600" dirty="0">
                <a:solidFill>
                  <a:srgbClr val="FF0000"/>
                </a:solidFill>
                <a:latin typeface="Times New Roman" pitchFamily="18" charset="0"/>
                <a:cs typeface="Times New Roman" pitchFamily="18" charset="0"/>
              </a:rPr>
              <a:t>-la, Ni-</a:t>
            </a:r>
            <a:r>
              <a:rPr lang="en-US" sz="3600" dirty="0" err="1">
                <a:solidFill>
                  <a:srgbClr val="FF0000"/>
                </a:solidFill>
                <a:latin typeface="Times New Roman" pitchFamily="18" charset="0"/>
                <a:cs typeface="Times New Roman" pitchFamily="18" charset="0"/>
              </a:rPr>
              <a:t>giê</a:t>
            </a:r>
            <a:r>
              <a:rPr lang="en-US" sz="3600" dirty="0">
                <a:solidFill>
                  <a:srgbClr val="FF0000"/>
                </a:solidFill>
                <a:latin typeface="Times New Roman" pitchFamily="18" charset="0"/>
                <a:cs typeface="Times New Roman" pitchFamily="18" charset="0"/>
              </a:rPr>
              <a:t>-</a:t>
            </a:r>
            <a:r>
              <a:rPr lang="en-US" sz="3600" dirty="0" err="1">
                <a:solidFill>
                  <a:srgbClr val="FF0000"/>
                </a:solidFill>
                <a:latin typeface="Times New Roman" pitchFamily="18" charset="0"/>
                <a:cs typeface="Times New Roman" pitchFamily="18" charset="0"/>
              </a:rPr>
              <a:t>ri</a:t>
            </a:r>
            <a:r>
              <a:rPr lang="en-US" sz="3600" dirty="0">
                <a:solidFill>
                  <a:srgbClr val="FF0000"/>
                </a:solidFill>
                <a:latin typeface="Times New Roman" pitchFamily="18" charset="0"/>
                <a:cs typeface="Times New Roman" pitchFamily="18" charset="0"/>
              </a:rPr>
              <a:t>-a, Ma-li </a:t>
            </a:r>
            <a:r>
              <a:rPr lang="en-US" sz="3600" dirty="0" err="1">
                <a:solidFill>
                  <a:srgbClr val="FF0000"/>
                </a:solidFill>
                <a:latin typeface="Times New Roman" pitchFamily="18" charset="0"/>
                <a:cs typeface="Times New Roman" pitchFamily="18" charset="0"/>
              </a:rPr>
              <a:t>là</a:t>
            </a:r>
            <a:r>
              <a:rPr lang="en-US" sz="3600" dirty="0">
                <a:solidFill>
                  <a:srgbClr val="FF0000"/>
                </a:solidFill>
                <a:latin typeface="Times New Roman" pitchFamily="18" charset="0"/>
                <a:cs typeface="Times New Roman" pitchFamily="18" charset="0"/>
              </a:rPr>
              <a:t> 5.1%. </a:t>
            </a:r>
            <a:r>
              <a:rPr lang="en-US" sz="3600" dirty="0" err="1">
                <a:solidFill>
                  <a:srgbClr val="FF0000"/>
                </a:solidFill>
                <a:latin typeface="Times New Roman" pitchFamily="18" charset="0"/>
                <a:cs typeface="Times New Roman" pitchFamily="18" charset="0"/>
              </a:rPr>
              <a:t>Trong</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khi</a:t>
            </a:r>
            <a:r>
              <a:rPr lang="en-US" sz="3600" dirty="0">
                <a:solidFill>
                  <a:srgbClr val="FF0000"/>
                </a:solidFill>
                <a:latin typeface="Times New Roman" pitchFamily="18" charset="0"/>
                <a:cs typeface="Times New Roman" pitchFamily="18" charset="0"/>
              </a:rPr>
              <a:t> </a:t>
            </a:r>
            <a:r>
              <a:rPr lang="en-US" sz="3600" dirty="0" err="1">
                <a:solidFill>
                  <a:srgbClr val="FF0000"/>
                </a:solidFill>
                <a:latin typeface="Times New Roman" pitchFamily="18" charset="0"/>
                <a:cs typeface="Times New Roman" pitchFamily="18" charset="0"/>
              </a:rPr>
              <a:t>Việt</a:t>
            </a:r>
            <a:r>
              <a:rPr lang="en-US" sz="3600" dirty="0">
                <a:solidFill>
                  <a:srgbClr val="FF0000"/>
                </a:solidFill>
                <a:latin typeface="Times New Roman" pitchFamily="18" charset="0"/>
                <a:cs typeface="Times New Roman" pitchFamily="18" charset="0"/>
              </a:rPr>
              <a:t> Nam </a:t>
            </a:r>
            <a:r>
              <a:rPr lang="en-US" sz="3600" dirty="0" err="1">
                <a:solidFill>
                  <a:srgbClr val="FF0000"/>
                </a:solidFill>
                <a:latin typeface="Times New Roman" pitchFamily="18" charset="0"/>
                <a:cs typeface="Times New Roman" pitchFamily="18" charset="0"/>
              </a:rPr>
              <a:t>là</a:t>
            </a:r>
            <a:r>
              <a:rPr lang="en-US" sz="3600" dirty="0">
                <a:solidFill>
                  <a:srgbClr val="FF0000"/>
                </a:solidFill>
                <a:latin typeface="Times New Roman" pitchFamily="18" charset="0"/>
                <a:cs typeface="Times New Roman" pitchFamily="18" charset="0"/>
              </a:rPr>
              <a:t> 1.1%, </a:t>
            </a:r>
            <a:r>
              <a:rPr lang="en-US" sz="3600" dirty="0" err="1">
                <a:solidFill>
                  <a:srgbClr val="FF0000"/>
                </a:solidFill>
                <a:latin typeface="Times New Roman" pitchFamily="18" charset="0"/>
                <a:cs typeface="Times New Roman" pitchFamily="18" charset="0"/>
              </a:rPr>
              <a:t>Thái</a:t>
            </a:r>
            <a:r>
              <a:rPr lang="en-US" sz="3600" dirty="0">
                <a:solidFill>
                  <a:srgbClr val="FF0000"/>
                </a:solidFill>
                <a:latin typeface="Times New Roman" pitchFamily="18" charset="0"/>
                <a:cs typeface="Times New Roman" pitchFamily="18" charset="0"/>
              </a:rPr>
              <a:t> Lan </a:t>
            </a:r>
            <a:r>
              <a:rPr lang="en-US" sz="3600" dirty="0" err="1">
                <a:solidFill>
                  <a:srgbClr val="FF0000"/>
                </a:solidFill>
                <a:latin typeface="Times New Roman" pitchFamily="18" charset="0"/>
                <a:cs typeface="Times New Roman" pitchFamily="18" charset="0"/>
              </a:rPr>
              <a:t>là</a:t>
            </a:r>
            <a:r>
              <a:rPr lang="en-US" sz="3600" dirty="0">
                <a:solidFill>
                  <a:srgbClr val="FF0000"/>
                </a:solidFill>
                <a:latin typeface="Times New Roman" pitchFamily="18" charset="0"/>
                <a:cs typeface="Times New Roman" pitchFamily="18" charset="0"/>
              </a:rPr>
              <a:t> 0.3%, </a:t>
            </a:r>
            <a:r>
              <a:rPr lang="en-US" sz="3600" dirty="0" err="1">
                <a:solidFill>
                  <a:srgbClr val="FF0000"/>
                </a:solidFill>
                <a:latin typeface="Times New Roman" pitchFamily="18" charset="0"/>
                <a:cs typeface="Times New Roman" pitchFamily="18" charset="0"/>
              </a:rPr>
              <a:t>Lào</a:t>
            </a:r>
            <a:r>
              <a:rPr lang="en-US" sz="3600" dirty="0">
                <a:solidFill>
                  <a:srgbClr val="FF0000"/>
                </a:solidFill>
                <a:latin typeface="Times New Roman" pitchFamily="18" charset="0"/>
                <a:cs typeface="Times New Roman" pitchFamily="18" charset="0"/>
              </a:rPr>
              <a:t> 1.4%”.</a:t>
            </a:r>
            <a:endParaRPr lang="en-US" sz="3600" i="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3116231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1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HÂU PHI-Giới thiệu về vị trí, tự nhiênChâu Phi-Một châu lục thú vị (em thu âm hơi chán) - Africa.mp4" descr="CHÂU PHI-Giới thiệu về vị trí, tự nhiênChâu Phi-Một châu lục thú vị (em thu âm hơi chán) - Africa.mp4">
            <a:hlinkClick r:id="" action="ppaction://media"/>
            <a:extLst>
              <a:ext uri="{FF2B5EF4-FFF2-40B4-BE49-F238E27FC236}">
                <a16:creationId xmlns:a16="http://schemas.microsoft.com/office/drawing/2014/main" id="{1186BF9D-3D9F-D744-8116-D851AA79EF5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555276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53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descr="thieu nuoc o chau ph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47510" cy="617220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5" descr="Hanhan o chau Ph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096000" y="-1"/>
            <a:ext cx="6047510" cy="6172199"/>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Box 5"/>
          <p:cNvSpPr txBox="1"/>
          <p:nvPr/>
        </p:nvSpPr>
        <p:spPr>
          <a:xfrm>
            <a:off x="2311834" y="6334780"/>
            <a:ext cx="7641358" cy="523220"/>
          </a:xfrm>
          <a:prstGeom prst="rect">
            <a:avLst/>
          </a:prstGeom>
          <a:noFill/>
        </p:spPr>
        <p:txBody>
          <a:bodyPr wrap="square" rtlCol="0">
            <a:spAutoFit/>
          </a:bodyPr>
          <a:lstStyle/>
          <a:p>
            <a:pPr algn="ctr"/>
            <a:r>
              <a:rPr lang="en-US" sz="2800" b="1" dirty="0">
                <a:solidFill>
                  <a:srgbClr val="FF0000"/>
                </a:solidFill>
                <a:latin typeface="Times New Roman" panose="02020603050405020304" pitchFamily="18" charset="0"/>
                <a:cs typeface="Times New Roman" panose="02020603050405020304" pitchFamily="18" charset="0"/>
              </a:rPr>
              <a:t>THIẾU NƯỚC UỐNG VÀ LƯƠNG THỰC</a:t>
            </a:r>
          </a:p>
        </p:txBody>
      </p:sp>
      <p:pic>
        <p:nvPicPr>
          <p:cNvPr id="6146" name="Picture 2" descr="Châu Á – Thái Bình Dương cần khẩn cấp giải quyết nạn đói - Báo Thừa Thiên  Huế Online">
            <a:extLst>
              <a:ext uri="{FF2B5EF4-FFF2-40B4-BE49-F238E27FC236}">
                <a16:creationId xmlns:a16="http://schemas.microsoft.com/office/drawing/2014/main" id="{47B26C84-AA87-5148-A9A3-615952F0B5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7710"/>
            <a:ext cx="6047510" cy="6144488"/>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20 triệu người ở châu Phi có nguy cơ đối mặt với nạn đói">
            <a:extLst>
              <a:ext uri="{FF2B5EF4-FFF2-40B4-BE49-F238E27FC236}">
                <a16:creationId xmlns:a16="http://schemas.microsoft.com/office/drawing/2014/main" id="{424DFF81-C1E0-E24A-A9E3-27778824C8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5999" y="0"/>
            <a:ext cx="6047509" cy="617219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3">
            <a:extLst>
              <a:ext uri="{FF2B5EF4-FFF2-40B4-BE49-F238E27FC236}">
                <a16:creationId xmlns:a16="http://schemas.microsoft.com/office/drawing/2014/main" id="{0249B975-3F51-2445-9A87-BD09E4EDEF0D}"/>
              </a:ext>
            </a:extLst>
          </p:cNvPr>
          <p:cNvSpPr txBox="1">
            <a:spLocks/>
          </p:cNvSpPr>
          <p:nvPr/>
        </p:nvSpPr>
        <p:spPr>
          <a:xfrm>
            <a:off x="1399310" y="5908532"/>
            <a:ext cx="9296400" cy="852487"/>
          </a:xfrm>
          <a:prstGeom prst="rect">
            <a:avLst/>
          </a:prstGeom>
          <a:solidFill>
            <a:schemeClr val="bg1"/>
          </a:solidFill>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pPr algn="ctr"/>
            <a:r>
              <a:rPr lang="en-US" sz="2800" b="1" u="sng" kern="0" dirty="0" err="1">
                <a:solidFill>
                  <a:srgbClr val="FF0000"/>
                </a:solidFill>
                <a:latin typeface="Times New Roman" panose="02020603050405020304" pitchFamily="18" charset="0"/>
                <a:cs typeface="Times New Roman" panose="02020603050405020304" pitchFamily="18" charset="0"/>
              </a:rPr>
              <a:t>Đói</a:t>
            </a:r>
            <a:r>
              <a:rPr lang="en-US" sz="2800" b="1" u="sng" kern="0" dirty="0">
                <a:solidFill>
                  <a:srgbClr val="FF0000"/>
                </a:solidFill>
                <a:latin typeface="Times New Roman" panose="02020603050405020304" pitchFamily="18" charset="0"/>
                <a:cs typeface="Times New Roman" panose="02020603050405020304" pitchFamily="18" charset="0"/>
              </a:rPr>
              <a:t> </a:t>
            </a:r>
            <a:r>
              <a:rPr lang="en-US" sz="2800" b="1" u="sng" kern="0" dirty="0" err="1">
                <a:solidFill>
                  <a:srgbClr val="FF0000"/>
                </a:solidFill>
                <a:latin typeface="Times New Roman" panose="02020603050405020304" pitchFamily="18" charset="0"/>
                <a:cs typeface="Times New Roman" panose="02020603050405020304" pitchFamily="18" charset="0"/>
              </a:rPr>
              <a:t>nghèo</a:t>
            </a:r>
            <a:endParaRPr lang="en-US" sz="2800" b="1" u="sng" kern="0" dirty="0">
              <a:solidFill>
                <a:srgbClr val="FF0000"/>
              </a:solidFill>
              <a:latin typeface="Times New Roman" panose="02020603050405020304" pitchFamily="18" charset="0"/>
              <a:cs typeface="Times New Roman" panose="02020603050405020304" pitchFamily="18" charset="0"/>
            </a:endParaRPr>
          </a:p>
          <a:p>
            <a:pPr algn="ctr"/>
            <a:r>
              <a:rPr lang="en-US" sz="2800" b="1" kern="0" dirty="0">
                <a:solidFill>
                  <a:srgbClr val="000066"/>
                </a:solidFill>
                <a:latin typeface="Times New Roman" panose="02020603050405020304" pitchFamily="18" charset="0"/>
                <a:cs typeface="Times New Roman" panose="02020603050405020304" pitchFamily="18" charset="0"/>
              </a:rPr>
              <a:t>32/57 </a:t>
            </a:r>
            <a:r>
              <a:rPr lang="en-US" sz="2800" b="1" kern="0" dirty="0" err="1">
                <a:solidFill>
                  <a:srgbClr val="000066"/>
                </a:solidFill>
                <a:latin typeface="Times New Roman" panose="02020603050405020304" pitchFamily="18" charset="0"/>
                <a:cs typeface="Times New Roman" panose="02020603050405020304" pitchFamily="18" charset="0"/>
              </a:rPr>
              <a:t>nước</a:t>
            </a:r>
            <a:r>
              <a:rPr lang="en-US" sz="2800" b="1" kern="0" dirty="0">
                <a:solidFill>
                  <a:srgbClr val="000066"/>
                </a:solidFill>
                <a:latin typeface="Times New Roman" panose="02020603050405020304" pitchFamily="18" charset="0"/>
                <a:cs typeface="Times New Roman" panose="02020603050405020304" pitchFamily="18" charset="0"/>
              </a:rPr>
              <a:t> </a:t>
            </a:r>
            <a:r>
              <a:rPr lang="en-US" sz="2800" b="1" kern="0" dirty="0" err="1">
                <a:solidFill>
                  <a:srgbClr val="000066"/>
                </a:solidFill>
                <a:latin typeface="Times New Roman" panose="02020603050405020304" pitchFamily="18" charset="0"/>
                <a:cs typeface="Times New Roman" panose="02020603050405020304" pitchFamily="18" charset="0"/>
              </a:rPr>
              <a:t>nghèo</a:t>
            </a:r>
            <a:r>
              <a:rPr lang="en-US" sz="2800" b="1" kern="0" dirty="0">
                <a:solidFill>
                  <a:srgbClr val="000066"/>
                </a:solidFill>
                <a:latin typeface="Times New Roman" panose="02020603050405020304" pitchFamily="18" charset="0"/>
                <a:cs typeface="Times New Roman" panose="02020603050405020304" pitchFamily="18" charset="0"/>
              </a:rPr>
              <a:t> </a:t>
            </a:r>
            <a:r>
              <a:rPr lang="en-US" sz="2800" b="1" kern="0" dirty="0" err="1">
                <a:solidFill>
                  <a:srgbClr val="000066"/>
                </a:solidFill>
                <a:latin typeface="Times New Roman" panose="02020603050405020304" pitchFamily="18" charset="0"/>
                <a:cs typeface="Times New Roman" panose="02020603050405020304" pitchFamily="18" charset="0"/>
              </a:rPr>
              <a:t>nhất</a:t>
            </a:r>
            <a:r>
              <a:rPr lang="en-US" sz="2800" b="1" kern="0" dirty="0">
                <a:solidFill>
                  <a:srgbClr val="000066"/>
                </a:solidFill>
                <a:latin typeface="Times New Roman" panose="02020603050405020304" pitchFamily="18" charset="0"/>
                <a:cs typeface="Times New Roman" panose="02020603050405020304" pitchFamily="18" charset="0"/>
              </a:rPr>
              <a:t> </a:t>
            </a:r>
            <a:r>
              <a:rPr lang="en-US" sz="2800" b="1" kern="0" dirty="0" err="1">
                <a:solidFill>
                  <a:srgbClr val="000066"/>
                </a:solidFill>
                <a:latin typeface="Times New Roman" panose="02020603050405020304" pitchFamily="18" charset="0"/>
                <a:cs typeface="Times New Roman" panose="02020603050405020304" pitchFamily="18" charset="0"/>
              </a:rPr>
              <a:t>thế</a:t>
            </a:r>
            <a:r>
              <a:rPr lang="en-US" sz="2800" b="1" kern="0" dirty="0">
                <a:solidFill>
                  <a:srgbClr val="000066"/>
                </a:solidFill>
                <a:latin typeface="Times New Roman" panose="02020603050405020304" pitchFamily="18" charset="0"/>
                <a:cs typeface="Times New Roman" panose="02020603050405020304" pitchFamily="18" charset="0"/>
              </a:rPr>
              <a:t> </a:t>
            </a:r>
            <a:r>
              <a:rPr lang="en-US" sz="2800" b="1" kern="0" dirty="0" err="1">
                <a:solidFill>
                  <a:srgbClr val="000066"/>
                </a:solidFill>
                <a:latin typeface="Times New Roman" panose="02020603050405020304" pitchFamily="18" charset="0"/>
                <a:cs typeface="Times New Roman" panose="02020603050405020304" pitchFamily="18" charset="0"/>
              </a:rPr>
              <a:t>giới</a:t>
            </a:r>
            <a:r>
              <a:rPr lang="en-US" sz="2800" b="1" kern="0" dirty="0">
                <a:solidFill>
                  <a:srgbClr val="000066"/>
                </a:solidFill>
                <a:latin typeface="Times New Roman" panose="02020603050405020304" pitchFamily="18" charset="0"/>
                <a:cs typeface="Times New Roman" panose="02020603050405020304" pitchFamily="18" charset="0"/>
              </a:rPr>
              <a:t>, 1/4 </a:t>
            </a:r>
            <a:r>
              <a:rPr lang="en-US" sz="2800" b="1" kern="0" dirty="0" err="1">
                <a:solidFill>
                  <a:srgbClr val="000066"/>
                </a:solidFill>
                <a:latin typeface="Times New Roman" panose="02020603050405020304" pitchFamily="18" charset="0"/>
                <a:cs typeface="Times New Roman" panose="02020603050405020304" pitchFamily="18" charset="0"/>
              </a:rPr>
              <a:t>số</a:t>
            </a:r>
            <a:r>
              <a:rPr lang="en-US" sz="2800" b="1" kern="0" dirty="0">
                <a:solidFill>
                  <a:srgbClr val="000066"/>
                </a:solidFill>
                <a:latin typeface="Times New Roman" panose="02020603050405020304" pitchFamily="18" charset="0"/>
                <a:cs typeface="Times New Roman" panose="02020603050405020304" pitchFamily="18" charset="0"/>
              </a:rPr>
              <a:t> </a:t>
            </a:r>
            <a:r>
              <a:rPr lang="en-US" sz="2800" b="1" kern="0" dirty="0" err="1">
                <a:solidFill>
                  <a:srgbClr val="000066"/>
                </a:solidFill>
                <a:latin typeface="Times New Roman" panose="02020603050405020304" pitchFamily="18" charset="0"/>
                <a:cs typeface="Times New Roman" panose="02020603050405020304" pitchFamily="18" charset="0"/>
              </a:rPr>
              <a:t>dân</a:t>
            </a:r>
            <a:r>
              <a:rPr lang="en-US" sz="2800" b="1" kern="0" dirty="0">
                <a:solidFill>
                  <a:srgbClr val="000066"/>
                </a:solidFill>
                <a:latin typeface="Times New Roman" panose="02020603050405020304" pitchFamily="18" charset="0"/>
                <a:cs typeface="Times New Roman" panose="02020603050405020304" pitchFamily="18" charset="0"/>
              </a:rPr>
              <a:t> </a:t>
            </a:r>
            <a:r>
              <a:rPr lang="en-US" sz="2800" b="1" kern="0" dirty="0" err="1">
                <a:solidFill>
                  <a:srgbClr val="000066"/>
                </a:solidFill>
                <a:latin typeface="Times New Roman" panose="02020603050405020304" pitchFamily="18" charset="0"/>
                <a:cs typeface="Times New Roman" panose="02020603050405020304" pitchFamily="18" charset="0"/>
              </a:rPr>
              <a:t>đói</a:t>
            </a:r>
            <a:r>
              <a:rPr lang="en-US" sz="2800" b="1" kern="0" dirty="0">
                <a:solidFill>
                  <a:srgbClr val="000066"/>
                </a:solidFill>
                <a:latin typeface="Times New Roman" panose="02020603050405020304" pitchFamily="18" charset="0"/>
                <a:cs typeface="Times New Roman" panose="02020603050405020304" pitchFamily="18" charset="0"/>
              </a:rPr>
              <a:t> </a:t>
            </a:r>
            <a:r>
              <a:rPr lang="en-US" sz="2800" b="1" kern="0" dirty="0" err="1">
                <a:solidFill>
                  <a:srgbClr val="000066"/>
                </a:solidFill>
                <a:latin typeface="Times New Roman" panose="02020603050405020304" pitchFamily="18" charset="0"/>
                <a:cs typeface="Times New Roman" panose="02020603050405020304" pitchFamily="18" charset="0"/>
              </a:rPr>
              <a:t>ăn</a:t>
            </a:r>
            <a:r>
              <a:rPr lang="en-US" sz="2800" b="1" kern="0" dirty="0">
                <a:solidFill>
                  <a:srgbClr val="000066"/>
                </a:solidFill>
                <a:latin typeface="Times New Roman" panose="02020603050405020304" pitchFamily="18" charset="0"/>
                <a:cs typeface="Times New Roman" panose="02020603050405020304" pitchFamily="18" charset="0"/>
              </a:rPr>
              <a:t> </a:t>
            </a:r>
            <a:r>
              <a:rPr lang="en-US" sz="2800" b="1" kern="0" dirty="0" err="1">
                <a:solidFill>
                  <a:srgbClr val="000066"/>
                </a:solidFill>
                <a:latin typeface="Times New Roman" panose="02020603050405020304" pitchFamily="18" charset="0"/>
                <a:cs typeface="Times New Roman" panose="02020603050405020304" pitchFamily="18" charset="0"/>
              </a:rPr>
              <a:t>kinh</a:t>
            </a:r>
            <a:r>
              <a:rPr lang="en-US" sz="2800" b="1" kern="0" dirty="0">
                <a:solidFill>
                  <a:srgbClr val="000066"/>
                </a:solidFill>
                <a:latin typeface="Times New Roman" panose="02020603050405020304" pitchFamily="18" charset="0"/>
                <a:cs typeface="Times New Roman" panose="02020603050405020304" pitchFamily="18" charset="0"/>
              </a:rPr>
              <a:t> </a:t>
            </a:r>
            <a:r>
              <a:rPr lang="en-US" sz="2800" b="1" kern="0" dirty="0" err="1">
                <a:solidFill>
                  <a:srgbClr val="000066"/>
                </a:solidFill>
                <a:latin typeface="Times New Roman" panose="02020603050405020304" pitchFamily="18" charset="0"/>
                <a:cs typeface="Times New Roman" panose="02020603050405020304" pitchFamily="18" charset="0"/>
              </a:rPr>
              <a:t>niên</a:t>
            </a:r>
            <a:endParaRPr lang="en-US" sz="2800" b="1" u="sng" kern="0" dirty="0">
              <a:solidFill>
                <a:srgbClr val="C00000"/>
              </a:solidFill>
              <a:latin typeface="Times New Roman" panose="02020603050405020304" pitchFamily="18" charset="0"/>
              <a:cs typeface="Times New Roman" panose="02020603050405020304" pitchFamily="18" charset="0"/>
            </a:endParaRPr>
          </a:p>
        </p:txBody>
      </p:sp>
      <p:pic>
        <p:nvPicPr>
          <p:cNvPr id="6150" name="Picture 6" descr="Những khoảnh khắc đời thường cảm động - Trần Quí Thanh">
            <a:extLst>
              <a:ext uri="{FF2B5EF4-FFF2-40B4-BE49-F238E27FC236}">
                <a16:creationId xmlns:a16="http://schemas.microsoft.com/office/drawing/2014/main" id="{7CA77A4D-DCCE-E249-BD12-2D9AE67F7EF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69" y="-2"/>
            <a:ext cx="6154200" cy="6894515"/>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3">
            <a:extLst>
              <a:ext uri="{FF2B5EF4-FFF2-40B4-BE49-F238E27FC236}">
                <a16:creationId xmlns:a16="http://schemas.microsoft.com/office/drawing/2014/main" id="{D1373268-709F-434C-9BEA-F15B3C75AB29}"/>
              </a:ext>
            </a:extLst>
          </p:cNvPr>
          <p:cNvGrpSpPr/>
          <p:nvPr/>
        </p:nvGrpSpPr>
        <p:grpSpPr>
          <a:xfrm>
            <a:off x="6100870" y="-2"/>
            <a:ext cx="6057219" cy="6821489"/>
            <a:chOff x="6132513" y="-2"/>
            <a:chExt cx="6057219" cy="6821489"/>
          </a:xfrm>
        </p:grpSpPr>
        <p:pic>
          <p:nvPicPr>
            <p:cNvPr id="6152" name="Picture 8" descr="Cậu bé Châu Phi chia sẻ cây kẹo cho... - Tự hào là con Thiên Chúa | فيسبوك">
              <a:extLst>
                <a:ext uri="{FF2B5EF4-FFF2-40B4-BE49-F238E27FC236}">
                  <a16:creationId xmlns:a16="http://schemas.microsoft.com/office/drawing/2014/main" id="{20ECFDD4-59E5-414E-AA62-653B2DA3D398}"/>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61495"/>
            <a:stretch/>
          </p:blipFill>
          <p:spPr bwMode="auto">
            <a:xfrm>
              <a:off x="6144492" y="-2"/>
              <a:ext cx="6045240" cy="3429000"/>
            </a:xfrm>
            <a:prstGeom prst="rect">
              <a:avLst/>
            </a:prstGeom>
            <a:noFill/>
            <a:extLst>
              <a:ext uri="{909E8E84-426E-40DD-AFC4-6F175D3DCCD1}">
                <a14:hiddenFill xmlns:a14="http://schemas.microsoft.com/office/drawing/2010/main">
                  <a:solidFill>
                    <a:srgbClr val="FFFFFF"/>
                  </a:solidFill>
                </a14:hiddenFill>
              </a:ext>
            </a:extLst>
          </p:spPr>
        </p:pic>
        <p:pic>
          <p:nvPicPr>
            <p:cNvPr id="6154" name="Picture 10" descr="Yêu thương !">
              <a:extLst>
                <a:ext uri="{FF2B5EF4-FFF2-40B4-BE49-F238E27FC236}">
                  <a16:creationId xmlns:a16="http://schemas.microsoft.com/office/drawing/2014/main" id="{2FCC7C28-1B54-B74F-B234-F0CDA894DD2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32513" y="3392487"/>
              <a:ext cx="6057219" cy="3429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9609375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accel="50000" fill="hold" grpId="0" nodeType="withEffect" p14:presetBounceEnd="50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50000">
                                          <p:cBhvr additive="base">
                                            <p:cTn id="19"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14:presetBounceEnd="50000">
                                      <p:stCondLst>
                                        <p:cond delay="0"/>
                                      </p:stCondLst>
                                      <p:childTnLst>
                                        <p:set>
                                          <p:cBhvr>
                                            <p:cTn id="24" dur="1" fill="hold">
                                              <p:stCondLst>
                                                <p:cond delay="0"/>
                                              </p:stCondLst>
                                            </p:cTn>
                                            <p:tgtEl>
                                              <p:spTgt spid="6148"/>
                                            </p:tgtEl>
                                            <p:attrNameLst>
                                              <p:attrName>style.visibility</p:attrName>
                                            </p:attrNameLst>
                                          </p:cBhvr>
                                          <p:to>
                                            <p:strVal val="visible"/>
                                          </p:to>
                                        </p:set>
                                        <p:anim calcmode="lin" valueType="num" p14:bounceEnd="50000">
                                          <p:cBhvr additive="base">
                                            <p:cTn id="25" dur="500" fill="hold"/>
                                            <p:tgtEl>
                                              <p:spTgt spid="6148"/>
                                            </p:tgtEl>
                                            <p:attrNameLst>
                                              <p:attrName>ppt_x</p:attrName>
                                            </p:attrNameLst>
                                          </p:cBhvr>
                                          <p:tavLst>
                                            <p:tav tm="0">
                                              <p:val>
                                                <p:strVal val="0-#ppt_w/2"/>
                                              </p:val>
                                            </p:tav>
                                            <p:tav tm="100000">
                                              <p:val>
                                                <p:strVal val="#ppt_x"/>
                                              </p:val>
                                            </p:tav>
                                          </p:tavLst>
                                        </p:anim>
                                        <p:anim calcmode="lin" valueType="num" p14:bounceEnd="50000">
                                          <p:cBhvr additive="base">
                                            <p:cTn id="26" dur="500" fill="hold"/>
                                            <p:tgtEl>
                                              <p:spTgt spid="6148"/>
                                            </p:tgtEl>
                                            <p:attrNameLst>
                                              <p:attrName>ppt_y</p:attrName>
                                            </p:attrNameLst>
                                          </p:cBhvr>
                                          <p:tavLst>
                                            <p:tav tm="0">
                                              <p:val>
                                                <p:strVal val="0-#ppt_h/2"/>
                                              </p:val>
                                            </p:tav>
                                            <p:tav tm="100000">
                                              <p:val>
                                                <p:strVal val="#ppt_y"/>
                                              </p:val>
                                            </p:tav>
                                          </p:tavLst>
                                        </p:anim>
                                      </p:childTnLst>
                                    </p:cTn>
                                  </p:par>
                                  <p:par>
                                    <p:cTn id="27" presetID="2" presetClass="entr" presetSubtype="3" fill="hold" nodeType="withEffect" p14:presetBounceEnd="50000">
                                      <p:stCondLst>
                                        <p:cond delay="0"/>
                                      </p:stCondLst>
                                      <p:childTnLst>
                                        <p:set>
                                          <p:cBhvr>
                                            <p:cTn id="28" dur="1" fill="hold">
                                              <p:stCondLst>
                                                <p:cond delay="0"/>
                                              </p:stCondLst>
                                            </p:cTn>
                                            <p:tgtEl>
                                              <p:spTgt spid="6146"/>
                                            </p:tgtEl>
                                            <p:attrNameLst>
                                              <p:attrName>style.visibility</p:attrName>
                                            </p:attrNameLst>
                                          </p:cBhvr>
                                          <p:to>
                                            <p:strVal val="visible"/>
                                          </p:to>
                                        </p:set>
                                        <p:anim calcmode="lin" valueType="num" p14:bounceEnd="50000">
                                          <p:cBhvr additive="base">
                                            <p:cTn id="29" dur="500" fill="hold"/>
                                            <p:tgtEl>
                                              <p:spTgt spid="6146"/>
                                            </p:tgtEl>
                                            <p:attrNameLst>
                                              <p:attrName>ppt_x</p:attrName>
                                            </p:attrNameLst>
                                          </p:cBhvr>
                                          <p:tavLst>
                                            <p:tav tm="0">
                                              <p:val>
                                                <p:strVal val="1+#ppt_w/2"/>
                                              </p:val>
                                            </p:tav>
                                            <p:tav tm="100000">
                                              <p:val>
                                                <p:strVal val="#ppt_x"/>
                                              </p:val>
                                            </p:tav>
                                          </p:tavLst>
                                        </p:anim>
                                        <p:anim calcmode="lin" valueType="num" p14:bounceEnd="50000">
                                          <p:cBhvr additive="base">
                                            <p:cTn id="30" dur="500" fill="hold"/>
                                            <p:tgtEl>
                                              <p:spTgt spid="6146"/>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14:presetBounceEnd="50000">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14:bounceEnd="50000">
                                          <p:cBhvr additive="base">
                                            <p:cTn id="35"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1" fill="hold" nodeType="withEffect" p14:presetBounceEnd="50000">
                                      <p:stCondLst>
                                        <p:cond delay="0"/>
                                      </p:stCondLst>
                                      <p:childTnLst>
                                        <p:set>
                                          <p:cBhvr>
                                            <p:cTn id="38" dur="1" fill="hold">
                                              <p:stCondLst>
                                                <p:cond delay="0"/>
                                              </p:stCondLst>
                                            </p:cTn>
                                            <p:tgtEl>
                                              <p:spTgt spid="6150"/>
                                            </p:tgtEl>
                                            <p:attrNameLst>
                                              <p:attrName>style.visibility</p:attrName>
                                            </p:attrNameLst>
                                          </p:cBhvr>
                                          <p:to>
                                            <p:strVal val="visible"/>
                                          </p:to>
                                        </p:set>
                                        <p:anim calcmode="lin" valueType="num" p14:bounceEnd="50000">
                                          <p:cBhvr additive="base">
                                            <p:cTn id="39" dur="500" fill="hold"/>
                                            <p:tgtEl>
                                              <p:spTgt spid="6150"/>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61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2" presetClass="entr" presetSubtype="2" accel="5000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6148"/>
                                            </p:tgtEl>
                                            <p:attrNameLst>
                                              <p:attrName>style.visibility</p:attrName>
                                            </p:attrNameLst>
                                          </p:cBhvr>
                                          <p:to>
                                            <p:strVal val="visible"/>
                                          </p:to>
                                        </p:set>
                                        <p:anim calcmode="lin" valueType="num">
                                          <p:cBhvr additive="base">
                                            <p:cTn id="25" dur="500" fill="hold"/>
                                            <p:tgtEl>
                                              <p:spTgt spid="6148"/>
                                            </p:tgtEl>
                                            <p:attrNameLst>
                                              <p:attrName>ppt_x</p:attrName>
                                            </p:attrNameLst>
                                          </p:cBhvr>
                                          <p:tavLst>
                                            <p:tav tm="0">
                                              <p:val>
                                                <p:strVal val="0-#ppt_w/2"/>
                                              </p:val>
                                            </p:tav>
                                            <p:tav tm="100000">
                                              <p:val>
                                                <p:strVal val="#ppt_x"/>
                                              </p:val>
                                            </p:tav>
                                          </p:tavLst>
                                        </p:anim>
                                        <p:anim calcmode="lin" valueType="num">
                                          <p:cBhvr additive="base">
                                            <p:cTn id="26" dur="500" fill="hold"/>
                                            <p:tgtEl>
                                              <p:spTgt spid="6148"/>
                                            </p:tgtEl>
                                            <p:attrNameLst>
                                              <p:attrName>ppt_y</p:attrName>
                                            </p:attrNameLst>
                                          </p:cBhvr>
                                          <p:tavLst>
                                            <p:tav tm="0">
                                              <p:val>
                                                <p:strVal val="0-#ppt_h/2"/>
                                              </p:val>
                                            </p:tav>
                                            <p:tav tm="100000">
                                              <p:val>
                                                <p:strVal val="#ppt_y"/>
                                              </p:val>
                                            </p:tav>
                                          </p:tavLst>
                                        </p:anim>
                                      </p:childTnLst>
                                    </p:cTn>
                                  </p:par>
                                  <p:par>
                                    <p:cTn id="27" presetID="2" presetClass="entr" presetSubtype="3" fill="hold" nodeType="withEffect">
                                      <p:stCondLst>
                                        <p:cond delay="0"/>
                                      </p:stCondLst>
                                      <p:childTnLst>
                                        <p:set>
                                          <p:cBhvr>
                                            <p:cTn id="28" dur="1" fill="hold">
                                              <p:stCondLst>
                                                <p:cond delay="0"/>
                                              </p:stCondLst>
                                            </p:cTn>
                                            <p:tgtEl>
                                              <p:spTgt spid="6146"/>
                                            </p:tgtEl>
                                            <p:attrNameLst>
                                              <p:attrName>style.visibility</p:attrName>
                                            </p:attrNameLst>
                                          </p:cBhvr>
                                          <p:to>
                                            <p:strVal val="visible"/>
                                          </p:to>
                                        </p:set>
                                        <p:anim calcmode="lin" valueType="num">
                                          <p:cBhvr additive="base">
                                            <p:cTn id="29" dur="500" fill="hold"/>
                                            <p:tgtEl>
                                              <p:spTgt spid="6146"/>
                                            </p:tgtEl>
                                            <p:attrNameLst>
                                              <p:attrName>ppt_x</p:attrName>
                                            </p:attrNameLst>
                                          </p:cBhvr>
                                          <p:tavLst>
                                            <p:tav tm="0">
                                              <p:val>
                                                <p:strVal val="1+#ppt_w/2"/>
                                              </p:val>
                                            </p:tav>
                                            <p:tav tm="100000">
                                              <p:val>
                                                <p:strVal val="#ppt_x"/>
                                              </p:val>
                                            </p:tav>
                                          </p:tavLst>
                                        </p:anim>
                                        <p:anim calcmode="lin" valueType="num">
                                          <p:cBhvr additive="base">
                                            <p:cTn id="30" dur="500" fill="hold"/>
                                            <p:tgtEl>
                                              <p:spTgt spid="6146"/>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500" fill="hold"/>
                                            <p:tgtEl>
                                              <p:spTgt spid="4"/>
                                            </p:tgtEl>
                                            <p:attrNameLst>
                                              <p:attrName>ppt_x</p:attrName>
                                            </p:attrNameLst>
                                          </p:cBhvr>
                                          <p:tavLst>
                                            <p:tav tm="0">
                                              <p:val>
                                                <p:strVal val="#ppt_x"/>
                                              </p:val>
                                            </p:tav>
                                            <p:tav tm="100000">
                                              <p:val>
                                                <p:strVal val="#ppt_x"/>
                                              </p:val>
                                            </p:tav>
                                          </p:tavLst>
                                        </p:anim>
                                        <p:anim calcmode="lin" valueType="num">
                                          <p:cBhvr additive="base">
                                            <p:cTn id="36" dur="500" fill="hold"/>
                                            <p:tgtEl>
                                              <p:spTgt spid="4"/>
                                            </p:tgtEl>
                                            <p:attrNameLst>
                                              <p:attrName>ppt_y</p:attrName>
                                            </p:attrNameLst>
                                          </p:cBhvr>
                                          <p:tavLst>
                                            <p:tav tm="0">
                                              <p:val>
                                                <p:strVal val="1+#ppt_h/2"/>
                                              </p:val>
                                            </p:tav>
                                            <p:tav tm="100000">
                                              <p:val>
                                                <p:strVal val="#ppt_y"/>
                                              </p:val>
                                            </p:tav>
                                          </p:tavLst>
                                        </p:anim>
                                      </p:childTnLst>
                                    </p:cTn>
                                  </p:par>
                                  <p:par>
                                    <p:cTn id="37" presetID="2" presetClass="entr" presetSubtype="1" fill="hold" nodeType="withEffect">
                                      <p:stCondLst>
                                        <p:cond delay="0"/>
                                      </p:stCondLst>
                                      <p:childTnLst>
                                        <p:set>
                                          <p:cBhvr>
                                            <p:cTn id="38" dur="1" fill="hold">
                                              <p:stCondLst>
                                                <p:cond delay="0"/>
                                              </p:stCondLst>
                                            </p:cTn>
                                            <p:tgtEl>
                                              <p:spTgt spid="6150"/>
                                            </p:tgtEl>
                                            <p:attrNameLst>
                                              <p:attrName>style.visibility</p:attrName>
                                            </p:attrNameLst>
                                          </p:cBhvr>
                                          <p:to>
                                            <p:strVal val="visible"/>
                                          </p:to>
                                        </p:set>
                                        <p:anim calcmode="lin" valueType="num">
                                          <p:cBhvr additive="base">
                                            <p:cTn id="39" dur="500" fill="hold"/>
                                            <p:tgtEl>
                                              <p:spTgt spid="6150"/>
                                            </p:tgtEl>
                                            <p:attrNameLst>
                                              <p:attrName>ppt_x</p:attrName>
                                            </p:attrNameLst>
                                          </p:cBhvr>
                                          <p:tavLst>
                                            <p:tav tm="0">
                                              <p:val>
                                                <p:strVal val="#ppt_x"/>
                                              </p:val>
                                            </p:tav>
                                            <p:tav tm="100000">
                                              <p:val>
                                                <p:strVal val="#ppt_x"/>
                                              </p:val>
                                            </p:tav>
                                          </p:tavLst>
                                        </p:anim>
                                        <p:anim calcmode="lin" valueType="num">
                                          <p:cBhvr additive="base">
                                            <p:cTn id="40" dur="500" fill="hold"/>
                                            <p:tgtEl>
                                              <p:spTgt spid="61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10 cuộc xung đột ác liệt nhất thế giới năm 2013">
            <a:extLst>
              <a:ext uri="{FF2B5EF4-FFF2-40B4-BE49-F238E27FC236}">
                <a16:creationId xmlns:a16="http://schemas.microsoft.com/office/drawing/2014/main" id="{8C004429-F0A5-6144-981F-AC0AD42CE40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0"/>
            <a:ext cx="6096000" cy="62992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DE0D730F-C1E7-1943-890F-168D7B474332}"/>
              </a:ext>
            </a:extLst>
          </p:cNvPr>
          <p:cNvSpPr txBox="1"/>
          <p:nvPr/>
        </p:nvSpPr>
        <p:spPr>
          <a:xfrm>
            <a:off x="5024438" y="6299200"/>
            <a:ext cx="3560762" cy="646331"/>
          </a:xfrm>
          <a:prstGeom prst="rect">
            <a:avLst/>
          </a:prstGeom>
          <a:noFill/>
        </p:spPr>
        <p:txBody>
          <a:bodyPr wrap="square" rtlCol="0">
            <a:spAutoFit/>
          </a:bodyPr>
          <a:lstStyle/>
          <a:p>
            <a:r>
              <a:rPr lang="en-US" sz="3600" b="1" dirty="0">
                <a:solidFill>
                  <a:srgbClr val="FF0000"/>
                </a:solidFill>
                <a:latin typeface="Times New Roman" panose="02020603050405020304" pitchFamily="18" charset="0"/>
                <a:cs typeface="Times New Roman" panose="02020603050405020304" pitchFamily="18" charset="0"/>
              </a:rPr>
              <a:t>XUNG ĐỘT </a:t>
            </a:r>
          </a:p>
        </p:txBody>
      </p:sp>
      <p:pic>
        <p:nvPicPr>
          <p:cNvPr id="5124" name="Picture 4" descr="Những con số kinh hoàng từ nội chiến Nam Sudan - VietNamNet">
            <a:extLst>
              <a:ext uri="{FF2B5EF4-FFF2-40B4-BE49-F238E27FC236}">
                <a16:creationId xmlns:a16="http://schemas.microsoft.com/office/drawing/2014/main" id="{60210E83-9CE3-314C-B3E3-81FE57CAFD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132513" cy="62992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Triển vọng chấm dứt các cuộc xung đột tại châu Phi">
            <a:extLst>
              <a:ext uri="{FF2B5EF4-FFF2-40B4-BE49-F238E27FC236}">
                <a16:creationId xmlns:a16="http://schemas.microsoft.com/office/drawing/2014/main" id="{9666101F-33D1-8748-9F4B-0211F99E04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12192000" cy="63099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83339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14:bounceEnd="50000">
                                          <p:cBhvr additive="base">
                                            <p:cTn id="7" dur="500" fill="hold"/>
                                            <p:tgtEl>
                                              <p:spTgt spid="512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51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5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5124"/>
                                            </p:tgtEl>
                                            <p:attrNameLst>
                                              <p:attrName>style.visibility</p:attrName>
                                            </p:attrNameLst>
                                          </p:cBhvr>
                                          <p:to>
                                            <p:strVal val="visible"/>
                                          </p:to>
                                        </p:set>
                                        <p:anim calcmode="lin" valueType="num" p14:bounceEnd="50000">
                                          <p:cBhvr additive="base">
                                            <p:cTn id="15" dur="500" fill="hold"/>
                                            <p:tgtEl>
                                              <p:spTgt spid="512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5124"/>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3" fill="hold" nodeType="clickEffect">
                                      <p:stCondLst>
                                        <p:cond delay="0"/>
                                      </p:stCondLst>
                                      <p:childTnLst>
                                        <p:set>
                                          <p:cBhvr>
                                            <p:cTn id="20" dur="1" fill="hold">
                                              <p:stCondLst>
                                                <p:cond delay="0"/>
                                              </p:stCondLst>
                                            </p:cTn>
                                            <p:tgtEl>
                                              <p:spTgt spid="5126"/>
                                            </p:tgtEl>
                                            <p:attrNameLst>
                                              <p:attrName>style.visibility</p:attrName>
                                            </p:attrNameLst>
                                          </p:cBhvr>
                                          <p:to>
                                            <p:strVal val="visible"/>
                                          </p:to>
                                        </p:set>
                                        <p:animEffect transition="in" filter="wheel(3)">
                                          <p:cBhvr>
                                            <p:cTn id="21" dur="75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0-#ppt_w/2"/>
                                              </p:val>
                                            </p:tav>
                                            <p:tav tm="100000">
                                              <p:val>
                                                <p:strVal val="#ppt_x"/>
                                              </p:val>
                                            </p:tav>
                                          </p:tavLst>
                                        </p:anim>
                                        <p:anim calcmode="lin" valueType="num">
                                          <p:cBhvr additive="base">
                                            <p:cTn id="8" dur="500" fill="hold"/>
                                            <p:tgtEl>
                                              <p:spTgt spid="5122"/>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124"/>
                                            </p:tgtEl>
                                            <p:attrNameLst>
                                              <p:attrName>style.visibility</p:attrName>
                                            </p:attrNameLst>
                                          </p:cBhvr>
                                          <p:to>
                                            <p:strVal val="visible"/>
                                          </p:to>
                                        </p:set>
                                        <p:anim calcmode="lin" valueType="num">
                                          <p:cBhvr additive="base">
                                            <p:cTn id="15" dur="500" fill="hold"/>
                                            <p:tgtEl>
                                              <p:spTgt spid="5124"/>
                                            </p:tgtEl>
                                            <p:attrNameLst>
                                              <p:attrName>ppt_x</p:attrName>
                                            </p:attrNameLst>
                                          </p:cBhvr>
                                          <p:tavLst>
                                            <p:tav tm="0">
                                              <p:val>
                                                <p:strVal val="#ppt_x"/>
                                              </p:val>
                                            </p:tav>
                                            <p:tav tm="100000">
                                              <p:val>
                                                <p:strVal val="#ppt_x"/>
                                              </p:val>
                                            </p:tav>
                                          </p:tavLst>
                                        </p:anim>
                                        <p:anim calcmode="lin" valueType="num">
                                          <p:cBhvr additive="base">
                                            <p:cTn id="16" dur="500" fill="hold"/>
                                            <p:tgtEl>
                                              <p:spTgt spid="5124"/>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1" presetClass="entr" presetSubtype="3" fill="hold" nodeType="clickEffect">
                                      <p:stCondLst>
                                        <p:cond delay="0"/>
                                      </p:stCondLst>
                                      <p:childTnLst>
                                        <p:set>
                                          <p:cBhvr>
                                            <p:cTn id="20" dur="1" fill="hold">
                                              <p:stCondLst>
                                                <p:cond delay="0"/>
                                              </p:stCondLst>
                                            </p:cTn>
                                            <p:tgtEl>
                                              <p:spTgt spid="5126"/>
                                            </p:tgtEl>
                                            <p:attrNameLst>
                                              <p:attrName>style.visibility</p:attrName>
                                            </p:attrNameLst>
                                          </p:cBhvr>
                                          <p:to>
                                            <p:strVal val="visible"/>
                                          </p:to>
                                        </p:set>
                                        <p:animEffect transition="in" filter="wheel(3)">
                                          <p:cBhvr>
                                            <p:cTn id="21" dur="750"/>
                                            <p:tgtEl>
                                              <p:spTgt spid="5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50000" y="1075540"/>
            <a:ext cx="5664200" cy="1143000"/>
          </a:xfrm>
        </p:spPr>
        <p:txBody>
          <a:bodyPr/>
          <a:lstStyle/>
          <a:p>
            <a:pPr>
              <a:defRPr/>
            </a:pPr>
            <a:r>
              <a:rPr lang="en-US" sz="3200" dirty="0">
                <a:solidFill>
                  <a:srgbClr val="0070C0"/>
                </a:solidFill>
                <a:latin typeface="Times New Roman" panose="02020603050405020304" pitchFamily="18" charset="0"/>
                <a:cs typeface="Times New Roman" panose="02020603050405020304" pitchFamily="18" charset="0"/>
              </a:rPr>
              <a:t>BẢN ĐỒ AISD Ở CHÂU PHI</a:t>
            </a:r>
          </a:p>
        </p:txBody>
      </p:sp>
      <p:pic>
        <p:nvPicPr>
          <p:cNvPr id="1105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608012"/>
            <a:ext cx="6132513" cy="624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Box 5"/>
          <p:cNvSpPr txBox="1">
            <a:spLocks noChangeArrowheads="1"/>
          </p:cNvSpPr>
          <p:nvPr/>
        </p:nvSpPr>
        <p:spPr bwMode="auto">
          <a:xfrm>
            <a:off x="6350000" y="2015340"/>
            <a:ext cx="5664200" cy="4031873"/>
          </a:xfrm>
          <a:prstGeom prst="rect">
            <a:avLst/>
          </a:prstGeom>
          <a:solidFill>
            <a:schemeClr val="bg1"/>
          </a:solidFill>
          <a:ln w="38100">
            <a:solidFill>
              <a:schemeClr val="tx1"/>
            </a:solidFill>
            <a:miter lim="800000"/>
            <a:headEnd/>
            <a:tailEnd/>
          </a:ln>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just" fontAlgn="base">
              <a:spcBef>
                <a:spcPct val="50000"/>
              </a:spcBef>
              <a:spcAft>
                <a:spcPct val="0"/>
              </a:spcAft>
            </a:pPr>
            <a:r>
              <a:rPr lang="en-US" sz="3200" dirty="0">
                <a:solidFill>
                  <a:srgbClr val="FF0000"/>
                </a:solidFill>
                <a:latin typeface="Times New Roman" panose="02020603050405020304" pitchFamily="18" charset="0"/>
                <a:cs typeface="Times New Roman" panose="02020603050405020304" pitchFamily="18" charset="0"/>
              </a:rPr>
              <a:t>Theo </a:t>
            </a:r>
            <a:r>
              <a:rPr lang="en-US" sz="3200" dirty="0" err="1">
                <a:solidFill>
                  <a:srgbClr val="FF0000"/>
                </a:solidFill>
                <a:latin typeface="Times New Roman" panose="02020603050405020304" pitchFamily="18" charset="0"/>
                <a:cs typeface="Times New Roman" panose="02020603050405020304" pitchFamily="18" charset="0"/>
              </a:rPr>
              <a:t>thống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kê</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những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năm</a:t>
            </a:r>
            <a:r>
              <a:rPr lang="en-US" sz="3200" dirty="0">
                <a:solidFill>
                  <a:srgbClr val="FF0000"/>
                </a:solidFill>
                <a:latin typeface="Times New Roman" panose="02020603050405020304" pitchFamily="18" charset="0"/>
                <a:cs typeface="Times New Roman" panose="02020603050405020304" pitchFamily="18" charset="0"/>
              </a:rPr>
              <a:t> 80, </a:t>
            </a:r>
            <a:r>
              <a:rPr lang="en-US" sz="3200" dirty="0" err="1">
                <a:solidFill>
                  <a:srgbClr val="FF0000"/>
                </a:solidFill>
                <a:latin typeface="Times New Roman" panose="02020603050405020304" pitchFamily="18" charset="0"/>
                <a:cs typeface="Times New Roman" panose="02020603050405020304" pitchFamily="18" charset="0"/>
              </a:rPr>
              <a:t>châu</a:t>
            </a:r>
            <a:r>
              <a:rPr lang="en-US" sz="3200" dirty="0">
                <a:solidFill>
                  <a:srgbClr val="FF0000"/>
                </a:solidFill>
                <a:latin typeface="Times New Roman" panose="02020603050405020304" pitchFamily="18" charset="0"/>
                <a:cs typeface="Times New Roman" panose="02020603050405020304" pitchFamily="18" charset="0"/>
              </a:rPr>
              <a:t> Phi </a:t>
            </a:r>
            <a:r>
              <a:rPr lang="en-US" sz="3200" dirty="0" err="1">
                <a:solidFill>
                  <a:srgbClr val="FF0000"/>
                </a:solidFill>
                <a:latin typeface="Times New Roman" panose="02020603050405020304" pitchFamily="18" charset="0"/>
                <a:cs typeface="Times New Roman" panose="02020603050405020304" pitchFamily="18" charset="0"/>
              </a:rPr>
              <a:t>có</a:t>
            </a:r>
            <a:r>
              <a:rPr lang="en-US" sz="3200" dirty="0">
                <a:solidFill>
                  <a:srgbClr val="FF0000"/>
                </a:solidFill>
                <a:latin typeface="Times New Roman" panose="02020603050405020304" pitchFamily="18" charset="0"/>
                <a:cs typeface="Times New Roman" panose="02020603050405020304" pitchFamily="18" charset="0"/>
              </a:rPr>
              <a:t> 120.000 </a:t>
            </a:r>
            <a:r>
              <a:rPr lang="en-US" sz="3200" dirty="0" err="1">
                <a:solidFill>
                  <a:srgbClr val="FF0000"/>
                </a:solidFill>
                <a:latin typeface="Times New Roman" panose="02020603050405020304" pitchFamily="18" charset="0"/>
                <a:cs typeface="Times New Roman" panose="02020603050405020304" pitchFamily="18" charset="0"/>
              </a:rPr>
              <a:t>phụ</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nữ</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nhiễm</a:t>
            </a:r>
            <a:r>
              <a:rPr lang="en-US" sz="3200" dirty="0">
                <a:solidFill>
                  <a:srgbClr val="FF0000"/>
                </a:solidFill>
                <a:latin typeface="Times New Roman" panose="02020603050405020304" pitchFamily="18" charset="0"/>
                <a:cs typeface="Times New Roman" panose="02020603050405020304" pitchFamily="18" charset="0"/>
              </a:rPr>
              <a:t> HIV </a:t>
            </a:r>
            <a:r>
              <a:rPr lang="en-US" sz="3200" dirty="0" err="1">
                <a:solidFill>
                  <a:srgbClr val="FF0000"/>
                </a:solidFill>
                <a:latin typeface="Times New Roman" panose="02020603050405020304" pitchFamily="18" charset="0"/>
                <a:cs typeface="Times New Roman" panose="02020603050405020304" pitchFamily="18" charset="0"/>
              </a:rPr>
              <a:t>trên</a:t>
            </a:r>
            <a:r>
              <a:rPr lang="en-US" sz="3200" i="1" dirty="0">
                <a:solidFill>
                  <a:srgbClr val="FF0000"/>
                </a:solidFill>
                <a:latin typeface="Times New Roman" panose="02020603050405020304" pitchFamily="18" charset="0"/>
                <a:cs typeface="Times New Roman" panose="02020603050405020304" pitchFamily="18" charset="0"/>
              </a:rPr>
              <a:t> </a:t>
            </a:r>
            <a:r>
              <a:rPr lang="en-US" sz="3200" dirty="0">
                <a:solidFill>
                  <a:srgbClr val="FF0000"/>
                </a:solidFill>
                <a:latin typeface="Times New Roman" panose="02020603050405020304" pitchFamily="18" charset="0"/>
                <a:cs typeface="Times New Roman" panose="02020603050405020304" pitchFamily="18" charset="0"/>
              </a:rPr>
              <a:t>150.000 </a:t>
            </a:r>
            <a:r>
              <a:rPr lang="en-US" sz="3200" dirty="0" err="1">
                <a:solidFill>
                  <a:srgbClr val="FF0000"/>
                </a:solidFill>
                <a:latin typeface="Times New Roman" panose="02020603050405020304" pitchFamily="18" charset="0"/>
                <a:cs typeface="Times New Roman" panose="02020603050405020304" pitchFamily="18" charset="0"/>
              </a:rPr>
              <a:t>phụ</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nữ</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thế</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giới</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nhiễm</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bệnh</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trẻ</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em</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châu</a:t>
            </a:r>
            <a:r>
              <a:rPr lang="en-US" sz="3200" dirty="0">
                <a:solidFill>
                  <a:srgbClr val="FF0000"/>
                </a:solidFill>
                <a:latin typeface="Times New Roman" panose="02020603050405020304" pitchFamily="18" charset="0"/>
                <a:cs typeface="Times New Roman" panose="02020603050405020304" pitchFamily="18" charset="0"/>
              </a:rPr>
              <a:t> Phi </a:t>
            </a:r>
            <a:r>
              <a:rPr lang="en-US" sz="3200" dirty="0" err="1">
                <a:solidFill>
                  <a:srgbClr val="FF0000"/>
                </a:solidFill>
                <a:latin typeface="Times New Roman" panose="02020603050405020304" pitchFamily="18" charset="0"/>
                <a:cs typeface="Times New Roman" panose="02020603050405020304" pitchFamily="18" charset="0"/>
              </a:rPr>
              <a:t>chiếm</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tới</a:t>
            </a:r>
            <a:r>
              <a:rPr lang="en-US" sz="3200" dirty="0">
                <a:solidFill>
                  <a:srgbClr val="FF0000"/>
                </a:solidFill>
                <a:latin typeface="Times New Roman" panose="02020603050405020304" pitchFamily="18" charset="0"/>
                <a:cs typeface="Times New Roman" panose="02020603050405020304" pitchFamily="18" charset="0"/>
              </a:rPr>
              <a:t> 90% </a:t>
            </a:r>
            <a:r>
              <a:rPr lang="en-US" sz="3200" dirty="0" err="1">
                <a:solidFill>
                  <a:srgbClr val="FF0000"/>
                </a:solidFill>
                <a:latin typeface="Times New Roman" panose="02020603050405020304" pitchFamily="18" charset="0"/>
                <a:cs typeface="Times New Roman" panose="02020603050405020304" pitchFamily="18" charset="0"/>
              </a:rPr>
              <a:t>trong</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số</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trẻ</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em</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thế</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giới</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mắc</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bệnh</a:t>
            </a:r>
            <a:r>
              <a:rPr lang="en-US" sz="3200" dirty="0">
                <a:solidFill>
                  <a:srgbClr val="FF0000"/>
                </a:solidFill>
                <a:latin typeface="Times New Roman" panose="02020603050405020304" pitchFamily="18" charset="0"/>
                <a:cs typeface="Times New Roman" panose="02020603050405020304" pitchFamily="18" charset="0"/>
              </a:rPr>
              <a:t> </a:t>
            </a:r>
            <a:r>
              <a:rPr lang="en-US" sz="3200" dirty="0" err="1">
                <a:solidFill>
                  <a:srgbClr val="FF0000"/>
                </a:solidFill>
                <a:latin typeface="Times New Roman" panose="02020603050405020304" pitchFamily="18" charset="0"/>
                <a:cs typeface="Times New Roman" panose="02020603050405020304" pitchFamily="18" charset="0"/>
              </a:rPr>
              <a:t>hiện</a:t>
            </a:r>
            <a:r>
              <a:rPr lang="en-US" sz="3200" dirty="0">
                <a:solidFill>
                  <a:srgbClr val="FF0000"/>
                </a:solidFill>
                <a:latin typeface="Times New Roman" panose="02020603050405020304" pitchFamily="18" charset="0"/>
                <a:cs typeface="Times New Roman" panose="02020603050405020304" pitchFamily="18" charset="0"/>
              </a:rPr>
              <a:t> nay…” (</a:t>
            </a:r>
            <a:r>
              <a:rPr lang="en-US" sz="3200" dirty="0" err="1">
                <a:solidFill>
                  <a:srgbClr val="FF0000"/>
                </a:solidFill>
                <a:latin typeface="Times New Roman" panose="02020603050405020304" pitchFamily="18" charset="0"/>
                <a:cs typeface="Times New Roman" panose="02020603050405020304" pitchFamily="18" charset="0"/>
              </a:rPr>
              <a:t>Báo</a:t>
            </a:r>
            <a:r>
              <a:rPr lang="en-US" sz="3200" dirty="0">
                <a:solidFill>
                  <a:srgbClr val="FF0000"/>
                </a:solidFill>
                <a:latin typeface="Times New Roman" panose="02020603050405020304" pitchFamily="18" charset="0"/>
                <a:cs typeface="Times New Roman" panose="02020603050405020304" pitchFamily="18" charset="0"/>
              </a:rPr>
              <a:t> QĐND -17/11/1991)</a:t>
            </a:r>
          </a:p>
        </p:txBody>
      </p:sp>
      <p:sp>
        <p:nvSpPr>
          <p:cNvPr id="6" name="Text Placeholder 3">
            <a:extLst>
              <a:ext uri="{FF2B5EF4-FFF2-40B4-BE49-F238E27FC236}">
                <a16:creationId xmlns:a16="http://schemas.microsoft.com/office/drawing/2014/main" id="{22272254-0FE5-8B49-93C7-F2F4DF64F3D6}"/>
              </a:ext>
            </a:extLst>
          </p:cNvPr>
          <p:cNvSpPr txBox="1">
            <a:spLocks/>
          </p:cNvSpPr>
          <p:nvPr/>
        </p:nvSpPr>
        <p:spPr>
          <a:xfrm>
            <a:off x="3771902" y="159912"/>
            <a:ext cx="4483098" cy="91562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a:lstStyle>
          <a:p>
            <a:r>
              <a:rPr lang="en-US" sz="4000" b="1" kern="0" dirty="0">
                <a:solidFill>
                  <a:srgbClr val="FF0000"/>
                </a:solidFill>
                <a:latin typeface="Times New Roman" panose="02020603050405020304" pitchFamily="18" charset="0"/>
                <a:cs typeface="Times New Roman" panose="02020603050405020304" pitchFamily="18" charset="0"/>
              </a:rPr>
              <a:t>     </a:t>
            </a:r>
            <a:r>
              <a:rPr lang="en-US" sz="4800" b="1" kern="0" dirty="0">
                <a:solidFill>
                  <a:srgbClr val="FF0000"/>
                </a:solidFill>
                <a:latin typeface="Times New Roman" panose="02020603050405020304" pitchFamily="18" charset="0"/>
                <a:cs typeface="Times New Roman" panose="02020603050405020304" pitchFamily="18" charset="0"/>
              </a:rPr>
              <a:t>DỊCH BỆNH</a:t>
            </a:r>
          </a:p>
        </p:txBody>
      </p:sp>
      <p:grpSp>
        <p:nvGrpSpPr>
          <p:cNvPr id="10" name="Group 9">
            <a:extLst>
              <a:ext uri="{FF2B5EF4-FFF2-40B4-BE49-F238E27FC236}">
                <a16:creationId xmlns:a16="http://schemas.microsoft.com/office/drawing/2014/main" id="{F9681F93-A6CE-F343-AE00-14F6B40EC06E}"/>
              </a:ext>
            </a:extLst>
          </p:cNvPr>
          <p:cNvGrpSpPr/>
          <p:nvPr/>
        </p:nvGrpSpPr>
        <p:grpSpPr>
          <a:xfrm>
            <a:off x="6350" y="-1"/>
            <a:ext cx="12225338" cy="6858001"/>
            <a:chOff x="6350" y="-1"/>
            <a:chExt cx="12225338" cy="6858001"/>
          </a:xfrm>
        </p:grpSpPr>
        <p:pic>
          <p:nvPicPr>
            <p:cNvPr id="7" name="Picture 6">
              <a:extLst>
                <a:ext uri="{FF2B5EF4-FFF2-40B4-BE49-F238E27FC236}">
                  <a16:creationId xmlns:a16="http://schemas.microsoft.com/office/drawing/2014/main" id="{43800E23-20CD-274D-9E4E-F7ED0ADF9237}"/>
                </a:ext>
              </a:extLst>
            </p:cNvPr>
            <p:cNvPicPr>
              <a:picLocks noChangeAspect="1"/>
            </p:cNvPicPr>
            <p:nvPr/>
          </p:nvPicPr>
          <p:blipFill rotWithShape="1">
            <a:blip r:embed="rId3"/>
            <a:srcRect t="19927" r="1458"/>
            <a:stretch/>
          </p:blipFill>
          <p:spPr>
            <a:xfrm>
              <a:off x="6350" y="-1"/>
              <a:ext cx="12185650" cy="6857999"/>
            </a:xfrm>
            <a:prstGeom prst="rect">
              <a:avLst/>
            </a:prstGeom>
          </p:spPr>
        </p:pic>
        <p:pic>
          <p:nvPicPr>
            <p:cNvPr id="9" name="Picture 8">
              <a:extLst>
                <a:ext uri="{FF2B5EF4-FFF2-40B4-BE49-F238E27FC236}">
                  <a16:creationId xmlns:a16="http://schemas.microsoft.com/office/drawing/2014/main" id="{951C8AC9-200A-8F43-8FC9-DD808A82332C}"/>
                </a:ext>
              </a:extLst>
            </p:cNvPr>
            <p:cNvPicPr>
              <a:picLocks noChangeAspect="1"/>
            </p:cNvPicPr>
            <p:nvPr/>
          </p:nvPicPr>
          <p:blipFill>
            <a:blip r:embed="rId4"/>
            <a:stretch>
              <a:fillRect/>
            </a:stretch>
          </p:blipFill>
          <p:spPr>
            <a:xfrm>
              <a:off x="7583214" y="4114800"/>
              <a:ext cx="4648474" cy="2743200"/>
            </a:xfrm>
            <a:prstGeom prst="rect">
              <a:avLst/>
            </a:prstGeom>
          </p:spPr>
        </p:pic>
      </p:grpSp>
    </p:spTree>
    <p:extLst>
      <p:ext uri="{BB962C8B-B14F-4D97-AF65-F5344CB8AC3E}">
        <p14:creationId xmlns:p14="http://schemas.microsoft.com/office/powerpoint/2010/main" val="348119452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14:presetBounceEnd="50000">
                                      <p:stCondLst>
                                        <p:cond delay="0"/>
                                      </p:stCondLst>
                                      <p:childTnLst>
                                        <p:set>
                                          <p:cBhvr>
                                            <p:cTn id="10" dur="1" fill="hold">
                                              <p:stCondLst>
                                                <p:cond delay="0"/>
                                              </p:stCondLst>
                                            </p:cTn>
                                            <p:tgtEl>
                                              <p:spTgt spid="110596"/>
                                            </p:tgtEl>
                                            <p:attrNameLst>
                                              <p:attrName>style.visibility</p:attrName>
                                            </p:attrNameLst>
                                          </p:cBhvr>
                                          <p:to>
                                            <p:strVal val="visible"/>
                                          </p:to>
                                        </p:set>
                                        <p:anim calcmode="lin" valueType="num" p14:bounceEnd="50000">
                                          <p:cBhvr additive="base">
                                            <p:cTn id="11" dur="500" fill="hold"/>
                                            <p:tgtEl>
                                              <p:spTgt spid="110596"/>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110596"/>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14:presetBounceEnd="5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5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14:presetBounceEnd="50000">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50000">
                                          <p:cBhvr additive="base">
                                            <p:cTn id="19"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3"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3)">
                                          <p:cBhvr>
                                            <p:cTn id="2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10596"/>
                                            </p:tgtEl>
                                            <p:attrNameLst>
                                              <p:attrName>style.visibility</p:attrName>
                                            </p:attrNameLst>
                                          </p:cBhvr>
                                          <p:to>
                                            <p:strVal val="visible"/>
                                          </p:to>
                                        </p:set>
                                        <p:anim calcmode="lin" valueType="num">
                                          <p:cBhvr additive="base">
                                            <p:cTn id="11" dur="500" fill="hold"/>
                                            <p:tgtEl>
                                              <p:spTgt spid="110596"/>
                                            </p:tgtEl>
                                            <p:attrNameLst>
                                              <p:attrName>ppt_x</p:attrName>
                                            </p:attrNameLst>
                                          </p:cBhvr>
                                          <p:tavLst>
                                            <p:tav tm="0">
                                              <p:val>
                                                <p:strVal val="1+#ppt_w/2"/>
                                              </p:val>
                                            </p:tav>
                                            <p:tav tm="100000">
                                              <p:val>
                                                <p:strVal val="#ppt_x"/>
                                              </p:val>
                                            </p:tav>
                                          </p:tavLst>
                                        </p:anim>
                                        <p:anim calcmode="lin" valueType="num">
                                          <p:cBhvr additive="base">
                                            <p:cTn id="12" dur="500" fill="hold"/>
                                            <p:tgtEl>
                                              <p:spTgt spid="110596"/>
                                            </p:tgtEl>
                                            <p:attrNameLst>
                                              <p:attrName>ppt_y</p:attrName>
                                            </p:attrNameLst>
                                          </p:cBhvr>
                                          <p:tavLst>
                                            <p:tav tm="0">
                                              <p:val>
                                                <p:strVal val="0-#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3"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heel(3)">
                                          <p:cBhvr>
                                            <p:cTn id="25"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4093344" y="5971627"/>
            <a:ext cx="3426808" cy="919162"/>
          </a:xfrm>
        </p:spPr>
        <p:txBody>
          <a:bodyPr/>
          <a:lstStyle/>
          <a:p>
            <a:pPr eaLnBrk="1" hangingPunct="1"/>
            <a:r>
              <a:rPr lang="en-US" sz="3200" b="1" dirty="0">
                <a:solidFill>
                  <a:srgbClr val="FF0000"/>
                </a:solidFill>
                <a:latin typeface="Arial" charset="0"/>
              </a:rPr>
              <a:t>     </a:t>
            </a:r>
            <a:r>
              <a:rPr lang="en-US" sz="4000" b="1" dirty="0" err="1">
                <a:solidFill>
                  <a:srgbClr val="FF0000"/>
                </a:solidFill>
                <a:latin typeface="Arial" charset="0"/>
              </a:rPr>
              <a:t>Dịch</a:t>
            </a:r>
            <a:r>
              <a:rPr lang="en-US" sz="4000" b="1" dirty="0">
                <a:solidFill>
                  <a:srgbClr val="FF0000"/>
                </a:solidFill>
                <a:latin typeface="Arial" charset="0"/>
              </a:rPr>
              <a:t> </a:t>
            </a:r>
            <a:r>
              <a:rPr lang="en-US" sz="4000" b="1" dirty="0" err="1">
                <a:solidFill>
                  <a:srgbClr val="FF0000"/>
                </a:solidFill>
                <a:latin typeface="Arial" charset="0"/>
              </a:rPr>
              <a:t>bệnh</a:t>
            </a:r>
            <a:endParaRPr lang="en-US" sz="4000" b="1" dirty="0">
              <a:solidFill>
                <a:srgbClr val="FF0000"/>
              </a:solidFill>
              <a:latin typeface="Arial" charset="0"/>
            </a:endParaRPr>
          </a:p>
        </p:txBody>
      </p:sp>
      <p:pic>
        <p:nvPicPr>
          <p:cNvPr id="109571" name="Picture 4" descr="Image result for dich benh chau ph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2513" y="41274"/>
            <a:ext cx="6059487" cy="6140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9572" name="Picture 6" descr="Image result for dich benh chau ph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41275"/>
            <a:ext cx="6132513" cy="6140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8304350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09571"/>
                                            </p:tgtEl>
                                            <p:attrNameLst>
                                              <p:attrName>style.visibility</p:attrName>
                                            </p:attrNameLst>
                                          </p:cBhvr>
                                          <p:to>
                                            <p:strVal val="visible"/>
                                          </p:to>
                                        </p:set>
                                        <p:anim calcmode="lin" valueType="num" p14:bounceEnd="50000">
                                          <p:cBhvr additive="base">
                                            <p:cTn id="7" dur="500" fill="hold"/>
                                            <p:tgtEl>
                                              <p:spTgt spid="109571"/>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0957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09572"/>
                                            </p:tgtEl>
                                            <p:attrNameLst>
                                              <p:attrName>style.visibility</p:attrName>
                                            </p:attrNameLst>
                                          </p:cBhvr>
                                          <p:to>
                                            <p:strVal val="visible"/>
                                          </p:to>
                                        </p:set>
                                        <p:anim calcmode="lin" valueType="num" p14:bounceEnd="50000">
                                          <p:cBhvr additive="base">
                                            <p:cTn id="11" dur="500" fill="hold"/>
                                            <p:tgtEl>
                                              <p:spTgt spid="109572"/>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095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9571"/>
                                            </p:tgtEl>
                                            <p:attrNameLst>
                                              <p:attrName>style.visibility</p:attrName>
                                            </p:attrNameLst>
                                          </p:cBhvr>
                                          <p:to>
                                            <p:strVal val="visible"/>
                                          </p:to>
                                        </p:set>
                                        <p:anim calcmode="lin" valueType="num">
                                          <p:cBhvr additive="base">
                                            <p:cTn id="7" dur="500" fill="hold"/>
                                            <p:tgtEl>
                                              <p:spTgt spid="109571"/>
                                            </p:tgtEl>
                                            <p:attrNameLst>
                                              <p:attrName>ppt_x</p:attrName>
                                            </p:attrNameLst>
                                          </p:cBhvr>
                                          <p:tavLst>
                                            <p:tav tm="0">
                                              <p:val>
                                                <p:strVal val="0-#ppt_w/2"/>
                                              </p:val>
                                            </p:tav>
                                            <p:tav tm="100000">
                                              <p:val>
                                                <p:strVal val="#ppt_x"/>
                                              </p:val>
                                            </p:tav>
                                          </p:tavLst>
                                        </p:anim>
                                        <p:anim calcmode="lin" valueType="num">
                                          <p:cBhvr additive="base">
                                            <p:cTn id="8" dur="500" fill="hold"/>
                                            <p:tgtEl>
                                              <p:spTgt spid="109571"/>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09572"/>
                                            </p:tgtEl>
                                            <p:attrNameLst>
                                              <p:attrName>style.visibility</p:attrName>
                                            </p:attrNameLst>
                                          </p:cBhvr>
                                          <p:to>
                                            <p:strVal val="visible"/>
                                          </p:to>
                                        </p:set>
                                        <p:anim calcmode="lin" valueType="num">
                                          <p:cBhvr additive="base">
                                            <p:cTn id="11" dur="500" fill="hold"/>
                                            <p:tgtEl>
                                              <p:spTgt spid="109572"/>
                                            </p:tgtEl>
                                            <p:attrNameLst>
                                              <p:attrName>ppt_x</p:attrName>
                                            </p:attrNameLst>
                                          </p:cBhvr>
                                          <p:tavLst>
                                            <p:tav tm="0">
                                              <p:val>
                                                <p:strVal val="#ppt_x"/>
                                              </p:val>
                                            </p:tav>
                                            <p:tav tm="100000">
                                              <p:val>
                                                <p:strVal val="#ppt_x"/>
                                              </p:val>
                                            </p:tav>
                                          </p:tavLst>
                                        </p:anim>
                                        <p:anim calcmode="lin" valueType="num">
                                          <p:cBhvr additive="base">
                                            <p:cTn id="12" dur="500" fill="hold"/>
                                            <p:tgtEl>
                                              <p:spTgt spid="10957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34"/>
          <p:cNvSpPr txBox="1">
            <a:spLocks noGrp="1"/>
          </p:cNvSpPr>
          <p:nvPr>
            <p:ph type="body" idx="4294967295"/>
          </p:nvPr>
        </p:nvSpPr>
        <p:spPr>
          <a:xfrm>
            <a:off x="1340069" y="5105081"/>
            <a:ext cx="9963807" cy="1087614"/>
          </a:xfrm>
          <a:prstGeom prst="rect">
            <a:avLst/>
          </a:prstGeom>
        </p:spPr>
        <p:txBody>
          <a:bodyPr spcFirstLastPara="1" wrap="square" lIns="121900" tIns="121900" rIns="121900" bIns="121900" anchor="t" anchorCtr="0">
            <a:noAutofit/>
          </a:bodyPr>
          <a:lstStyle/>
          <a:p>
            <a:pPr marL="0" indent="0" algn="ctr">
              <a:spcBef>
                <a:spcPts val="800"/>
              </a:spcBef>
              <a:buNone/>
            </a:pPr>
            <a:r>
              <a:rPr lang="vi-VN" sz="3600" b="1" dirty="0">
                <a:solidFill>
                  <a:srgbClr val="FF0000"/>
                </a:solidFill>
                <a:latin typeface="Times New Roman" panose="02020603050405020304" pitchFamily="18" charset="0"/>
                <a:ea typeface="Nixie One"/>
                <a:cs typeface="Times New Roman" panose="02020603050405020304" pitchFamily="18" charset="0"/>
                <a:sym typeface="Nixie One"/>
              </a:rPr>
              <a:t>MÙ CHỮ CỦA 1 SỐ NƯỚC Ở CHÂU PHI</a:t>
            </a:r>
            <a:endParaRPr lang="vi-VN" sz="3600" b="1" dirty="0">
              <a:solidFill>
                <a:srgbClr val="FF0000"/>
              </a:solidFill>
              <a:latin typeface="Times New Roman" panose="02020603050405020304" pitchFamily="18" charset="0"/>
              <a:cs typeface="Times New Roman" panose="02020603050405020304" pitchFamily="18" charset="0"/>
            </a:endParaRPr>
          </a:p>
        </p:txBody>
      </p:sp>
      <p:grpSp>
        <p:nvGrpSpPr>
          <p:cNvPr id="412" name="Google Shape;412;p34"/>
          <p:cNvGrpSpPr/>
          <p:nvPr/>
        </p:nvGrpSpPr>
        <p:grpSpPr>
          <a:xfrm>
            <a:off x="1655380" y="951337"/>
            <a:ext cx="9002110" cy="4124089"/>
            <a:chOff x="1177450" y="241631"/>
            <a:chExt cx="6173152" cy="3616776"/>
          </a:xfrm>
        </p:grpSpPr>
        <p:sp>
          <p:nvSpPr>
            <p:cNvPr id="413" name="Google Shape;413;p34"/>
            <p:cNvSpPr/>
            <p:nvPr/>
          </p:nvSpPr>
          <p:spPr>
            <a:xfrm>
              <a:off x="1682275" y="241631"/>
              <a:ext cx="5161606" cy="3454973"/>
            </a:xfrm>
            <a:custGeom>
              <a:avLst/>
              <a:gdLst/>
              <a:ahLst/>
              <a:cxnLst/>
              <a:rect l="l" t="t" r="r" b="b"/>
              <a:pathLst>
                <a:path w="5161606" h="3454973" extrusionOk="0">
                  <a:moveTo>
                    <a:pt x="4992053" y="0"/>
                  </a:moveTo>
                  <a:lnTo>
                    <a:pt x="170498" y="0"/>
                  </a:lnTo>
                  <a:cubicBezTo>
                    <a:pt x="76200" y="0"/>
                    <a:pt x="0" y="76143"/>
                    <a:pt x="0" y="170369"/>
                  </a:cubicBezTo>
                  <a:lnTo>
                    <a:pt x="0" y="3396915"/>
                  </a:lnTo>
                  <a:cubicBezTo>
                    <a:pt x="0" y="3429275"/>
                    <a:pt x="26670" y="3454973"/>
                    <a:pt x="58102" y="3454973"/>
                  </a:cubicBezTo>
                  <a:lnTo>
                    <a:pt x="5103495" y="3454973"/>
                  </a:lnTo>
                  <a:cubicBezTo>
                    <a:pt x="5135880" y="3454973"/>
                    <a:pt x="5161598" y="3428324"/>
                    <a:pt x="5161598" y="3396915"/>
                  </a:cubicBezTo>
                  <a:lnTo>
                    <a:pt x="5161598" y="170369"/>
                  </a:lnTo>
                  <a:cubicBezTo>
                    <a:pt x="5162550" y="76143"/>
                    <a:pt x="5086350" y="0"/>
                    <a:pt x="4992053" y="0"/>
                  </a:cubicBezTo>
                  <a:close/>
                  <a:moveTo>
                    <a:pt x="4981575" y="3245581"/>
                  </a:moveTo>
                  <a:lnTo>
                    <a:pt x="190500" y="3245581"/>
                  </a:lnTo>
                  <a:lnTo>
                    <a:pt x="190500" y="199874"/>
                  </a:lnTo>
                  <a:lnTo>
                    <a:pt x="4981575" y="199874"/>
                  </a:lnTo>
                  <a:lnTo>
                    <a:pt x="4981575" y="3245581"/>
                  </a:lnTo>
                  <a:close/>
                </a:path>
              </a:pathLst>
            </a:custGeom>
            <a:solidFill>
              <a:schemeClr val="lt1"/>
            </a:solidFill>
            <a:ln w="9525" cap="flat" cmpd="sng">
              <a:solidFill>
                <a:schemeClr val="lt2"/>
              </a:solidFill>
              <a:prstDash val="solid"/>
              <a:round/>
              <a:headEnd type="none" w="sm" len="sm"/>
              <a:tailEnd type="none" w="sm" len="sm"/>
            </a:ln>
          </p:spPr>
          <p:txBody>
            <a:bodyPr spcFirstLastPara="1" wrap="square" lIns="121900" tIns="60933" rIns="121900" bIns="60933"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414" name="Google Shape;414;p34"/>
            <p:cNvSpPr/>
            <p:nvPr/>
          </p:nvSpPr>
          <p:spPr>
            <a:xfrm>
              <a:off x="1177450" y="3763229"/>
              <a:ext cx="6173152" cy="95178"/>
            </a:xfrm>
            <a:custGeom>
              <a:avLst/>
              <a:gdLst/>
              <a:ahLst/>
              <a:cxnLst/>
              <a:rect l="l" t="t" r="r" b="b"/>
              <a:pathLst>
                <a:path w="6173152" h="95178" extrusionOk="0">
                  <a:moveTo>
                    <a:pt x="0" y="0"/>
                  </a:moveTo>
                  <a:cubicBezTo>
                    <a:pt x="0" y="0"/>
                    <a:pt x="129540" y="95178"/>
                    <a:pt x="450533" y="95178"/>
                  </a:cubicBezTo>
                  <a:lnTo>
                    <a:pt x="5817870" y="95178"/>
                  </a:lnTo>
                  <a:cubicBezTo>
                    <a:pt x="5948363" y="95178"/>
                    <a:pt x="6173153" y="0"/>
                    <a:pt x="6173153" y="0"/>
                  </a:cubicBezTo>
                  <a:lnTo>
                    <a:pt x="0" y="0"/>
                  </a:lnTo>
                  <a:close/>
                </a:path>
              </a:pathLst>
            </a:custGeom>
            <a:solidFill>
              <a:schemeClr val="lt1"/>
            </a:solidFill>
            <a:ln w="9525" cap="flat" cmpd="sng">
              <a:solidFill>
                <a:schemeClr val="lt2"/>
              </a:solidFill>
              <a:prstDash val="solid"/>
              <a:round/>
              <a:headEnd type="none" w="sm" len="sm"/>
              <a:tailEnd type="none" w="sm" len="sm"/>
            </a:ln>
          </p:spPr>
          <p:txBody>
            <a:bodyPr spcFirstLastPara="1" wrap="square" lIns="121900" tIns="60933" rIns="121900" bIns="60933"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415" name="Google Shape;415;p34"/>
            <p:cNvSpPr/>
            <p:nvPr/>
          </p:nvSpPr>
          <p:spPr>
            <a:xfrm>
              <a:off x="1177450" y="3687086"/>
              <a:ext cx="6172200" cy="76142"/>
            </a:xfrm>
            <a:custGeom>
              <a:avLst/>
              <a:gdLst/>
              <a:ahLst/>
              <a:cxnLst/>
              <a:rect l="l" t="t" r="r" b="b"/>
              <a:pathLst>
                <a:path w="6172200" h="76142" extrusionOk="0">
                  <a:moveTo>
                    <a:pt x="0" y="76143"/>
                  </a:moveTo>
                  <a:lnTo>
                    <a:pt x="6172200" y="76143"/>
                  </a:lnTo>
                  <a:lnTo>
                    <a:pt x="6172200" y="0"/>
                  </a:lnTo>
                  <a:lnTo>
                    <a:pt x="0" y="0"/>
                  </a:lnTo>
                  <a:close/>
                </a:path>
              </a:pathLst>
            </a:custGeom>
            <a:solidFill>
              <a:schemeClr val="lt1"/>
            </a:solidFill>
            <a:ln w="9525" cap="flat" cmpd="sng">
              <a:solidFill>
                <a:schemeClr val="lt2"/>
              </a:solidFill>
              <a:prstDash val="solid"/>
              <a:round/>
              <a:headEnd type="none" w="sm" len="sm"/>
              <a:tailEnd type="none" w="sm" len="sm"/>
            </a:ln>
          </p:spPr>
          <p:txBody>
            <a:bodyPr spcFirstLastPara="1" wrap="square" lIns="121900" tIns="60933" rIns="121900" bIns="60933"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416" name="Google Shape;416;p34"/>
            <p:cNvSpPr/>
            <p:nvPr/>
          </p:nvSpPr>
          <p:spPr>
            <a:xfrm>
              <a:off x="3806350" y="3687086"/>
              <a:ext cx="903922" cy="47589"/>
            </a:xfrm>
            <a:custGeom>
              <a:avLst/>
              <a:gdLst/>
              <a:ahLst/>
              <a:cxnLst/>
              <a:rect l="l" t="t" r="r" b="b"/>
              <a:pathLst>
                <a:path w="903922" h="47589" extrusionOk="0">
                  <a:moveTo>
                    <a:pt x="0" y="0"/>
                  </a:moveTo>
                  <a:cubicBezTo>
                    <a:pt x="0" y="0"/>
                    <a:pt x="26670" y="47589"/>
                    <a:pt x="53340" y="47589"/>
                  </a:cubicBezTo>
                  <a:lnTo>
                    <a:pt x="850582" y="47589"/>
                  </a:lnTo>
                  <a:cubicBezTo>
                    <a:pt x="877253" y="47589"/>
                    <a:pt x="903922" y="0"/>
                    <a:pt x="903922" y="0"/>
                  </a:cubicBezTo>
                  <a:lnTo>
                    <a:pt x="0" y="0"/>
                  </a:lnTo>
                  <a:close/>
                </a:path>
              </a:pathLst>
            </a:custGeom>
            <a:solidFill>
              <a:schemeClr val="lt2"/>
            </a:solidFill>
            <a:ln>
              <a:noFill/>
            </a:ln>
          </p:spPr>
          <p:txBody>
            <a:bodyPr spcFirstLastPara="1" wrap="square" lIns="121900" tIns="60933" rIns="121900" bIns="60933"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24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pic>
        <p:nvPicPr>
          <p:cNvPr id="3" name="Picture 2">
            <a:extLst>
              <a:ext uri="{FF2B5EF4-FFF2-40B4-BE49-F238E27FC236}">
                <a16:creationId xmlns:a16="http://schemas.microsoft.com/office/drawing/2014/main" id="{3E8E8051-D6B4-F949-A740-07D86B617098}"/>
              </a:ext>
            </a:extLst>
          </p:cNvPr>
          <p:cNvPicPr>
            <a:picLocks noChangeAspect="1"/>
          </p:cNvPicPr>
          <p:nvPr/>
        </p:nvPicPr>
        <p:blipFill>
          <a:blip r:embed="rId3"/>
          <a:stretch>
            <a:fillRect/>
          </a:stretch>
        </p:blipFill>
        <p:spPr>
          <a:xfrm>
            <a:off x="2651063" y="1165491"/>
            <a:ext cx="6997434" cy="3571209"/>
          </a:xfrm>
          <a:prstGeom prst="rect">
            <a:avLst/>
          </a:prstGeom>
        </p:spPr>
      </p:pic>
      <p:pic>
        <p:nvPicPr>
          <p:cNvPr id="7170" name="Picture 2" descr="African Children In The School Under Tree Kenya East Africa Stock Photo -  Download Image Now - iStock">
            <a:extLst>
              <a:ext uri="{FF2B5EF4-FFF2-40B4-BE49-F238E27FC236}">
                <a16:creationId xmlns:a16="http://schemas.microsoft.com/office/drawing/2014/main" id="{2658C879-F7EC-FA4D-8699-F75EE3AF79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14681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The Villager Newspaper Namibia">
            <a:extLst>
              <a:ext uri="{FF2B5EF4-FFF2-40B4-BE49-F238E27FC236}">
                <a16:creationId xmlns:a16="http://schemas.microsoft.com/office/drawing/2014/main" id="{D0A74348-598D-AD43-B5C6-9EF3E8277320}"/>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9701" r="13863"/>
          <a:stretch/>
        </p:blipFill>
        <p:spPr bwMode="auto">
          <a:xfrm>
            <a:off x="6155052" y="0"/>
            <a:ext cx="6064888" cy="6858000"/>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BEE93932-8FC5-564B-8CEF-09D26644D5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992769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14:presetBounceEnd="50000">
                                      <p:stCondLst>
                                        <p:cond delay="0"/>
                                      </p:stCondLst>
                                      <p:childTnLst>
                                        <p:set>
                                          <p:cBhvr>
                                            <p:cTn id="11" dur="1" fill="hold">
                                              <p:stCondLst>
                                                <p:cond delay="0"/>
                                              </p:stCondLst>
                                            </p:cTn>
                                            <p:tgtEl>
                                              <p:spTgt spid="7172"/>
                                            </p:tgtEl>
                                            <p:attrNameLst>
                                              <p:attrName>style.visibility</p:attrName>
                                            </p:attrNameLst>
                                          </p:cBhvr>
                                          <p:to>
                                            <p:strVal val="visible"/>
                                          </p:to>
                                        </p:set>
                                        <p:anim calcmode="lin" valueType="num" p14:bounceEnd="50000">
                                          <p:cBhvr additive="base">
                                            <p:cTn id="12" dur="500" fill="hold"/>
                                            <p:tgtEl>
                                              <p:spTgt spid="7172"/>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7172"/>
                                            </p:tgtEl>
                                            <p:attrNameLst>
                                              <p:attrName>ppt_y</p:attrName>
                                            </p:attrNameLst>
                                          </p:cBhvr>
                                          <p:tavLst>
                                            <p:tav tm="0">
                                              <p:val>
                                                <p:strVal val="0-#ppt_h/2"/>
                                              </p:val>
                                            </p:tav>
                                            <p:tav tm="100000">
                                              <p:val>
                                                <p:strVal val="#ppt_y"/>
                                              </p:val>
                                            </p:tav>
                                          </p:tavLst>
                                        </p:anim>
                                      </p:childTnLst>
                                    </p:cTn>
                                  </p:par>
                                  <p:par>
                                    <p:cTn id="14" presetID="2" presetClass="entr" presetSubtype="4" fill="hold" nodeType="withEffect" p14:presetBounceEnd="50000">
                                      <p:stCondLst>
                                        <p:cond delay="0"/>
                                      </p:stCondLst>
                                      <p:childTnLst>
                                        <p:set>
                                          <p:cBhvr>
                                            <p:cTn id="15" dur="1" fill="hold">
                                              <p:stCondLst>
                                                <p:cond delay="0"/>
                                              </p:stCondLst>
                                            </p:cTn>
                                            <p:tgtEl>
                                              <p:spTgt spid="7170"/>
                                            </p:tgtEl>
                                            <p:attrNameLst>
                                              <p:attrName>style.visibility</p:attrName>
                                            </p:attrNameLst>
                                          </p:cBhvr>
                                          <p:to>
                                            <p:strVal val="visible"/>
                                          </p:to>
                                        </p:set>
                                        <p:anim calcmode="lin" valueType="num" p14:bounceEnd="50000">
                                          <p:cBhvr additive="base">
                                            <p:cTn id="16" dur="500" fill="hold"/>
                                            <p:tgtEl>
                                              <p:spTgt spid="7170"/>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3" fill="hold" nodeType="clickEffect">
                                      <p:stCondLst>
                                        <p:cond delay="0"/>
                                      </p:stCondLst>
                                      <p:childTnLst>
                                        <p:set>
                                          <p:cBhvr>
                                            <p:cTn id="21" dur="1" fill="hold">
                                              <p:stCondLst>
                                                <p:cond delay="0"/>
                                              </p:stCondLst>
                                            </p:cTn>
                                            <p:tgtEl>
                                              <p:spTgt spid="7174"/>
                                            </p:tgtEl>
                                            <p:attrNameLst>
                                              <p:attrName>style.visibility</p:attrName>
                                            </p:attrNameLst>
                                          </p:cBhvr>
                                          <p:to>
                                            <p:strVal val="visible"/>
                                          </p:to>
                                        </p:set>
                                        <p:animEffect transition="in" filter="wheel(3)">
                                          <p:cBhvr>
                                            <p:cTn id="22" dur="75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7172"/>
                                            </p:tgtEl>
                                            <p:attrNameLst>
                                              <p:attrName>style.visibility</p:attrName>
                                            </p:attrNameLst>
                                          </p:cBhvr>
                                          <p:to>
                                            <p:strVal val="visible"/>
                                          </p:to>
                                        </p:set>
                                        <p:anim calcmode="lin" valueType="num">
                                          <p:cBhvr additive="base">
                                            <p:cTn id="12" dur="500" fill="hold"/>
                                            <p:tgtEl>
                                              <p:spTgt spid="7172"/>
                                            </p:tgtEl>
                                            <p:attrNameLst>
                                              <p:attrName>ppt_x</p:attrName>
                                            </p:attrNameLst>
                                          </p:cBhvr>
                                          <p:tavLst>
                                            <p:tav tm="0">
                                              <p:val>
                                                <p:strVal val="#ppt_x"/>
                                              </p:val>
                                            </p:tav>
                                            <p:tav tm="100000">
                                              <p:val>
                                                <p:strVal val="#ppt_x"/>
                                              </p:val>
                                            </p:tav>
                                          </p:tavLst>
                                        </p:anim>
                                        <p:anim calcmode="lin" valueType="num">
                                          <p:cBhvr additive="base">
                                            <p:cTn id="13" dur="500" fill="hold"/>
                                            <p:tgtEl>
                                              <p:spTgt spid="7172"/>
                                            </p:tgtEl>
                                            <p:attrNameLst>
                                              <p:attrName>ppt_y</p:attrName>
                                            </p:attrNameLst>
                                          </p:cBhvr>
                                          <p:tavLst>
                                            <p:tav tm="0">
                                              <p:val>
                                                <p:strVal val="0-#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7170"/>
                                            </p:tgtEl>
                                            <p:attrNameLst>
                                              <p:attrName>style.visibility</p:attrName>
                                            </p:attrNameLst>
                                          </p:cBhvr>
                                          <p:to>
                                            <p:strVal val="visible"/>
                                          </p:to>
                                        </p:set>
                                        <p:anim calcmode="lin" valueType="num">
                                          <p:cBhvr additive="base">
                                            <p:cTn id="16" dur="500" fill="hold"/>
                                            <p:tgtEl>
                                              <p:spTgt spid="7170"/>
                                            </p:tgtEl>
                                            <p:attrNameLst>
                                              <p:attrName>ppt_x</p:attrName>
                                            </p:attrNameLst>
                                          </p:cBhvr>
                                          <p:tavLst>
                                            <p:tav tm="0">
                                              <p:val>
                                                <p:strVal val="#ppt_x"/>
                                              </p:val>
                                            </p:tav>
                                            <p:tav tm="100000">
                                              <p:val>
                                                <p:strVal val="#ppt_x"/>
                                              </p:val>
                                            </p:tav>
                                          </p:tavLst>
                                        </p:anim>
                                        <p:anim calcmode="lin" valueType="num">
                                          <p:cBhvr additive="base">
                                            <p:cTn id="17"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1" presetClass="entr" presetSubtype="3" fill="hold" nodeType="clickEffect">
                                      <p:stCondLst>
                                        <p:cond delay="0"/>
                                      </p:stCondLst>
                                      <p:childTnLst>
                                        <p:set>
                                          <p:cBhvr>
                                            <p:cTn id="21" dur="1" fill="hold">
                                              <p:stCondLst>
                                                <p:cond delay="0"/>
                                              </p:stCondLst>
                                            </p:cTn>
                                            <p:tgtEl>
                                              <p:spTgt spid="7174"/>
                                            </p:tgtEl>
                                            <p:attrNameLst>
                                              <p:attrName>style.visibility</p:attrName>
                                            </p:attrNameLst>
                                          </p:cBhvr>
                                          <p:to>
                                            <p:strVal val="visible"/>
                                          </p:to>
                                        </p:set>
                                        <p:animEffect transition="in" filter="wheel(3)">
                                          <p:cBhvr>
                                            <p:cTn id="22" dur="75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lag of the African Un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34290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F737058B-14DB-CC44-95B8-E6CE26857478}"/>
              </a:ext>
            </a:extLst>
          </p:cNvPr>
          <p:cNvGrpSpPr/>
          <p:nvPr/>
        </p:nvGrpSpPr>
        <p:grpSpPr>
          <a:xfrm>
            <a:off x="6132513" y="34100"/>
            <a:ext cx="6059487" cy="3268772"/>
            <a:chOff x="6132513" y="34100"/>
            <a:chExt cx="6059487" cy="3268772"/>
          </a:xfrm>
        </p:grpSpPr>
        <p:sp>
          <p:nvSpPr>
            <p:cNvPr id="2" name="TextBox 1"/>
            <p:cNvSpPr txBox="1"/>
            <p:nvPr/>
          </p:nvSpPr>
          <p:spPr>
            <a:xfrm>
              <a:off x="6645029" y="160228"/>
              <a:ext cx="5155324" cy="3108543"/>
            </a:xfrm>
            <a:prstGeom prst="rect">
              <a:avLst/>
            </a:prstGeom>
            <a:noFill/>
          </p:spPr>
          <p:txBody>
            <a:bodyPr wrap="square" rtlCol="0">
              <a:spAutoFit/>
            </a:bodyPr>
            <a:lstStyle/>
            <a:p>
              <a:pPr algn="just"/>
              <a:r>
                <a:rPr lang="vi-VN" sz="2800" dirty="0">
                  <a:latin typeface="+mj-lt"/>
                </a:rPr>
                <a:t>Tổ chức gồm 53 nước thành viên các quốc gia châu Phi (Nam Phi gia nhập năm 2004). Quốc gia duy nhất tại châu Phi không phải thành viên là Marốc, nước này đã rút tên khỏi Tổ chức Thống nhất châu Phi vào năm 1984.</a:t>
              </a:r>
              <a:endParaRPr lang="en-US" sz="2800" dirty="0">
                <a:latin typeface="+mj-lt"/>
              </a:endParaRPr>
            </a:p>
          </p:txBody>
        </p:sp>
        <p:sp>
          <p:nvSpPr>
            <p:cNvPr id="5" name="Terminator 4">
              <a:extLst>
                <a:ext uri="{FF2B5EF4-FFF2-40B4-BE49-F238E27FC236}">
                  <a16:creationId xmlns:a16="http://schemas.microsoft.com/office/drawing/2014/main" id="{84D0FD9E-6474-624E-8BA7-495C848B71EC}"/>
                </a:ext>
              </a:extLst>
            </p:cNvPr>
            <p:cNvSpPr/>
            <p:nvPr/>
          </p:nvSpPr>
          <p:spPr>
            <a:xfrm>
              <a:off x="6132513" y="34100"/>
              <a:ext cx="6059487" cy="3268772"/>
            </a:xfrm>
            <a:prstGeom prst="flowChartTerminator">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pic>
        <p:nvPicPr>
          <p:cNvPr id="8194" name="Picture 2" descr="Opinion: African Union turns 18 but still hasn′t grown up | Opinion | DW |  08.07.2020">
            <a:extLst>
              <a:ext uri="{FF2B5EF4-FFF2-40B4-BE49-F238E27FC236}">
                <a16:creationId xmlns:a16="http://schemas.microsoft.com/office/drawing/2014/main" id="{7A0F4BC3-38C0-2A45-85A1-D70A7D6EBD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429000"/>
            <a:ext cx="6092131" cy="34290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African Union - YouTube">
            <a:extLst>
              <a:ext uri="{FF2B5EF4-FFF2-40B4-BE49-F238E27FC236}">
                <a16:creationId xmlns:a16="http://schemas.microsoft.com/office/drawing/2014/main" id="{37728B01-429E-8D49-AFA1-F279840B88E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0345" b="30575"/>
          <a:stretch/>
        </p:blipFill>
        <p:spPr bwMode="auto">
          <a:xfrm>
            <a:off x="6132512" y="3465512"/>
            <a:ext cx="6059487" cy="33583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505026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14:bounceEnd="50000">
                                          <p:cBhvr additive="base">
                                            <p:cTn id="11" dur="500" fill="hold"/>
                                            <p:tgtEl>
                                              <p:spTgt spid="1026"/>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102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0000">
                                      <p:stCondLst>
                                        <p:cond delay="0"/>
                                      </p:stCondLst>
                                      <p:childTnLst>
                                        <p:set>
                                          <p:cBhvr>
                                            <p:cTn id="14" dur="1" fill="hold">
                                              <p:stCondLst>
                                                <p:cond delay="0"/>
                                              </p:stCondLst>
                                            </p:cTn>
                                            <p:tgtEl>
                                              <p:spTgt spid="8194"/>
                                            </p:tgtEl>
                                            <p:attrNameLst>
                                              <p:attrName>style.visibility</p:attrName>
                                            </p:attrNameLst>
                                          </p:cBhvr>
                                          <p:to>
                                            <p:strVal val="visible"/>
                                          </p:to>
                                        </p:set>
                                        <p:anim calcmode="lin" valueType="num" p14:bounceEnd="50000">
                                          <p:cBhvr additive="base">
                                            <p:cTn id="15" dur="500" fill="hold"/>
                                            <p:tgtEl>
                                              <p:spTgt spid="819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81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50000">
                                      <p:stCondLst>
                                        <p:cond delay="0"/>
                                      </p:stCondLst>
                                      <p:childTnLst>
                                        <p:set>
                                          <p:cBhvr>
                                            <p:cTn id="18" dur="1" fill="hold">
                                              <p:stCondLst>
                                                <p:cond delay="0"/>
                                              </p:stCondLst>
                                            </p:cTn>
                                            <p:tgtEl>
                                              <p:spTgt spid="8196"/>
                                            </p:tgtEl>
                                            <p:attrNameLst>
                                              <p:attrName>style.visibility</p:attrName>
                                            </p:attrNameLst>
                                          </p:cBhvr>
                                          <p:to>
                                            <p:strVal val="visible"/>
                                          </p:to>
                                        </p:set>
                                        <p:anim calcmode="lin" valueType="num" p14:bounceEnd="50000">
                                          <p:cBhvr additive="base">
                                            <p:cTn id="19" dur="500" fill="hold"/>
                                            <p:tgtEl>
                                              <p:spTgt spid="8196"/>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1+#ppt_w/2"/>
                                              </p:val>
                                            </p:tav>
                                            <p:tav tm="100000">
                                              <p:val>
                                                <p:strVal val="#ppt_x"/>
                                              </p:val>
                                            </p:tav>
                                          </p:tavLst>
                                        </p:anim>
                                        <p:anim calcmode="lin" valueType="num">
                                          <p:cBhvr additive="base">
                                            <p:cTn id="12" dur="500" fill="hold"/>
                                            <p:tgtEl>
                                              <p:spTgt spid="102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8194"/>
                                            </p:tgtEl>
                                            <p:attrNameLst>
                                              <p:attrName>style.visibility</p:attrName>
                                            </p:attrNameLst>
                                          </p:cBhvr>
                                          <p:to>
                                            <p:strVal val="visible"/>
                                          </p:to>
                                        </p:set>
                                        <p:anim calcmode="lin" valueType="num">
                                          <p:cBhvr additive="base">
                                            <p:cTn id="15" dur="500" fill="hold"/>
                                            <p:tgtEl>
                                              <p:spTgt spid="8194"/>
                                            </p:tgtEl>
                                            <p:attrNameLst>
                                              <p:attrName>ppt_x</p:attrName>
                                            </p:attrNameLst>
                                          </p:cBhvr>
                                          <p:tavLst>
                                            <p:tav tm="0">
                                              <p:val>
                                                <p:strVal val="0-#ppt_w/2"/>
                                              </p:val>
                                            </p:tav>
                                            <p:tav tm="100000">
                                              <p:val>
                                                <p:strVal val="#ppt_x"/>
                                              </p:val>
                                            </p:tav>
                                          </p:tavLst>
                                        </p:anim>
                                        <p:anim calcmode="lin" valueType="num">
                                          <p:cBhvr additive="base">
                                            <p:cTn id="16" dur="500" fill="hold"/>
                                            <p:tgtEl>
                                              <p:spTgt spid="819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8196"/>
                                            </p:tgtEl>
                                            <p:attrNameLst>
                                              <p:attrName>style.visibility</p:attrName>
                                            </p:attrNameLst>
                                          </p:cBhvr>
                                          <p:to>
                                            <p:strVal val="visible"/>
                                          </p:to>
                                        </p:set>
                                        <p:anim calcmode="lin" valueType="num">
                                          <p:cBhvr additive="base">
                                            <p:cTn id="19" dur="500" fill="hold"/>
                                            <p:tgtEl>
                                              <p:spTgt spid="8196"/>
                                            </p:tgtEl>
                                            <p:attrNameLst>
                                              <p:attrName>ppt_x</p:attrName>
                                            </p:attrNameLst>
                                          </p:cBhvr>
                                          <p:tavLst>
                                            <p:tav tm="0">
                                              <p:val>
                                                <p:strVal val="1+#ppt_w/2"/>
                                              </p:val>
                                            </p:tav>
                                            <p:tav tm="100000">
                                              <p:val>
                                                <p:strVal val="#ppt_x"/>
                                              </p:val>
                                            </p:tav>
                                          </p:tavLst>
                                        </p:anim>
                                        <p:anim calcmode="lin" valueType="num">
                                          <p:cBhvr additive="base">
                                            <p:cTn id="20" dur="500" fill="hold"/>
                                            <p:tgtEl>
                                              <p:spTgt spid="81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8" name="Google Shape;448;p38"/>
          <p:cNvSpPr txBox="1"/>
          <p:nvPr/>
        </p:nvSpPr>
        <p:spPr>
          <a:xfrm>
            <a:off x="4112400" y="209704"/>
            <a:ext cx="3967200" cy="2654000"/>
          </a:xfrm>
          <a:prstGeom prst="rect">
            <a:avLst/>
          </a:prstGeom>
          <a:noFill/>
          <a:ln>
            <a:noFill/>
          </a:ln>
        </p:spPr>
        <p:txBody>
          <a:bodyPr spcFirstLastPara="1" wrap="square" lIns="121900" tIns="121900" rIns="121900" bIns="121900" anchor="b" anchorCtr="0">
            <a:noAutofit/>
          </a:bodyPr>
          <a:lstStyle/>
          <a:p>
            <a:pPr algn="ctr" defTabSz="1219170">
              <a:buClr>
                <a:srgbClr val="000000"/>
              </a:buClr>
            </a:pPr>
            <a:r>
              <a:rPr lang="en-US" sz="11500" b="1" dirty="0">
                <a:solidFill>
                  <a:srgbClr val="C00000"/>
                </a:solidFill>
                <a:latin typeface="Times New Roman" panose="02020603050405020304" pitchFamily="18" charset="0"/>
                <a:cs typeface="Times New Roman" panose="02020603050405020304" pitchFamily="18" charset="0"/>
              </a:rPr>
              <a:t>II</a:t>
            </a:r>
            <a:endParaRPr sz="15400" b="1" kern="0" dirty="0">
              <a:solidFill>
                <a:srgbClr val="00ACC3"/>
              </a:solidFill>
              <a:latin typeface="Varela Round"/>
              <a:ea typeface="Varela Round"/>
              <a:cs typeface="Varela Round"/>
              <a:sym typeface="Varela Round"/>
            </a:endParaRPr>
          </a:p>
        </p:txBody>
      </p:sp>
      <p:sp>
        <p:nvSpPr>
          <p:cNvPr id="9" name="TextBox 8">
            <a:extLst>
              <a:ext uri="{FF2B5EF4-FFF2-40B4-BE49-F238E27FC236}">
                <a16:creationId xmlns:a16="http://schemas.microsoft.com/office/drawing/2014/main" id="{7960CEBF-3BA7-974B-AAF9-1E6B9C019806}"/>
              </a:ext>
            </a:extLst>
          </p:cNvPr>
          <p:cNvSpPr txBox="1"/>
          <p:nvPr/>
        </p:nvSpPr>
        <p:spPr>
          <a:xfrm>
            <a:off x="2639182" y="3676999"/>
            <a:ext cx="7419218" cy="1107996"/>
          </a:xfrm>
          <a:prstGeom prst="rect">
            <a:avLst/>
          </a:prstGeom>
          <a:noFill/>
        </p:spPr>
        <p:txBody>
          <a:bodyPr wrap="square" rtlCol="0">
            <a:spAutoFit/>
          </a:bodyPr>
          <a:lstStyle/>
          <a:p>
            <a:pPr algn="ctr"/>
            <a:r>
              <a:rPr lang="en-US" sz="6600" b="1" dirty="0" err="1">
                <a:solidFill>
                  <a:srgbClr val="C00000"/>
                </a:solidFill>
                <a:latin typeface="Times New Roman" panose="02020603050405020304" pitchFamily="18" charset="0"/>
                <a:cs typeface="Times New Roman" panose="02020603050405020304" pitchFamily="18" charset="0"/>
              </a:rPr>
              <a:t>Cộng</a:t>
            </a:r>
            <a:r>
              <a:rPr lang="en-US" sz="6600" b="1" dirty="0">
                <a:solidFill>
                  <a:srgbClr val="C00000"/>
                </a:solidFill>
                <a:latin typeface="Times New Roman" panose="02020603050405020304" pitchFamily="18" charset="0"/>
                <a:cs typeface="Times New Roman" panose="02020603050405020304" pitchFamily="18" charset="0"/>
              </a:rPr>
              <a:t> </a:t>
            </a:r>
            <a:r>
              <a:rPr lang="en-US" sz="6600" b="1" dirty="0" err="1">
                <a:solidFill>
                  <a:srgbClr val="C00000"/>
                </a:solidFill>
                <a:latin typeface="Times New Roman" panose="02020603050405020304" pitchFamily="18" charset="0"/>
                <a:cs typeface="Times New Roman" panose="02020603050405020304" pitchFamily="18" charset="0"/>
              </a:rPr>
              <a:t>hoà</a:t>
            </a:r>
            <a:r>
              <a:rPr lang="en-US" sz="6600" b="1" dirty="0">
                <a:solidFill>
                  <a:srgbClr val="C00000"/>
                </a:solidFill>
                <a:latin typeface="Times New Roman" panose="02020603050405020304" pitchFamily="18" charset="0"/>
                <a:cs typeface="Times New Roman" panose="02020603050405020304" pitchFamily="18" charset="0"/>
              </a:rPr>
              <a:t> Nam Phi.</a:t>
            </a:r>
          </a:p>
        </p:txBody>
      </p:sp>
    </p:spTree>
    <p:extLst>
      <p:ext uri="{BB962C8B-B14F-4D97-AF65-F5344CB8AC3E}">
        <p14:creationId xmlns:p14="http://schemas.microsoft.com/office/powerpoint/2010/main" val="220951211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448"/>
                                            </p:tgtEl>
                                            <p:attrNameLst>
                                              <p:attrName>style.visibility</p:attrName>
                                            </p:attrNameLst>
                                          </p:cBhvr>
                                          <p:to>
                                            <p:strVal val="visible"/>
                                          </p:to>
                                        </p:set>
                                        <p:anim calcmode="lin" valueType="num" p14:bounceEnd="50000">
                                          <p:cBhvr additive="base">
                                            <p:cTn id="7" dur="500" fill="hold"/>
                                            <p:tgtEl>
                                              <p:spTgt spid="448"/>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44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448"/>
                                            </p:tgtEl>
                                            <p:attrNameLst>
                                              <p:attrName>style.visibility</p:attrName>
                                            </p:attrNameLst>
                                          </p:cBhvr>
                                          <p:to>
                                            <p:strVal val="visible"/>
                                          </p:to>
                                        </p:set>
                                        <p:anim calcmode="lin" valueType="num">
                                          <p:cBhvr additive="base">
                                            <p:cTn id="7" dur="500" fill="hold"/>
                                            <p:tgtEl>
                                              <p:spTgt spid="448"/>
                                            </p:tgtEl>
                                            <p:attrNameLst>
                                              <p:attrName>ppt_x</p:attrName>
                                            </p:attrNameLst>
                                          </p:cBhvr>
                                          <p:tavLst>
                                            <p:tav tm="0">
                                              <p:val>
                                                <p:strVal val="1+#ppt_w/2"/>
                                              </p:val>
                                            </p:tav>
                                            <p:tav tm="100000">
                                              <p:val>
                                                <p:strVal val="#ppt_x"/>
                                              </p:val>
                                            </p:tav>
                                          </p:tavLst>
                                        </p:anim>
                                        <p:anim calcmode="lin" valueType="num">
                                          <p:cBhvr additive="base">
                                            <p:cTn id="8" dur="500" fill="hold"/>
                                            <p:tgtEl>
                                              <p:spTgt spid="448"/>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8" grpId="0"/>
          <p:bldP spid="9"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0E511EEE-CEB0-1440-AB23-0C93D9BCD0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32513" y="0"/>
            <a:ext cx="6477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FA67638F-5D7F-CE45-A7FD-39366505B5BB}"/>
              </a:ext>
            </a:extLst>
          </p:cNvPr>
          <p:cNvSpPr/>
          <p:nvPr/>
        </p:nvSpPr>
        <p:spPr>
          <a:xfrm>
            <a:off x="1856710" y="2011184"/>
            <a:ext cx="2766090" cy="2308324"/>
          </a:xfrm>
          <a:prstGeom prst="rect">
            <a:avLst/>
          </a:prstGeom>
          <a:noFill/>
        </p:spPr>
        <p:txBody>
          <a:bodyPr wrap="square" lIns="91440" tIns="45720" rIns="91440" bIns="45720">
            <a:spAutoFit/>
          </a:bodyPr>
          <a:lstStyle/>
          <a:p>
            <a:pPr algn="ctr"/>
            <a:r>
              <a:rPr lang="en-US" sz="7200" b="0" cap="none" spc="0" dirty="0" err="1">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Vị</a:t>
            </a:r>
            <a:r>
              <a:rPr lang="en-US" sz="7200" b="0" cap="none" spc="0" dirty="0">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7200" b="0" cap="none" spc="0" dirty="0" err="1">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trí</a:t>
            </a:r>
            <a:r>
              <a:rPr lang="en-US" sz="7200" b="0" cap="none" spc="0" dirty="0">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7200" b="0" cap="none" spc="0" dirty="0" err="1">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địa</a:t>
            </a:r>
            <a:r>
              <a:rPr lang="en-US" sz="7200" b="0" cap="none" spc="0" dirty="0">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7200" b="0" cap="none" spc="0" dirty="0" err="1">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lý</a:t>
            </a:r>
            <a:endParaRPr lang="en-US" sz="7200" b="0" cap="none" spc="0" dirty="0">
              <a:ln w="0"/>
              <a:solidFill>
                <a:srgbClr val="FFFF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grpSp>
        <p:nvGrpSpPr>
          <p:cNvPr id="6" name="Group 5">
            <a:extLst>
              <a:ext uri="{FF2B5EF4-FFF2-40B4-BE49-F238E27FC236}">
                <a16:creationId xmlns:a16="http://schemas.microsoft.com/office/drawing/2014/main" id="{920BB303-C305-8F42-AB43-A30C8D823468}"/>
              </a:ext>
            </a:extLst>
          </p:cNvPr>
          <p:cNvGrpSpPr/>
          <p:nvPr/>
        </p:nvGrpSpPr>
        <p:grpSpPr>
          <a:xfrm>
            <a:off x="9884349" y="4040588"/>
            <a:ext cx="1331912" cy="1801079"/>
            <a:chOff x="6024839" y="4214606"/>
            <a:chExt cx="2311400" cy="2643394"/>
          </a:xfrm>
        </p:grpSpPr>
        <p:pic>
          <p:nvPicPr>
            <p:cNvPr id="12292" name="Picture 4" descr="South Africa Flag GIF - South Africa Flag - Discover &amp;amp; Share GIFs">
              <a:extLst>
                <a:ext uri="{FF2B5EF4-FFF2-40B4-BE49-F238E27FC236}">
                  <a16:creationId xmlns:a16="http://schemas.microsoft.com/office/drawing/2014/main" id="{69CBEDF8-DDA2-B547-8534-4AC9A84D4E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4839" y="4214606"/>
              <a:ext cx="2311400" cy="152065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FD732A1D-AC54-274D-AA06-1AD861CD60DD}"/>
                </a:ext>
              </a:extLst>
            </p:cNvPr>
            <p:cNvSpPr/>
            <p:nvPr/>
          </p:nvSpPr>
          <p:spPr>
            <a:xfrm flipH="1">
              <a:off x="6132513" y="4319508"/>
              <a:ext cx="45719" cy="25384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grpSp>
    </p:spTree>
    <p:extLst>
      <p:ext uri="{BB962C8B-B14F-4D97-AF65-F5344CB8AC3E}">
        <p14:creationId xmlns:p14="http://schemas.microsoft.com/office/powerpoint/2010/main" val="205732684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0000" fill="hold" nodeType="withEffect" p14:presetBounceEnd="50000">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14:bounceEnd="50000">
                                          <p:cBhvr additive="base">
                                            <p:cTn id="7" dur="500" fill="hold"/>
                                            <p:tgtEl>
                                              <p:spTgt spid="12290"/>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2290"/>
                                            </p:tgtEl>
                                            <p:attrNameLst>
                                              <p:attrName>ppt_y</p:attrName>
                                            </p:attrNameLst>
                                          </p:cBhvr>
                                          <p:tavLst>
                                            <p:tav tm="0">
                                              <p:val>
                                                <p:strVal val="0-#ppt_h/2"/>
                                              </p:val>
                                            </p:tav>
                                            <p:tav tm="100000">
                                              <p:val>
                                                <p:strVal val="#ppt_y"/>
                                              </p:val>
                                            </p:tav>
                                          </p:tavLst>
                                        </p:anim>
                                      </p:childTnLst>
                                    </p:cTn>
                                  </p:par>
                                  <p:par>
                                    <p:cTn id="9" presetID="2" presetClass="entr" presetSubtype="9" accel="50000" fill="hold" grpId="0"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accel="50000" fill="hold" nodeType="with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0000" fill="hold" nodeType="with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additive="base">
                                            <p:cTn id="7" dur="500" fill="hold"/>
                                            <p:tgtEl>
                                              <p:spTgt spid="12290"/>
                                            </p:tgtEl>
                                            <p:attrNameLst>
                                              <p:attrName>ppt_x</p:attrName>
                                            </p:attrNameLst>
                                          </p:cBhvr>
                                          <p:tavLst>
                                            <p:tav tm="0">
                                              <p:val>
                                                <p:strVal val="0-#ppt_w/2"/>
                                              </p:val>
                                            </p:tav>
                                            <p:tav tm="100000">
                                              <p:val>
                                                <p:strVal val="#ppt_x"/>
                                              </p:val>
                                            </p:tav>
                                          </p:tavLst>
                                        </p:anim>
                                        <p:anim calcmode="lin" valueType="num">
                                          <p:cBhvr additive="base">
                                            <p:cTn id="8" dur="500" fill="hold"/>
                                            <p:tgtEl>
                                              <p:spTgt spid="12290"/>
                                            </p:tgtEl>
                                            <p:attrNameLst>
                                              <p:attrName>ppt_y</p:attrName>
                                            </p:attrNameLst>
                                          </p:cBhvr>
                                          <p:tavLst>
                                            <p:tav tm="0">
                                              <p:val>
                                                <p:strVal val="0-#ppt_h/2"/>
                                              </p:val>
                                            </p:tav>
                                            <p:tav tm="100000">
                                              <p:val>
                                                <p:strVal val="#ppt_y"/>
                                              </p:val>
                                            </p:tav>
                                          </p:tavLst>
                                        </p:anim>
                                      </p:childTnLst>
                                    </p:cTn>
                                  </p:par>
                                  <p:par>
                                    <p:cTn id="9" presetID="2" presetClass="entr" presetSubtype="9" accel="5000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par>
                                    <p:cTn id="13" presetID="2" presetClass="entr" presetSubtype="1" accel="5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48"/>
        <p:cNvGrpSpPr/>
        <p:nvPr/>
      </p:nvGrpSpPr>
      <p:grpSpPr>
        <a:xfrm>
          <a:off x="0" y="0"/>
          <a:ext cx="0" cy="0"/>
          <a:chOff x="0" y="0"/>
          <a:chExt cx="0" cy="0"/>
        </a:xfrm>
      </p:grpSpPr>
      <p:grpSp>
        <p:nvGrpSpPr>
          <p:cNvPr id="6" name="Group 5">
            <a:extLst>
              <a:ext uri="{FF2B5EF4-FFF2-40B4-BE49-F238E27FC236}">
                <a16:creationId xmlns:a16="http://schemas.microsoft.com/office/drawing/2014/main" id="{E0B142F4-EAF3-6D40-8A11-4C6EC0C4FEC7}"/>
              </a:ext>
            </a:extLst>
          </p:cNvPr>
          <p:cNvGrpSpPr/>
          <p:nvPr/>
        </p:nvGrpSpPr>
        <p:grpSpPr>
          <a:xfrm>
            <a:off x="6682080" y="1040067"/>
            <a:ext cx="4963382" cy="4460707"/>
            <a:chOff x="6619018" y="1494480"/>
            <a:chExt cx="4963382" cy="4460707"/>
          </a:xfrm>
        </p:grpSpPr>
        <p:sp>
          <p:nvSpPr>
            <p:cNvPr id="958" name="Google Shape;958;p41"/>
            <p:cNvSpPr/>
            <p:nvPr/>
          </p:nvSpPr>
          <p:spPr>
            <a:xfrm>
              <a:off x="8409626" y="2440021"/>
              <a:ext cx="1720596" cy="1158548"/>
            </a:xfrm>
            <a:custGeom>
              <a:avLst/>
              <a:gdLst/>
              <a:ahLst/>
              <a:cxnLst/>
              <a:rect l="l" t="t" r="r" b="b"/>
              <a:pathLst>
                <a:path w="41202" h="27743" extrusionOk="0">
                  <a:moveTo>
                    <a:pt x="27267" y="0"/>
                  </a:moveTo>
                  <a:lnTo>
                    <a:pt x="24924" y="919"/>
                  </a:lnTo>
                  <a:lnTo>
                    <a:pt x="22612" y="8614"/>
                  </a:lnTo>
                  <a:lnTo>
                    <a:pt x="17228" y="9501"/>
                  </a:lnTo>
                  <a:lnTo>
                    <a:pt x="10799" y="8076"/>
                  </a:lnTo>
                  <a:lnTo>
                    <a:pt x="7252" y="5036"/>
                  </a:lnTo>
                  <a:lnTo>
                    <a:pt x="3325" y="6809"/>
                  </a:lnTo>
                  <a:lnTo>
                    <a:pt x="1710" y="11274"/>
                  </a:lnTo>
                  <a:lnTo>
                    <a:pt x="0" y="13365"/>
                  </a:lnTo>
                  <a:lnTo>
                    <a:pt x="0" y="16215"/>
                  </a:lnTo>
                  <a:lnTo>
                    <a:pt x="2724" y="16911"/>
                  </a:lnTo>
                  <a:lnTo>
                    <a:pt x="2344" y="18463"/>
                  </a:lnTo>
                  <a:lnTo>
                    <a:pt x="2945" y="19635"/>
                  </a:lnTo>
                  <a:lnTo>
                    <a:pt x="2185" y="19635"/>
                  </a:lnTo>
                  <a:lnTo>
                    <a:pt x="2470" y="21187"/>
                  </a:lnTo>
                  <a:lnTo>
                    <a:pt x="3199" y="20838"/>
                  </a:lnTo>
                  <a:lnTo>
                    <a:pt x="3896" y="22074"/>
                  </a:lnTo>
                  <a:lnTo>
                    <a:pt x="7918" y="23499"/>
                  </a:lnTo>
                  <a:lnTo>
                    <a:pt x="10039" y="21820"/>
                  </a:lnTo>
                  <a:lnTo>
                    <a:pt x="10293" y="24829"/>
                  </a:lnTo>
                  <a:lnTo>
                    <a:pt x="12826" y="24670"/>
                  </a:lnTo>
                  <a:lnTo>
                    <a:pt x="12826" y="27267"/>
                  </a:lnTo>
                  <a:lnTo>
                    <a:pt x="13618" y="27742"/>
                  </a:lnTo>
                  <a:lnTo>
                    <a:pt x="14663" y="25842"/>
                  </a:lnTo>
                  <a:lnTo>
                    <a:pt x="14473" y="24227"/>
                  </a:lnTo>
                  <a:lnTo>
                    <a:pt x="15233" y="23974"/>
                  </a:lnTo>
                  <a:lnTo>
                    <a:pt x="15486" y="24765"/>
                  </a:lnTo>
                  <a:lnTo>
                    <a:pt x="17228" y="24575"/>
                  </a:lnTo>
                  <a:lnTo>
                    <a:pt x="17228" y="24575"/>
                  </a:lnTo>
                  <a:lnTo>
                    <a:pt x="15835" y="26317"/>
                  </a:lnTo>
                  <a:lnTo>
                    <a:pt x="16436" y="27742"/>
                  </a:lnTo>
                  <a:lnTo>
                    <a:pt x="17323" y="27489"/>
                  </a:lnTo>
                  <a:lnTo>
                    <a:pt x="17925" y="26444"/>
                  </a:lnTo>
                  <a:lnTo>
                    <a:pt x="21250" y="24417"/>
                  </a:lnTo>
                  <a:lnTo>
                    <a:pt x="21820" y="24797"/>
                  </a:lnTo>
                  <a:lnTo>
                    <a:pt x="22010" y="23974"/>
                  </a:lnTo>
                  <a:lnTo>
                    <a:pt x="23119" y="23974"/>
                  </a:lnTo>
                  <a:lnTo>
                    <a:pt x="24322" y="24512"/>
                  </a:lnTo>
                  <a:lnTo>
                    <a:pt x="24322" y="25082"/>
                  </a:lnTo>
                  <a:lnTo>
                    <a:pt x="24987" y="24607"/>
                  </a:lnTo>
                  <a:lnTo>
                    <a:pt x="24987" y="23847"/>
                  </a:lnTo>
                  <a:lnTo>
                    <a:pt x="26064" y="23024"/>
                  </a:lnTo>
                  <a:lnTo>
                    <a:pt x="26064" y="22485"/>
                  </a:lnTo>
                  <a:lnTo>
                    <a:pt x="27964" y="22485"/>
                  </a:lnTo>
                  <a:lnTo>
                    <a:pt x="27964" y="21535"/>
                  </a:lnTo>
                  <a:lnTo>
                    <a:pt x="27141" y="20648"/>
                  </a:lnTo>
                  <a:lnTo>
                    <a:pt x="31226" y="18558"/>
                  </a:lnTo>
                  <a:lnTo>
                    <a:pt x="32809" y="18970"/>
                  </a:lnTo>
                  <a:lnTo>
                    <a:pt x="33094" y="19477"/>
                  </a:lnTo>
                  <a:lnTo>
                    <a:pt x="33759" y="18210"/>
                  </a:lnTo>
                  <a:lnTo>
                    <a:pt x="34646" y="18938"/>
                  </a:lnTo>
                  <a:lnTo>
                    <a:pt x="35280" y="17672"/>
                  </a:lnTo>
                  <a:lnTo>
                    <a:pt x="36040" y="17197"/>
                  </a:lnTo>
                  <a:lnTo>
                    <a:pt x="36166" y="15265"/>
                  </a:lnTo>
                  <a:lnTo>
                    <a:pt x="35596" y="15265"/>
                  </a:lnTo>
                  <a:lnTo>
                    <a:pt x="35533" y="14473"/>
                  </a:lnTo>
                  <a:lnTo>
                    <a:pt x="33221" y="15518"/>
                  </a:lnTo>
                  <a:lnTo>
                    <a:pt x="32809" y="14631"/>
                  </a:lnTo>
                  <a:lnTo>
                    <a:pt x="34963" y="13491"/>
                  </a:lnTo>
                  <a:lnTo>
                    <a:pt x="34836" y="10641"/>
                  </a:lnTo>
                  <a:lnTo>
                    <a:pt x="36230" y="10134"/>
                  </a:lnTo>
                  <a:lnTo>
                    <a:pt x="36388" y="10641"/>
                  </a:lnTo>
                  <a:lnTo>
                    <a:pt x="38605" y="10641"/>
                  </a:lnTo>
                  <a:lnTo>
                    <a:pt x="38573" y="9216"/>
                  </a:lnTo>
                  <a:lnTo>
                    <a:pt x="39428" y="8298"/>
                  </a:lnTo>
                  <a:lnTo>
                    <a:pt x="39302" y="7157"/>
                  </a:lnTo>
                  <a:lnTo>
                    <a:pt x="39745" y="6967"/>
                  </a:lnTo>
                  <a:lnTo>
                    <a:pt x="39935" y="7696"/>
                  </a:lnTo>
                  <a:lnTo>
                    <a:pt x="41043" y="7284"/>
                  </a:lnTo>
                  <a:lnTo>
                    <a:pt x="41202" y="6714"/>
                  </a:lnTo>
                  <a:lnTo>
                    <a:pt x="40758" y="5796"/>
                  </a:lnTo>
                  <a:lnTo>
                    <a:pt x="40030" y="5954"/>
                  </a:lnTo>
                  <a:lnTo>
                    <a:pt x="39967" y="5511"/>
                  </a:lnTo>
                  <a:lnTo>
                    <a:pt x="39492" y="5226"/>
                  </a:lnTo>
                  <a:lnTo>
                    <a:pt x="39808" y="4972"/>
                  </a:lnTo>
                  <a:lnTo>
                    <a:pt x="40442" y="5226"/>
                  </a:lnTo>
                  <a:lnTo>
                    <a:pt x="40758" y="4402"/>
                  </a:lnTo>
                  <a:lnTo>
                    <a:pt x="38890" y="4402"/>
                  </a:lnTo>
                  <a:lnTo>
                    <a:pt x="38890" y="4022"/>
                  </a:lnTo>
                  <a:lnTo>
                    <a:pt x="36103" y="4086"/>
                  </a:lnTo>
                  <a:lnTo>
                    <a:pt x="35691" y="4909"/>
                  </a:lnTo>
                  <a:lnTo>
                    <a:pt x="33158" y="4719"/>
                  </a:lnTo>
                  <a:lnTo>
                    <a:pt x="33348" y="3991"/>
                  </a:lnTo>
                  <a:lnTo>
                    <a:pt x="32524" y="3991"/>
                  </a:lnTo>
                  <a:lnTo>
                    <a:pt x="31859" y="3294"/>
                  </a:lnTo>
                  <a:lnTo>
                    <a:pt x="31701" y="2122"/>
                  </a:lnTo>
                  <a:lnTo>
                    <a:pt x="29769" y="3294"/>
                  </a:lnTo>
                  <a:lnTo>
                    <a:pt x="27267" y="2692"/>
                  </a:lnTo>
                  <a:lnTo>
                    <a:pt x="27267" y="0"/>
                  </a:lnTo>
                  <a:close/>
                </a:path>
              </a:pathLst>
            </a:custGeom>
            <a:solidFill>
              <a:srgbClr val="EAE7E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59" name="Google Shape;959;p41"/>
            <p:cNvSpPr/>
            <p:nvPr/>
          </p:nvSpPr>
          <p:spPr>
            <a:xfrm>
              <a:off x="9548257" y="1575116"/>
              <a:ext cx="1720596" cy="1145352"/>
            </a:xfrm>
            <a:custGeom>
              <a:avLst/>
              <a:gdLst/>
              <a:ahLst/>
              <a:cxnLst/>
              <a:rect l="l" t="t" r="r" b="b"/>
              <a:pathLst>
                <a:path w="41202" h="27427" extrusionOk="0">
                  <a:moveTo>
                    <a:pt x="22485" y="1"/>
                  </a:moveTo>
                  <a:lnTo>
                    <a:pt x="19445" y="2503"/>
                  </a:lnTo>
                  <a:lnTo>
                    <a:pt x="15170" y="3579"/>
                  </a:lnTo>
                  <a:lnTo>
                    <a:pt x="11591" y="8773"/>
                  </a:lnTo>
                  <a:lnTo>
                    <a:pt x="5511" y="11813"/>
                  </a:lnTo>
                  <a:lnTo>
                    <a:pt x="5511" y="15740"/>
                  </a:lnTo>
                  <a:lnTo>
                    <a:pt x="1774" y="20016"/>
                  </a:lnTo>
                  <a:lnTo>
                    <a:pt x="0" y="20712"/>
                  </a:lnTo>
                  <a:lnTo>
                    <a:pt x="0" y="23404"/>
                  </a:lnTo>
                  <a:lnTo>
                    <a:pt x="2502" y="24006"/>
                  </a:lnTo>
                  <a:lnTo>
                    <a:pt x="4434" y="22834"/>
                  </a:lnTo>
                  <a:lnTo>
                    <a:pt x="4592" y="24006"/>
                  </a:lnTo>
                  <a:lnTo>
                    <a:pt x="5257" y="24703"/>
                  </a:lnTo>
                  <a:lnTo>
                    <a:pt x="6081" y="24703"/>
                  </a:lnTo>
                  <a:lnTo>
                    <a:pt x="5891" y="25431"/>
                  </a:lnTo>
                  <a:lnTo>
                    <a:pt x="8424" y="25621"/>
                  </a:lnTo>
                  <a:lnTo>
                    <a:pt x="8836" y="24798"/>
                  </a:lnTo>
                  <a:lnTo>
                    <a:pt x="11623" y="24734"/>
                  </a:lnTo>
                  <a:lnTo>
                    <a:pt x="11623" y="25114"/>
                  </a:lnTo>
                  <a:lnTo>
                    <a:pt x="13491" y="25114"/>
                  </a:lnTo>
                  <a:lnTo>
                    <a:pt x="13175" y="25938"/>
                  </a:lnTo>
                  <a:lnTo>
                    <a:pt x="12541" y="25684"/>
                  </a:lnTo>
                  <a:lnTo>
                    <a:pt x="12225" y="25938"/>
                  </a:lnTo>
                  <a:lnTo>
                    <a:pt x="12700" y="26223"/>
                  </a:lnTo>
                  <a:lnTo>
                    <a:pt x="12763" y="26666"/>
                  </a:lnTo>
                  <a:lnTo>
                    <a:pt x="13491" y="26508"/>
                  </a:lnTo>
                  <a:lnTo>
                    <a:pt x="13935" y="27426"/>
                  </a:lnTo>
                  <a:lnTo>
                    <a:pt x="16658" y="26856"/>
                  </a:lnTo>
                  <a:lnTo>
                    <a:pt x="16532" y="25811"/>
                  </a:lnTo>
                  <a:lnTo>
                    <a:pt x="14600" y="26729"/>
                  </a:lnTo>
                  <a:lnTo>
                    <a:pt x="14410" y="26159"/>
                  </a:lnTo>
                  <a:lnTo>
                    <a:pt x="16183" y="25304"/>
                  </a:lnTo>
                  <a:lnTo>
                    <a:pt x="16310" y="24671"/>
                  </a:lnTo>
                  <a:lnTo>
                    <a:pt x="18685" y="24038"/>
                  </a:lnTo>
                  <a:lnTo>
                    <a:pt x="19698" y="24829"/>
                  </a:lnTo>
                  <a:lnTo>
                    <a:pt x="20775" y="23404"/>
                  </a:lnTo>
                  <a:lnTo>
                    <a:pt x="22137" y="23056"/>
                  </a:lnTo>
                  <a:lnTo>
                    <a:pt x="22390" y="23784"/>
                  </a:lnTo>
                  <a:lnTo>
                    <a:pt x="21820" y="24164"/>
                  </a:lnTo>
                  <a:lnTo>
                    <a:pt x="22485" y="25811"/>
                  </a:lnTo>
                  <a:lnTo>
                    <a:pt x="24576" y="25811"/>
                  </a:lnTo>
                  <a:lnTo>
                    <a:pt x="25716" y="24291"/>
                  </a:lnTo>
                  <a:lnTo>
                    <a:pt x="26381" y="24449"/>
                  </a:lnTo>
                  <a:lnTo>
                    <a:pt x="29104" y="21789"/>
                  </a:lnTo>
                  <a:lnTo>
                    <a:pt x="30434" y="22486"/>
                  </a:lnTo>
                  <a:lnTo>
                    <a:pt x="30878" y="21567"/>
                  </a:lnTo>
                  <a:lnTo>
                    <a:pt x="31638" y="21377"/>
                  </a:lnTo>
                  <a:lnTo>
                    <a:pt x="31828" y="20776"/>
                  </a:lnTo>
                  <a:lnTo>
                    <a:pt x="32968" y="21504"/>
                  </a:lnTo>
                  <a:lnTo>
                    <a:pt x="32556" y="21916"/>
                  </a:lnTo>
                  <a:lnTo>
                    <a:pt x="33189" y="22359"/>
                  </a:lnTo>
                  <a:lnTo>
                    <a:pt x="32904" y="23056"/>
                  </a:lnTo>
                  <a:lnTo>
                    <a:pt x="34520" y="24069"/>
                  </a:lnTo>
                  <a:lnTo>
                    <a:pt x="34235" y="24829"/>
                  </a:lnTo>
                  <a:lnTo>
                    <a:pt x="35185" y="25399"/>
                  </a:lnTo>
                  <a:lnTo>
                    <a:pt x="37085" y="24513"/>
                  </a:lnTo>
                  <a:lnTo>
                    <a:pt x="37085" y="23911"/>
                  </a:lnTo>
                  <a:lnTo>
                    <a:pt x="36356" y="23911"/>
                  </a:lnTo>
                  <a:lnTo>
                    <a:pt x="36040" y="22961"/>
                  </a:lnTo>
                  <a:lnTo>
                    <a:pt x="37211" y="23024"/>
                  </a:lnTo>
                  <a:lnTo>
                    <a:pt x="38193" y="22232"/>
                  </a:lnTo>
                  <a:lnTo>
                    <a:pt x="37085" y="21726"/>
                  </a:lnTo>
                  <a:lnTo>
                    <a:pt x="36388" y="20491"/>
                  </a:lnTo>
                  <a:lnTo>
                    <a:pt x="37116" y="18464"/>
                  </a:lnTo>
                  <a:lnTo>
                    <a:pt x="35691" y="18369"/>
                  </a:lnTo>
                  <a:lnTo>
                    <a:pt x="37021" y="17514"/>
                  </a:lnTo>
                  <a:lnTo>
                    <a:pt x="38985" y="17735"/>
                  </a:lnTo>
                  <a:lnTo>
                    <a:pt x="39492" y="17165"/>
                  </a:lnTo>
                  <a:lnTo>
                    <a:pt x="41202" y="17165"/>
                  </a:lnTo>
                  <a:lnTo>
                    <a:pt x="39302" y="12700"/>
                  </a:lnTo>
                  <a:lnTo>
                    <a:pt x="38383" y="6461"/>
                  </a:lnTo>
                  <a:lnTo>
                    <a:pt x="36800" y="1616"/>
                  </a:lnTo>
                  <a:lnTo>
                    <a:pt x="29294" y="919"/>
                  </a:lnTo>
                  <a:lnTo>
                    <a:pt x="22485" y="1"/>
                  </a:lnTo>
                  <a:close/>
                </a:path>
              </a:pathLst>
            </a:custGeom>
            <a:solidFill>
              <a:srgbClr val="00774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0" name="Google Shape;960;p41"/>
            <p:cNvSpPr/>
            <p:nvPr/>
          </p:nvSpPr>
          <p:spPr>
            <a:xfrm>
              <a:off x="8908182" y="3132962"/>
              <a:ext cx="1676956" cy="1274933"/>
            </a:xfrm>
            <a:custGeom>
              <a:avLst/>
              <a:gdLst/>
              <a:ahLst/>
              <a:cxnLst/>
              <a:rect l="l" t="t" r="r" b="b"/>
              <a:pathLst>
                <a:path w="40157" h="30530" extrusionOk="0">
                  <a:moveTo>
                    <a:pt x="26824" y="1"/>
                  </a:moveTo>
                  <a:lnTo>
                    <a:pt x="25906" y="919"/>
                  </a:lnTo>
                  <a:lnTo>
                    <a:pt x="24481" y="1014"/>
                  </a:lnTo>
                  <a:lnTo>
                    <a:pt x="24101" y="603"/>
                  </a:lnTo>
                  <a:lnTo>
                    <a:pt x="23341" y="1078"/>
                  </a:lnTo>
                  <a:lnTo>
                    <a:pt x="22707" y="2344"/>
                  </a:lnTo>
                  <a:lnTo>
                    <a:pt x="21852" y="1616"/>
                  </a:lnTo>
                  <a:lnTo>
                    <a:pt x="21155" y="2883"/>
                  </a:lnTo>
                  <a:lnTo>
                    <a:pt x="20870" y="2376"/>
                  </a:lnTo>
                  <a:lnTo>
                    <a:pt x="19287" y="1964"/>
                  </a:lnTo>
                  <a:lnTo>
                    <a:pt x="15202" y="4054"/>
                  </a:lnTo>
                  <a:lnTo>
                    <a:pt x="16057" y="4941"/>
                  </a:lnTo>
                  <a:lnTo>
                    <a:pt x="16057" y="5860"/>
                  </a:lnTo>
                  <a:lnTo>
                    <a:pt x="14125" y="5860"/>
                  </a:lnTo>
                  <a:lnTo>
                    <a:pt x="14125" y="6430"/>
                  </a:lnTo>
                  <a:lnTo>
                    <a:pt x="13048" y="7253"/>
                  </a:lnTo>
                  <a:lnTo>
                    <a:pt x="13048" y="8013"/>
                  </a:lnTo>
                  <a:lnTo>
                    <a:pt x="12383" y="8488"/>
                  </a:lnTo>
                  <a:lnTo>
                    <a:pt x="12383" y="7918"/>
                  </a:lnTo>
                  <a:lnTo>
                    <a:pt x="11180" y="7380"/>
                  </a:lnTo>
                  <a:lnTo>
                    <a:pt x="10103" y="7380"/>
                  </a:lnTo>
                  <a:lnTo>
                    <a:pt x="9881" y="8203"/>
                  </a:lnTo>
                  <a:lnTo>
                    <a:pt x="9311" y="7823"/>
                  </a:lnTo>
                  <a:lnTo>
                    <a:pt x="5986" y="9850"/>
                  </a:lnTo>
                  <a:lnTo>
                    <a:pt x="5384" y="10895"/>
                  </a:lnTo>
                  <a:lnTo>
                    <a:pt x="4719" y="12035"/>
                  </a:lnTo>
                  <a:lnTo>
                    <a:pt x="3674" y="12035"/>
                  </a:lnTo>
                  <a:cubicBezTo>
                    <a:pt x="3421" y="12035"/>
                    <a:pt x="4339" y="12700"/>
                    <a:pt x="4339" y="12700"/>
                  </a:cubicBezTo>
                  <a:lnTo>
                    <a:pt x="3547" y="14854"/>
                  </a:lnTo>
                  <a:lnTo>
                    <a:pt x="4212" y="15265"/>
                  </a:lnTo>
                  <a:lnTo>
                    <a:pt x="0" y="23341"/>
                  </a:lnTo>
                  <a:lnTo>
                    <a:pt x="7981" y="30403"/>
                  </a:lnTo>
                  <a:lnTo>
                    <a:pt x="9185" y="29960"/>
                  </a:lnTo>
                  <a:lnTo>
                    <a:pt x="10736" y="30530"/>
                  </a:lnTo>
                  <a:lnTo>
                    <a:pt x="12921" y="29010"/>
                  </a:lnTo>
                  <a:lnTo>
                    <a:pt x="16532" y="30530"/>
                  </a:lnTo>
                  <a:lnTo>
                    <a:pt x="18527" y="30340"/>
                  </a:lnTo>
                  <a:lnTo>
                    <a:pt x="21694" y="29580"/>
                  </a:lnTo>
                  <a:lnTo>
                    <a:pt x="22581" y="27838"/>
                  </a:lnTo>
                  <a:lnTo>
                    <a:pt x="22295" y="27078"/>
                  </a:lnTo>
                  <a:lnTo>
                    <a:pt x="22707" y="26666"/>
                  </a:lnTo>
                  <a:lnTo>
                    <a:pt x="22010" y="26571"/>
                  </a:lnTo>
                  <a:lnTo>
                    <a:pt x="19477" y="22517"/>
                  </a:lnTo>
                  <a:lnTo>
                    <a:pt x="22105" y="21821"/>
                  </a:lnTo>
                  <a:lnTo>
                    <a:pt x="25367" y="17007"/>
                  </a:lnTo>
                  <a:lnTo>
                    <a:pt x="26064" y="17229"/>
                  </a:lnTo>
                  <a:lnTo>
                    <a:pt x="26349" y="16754"/>
                  </a:lnTo>
                  <a:lnTo>
                    <a:pt x="27204" y="17134"/>
                  </a:lnTo>
                  <a:lnTo>
                    <a:pt x="27933" y="15740"/>
                  </a:lnTo>
                  <a:lnTo>
                    <a:pt x="29579" y="15709"/>
                  </a:lnTo>
                  <a:lnTo>
                    <a:pt x="29928" y="14917"/>
                  </a:lnTo>
                  <a:lnTo>
                    <a:pt x="31004" y="15012"/>
                  </a:lnTo>
                  <a:lnTo>
                    <a:pt x="31986" y="14632"/>
                  </a:lnTo>
                  <a:lnTo>
                    <a:pt x="31986" y="15487"/>
                  </a:lnTo>
                  <a:lnTo>
                    <a:pt x="32746" y="15740"/>
                  </a:lnTo>
                  <a:lnTo>
                    <a:pt x="33411" y="16215"/>
                  </a:lnTo>
                  <a:lnTo>
                    <a:pt x="34140" y="14600"/>
                  </a:lnTo>
                  <a:lnTo>
                    <a:pt x="35818" y="14568"/>
                  </a:lnTo>
                  <a:lnTo>
                    <a:pt x="35755" y="14030"/>
                  </a:lnTo>
                  <a:lnTo>
                    <a:pt x="37940" y="12288"/>
                  </a:lnTo>
                  <a:lnTo>
                    <a:pt x="38890" y="12162"/>
                  </a:lnTo>
                  <a:lnTo>
                    <a:pt x="39270" y="11148"/>
                  </a:lnTo>
                  <a:lnTo>
                    <a:pt x="38795" y="10800"/>
                  </a:lnTo>
                  <a:lnTo>
                    <a:pt x="39460" y="9406"/>
                  </a:lnTo>
                  <a:lnTo>
                    <a:pt x="39555" y="8298"/>
                  </a:lnTo>
                  <a:lnTo>
                    <a:pt x="39302" y="8108"/>
                  </a:lnTo>
                  <a:lnTo>
                    <a:pt x="39397" y="7633"/>
                  </a:lnTo>
                  <a:lnTo>
                    <a:pt x="40157" y="7000"/>
                  </a:lnTo>
                  <a:lnTo>
                    <a:pt x="39555" y="6525"/>
                  </a:lnTo>
                  <a:lnTo>
                    <a:pt x="38858" y="6556"/>
                  </a:lnTo>
                  <a:lnTo>
                    <a:pt x="37750" y="5543"/>
                  </a:lnTo>
                  <a:lnTo>
                    <a:pt x="37750" y="4688"/>
                  </a:lnTo>
                  <a:lnTo>
                    <a:pt x="36800" y="4624"/>
                  </a:lnTo>
                  <a:lnTo>
                    <a:pt x="35818" y="3738"/>
                  </a:lnTo>
                  <a:lnTo>
                    <a:pt x="35090" y="3833"/>
                  </a:lnTo>
                  <a:lnTo>
                    <a:pt x="34710" y="2756"/>
                  </a:lnTo>
                  <a:lnTo>
                    <a:pt x="33443" y="3104"/>
                  </a:lnTo>
                  <a:lnTo>
                    <a:pt x="31638" y="2598"/>
                  </a:lnTo>
                  <a:lnTo>
                    <a:pt x="30973" y="3294"/>
                  </a:lnTo>
                  <a:lnTo>
                    <a:pt x="28851" y="2091"/>
                  </a:lnTo>
                  <a:lnTo>
                    <a:pt x="27141" y="1141"/>
                  </a:lnTo>
                  <a:lnTo>
                    <a:pt x="26824" y="1"/>
                  </a:lnTo>
                  <a:close/>
                </a:path>
              </a:pathLst>
            </a:custGeom>
            <a:solidFill>
              <a:srgbClr val="000000"/>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1" name="Google Shape;961;p41"/>
            <p:cNvSpPr/>
            <p:nvPr/>
          </p:nvSpPr>
          <p:spPr>
            <a:xfrm>
              <a:off x="9779683" y="2652906"/>
              <a:ext cx="595164" cy="567393"/>
            </a:xfrm>
            <a:custGeom>
              <a:avLst/>
              <a:gdLst/>
              <a:ahLst/>
              <a:cxnLst/>
              <a:rect l="l" t="t" r="r" b="b"/>
              <a:pathLst>
                <a:path w="14252" h="13587" extrusionOk="0">
                  <a:moveTo>
                    <a:pt x="10990" y="1"/>
                  </a:moveTo>
                  <a:lnTo>
                    <a:pt x="11116" y="1046"/>
                  </a:lnTo>
                  <a:lnTo>
                    <a:pt x="8393" y="1616"/>
                  </a:lnTo>
                  <a:lnTo>
                    <a:pt x="8234" y="2186"/>
                  </a:lnTo>
                  <a:lnTo>
                    <a:pt x="7126" y="2598"/>
                  </a:lnTo>
                  <a:lnTo>
                    <a:pt x="6936" y="1869"/>
                  </a:lnTo>
                  <a:lnTo>
                    <a:pt x="6493" y="2059"/>
                  </a:lnTo>
                  <a:lnTo>
                    <a:pt x="6619" y="3200"/>
                  </a:lnTo>
                  <a:lnTo>
                    <a:pt x="5764" y="4118"/>
                  </a:lnTo>
                  <a:lnTo>
                    <a:pt x="5796" y="5543"/>
                  </a:lnTo>
                  <a:lnTo>
                    <a:pt x="3579" y="5543"/>
                  </a:lnTo>
                  <a:lnTo>
                    <a:pt x="3421" y="5036"/>
                  </a:lnTo>
                  <a:lnTo>
                    <a:pt x="2027" y="5543"/>
                  </a:lnTo>
                  <a:lnTo>
                    <a:pt x="2154" y="8393"/>
                  </a:lnTo>
                  <a:lnTo>
                    <a:pt x="0" y="9533"/>
                  </a:lnTo>
                  <a:lnTo>
                    <a:pt x="412" y="10420"/>
                  </a:lnTo>
                  <a:lnTo>
                    <a:pt x="2724" y="9375"/>
                  </a:lnTo>
                  <a:lnTo>
                    <a:pt x="2787" y="10167"/>
                  </a:lnTo>
                  <a:lnTo>
                    <a:pt x="3357" y="10167"/>
                  </a:lnTo>
                  <a:lnTo>
                    <a:pt x="3231" y="12099"/>
                  </a:lnTo>
                  <a:lnTo>
                    <a:pt x="3611" y="12510"/>
                  </a:lnTo>
                  <a:lnTo>
                    <a:pt x="5036" y="12415"/>
                  </a:lnTo>
                  <a:lnTo>
                    <a:pt x="5954" y="11497"/>
                  </a:lnTo>
                  <a:lnTo>
                    <a:pt x="6239" y="12605"/>
                  </a:lnTo>
                  <a:lnTo>
                    <a:pt x="7981" y="13587"/>
                  </a:lnTo>
                  <a:lnTo>
                    <a:pt x="8963" y="12479"/>
                  </a:lnTo>
                  <a:lnTo>
                    <a:pt x="8836" y="11623"/>
                  </a:lnTo>
                  <a:lnTo>
                    <a:pt x="9881" y="11497"/>
                  </a:lnTo>
                  <a:lnTo>
                    <a:pt x="10039" y="10420"/>
                  </a:lnTo>
                  <a:lnTo>
                    <a:pt x="11623" y="10642"/>
                  </a:lnTo>
                  <a:lnTo>
                    <a:pt x="11813" y="9850"/>
                  </a:lnTo>
                  <a:lnTo>
                    <a:pt x="12510" y="9660"/>
                  </a:lnTo>
                  <a:lnTo>
                    <a:pt x="12066" y="9090"/>
                  </a:lnTo>
                  <a:lnTo>
                    <a:pt x="11148" y="9090"/>
                  </a:lnTo>
                  <a:lnTo>
                    <a:pt x="10641" y="6588"/>
                  </a:lnTo>
                  <a:lnTo>
                    <a:pt x="12985" y="6430"/>
                  </a:lnTo>
                  <a:lnTo>
                    <a:pt x="13111" y="4308"/>
                  </a:lnTo>
                  <a:lnTo>
                    <a:pt x="13966" y="4181"/>
                  </a:lnTo>
                  <a:lnTo>
                    <a:pt x="14251" y="2978"/>
                  </a:lnTo>
                  <a:lnTo>
                    <a:pt x="13301" y="2978"/>
                  </a:lnTo>
                  <a:lnTo>
                    <a:pt x="12541" y="3326"/>
                  </a:lnTo>
                  <a:lnTo>
                    <a:pt x="11750" y="1869"/>
                  </a:lnTo>
                  <a:lnTo>
                    <a:pt x="12953" y="223"/>
                  </a:lnTo>
                  <a:lnTo>
                    <a:pt x="10990" y="1"/>
                  </a:lnTo>
                  <a:close/>
                </a:path>
              </a:pathLst>
            </a:custGeom>
            <a:solidFill>
              <a:srgbClr val="EAE7E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2" name="Google Shape;962;p41"/>
            <p:cNvSpPr/>
            <p:nvPr/>
          </p:nvSpPr>
          <p:spPr>
            <a:xfrm>
              <a:off x="10112917" y="2290565"/>
              <a:ext cx="1400588" cy="2231112"/>
            </a:xfrm>
            <a:custGeom>
              <a:avLst/>
              <a:gdLst/>
              <a:ahLst/>
              <a:cxnLst/>
              <a:rect l="l" t="t" r="r" b="b"/>
              <a:pathLst>
                <a:path w="33539" h="53427" extrusionOk="0">
                  <a:moveTo>
                    <a:pt x="8963" y="45636"/>
                  </a:moveTo>
                  <a:lnTo>
                    <a:pt x="10768" y="46364"/>
                  </a:lnTo>
                  <a:lnTo>
                    <a:pt x="11307" y="46111"/>
                  </a:lnTo>
                  <a:lnTo>
                    <a:pt x="12605" y="47377"/>
                  </a:lnTo>
                  <a:lnTo>
                    <a:pt x="12415" y="47884"/>
                  </a:lnTo>
                  <a:lnTo>
                    <a:pt x="13650" y="48802"/>
                  </a:lnTo>
                  <a:lnTo>
                    <a:pt x="12225" y="49974"/>
                  </a:lnTo>
                  <a:lnTo>
                    <a:pt x="10863" y="49436"/>
                  </a:lnTo>
                  <a:lnTo>
                    <a:pt x="10072" y="49626"/>
                  </a:lnTo>
                  <a:lnTo>
                    <a:pt x="9122" y="48422"/>
                  </a:lnTo>
                  <a:lnTo>
                    <a:pt x="9122" y="47536"/>
                  </a:lnTo>
                  <a:lnTo>
                    <a:pt x="9375" y="47346"/>
                  </a:lnTo>
                  <a:lnTo>
                    <a:pt x="8108" y="46839"/>
                  </a:lnTo>
                  <a:lnTo>
                    <a:pt x="8963" y="45636"/>
                  </a:lnTo>
                  <a:close/>
                  <a:moveTo>
                    <a:pt x="25970" y="1"/>
                  </a:moveTo>
                  <a:lnTo>
                    <a:pt x="25463" y="602"/>
                  </a:lnTo>
                  <a:lnTo>
                    <a:pt x="23499" y="381"/>
                  </a:lnTo>
                  <a:lnTo>
                    <a:pt x="22169" y="1236"/>
                  </a:lnTo>
                  <a:lnTo>
                    <a:pt x="23626" y="1331"/>
                  </a:lnTo>
                  <a:lnTo>
                    <a:pt x="22866" y="3326"/>
                  </a:lnTo>
                  <a:lnTo>
                    <a:pt x="23563" y="4593"/>
                  </a:lnTo>
                  <a:lnTo>
                    <a:pt x="24671" y="5099"/>
                  </a:lnTo>
                  <a:lnTo>
                    <a:pt x="23689" y="5891"/>
                  </a:lnTo>
                  <a:lnTo>
                    <a:pt x="22518" y="5796"/>
                  </a:lnTo>
                  <a:lnTo>
                    <a:pt x="22834" y="6778"/>
                  </a:lnTo>
                  <a:lnTo>
                    <a:pt x="23563" y="6778"/>
                  </a:lnTo>
                  <a:lnTo>
                    <a:pt x="23563" y="7380"/>
                  </a:lnTo>
                  <a:lnTo>
                    <a:pt x="21663" y="8266"/>
                  </a:lnTo>
                  <a:lnTo>
                    <a:pt x="20713" y="7696"/>
                  </a:lnTo>
                  <a:lnTo>
                    <a:pt x="20998" y="6936"/>
                  </a:lnTo>
                  <a:lnTo>
                    <a:pt x="19382" y="5891"/>
                  </a:lnTo>
                  <a:lnTo>
                    <a:pt x="19667" y="5226"/>
                  </a:lnTo>
                  <a:lnTo>
                    <a:pt x="19034" y="4783"/>
                  </a:lnTo>
                  <a:lnTo>
                    <a:pt x="19446" y="4371"/>
                  </a:lnTo>
                  <a:lnTo>
                    <a:pt x="18306" y="3643"/>
                  </a:lnTo>
                  <a:lnTo>
                    <a:pt x="18116" y="4244"/>
                  </a:lnTo>
                  <a:lnTo>
                    <a:pt x="17356" y="4434"/>
                  </a:lnTo>
                  <a:lnTo>
                    <a:pt x="16912" y="5353"/>
                  </a:lnTo>
                  <a:lnTo>
                    <a:pt x="15582" y="4656"/>
                  </a:lnTo>
                  <a:lnTo>
                    <a:pt x="12859" y="7316"/>
                  </a:lnTo>
                  <a:lnTo>
                    <a:pt x="12194" y="7158"/>
                  </a:lnTo>
                  <a:lnTo>
                    <a:pt x="11054" y="8678"/>
                  </a:lnTo>
                  <a:lnTo>
                    <a:pt x="8963" y="8678"/>
                  </a:lnTo>
                  <a:lnTo>
                    <a:pt x="8298" y="7031"/>
                  </a:lnTo>
                  <a:lnTo>
                    <a:pt x="8868" y="6651"/>
                  </a:lnTo>
                  <a:lnTo>
                    <a:pt x="8615" y="5891"/>
                  </a:lnTo>
                  <a:lnTo>
                    <a:pt x="7253" y="6271"/>
                  </a:lnTo>
                  <a:lnTo>
                    <a:pt x="6176" y="7696"/>
                  </a:lnTo>
                  <a:lnTo>
                    <a:pt x="5163" y="6905"/>
                  </a:lnTo>
                  <a:lnTo>
                    <a:pt x="2756" y="7538"/>
                  </a:lnTo>
                  <a:lnTo>
                    <a:pt x="2661" y="8171"/>
                  </a:lnTo>
                  <a:lnTo>
                    <a:pt x="919" y="9026"/>
                  </a:lnTo>
                  <a:lnTo>
                    <a:pt x="1078" y="9596"/>
                  </a:lnTo>
                  <a:lnTo>
                    <a:pt x="3010" y="8678"/>
                  </a:lnTo>
                  <a:lnTo>
                    <a:pt x="4973" y="8900"/>
                  </a:lnTo>
                  <a:lnTo>
                    <a:pt x="3770" y="10546"/>
                  </a:lnTo>
                  <a:lnTo>
                    <a:pt x="4561" y="12003"/>
                  </a:lnTo>
                  <a:lnTo>
                    <a:pt x="5321" y="11655"/>
                  </a:lnTo>
                  <a:lnTo>
                    <a:pt x="6271" y="11655"/>
                  </a:lnTo>
                  <a:lnTo>
                    <a:pt x="5986" y="12858"/>
                  </a:lnTo>
                  <a:lnTo>
                    <a:pt x="5131" y="12985"/>
                  </a:lnTo>
                  <a:lnTo>
                    <a:pt x="5005" y="15107"/>
                  </a:lnTo>
                  <a:lnTo>
                    <a:pt x="2661" y="15265"/>
                  </a:lnTo>
                  <a:lnTo>
                    <a:pt x="3168" y="17735"/>
                  </a:lnTo>
                  <a:lnTo>
                    <a:pt x="4086" y="17735"/>
                  </a:lnTo>
                  <a:lnTo>
                    <a:pt x="4530" y="18305"/>
                  </a:lnTo>
                  <a:lnTo>
                    <a:pt x="3833" y="18527"/>
                  </a:lnTo>
                  <a:lnTo>
                    <a:pt x="3643" y="19287"/>
                  </a:lnTo>
                  <a:lnTo>
                    <a:pt x="2028" y="19097"/>
                  </a:lnTo>
                  <a:lnTo>
                    <a:pt x="1901" y="20142"/>
                  </a:lnTo>
                  <a:lnTo>
                    <a:pt x="856" y="20300"/>
                  </a:lnTo>
                  <a:lnTo>
                    <a:pt x="983" y="21156"/>
                  </a:lnTo>
                  <a:lnTo>
                    <a:pt x="1" y="22264"/>
                  </a:lnTo>
                  <a:lnTo>
                    <a:pt x="2091" y="23467"/>
                  </a:lnTo>
                  <a:lnTo>
                    <a:pt x="2756" y="22739"/>
                  </a:lnTo>
                  <a:lnTo>
                    <a:pt x="4593" y="23277"/>
                  </a:lnTo>
                  <a:lnTo>
                    <a:pt x="5828" y="22897"/>
                  </a:lnTo>
                  <a:lnTo>
                    <a:pt x="6240" y="24006"/>
                  </a:lnTo>
                  <a:lnTo>
                    <a:pt x="6937" y="23879"/>
                  </a:lnTo>
                  <a:lnTo>
                    <a:pt x="7918" y="24766"/>
                  </a:lnTo>
                  <a:lnTo>
                    <a:pt x="8868" y="24861"/>
                  </a:lnTo>
                  <a:lnTo>
                    <a:pt x="8868" y="25716"/>
                  </a:lnTo>
                  <a:lnTo>
                    <a:pt x="9977" y="26729"/>
                  </a:lnTo>
                  <a:lnTo>
                    <a:pt x="10705" y="26698"/>
                  </a:lnTo>
                  <a:lnTo>
                    <a:pt x="11275" y="27173"/>
                  </a:lnTo>
                  <a:lnTo>
                    <a:pt x="10547" y="27774"/>
                  </a:lnTo>
                  <a:lnTo>
                    <a:pt x="10452" y="28281"/>
                  </a:lnTo>
                  <a:lnTo>
                    <a:pt x="10705" y="28471"/>
                  </a:lnTo>
                  <a:lnTo>
                    <a:pt x="10610" y="29579"/>
                  </a:lnTo>
                  <a:lnTo>
                    <a:pt x="9945" y="30941"/>
                  </a:lnTo>
                  <a:lnTo>
                    <a:pt x="10420" y="31290"/>
                  </a:lnTo>
                  <a:lnTo>
                    <a:pt x="10008" y="32335"/>
                  </a:lnTo>
                  <a:lnTo>
                    <a:pt x="9090" y="32461"/>
                  </a:lnTo>
                  <a:lnTo>
                    <a:pt x="6905" y="34203"/>
                  </a:lnTo>
                  <a:lnTo>
                    <a:pt x="6937" y="34741"/>
                  </a:lnTo>
                  <a:lnTo>
                    <a:pt x="5290" y="34773"/>
                  </a:lnTo>
                  <a:lnTo>
                    <a:pt x="4530" y="36388"/>
                  </a:lnTo>
                  <a:lnTo>
                    <a:pt x="5290" y="37497"/>
                  </a:lnTo>
                  <a:lnTo>
                    <a:pt x="5733" y="37307"/>
                  </a:lnTo>
                  <a:lnTo>
                    <a:pt x="7348" y="38700"/>
                  </a:lnTo>
                  <a:lnTo>
                    <a:pt x="8077" y="38700"/>
                  </a:lnTo>
                  <a:lnTo>
                    <a:pt x="7887" y="39523"/>
                  </a:lnTo>
                  <a:lnTo>
                    <a:pt x="8520" y="39714"/>
                  </a:lnTo>
                  <a:lnTo>
                    <a:pt x="8710" y="41234"/>
                  </a:lnTo>
                  <a:lnTo>
                    <a:pt x="7602" y="41709"/>
                  </a:lnTo>
                  <a:lnTo>
                    <a:pt x="7602" y="42912"/>
                  </a:lnTo>
                  <a:lnTo>
                    <a:pt x="6873" y="43007"/>
                  </a:lnTo>
                  <a:lnTo>
                    <a:pt x="6145" y="44274"/>
                  </a:lnTo>
                  <a:lnTo>
                    <a:pt x="6683" y="45034"/>
                  </a:lnTo>
                  <a:lnTo>
                    <a:pt x="5606" y="45636"/>
                  </a:lnTo>
                  <a:lnTo>
                    <a:pt x="6366" y="46649"/>
                  </a:lnTo>
                  <a:lnTo>
                    <a:pt x="4435" y="48201"/>
                  </a:lnTo>
                  <a:lnTo>
                    <a:pt x="3991" y="47694"/>
                  </a:lnTo>
                  <a:lnTo>
                    <a:pt x="3991" y="49404"/>
                  </a:lnTo>
                  <a:lnTo>
                    <a:pt x="4878" y="49943"/>
                  </a:lnTo>
                  <a:lnTo>
                    <a:pt x="5606" y="49404"/>
                  </a:lnTo>
                  <a:lnTo>
                    <a:pt x="6240" y="50133"/>
                  </a:lnTo>
                  <a:lnTo>
                    <a:pt x="8172" y="50703"/>
                  </a:lnTo>
                  <a:lnTo>
                    <a:pt x="9027" y="50133"/>
                  </a:lnTo>
                  <a:lnTo>
                    <a:pt x="13714" y="52254"/>
                  </a:lnTo>
                  <a:lnTo>
                    <a:pt x="14094" y="53426"/>
                  </a:lnTo>
                  <a:lnTo>
                    <a:pt x="19319" y="45921"/>
                  </a:lnTo>
                  <a:lnTo>
                    <a:pt x="25241" y="38605"/>
                  </a:lnTo>
                  <a:lnTo>
                    <a:pt x="29327" y="35755"/>
                  </a:lnTo>
                  <a:lnTo>
                    <a:pt x="32905" y="22897"/>
                  </a:lnTo>
                  <a:lnTo>
                    <a:pt x="33539" y="21726"/>
                  </a:lnTo>
                  <a:lnTo>
                    <a:pt x="29327" y="21821"/>
                  </a:lnTo>
                  <a:lnTo>
                    <a:pt x="28852" y="20744"/>
                  </a:lnTo>
                  <a:lnTo>
                    <a:pt x="26540" y="24449"/>
                  </a:lnTo>
                  <a:lnTo>
                    <a:pt x="24386" y="25526"/>
                  </a:lnTo>
                  <a:lnTo>
                    <a:pt x="22328" y="24069"/>
                  </a:lnTo>
                  <a:lnTo>
                    <a:pt x="21156" y="23246"/>
                  </a:lnTo>
                  <a:lnTo>
                    <a:pt x="18749" y="20427"/>
                  </a:lnTo>
                  <a:lnTo>
                    <a:pt x="20776" y="15740"/>
                  </a:lnTo>
                  <a:lnTo>
                    <a:pt x="23974" y="13207"/>
                  </a:lnTo>
                  <a:lnTo>
                    <a:pt x="26508" y="14030"/>
                  </a:lnTo>
                  <a:lnTo>
                    <a:pt x="26476" y="13967"/>
                  </a:lnTo>
                  <a:lnTo>
                    <a:pt x="27901" y="10641"/>
                  </a:lnTo>
                  <a:lnTo>
                    <a:pt x="27901" y="571"/>
                  </a:lnTo>
                  <a:lnTo>
                    <a:pt x="27680" y="1"/>
                  </a:lnTo>
                  <a:close/>
                </a:path>
              </a:pathLst>
            </a:custGeom>
            <a:solidFill>
              <a:srgbClr val="EAE7E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3" name="Google Shape;963;p41"/>
            <p:cNvSpPr/>
            <p:nvPr/>
          </p:nvSpPr>
          <p:spPr>
            <a:xfrm>
              <a:off x="8424158" y="4196219"/>
              <a:ext cx="2277381" cy="1556604"/>
            </a:xfrm>
            <a:custGeom>
              <a:avLst/>
              <a:gdLst/>
              <a:ahLst/>
              <a:cxnLst/>
              <a:rect l="l" t="t" r="r" b="b"/>
              <a:pathLst>
                <a:path w="54535" h="37275" extrusionOk="0">
                  <a:moveTo>
                    <a:pt x="46047" y="1"/>
                  </a:moveTo>
                  <a:lnTo>
                    <a:pt x="43324" y="1109"/>
                  </a:lnTo>
                  <a:lnTo>
                    <a:pt x="41139" y="1046"/>
                  </a:lnTo>
                  <a:lnTo>
                    <a:pt x="40569" y="1996"/>
                  </a:lnTo>
                  <a:lnTo>
                    <a:pt x="39650" y="2312"/>
                  </a:lnTo>
                  <a:lnTo>
                    <a:pt x="40695" y="3262"/>
                  </a:lnTo>
                  <a:lnTo>
                    <a:pt x="39650" y="3674"/>
                  </a:lnTo>
                  <a:lnTo>
                    <a:pt x="39207" y="4751"/>
                  </a:lnTo>
                  <a:lnTo>
                    <a:pt x="36452" y="4498"/>
                  </a:lnTo>
                  <a:lnTo>
                    <a:pt x="34140" y="2376"/>
                  </a:lnTo>
                  <a:lnTo>
                    <a:pt x="33285" y="4118"/>
                  </a:lnTo>
                  <a:lnTo>
                    <a:pt x="30118" y="4878"/>
                  </a:lnTo>
                  <a:lnTo>
                    <a:pt x="28123" y="5068"/>
                  </a:lnTo>
                  <a:lnTo>
                    <a:pt x="24481" y="3548"/>
                  </a:lnTo>
                  <a:lnTo>
                    <a:pt x="22327" y="5068"/>
                  </a:lnTo>
                  <a:lnTo>
                    <a:pt x="20744" y="4498"/>
                  </a:lnTo>
                  <a:lnTo>
                    <a:pt x="19572" y="4941"/>
                  </a:lnTo>
                  <a:lnTo>
                    <a:pt x="20490" y="6493"/>
                  </a:lnTo>
                  <a:lnTo>
                    <a:pt x="19192" y="9375"/>
                  </a:lnTo>
                  <a:lnTo>
                    <a:pt x="17957" y="8995"/>
                  </a:lnTo>
                  <a:lnTo>
                    <a:pt x="15012" y="10388"/>
                  </a:lnTo>
                  <a:lnTo>
                    <a:pt x="13460" y="10388"/>
                  </a:lnTo>
                  <a:lnTo>
                    <a:pt x="12732" y="12921"/>
                  </a:lnTo>
                  <a:lnTo>
                    <a:pt x="10230" y="13587"/>
                  </a:lnTo>
                  <a:lnTo>
                    <a:pt x="9786" y="14410"/>
                  </a:lnTo>
                  <a:lnTo>
                    <a:pt x="10610" y="14632"/>
                  </a:lnTo>
                  <a:lnTo>
                    <a:pt x="9976" y="16342"/>
                  </a:lnTo>
                  <a:lnTo>
                    <a:pt x="8140" y="17007"/>
                  </a:lnTo>
                  <a:lnTo>
                    <a:pt x="7506" y="16342"/>
                  </a:lnTo>
                  <a:lnTo>
                    <a:pt x="6556" y="17133"/>
                  </a:lnTo>
                  <a:lnTo>
                    <a:pt x="6651" y="17799"/>
                  </a:lnTo>
                  <a:lnTo>
                    <a:pt x="3548" y="18210"/>
                  </a:lnTo>
                  <a:lnTo>
                    <a:pt x="4656" y="21155"/>
                  </a:lnTo>
                  <a:lnTo>
                    <a:pt x="1457" y="22327"/>
                  </a:lnTo>
                  <a:lnTo>
                    <a:pt x="1711" y="22992"/>
                  </a:lnTo>
                  <a:lnTo>
                    <a:pt x="1" y="25747"/>
                  </a:lnTo>
                  <a:lnTo>
                    <a:pt x="3833" y="25747"/>
                  </a:lnTo>
                  <a:lnTo>
                    <a:pt x="6018" y="26571"/>
                  </a:lnTo>
                  <a:lnTo>
                    <a:pt x="6809" y="27648"/>
                  </a:lnTo>
                  <a:lnTo>
                    <a:pt x="5068" y="29136"/>
                  </a:lnTo>
                  <a:lnTo>
                    <a:pt x="7189" y="31416"/>
                  </a:lnTo>
                  <a:lnTo>
                    <a:pt x="6524" y="34963"/>
                  </a:lnTo>
                  <a:lnTo>
                    <a:pt x="12605" y="37275"/>
                  </a:lnTo>
                  <a:lnTo>
                    <a:pt x="15835" y="34773"/>
                  </a:lnTo>
                  <a:lnTo>
                    <a:pt x="19034" y="35850"/>
                  </a:lnTo>
                  <a:lnTo>
                    <a:pt x="20649" y="35691"/>
                  </a:lnTo>
                  <a:lnTo>
                    <a:pt x="20649" y="33348"/>
                  </a:lnTo>
                  <a:lnTo>
                    <a:pt x="23689" y="32810"/>
                  </a:lnTo>
                  <a:lnTo>
                    <a:pt x="27964" y="33190"/>
                  </a:lnTo>
                  <a:lnTo>
                    <a:pt x="41740" y="22644"/>
                  </a:lnTo>
                  <a:lnTo>
                    <a:pt x="50133" y="14062"/>
                  </a:lnTo>
                  <a:lnTo>
                    <a:pt x="54535" y="7791"/>
                  </a:lnTo>
                  <a:lnTo>
                    <a:pt x="54155" y="6619"/>
                  </a:lnTo>
                  <a:lnTo>
                    <a:pt x="49499" y="4498"/>
                  </a:lnTo>
                  <a:lnTo>
                    <a:pt x="48613" y="5068"/>
                  </a:lnTo>
                  <a:lnTo>
                    <a:pt x="46681" y="4498"/>
                  </a:lnTo>
                  <a:lnTo>
                    <a:pt x="46047" y="3801"/>
                  </a:lnTo>
                  <a:lnTo>
                    <a:pt x="45319" y="4308"/>
                  </a:lnTo>
                  <a:lnTo>
                    <a:pt x="44432" y="3801"/>
                  </a:lnTo>
                  <a:lnTo>
                    <a:pt x="44432" y="2059"/>
                  </a:lnTo>
                  <a:lnTo>
                    <a:pt x="44876" y="2566"/>
                  </a:lnTo>
                  <a:lnTo>
                    <a:pt x="46807" y="1046"/>
                  </a:lnTo>
                  <a:lnTo>
                    <a:pt x="46047" y="1"/>
                  </a:lnTo>
                  <a:close/>
                </a:path>
              </a:pathLst>
            </a:custGeom>
            <a:solidFill>
              <a:srgbClr val="001489"/>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4" name="Google Shape;964;p41"/>
            <p:cNvSpPr/>
            <p:nvPr/>
          </p:nvSpPr>
          <p:spPr>
            <a:xfrm>
              <a:off x="6943023" y="4332435"/>
              <a:ext cx="1924259" cy="1622752"/>
            </a:xfrm>
            <a:custGeom>
              <a:avLst/>
              <a:gdLst/>
              <a:ahLst/>
              <a:cxnLst/>
              <a:rect l="l" t="t" r="r" b="b"/>
              <a:pathLst>
                <a:path w="46079" h="38859" extrusionOk="0">
                  <a:moveTo>
                    <a:pt x="4592" y="0"/>
                  </a:moveTo>
                  <a:lnTo>
                    <a:pt x="0" y="4846"/>
                  </a:lnTo>
                  <a:lnTo>
                    <a:pt x="380" y="5796"/>
                  </a:lnTo>
                  <a:lnTo>
                    <a:pt x="5384" y="16152"/>
                  </a:lnTo>
                  <a:lnTo>
                    <a:pt x="5384" y="20617"/>
                  </a:lnTo>
                  <a:lnTo>
                    <a:pt x="1995" y="21535"/>
                  </a:lnTo>
                  <a:lnTo>
                    <a:pt x="1647" y="24037"/>
                  </a:lnTo>
                  <a:lnTo>
                    <a:pt x="5384" y="29548"/>
                  </a:lnTo>
                  <a:lnTo>
                    <a:pt x="4497" y="34013"/>
                  </a:lnTo>
                  <a:lnTo>
                    <a:pt x="6271" y="35090"/>
                  </a:lnTo>
                  <a:lnTo>
                    <a:pt x="7347" y="32588"/>
                  </a:lnTo>
                  <a:lnTo>
                    <a:pt x="8773" y="35090"/>
                  </a:lnTo>
                  <a:lnTo>
                    <a:pt x="11623" y="35090"/>
                  </a:lnTo>
                  <a:lnTo>
                    <a:pt x="13586" y="38858"/>
                  </a:lnTo>
                  <a:lnTo>
                    <a:pt x="16627" y="38858"/>
                  </a:lnTo>
                  <a:lnTo>
                    <a:pt x="20553" y="35470"/>
                  </a:lnTo>
                  <a:lnTo>
                    <a:pt x="28059" y="35818"/>
                  </a:lnTo>
                  <a:lnTo>
                    <a:pt x="31828" y="32239"/>
                  </a:lnTo>
                  <a:lnTo>
                    <a:pt x="38256" y="32968"/>
                  </a:lnTo>
                  <a:lnTo>
                    <a:pt x="41993" y="31701"/>
                  </a:lnTo>
                  <a:lnTo>
                    <a:pt x="42658" y="28154"/>
                  </a:lnTo>
                  <a:lnTo>
                    <a:pt x="40537" y="25874"/>
                  </a:lnTo>
                  <a:lnTo>
                    <a:pt x="42278" y="24386"/>
                  </a:lnTo>
                  <a:lnTo>
                    <a:pt x="41487" y="23309"/>
                  </a:lnTo>
                  <a:lnTo>
                    <a:pt x="39302" y="22485"/>
                  </a:lnTo>
                  <a:lnTo>
                    <a:pt x="35470" y="22485"/>
                  </a:lnTo>
                  <a:lnTo>
                    <a:pt x="37180" y="19730"/>
                  </a:lnTo>
                  <a:lnTo>
                    <a:pt x="36926" y="19065"/>
                  </a:lnTo>
                  <a:lnTo>
                    <a:pt x="40125" y="17893"/>
                  </a:lnTo>
                  <a:lnTo>
                    <a:pt x="39017" y="14948"/>
                  </a:lnTo>
                  <a:lnTo>
                    <a:pt x="42120" y="14537"/>
                  </a:lnTo>
                  <a:lnTo>
                    <a:pt x="42025" y="13871"/>
                  </a:lnTo>
                  <a:lnTo>
                    <a:pt x="42975" y="13080"/>
                  </a:lnTo>
                  <a:lnTo>
                    <a:pt x="43609" y="13745"/>
                  </a:lnTo>
                  <a:lnTo>
                    <a:pt x="45445" y="13080"/>
                  </a:lnTo>
                  <a:lnTo>
                    <a:pt x="46079" y="11370"/>
                  </a:lnTo>
                  <a:lnTo>
                    <a:pt x="45255" y="11148"/>
                  </a:lnTo>
                  <a:lnTo>
                    <a:pt x="45699" y="10325"/>
                  </a:lnTo>
                  <a:lnTo>
                    <a:pt x="44717" y="9533"/>
                  </a:lnTo>
                  <a:lnTo>
                    <a:pt x="43387" y="10388"/>
                  </a:lnTo>
                  <a:lnTo>
                    <a:pt x="42627" y="9089"/>
                  </a:lnTo>
                  <a:lnTo>
                    <a:pt x="39555" y="9533"/>
                  </a:lnTo>
                  <a:lnTo>
                    <a:pt x="39143" y="10831"/>
                  </a:lnTo>
                  <a:lnTo>
                    <a:pt x="37781" y="11686"/>
                  </a:lnTo>
                  <a:lnTo>
                    <a:pt x="37591" y="10958"/>
                  </a:lnTo>
                  <a:lnTo>
                    <a:pt x="34108" y="10388"/>
                  </a:lnTo>
                  <a:lnTo>
                    <a:pt x="34678" y="9755"/>
                  </a:lnTo>
                  <a:lnTo>
                    <a:pt x="31954" y="8773"/>
                  </a:lnTo>
                  <a:lnTo>
                    <a:pt x="31099" y="10895"/>
                  </a:lnTo>
                  <a:lnTo>
                    <a:pt x="30593" y="10800"/>
                  </a:lnTo>
                  <a:lnTo>
                    <a:pt x="30846" y="12573"/>
                  </a:lnTo>
                  <a:lnTo>
                    <a:pt x="29231" y="14125"/>
                  </a:lnTo>
                  <a:lnTo>
                    <a:pt x="26697" y="13555"/>
                  </a:lnTo>
                  <a:lnTo>
                    <a:pt x="26507" y="14378"/>
                  </a:lnTo>
                  <a:lnTo>
                    <a:pt x="24322" y="15107"/>
                  </a:lnTo>
                  <a:lnTo>
                    <a:pt x="23784" y="16753"/>
                  </a:lnTo>
                  <a:lnTo>
                    <a:pt x="21155" y="16975"/>
                  </a:lnTo>
                  <a:lnTo>
                    <a:pt x="21409" y="18527"/>
                  </a:lnTo>
                  <a:lnTo>
                    <a:pt x="18622" y="19065"/>
                  </a:lnTo>
                  <a:lnTo>
                    <a:pt x="16658" y="17703"/>
                  </a:lnTo>
                  <a:lnTo>
                    <a:pt x="15866" y="14948"/>
                  </a:lnTo>
                  <a:lnTo>
                    <a:pt x="17323" y="13966"/>
                  </a:lnTo>
                  <a:lnTo>
                    <a:pt x="16405" y="13238"/>
                  </a:lnTo>
                  <a:lnTo>
                    <a:pt x="15201" y="14600"/>
                  </a:lnTo>
                  <a:lnTo>
                    <a:pt x="14093" y="14727"/>
                  </a:lnTo>
                  <a:lnTo>
                    <a:pt x="12668" y="15423"/>
                  </a:lnTo>
                  <a:lnTo>
                    <a:pt x="11908" y="17038"/>
                  </a:lnTo>
                  <a:lnTo>
                    <a:pt x="11654" y="16088"/>
                  </a:lnTo>
                  <a:lnTo>
                    <a:pt x="11654" y="15360"/>
                  </a:lnTo>
                  <a:lnTo>
                    <a:pt x="10641" y="14061"/>
                  </a:lnTo>
                  <a:lnTo>
                    <a:pt x="11654" y="13871"/>
                  </a:lnTo>
                  <a:lnTo>
                    <a:pt x="11654" y="12351"/>
                  </a:lnTo>
                  <a:lnTo>
                    <a:pt x="7918" y="11053"/>
                  </a:lnTo>
                  <a:lnTo>
                    <a:pt x="8551" y="10388"/>
                  </a:lnTo>
                  <a:lnTo>
                    <a:pt x="7474" y="2914"/>
                  </a:lnTo>
                  <a:lnTo>
                    <a:pt x="4592" y="0"/>
                  </a:lnTo>
                  <a:close/>
                </a:path>
              </a:pathLst>
            </a:custGeom>
            <a:solidFill>
              <a:srgbClr val="EAE7E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5" name="Google Shape;965;p41"/>
            <p:cNvSpPr/>
            <p:nvPr/>
          </p:nvSpPr>
          <p:spPr>
            <a:xfrm>
              <a:off x="6619018" y="2477060"/>
              <a:ext cx="2660905" cy="2650299"/>
            </a:xfrm>
            <a:custGeom>
              <a:avLst/>
              <a:gdLst/>
              <a:ahLst/>
              <a:cxnLst/>
              <a:rect l="l" t="t" r="r" b="b"/>
              <a:pathLst>
                <a:path w="63719" h="63465" extrusionOk="0">
                  <a:moveTo>
                    <a:pt x="26349" y="0"/>
                  </a:moveTo>
                  <a:lnTo>
                    <a:pt x="25621" y="29674"/>
                  </a:lnTo>
                  <a:lnTo>
                    <a:pt x="21694" y="32334"/>
                  </a:lnTo>
                  <a:lnTo>
                    <a:pt x="19192" y="33949"/>
                  </a:lnTo>
                  <a:lnTo>
                    <a:pt x="13491" y="33949"/>
                  </a:lnTo>
                  <a:lnTo>
                    <a:pt x="8139" y="31986"/>
                  </a:lnTo>
                  <a:lnTo>
                    <a:pt x="7253" y="30212"/>
                  </a:lnTo>
                  <a:lnTo>
                    <a:pt x="6176" y="27520"/>
                  </a:lnTo>
                  <a:lnTo>
                    <a:pt x="3484" y="27520"/>
                  </a:lnTo>
                  <a:lnTo>
                    <a:pt x="2249" y="30561"/>
                  </a:lnTo>
                  <a:lnTo>
                    <a:pt x="0" y="31447"/>
                  </a:lnTo>
                  <a:lnTo>
                    <a:pt x="444" y="31986"/>
                  </a:lnTo>
                  <a:lnTo>
                    <a:pt x="4561" y="41106"/>
                  </a:lnTo>
                  <a:lnTo>
                    <a:pt x="7759" y="49245"/>
                  </a:lnTo>
                  <a:lnTo>
                    <a:pt x="12351" y="44400"/>
                  </a:lnTo>
                  <a:lnTo>
                    <a:pt x="15233" y="47345"/>
                  </a:lnTo>
                  <a:lnTo>
                    <a:pt x="16310" y="54819"/>
                  </a:lnTo>
                  <a:lnTo>
                    <a:pt x="15677" y="55484"/>
                  </a:lnTo>
                  <a:lnTo>
                    <a:pt x="19413" y="56782"/>
                  </a:lnTo>
                  <a:lnTo>
                    <a:pt x="19413" y="58302"/>
                  </a:lnTo>
                  <a:lnTo>
                    <a:pt x="18400" y="58492"/>
                  </a:lnTo>
                  <a:lnTo>
                    <a:pt x="19413" y="59791"/>
                  </a:lnTo>
                  <a:lnTo>
                    <a:pt x="19413" y="60519"/>
                  </a:lnTo>
                  <a:lnTo>
                    <a:pt x="19667" y="61469"/>
                  </a:lnTo>
                  <a:lnTo>
                    <a:pt x="20427" y="59854"/>
                  </a:lnTo>
                  <a:lnTo>
                    <a:pt x="21852" y="59158"/>
                  </a:lnTo>
                  <a:lnTo>
                    <a:pt x="22960" y="58999"/>
                  </a:lnTo>
                  <a:lnTo>
                    <a:pt x="24164" y="57669"/>
                  </a:lnTo>
                  <a:lnTo>
                    <a:pt x="25082" y="58397"/>
                  </a:lnTo>
                  <a:lnTo>
                    <a:pt x="23594" y="59379"/>
                  </a:lnTo>
                  <a:lnTo>
                    <a:pt x="24417" y="62134"/>
                  </a:lnTo>
                  <a:lnTo>
                    <a:pt x="26381" y="63464"/>
                  </a:lnTo>
                  <a:lnTo>
                    <a:pt x="29168" y="62958"/>
                  </a:lnTo>
                  <a:lnTo>
                    <a:pt x="28914" y="61406"/>
                  </a:lnTo>
                  <a:lnTo>
                    <a:pt x="31543" y="61184"/>
                  </a:lnTo>
                  <a:lnTo>
                    <a:pt x="32081" y="59538"/>
                  </a:lnTo>
                  <a:lnTo>
                    <a:pt x="34266" y="58809"/>
                  </a:lnTo>
                  <a:lnTo>
                    <a:pt x="34456" y="57986"/>
                  </a:lnTo>
                  <a:lnTo>
                    <a:pt x="36990" y="58556"/>
                  </a:lnTo>
                  <a:lnTo>
                    <a:pt x="38605" y="56972"/>
                  </a:lnTo>
                  <a:lnTo>
                    <a:pt x="38352" y="55231"/>
                  </a:lnTo>
                  <a:lnTo>
                    <a:pt x="38827" y="55326"/>
                  </a:lnTo>
                  <a:lnTo>
                    <a:pt x="39713" y="53204"/>
                  </a:lnTo>
                  <a:lnTo>
                    <a:pt x="42437" y="54186"/>
                  </a:lnTo>
                  <a:lnTo>
                    <a:pt x="41867" y="54787"/>
                  </a:lnTo>
                  <a:lnTo>
                    <a:pt x="45350" y="55357"/>
                  </a:lnTo>
                  <a:lnTo>
                    <a:pt x="45540" y="56086"/>
                  </a:lnTo>
                  <a:lnTo>
                    <a:pt x="46902" y="55262"/>
                  </a:lnTo>
                  <a:lnTo>
                    <a:pt x="47314" y="53932"/>
                  </a:lnTo>
                  <a:lnTo>
                    <a:pt x="50386" y="53489"/>
                  </a:lnTo>
                  <a:lnTo>
                    <a:pt x="51146" y="54787"/>
                  </a:lnTo>
                  <a:lnTo>
                    <a:pt x="52444" y="53932"/>
                  </a:lnTo>
                  <a:lnTo>
                    <a:pt x="53458" y="54756"/>
                  </a:lnTo>
                  <a:lnTo>
                    <a:pt x="55928" y="54059"/>
                  </a:lnTo>
                  <a:lnTo>
                    <a:pt x="56688" y="51557"/>
                  </a:lnTo>
                  <a:lnTo>
                    <a:pt x="58240" y="51557"/>
                  </a:lnTo>
                  <a:lnTo>
                    <a:pt x="61185" y="50132"/>
                  </a:lnTo>
                  <a:lnTo>
                    <a:pt x="62420" y="50544"/>
                  </a:lnTo>
                  <a:lnTo>
                    <a:pt x="63718" y="47630"/>
                  </a:lnTo>
                  <a:lnTo>
                    <a:pt x="62800" y="46110"/>
                  </a:lnTo>
                  <a:lnTo>
                    <a:pt x="54819" y="39016"/>
                  </a:lnTo>
                  <a:lnTo>
                    <a:pt x="59031" y="30941"/>
                  </a:lnTo>
                  <a:lnTo>
                    <a:pt x="58366" y="30529"/>
                  </a:lnTo>
                  <a:lnTo>
                    <a:pt x="59158" y="28375"/>
                  </a:lnTo>
                  <a:cubicBezTo>
                    <a:pt x="59158" y="28375"/>
                    <a:pt x="58240" y="27742"/>
                    <a:pt x="58461" y="27742"/>
                  </a:cubicBezTo>
                  <a:lnTo>
                    <a:pt x="59538" y="27742"/>
                  </a:lnTo>
                  <a:lnTo>
                    <a:pt x="60203" y="26570"/>
                  </a:lnTo>
                  <a:lnTo>
                    <a:pt x="60203" y="26570"/>
                  </a:lnTo>
                  <a:lnTo>
                    <a:pt x="59316" y="26824"/>
                  </a:lnTo>
                  <a:lnTo>
                    <a:pt x="58683" y="25398"/>
                  </a:lnTo>
                  <a:lnTo>
                    <a:pt x="60108" y="23688"/>
                  </a:lnTo>
                  <a:lnTo>
                    <a:pt x="58366" y="23847"/>
                  </a:lnTo>
                  <a:lnTo>
                    <a:pt x="58113" y="23087"/>
                  </a:lnTo>
                  <a:lnTo>
                    <a:pt x="57353" y="23340"/>
                  </a:lnTo>
                  <a:lnTo>
                    <a:pt x="57511" y="24923"/>
                  </a:lnTo>
                  <a:lnTo>
                    <a:pt x="56466" y="26824"/>
                  </a:lnTo>
                  <a:lnTo>
                    <a:pt x="55675" y="26349"/>
                  </a:lnTo>
                  <a:lnTo>
                    <a:pt x="55675" y="23752"/>
                  </a:lnTo>
                  <a:lnTo>
                    <a:pt x="53173" y="23942"/>
                  </a:lnTo>
                  <a:lnTo>
                    <a:pt x="52919" y="20933"/>
                  </a:lnTo>
                  <a:lnTo>
                    <a:pt x="50798" y="22612"/>
                  </a:lnTo>
                  <a:lnTo>
                    <a:pt x="46776" y="21187"/>
                  </a:lnTo>
                  <a:lnTo>
                    <a:pt x="46079" y="19920"/>
                  </a:lnTo>
                  <a:lnTo>
                    <a:pt x="45350" y="20268"/>
                  </a:lnTo>
                  <a:lnTo>
                    <a:pt x="45065" y="18716"/>
                  </a:lnTo>
                  <a:lnTo>
                    <a:pt x="45825" y="18716"/>
                  </a:lnTo>
                  <a:lnTo>
                    <a:pt x="45224" y="17545"/>
                  </a:lnTo>
                  <a:lnTo>
                    <a:pt x="45604" y="15993"/>
                  </a:lnTo>
                  <a:lnTo>
                    <a:pt x="42880" y="15328"/>
                  </a:lnTo>
                  <a:lnTo>
                    <a:pt x="42880" y="12446"/>
                  </a:lnTo>
                  <a:lnTo>
                    <a:pt x="40632" y="15201"/>
                  </a:lnTo>
                  <a:lnTo>
                    <a:pt x="38510" y="16975"/>
                  </a:lnTo>
                  <a:lnTo>
                    <a:pt x="31701" y="16975"/>
                  </a:lnTo>
                  <a:lnTo>
                    <a:pt x="29928" y="15201"/>
                  </a:lnTo>
                  <a:lnTo>
                    <a:pt x="31701" y="9849"/>
                  </a:lnTo>
                  <a:lnTo>
                    <a:pt x="30276" y="3927"/>
                  </a:lnTo>
                  <a:lnTo>
                    <a:pt x="26349" y="0"/>
                  </a:lnTo>
                  <a:close/>
                </a:path>
              </a:pathLst>
            </a:custGeom>
            <a:solidFill>
              <a:srgbClr val="FFB81C"/>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6" name="Google Shape;966;p41"/>
            <p:cNvSpPr/>
            <p:nvPr/>
          </p:nvSpPr>
          <p:spPr>
            <a:xfrm>
              <a:off x="10451495" y="4196219"/>
              <a:ext cx="230140" cy="181239"/>
            </a:xfrm>
            <a:custGeom>
              <a:avLst/>
              <a:gdLst/>
              <a:ahLst/>
              <a:cxnLst/>
              <a:rect l="l" t="t" r="r" b="b"/>
              <a:pathLst>
                <a:path w="5511" h="4340" extrusionOk="0">
                  <a:moveTo>
                    <a:pt x="855" y="1"/>
                  </a:moveTo>
                  <a:lnTo>
                    <a:pt x="0" y="1204"/>
                  </a:lnTo>
                  <a:lnTo>
                    <a:pt x="1267" y="1711"/>
                  </a:lnTo>
                  <a:lnTo>
                    <a:pt x="1014" y="1901"/>
                  </a:lnTo>
                  <a:lnTo>
                    <a:pt x="1014" y="2787"/>
                  </a:lnTo>
                  <a:lnTo>
                    <a:pt x="1964" y="3991"/>
                  </a:lnTo>
                  <a:lnTo>
                    <a:pt x="2755" y="3801"/>
                  </a:lnTo>
                  <a:lnTo>
                    <a:pt x="4117" y="4339"/>
                  </a:lnTo>
                  <a:lnTo>
                    <a:pt x="5511" y="3167"/>
                  </a:lnTo>
                  <a:lnTo>
                    <a:pt x="4307" y="2249"/>
                  </a:lnTo>
                  <a:lnTo>
                    <a:pt x="4497" y="1742"/>
                  </a:lnTo>
                  <a:lnTo>
                    <a:pt x="3167" y="476"/>
                  </a:lnTo>
                  <a:lnTo>
                    <a:pt x="2660" y="729"/>
                  </a:lnTo>
                  <a:lnTo>
                    <a:pt x="855" y="1"/>
                  </a:lnTo>
                  <a:close/>
                </a:path>
              </a:pathLst>
            </a:custGeom>
            <a:solidFill>
              <a:srgbClr val="EAE7E5"/>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967" name="Google Shape;967;p41"/>
            <p:cNvSpPr/>
            <p:nvPr/>
          </p:nvSpPr>
          <p:spPr>
            <a:xfrm>
              <a:off x="6689088" y="1494480"/>
              <a:ext cx="4893312" cy="4378787"/>
            </a:xfrm>
            <a:custGeom>
              <a:avLst/>
              <a:gdLst/>
              <a:ahLst/>
              <a:cxnLst/>
              <a:rect l="l" t="t" r="r" b="b"/>
              <a:pathLst>
                <a:path w="117177" h="104856" fill="none" extrusionOk="0">
                  <a:moveTo>
                    <a:pt x="112996" y="38921"/>
                  </a:moveTo>
                  <a:lnTo>
                    <a:pt x="112521" y="37876"/>
                  </a:lnTo>
                  <a:lnTo>
                    <a:pt x="110177" y="41581"/>
                  </a:lnTo>
                  <a:lnTo>
                    <a:pt x="108024" y="42626"/>
                  </a:lnTo>
                  <a:lnTo>
                    <a:pt x="104825" y="40346"/>
                  </a:lnTo>
                  <a:lnTo>
                    <a:pt x="102419" y="37559"/>
                  </a:lnTo>
                  <a:lnTo>
                    <a:pt x="104414" y="32841"/>
                  </a:lnTo>
                  <a:lnTo>
                    <a:pt x="107644" y="30307"/>
                  </a:lnTo>
                  <a:lnTo>
                    <a:pt x="110146" y="31162"/>
                  </a:lnTo>
                  <a:lnTo>
                    <a:pt x="110146" y="31067"/>
                  </a:lnTo>
                  <a:lnTo>
                    <a:pt x="111571" y="27774"/>
                  </a:lnTo>
                  <a:lnTo>
                    <a:pt x="111571" y="17671"/>
                  </a:lnTo>
                  <a:lnTo>
                    <a:pt x="109417" y="12668"/>
                  </a:lnTo>
                  <a:lnTo>
                    <a:pt x="108531" y="6429"/>
                  </a:lnTo>
                  <a:lnTo>
                    <a:pt x="106916" y="1583"/>
                  </a:lnTo>
                  <a:lnTo>
                    <a:pt x="99410" y="887"/>
                  </a:lnTo>
                  <a:lnTo>
                    <a:pt x="92633" y="0"/>
                  </a:lnTo>
                  <a:lnTo>
                    <a:pt x="89593" y="2470"/>
                  </a:lnTo>
                  <a:lnTo>
                    <a:pt x="85317" y="3547"/>
                  </a:lnTo>
                  <a:lnTo>
                    <a:pt x="81739" y="8741"/>
                  </a:lnTo>
                  <a:lnTo>
                    <a:pt x="75658" y="11781"/>
                  </a:lnTo>
                  <a:lnTo>
                    <a:pt x="75658" y="15708"/>
                  </a:lnTo>
                  <a:lnTo>
                    <a:pt x="71890" y="19983"/>
                  </a:lnTo>
                  <a:lnTo>
                    <a:pt x="67804" y="21598"/>
                  </a:lnTo>
                  <a:lnTo>
                    <a:pt x="65461" y="29294"/>
                  </a:lnTo>
                  <a:lnTo>
                    <a:pt x="60109" y="30180"/>
                  </a:lnTo>
                  <a:lnTo>
                    <a:pt x="53680" y="28755"/>
                  </a:lnTo>
                  <a:lnTo>
                    <a:pt x="50101" y="25715"/>
                  </a:lnTo>
                  <a:lnTo>
                    <a:pt x="46174" y="27489"/>
                  </a:lnTo>
                  <a:lnTo>
                    <a:pt x="44559" y="31954"/>
                  </a:lnTo>
                  <a:lnTo>
                    <a:pt x="40632" y="36799"/>
                  </a:lnTo>
                  <a:lnTo>
                    <a:pt x="38510" y="38573"/>
                  </a:lnTo>
                  <a:lnTo>
                    <a:pt x="31702" y="38573"/>
                  </a:lnTo>
                  <a:lnTo>
                    <a:pt x="29928" y="36799"/>
                  </a:lnTo>
                  <a:lnTo>
                    <a:pt x="31702" y="31416"/>
                  </a:lnTo>
                  <a:lnTo>
                    <a:pt x="30276" y="25525"/>
                  </a:lnTo>
                  <a:lnTo>
                    <a:pt x="26349" y="21598"/>
                  </a:lnTo>
                  <a:lnTo>
                    <a:pt x="25621" y="51272"/>
                  </a:lnTo>
                  <a:lnTo>
                    <a:pt x="21694" y="53932"/>
                  </a:lnTo>
                  <a:lnTo>
                    <a:pt x="19192" y="55547"/>
                  </a:lnTo>
                  <a:lnTo>
                    <a:pt x="13492" y="55547"/>
                  </a:lnTo>
                  <a:lnTo>
                    <a:pt x="8140" y="53584"/>
                  </a:lnTo>
                  <a:lnTo>
                    <a:pt x="7221" y="51779"/>
                  </a:lnTo>
                  <a:lnTo>
                    <a:pt x="6145" y="49118"/>
                  </a:lnTo>
                  <a:lnTo>
                    <a:pt x="3484" y="49118"/>
                  </a:lnTo>
                  <a:lnTo>
                    <a:pt x="2218" y="52159"/>
                  </a:lnTo>
                  <a:lnTo>
                    <a:pt x="1" y="53045"/>
                  </a:lnTo>
                  <a:lnTo>
                    <a:pt x="444" y="53584"/>
                  </a:lnTo>
                  <a:lnTo>
                    <a:pt x="4561" y="62704"/>
                  </a:lnTo>
                  <a:lnTo>
                    <a:pt x="8140" y="71793"/>
                  </a:lnTo>
                  <a:lnTo>
                    <a:pt x="13112" y="82149"/>
                  </a:lnTo>
                  <a:lnTo>
                    <a:pt x="13112" y="86614"/>
                  </a:lnTo>
                  <a:lnTo>
                    <a:pt x="9723" y="87533"/>
                  </a:lnTo>
                  <a:lnTo>
                    <a:pt x="9375" y="90035"/>
                  </a:lnTo>
                  <a:lnTo>
                    <a:pt x="13112" y="95577"/>
                  </a:lnTo>
                  <a:lnTo>
                    <a:pt x="12225" y="100042"/>
                  </a:lnTo>
                  <a:lnTo>
                    <a:pt x="14030" y="101087"/>
                  </a:lnTo>
                  <a:lnTo>
                    <a:pt x="15107" y="98585"/>
                  </a:lnTo>
                  <a:lnTo>
                    <a:pt x="16532" y="101087"/>
                  </a:lnTo>
                  <a:lnTo>
                    <a:pt x="19382" y="101087"/>
                  </a:lnTo>
                  <a:lnTo>
                    <a:pt x="21346" y="104856"/>
                  </a:lnTo>
                  <a:lnTo>
                    <a:pt x="24386" y="104856"/>
                  </a:lnTo>
                  <a:lnTo>
                    <a:pt x="28313" y="101467"/>
                  </a:lnTo>
                  <a:lnTo>
                    <a:pt x="35818" y="101816"/>
                  </a:lnTo>
                  <a:lnTo>
                    <a:pt x="39555" y="98237"/>
                  </a:lnTo>
                  <a:lnTo>
                    <a:pt x="45984" y="98965"/>
                  </a:lnTo>
                  <a:lnTo>
                    <a:pt x="49753" y="97699"/>
                  </a:lnTo>
                  <a:lnTo>
                    <a:pt x="55833" y="100042"/>
                  </a:lnTo>
                  <a:lnTo>
                    <a:pt x="59032" y="97540"/>
                  </a:lnTo>
                  <a:lnTo>
                    <a:pt x="62262" y="98585"/>
                  </a:lnTo>
                  <a:lnTo>
                    <a:pt x="63877" y="98427"/>
                  </a:lnTo>
                  <a:lnTo>
                    <a:pt x="63877" y="96083"/>
                  </a:lnTo>
                  <a:lnTo>
                    <a:pt x="66886" y="95577"/>
                  </a:lnTo>
                  <a:lnTo>
                    <a:pt x="71193" y="95925"/>
                  </a:lnTo>
                  <a:lnTo>
                    <a:pt x="84937" y="85379"/>
                  </a:lnTo>
                  <a:lnTo>
                    <a:pt x="93330" y="76797"/>
                  </a:lnTo>
                  <a:lnTo>
                    <a:pt x="102989" y="63053"/>
                  </a:lnTo>
                  <a:lnTo>
                    <a:pt x="108879" y="55737"/>
                  </a:lnTo>
                  <a:lnTo>
                    <a:pt x="112996" y="52855"/>
                  </a:lnTo>
                  <a:lnTo>
                    <a:pt x="116575" y="39998"/>
                  </a:lnTo>
                  <a:lnTo>
                    <a:pt x="117176" y="38826"/>
                  </a:lnTo>
                  <a:close/>
                </a:path>
              </a:pathLst>
            </a:custGeom>
            <a:noFill/>
            <a:ln w="4750" cap="flat" cmpd="sng">
              <a:solidFill>
                <a:srgbClr val="000000"/>
              </a:solidFill>
              <a:prstDash val="solid"/>
              <a:miter lim="3166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grpSp>
        <p:nvGrpSpPr>
          <p:cNvPr id="7" name="Group 6">
            <a:extLst>
              <a:ext uri="{FF2B5EF4-FFF2-40B4-BE49-F238E27FC236}">
                <a16:creationId xmlns:a16="http://schemas.microsoft.com/office/drawing/2014/main" id="{2BEB294E-14BC-B44F-9ABB-05D86BEEF15D}"/>
              </a:ext>
            </a:extLst>
          </p:cNvPr>
          <p:cNvGrpSpPr/>
          <p:nvPr/>
        </p:nvGrpSpPr>
        <p:grpSpPr>
          <a:xfrm>
            <a:off x="109036" y="1200332"/>
            <a:ext cx="2764534" cy="2321645"/>
            <a:chOff x="109036" y="1200332"/>
            <a:chExt cx="2764534" cy="2321645"/>
          </a:xfrm>
        </p:grpSpPr>
        <p:sp>
          <p:nvSpPr>
            <p:cNvPr id="954" name="Google Shape;954;p41"/>
            <p:cNvSpPr/>
            <p:nvPr/>
          </p:nvSpPr>
          <p:spPr>
            <a:xfrm>
              <a:off x="109036" y="1271028"/>
              <a:ext cx="2656861" cy="2250949"/>
            </a:xfrm>
            <a:custGeom>
              <a:avLst/>
              <a:gdLst/>
              <a:ahLst/>
              <a:cxnLst/>
              <a:rect l="l" t="t" r="r" b="b"/>
              <a:pathLst>
                <a:path w="44749" h="49460" extrusionOk="0">
                  <a:moveTo>
                    <a:pt x="4561" y="1"/>
                  </a:moveTo>
                  <a:cubicBezTo>
                    <a:pt x="2027" y="1"/>
                    <a:pt x="0" y="2059"/>
                    <a:pt x="0" y="4593"/>
                  </a:cubicBezTo>
                  <a:lnTo>
                    <a:pt x="0" y="35597"/>
                  </a:lnTo>
                  <a:cubicBezTo>
                    <a:pt x="0" y="37307"/>
                    <a:pt x="950" y="38859"/>
                    <a:pt x="2439" y="39650"/>
                  </a:cubicBezTo>
                  <a:lnTo>
                    <a:pt x="20268" y="48961"/>
                  </a:lnTo>
                  <a:cubicBezTo>
                    <a:pt x="20934" y="49294"/>
                    <a:pt x="21662" y="49460"/>
                    <a:pt x="22386" y="49460"/>
                  </a:cubicBezTo>
                  <a:cubicBezTo>
                    <a:pt x="23111" y="49460"/>
                    <a:pt x="23831" y="49294"/>
                    <a:pt x="24480" y="48961"/>
                  </a:cubicBezTo>
                  <a:lnTo>
                    <a:pt x="42310" y="39650"/>
                  </a:lnTo>
                  <a:cubicBezTo>
                    <a:pt x="43830" y="38859"/>
                    <a:pt x="44749" y="37307"/>
                    <a:pt x="44749" y="35597"/>
                  </a:cubicBezTo>
                  <a:lnTo>
                    <a:pt x="44749" y="4593"/>
                  </a:lnTo>
                  <a:cubicBezTo>
                    <a:pt x="44749" y="2059"/>
                    <a:pt x="42722" y="1"/>
                    <a:pt x="40188" y="1"/>
                  </a:cubicBezTo>
                  <a:close/>
                </a:path>
              </a:pathLst>
            </a:custGeom>
            <a:solidFill>
              <a:srgbClr val="FFB81C"/>
            </a:solidFill>
            <a:ln>
              <a:noFill/>
            </a:ln>
          </p:spPr>
          <p:txBody>
            <a:bodyPr spcFirstLastPara="1" wrap="square" lIns="121900" tIns="121900" rIns="121900" bIns="121900" anchor="ctr" anchorCtr="0">
              <a:noAutofit/>
            </a:bodyPr>
            <a:lstStyle/>
            <a:p>
              <a:pPr algn="ctr" defTabSz="1219170">
                <a:buClr>
                  <a:srgbClr val="000000"/>
                </a:buClr>
              </a:pPr>
              <a:endParaRPr sz="2400" kern="0">
                <a:solidFill>
                  <a:srgbClr val="000000"/>
                </a:solidFill>
                <a:latin typeface="Times New Roman" panose="02020603050405020304" pitchFamily="18" charset="0"/>
                <a:cs typeface="Times New Roman" panose="02020603050405020304" pitchFamily="18" charset="0"/>
                <a:sym typeface="Arial"/>
              </a:endParaRPr>
            </a:p>
          </p:txBody>
        </p:sp>
        <p:sp>
          <p:nvSpPr>
            <p:cNvPr id="955" name="Google Shape;955;p41"/>
            <p:cNvSpPr/>
            <p:nvPr/>
          </p:nvSpPr>
          <p:spPr>
            <a:xfrm>
              <a:off x="214809" y="1200332"/>
              <a:ext cx="2658761" cy="2258504"/>
            </a:xfrm>
            <a:custGeom>
              <a:avLst/>
              <a:gdLst/>
              <a:ahLst/>
              <a:cxnLst/>
              <a:rect l="l" t="t" r="r" b="b"/>
              <a:pathLst>
                <a:path w="44781" h="49626" fill="none" extrusionOk="0">
                  <a:moveTo>
                    <a:pt x="1" y="4561"/>
                  </a:moveTo>
                  <a:lnTo>
                    <a:pt x="1" y="35565"/>
                  </a:lnTo>
                  <a:cubicBezTo>
                    <a:pt x="1" y="37275"/>
                    <a:pt x="951" y="38827"/>
                    <a:pt x="2471" y="39618"/>
                  </a:cubicBezTo>
                  <a:lnTo>
                    <a:pt x="20269" y="48929"/>
                  </a:lnTo>
                  <a:cubicBezTo>
                    <a:pt x="21599" y="49626"/>
                    <a:pt x="23183" y="49626"/>
                    <a:pt x="24513" y="48929"/>
                  </a:cubicBezTo>
                  <a:lnTo>
                    <a:pt x="42311" y="39618"/>
                  </a:lnTo>
                  <a:cubicBezTo>
                    <a:pt x="43831" y="38827"/>
                    <a:pt x="44781" y="37275"/>
                    <a:pt x="44781" y="35565"/>
                  </a:cubicBezTo>
                  <a:lnTo>
                    <a:pt x="44781" y="4561"/>
                  </a:lnTo>
                  <a:cubicBezTo>
                    <a:pt x="44781" y="2027"/>
                    <a:pt x="42722" y="0"/>
                    <a:pt x="40221" y="0"/>
                  </a:cubicBezTo>
                  <a:lnTo>
                    <a:pt x="4593" y="0"/>
                  </a:lnTo>
                  <a:cubicBezTo>
                    <a:pt x="2059" y="0"/>
                    <a:pt x="1" y="2027"/>
                    <a:pt x="1" y="4561"/>
                  </a:cubicBezTo>
                  <a:close/>
                </a:path>
              </a:pathLst>
            </a:custGeom>
            <a:noFill/>
            <a:ln w="4750" cap="flat" cmpd="sng">
              <a:solidFill>
                <a:srgbClr val="000000"/>
              </a:solidFill>
              <a:prstDash val="solid"/>
              <a:miter lim="31669"/>
              <a:headEnd type="none" w="sm" len="sm"/>
              <a:tailEnd type="none" w="sm" len="sm"/>
            </a:ln>
          </p:spPr>
          <p:txBody>
            <a:bodyPr spcFirstLastPara="1" wrap="square" lIns="121900" tIns="121900" rIns="121900" bIns="121900" anchor="ctr" anchorCtr="0">
              <a:noAutofit/>
            </a:bodyPr>
            <a:lstStyle/>
            <a:p>
              <a:pPr algn="ctr" defTabSz="1219170">
                <a:buClr>
                  <a:srgbClr val="000000"/>
                </a:buClr>
              </a:pPr>
              <a:endParaRPr sz="2400" kern="0">
                <a:solidFill>
                  <a:srgbClr val="000000"/>
                </a:solidFill>
                <a:latin typeface="Times New Roman" panose="02020603050405020304" pitchFamily="18" charset="0"/>
                <a:cs typeface="Times New Roman" panose="02020603050405020304" pitchFamily="18" charset="0"/>
                <a:sym typeface="Arial"/>
              </a:endParaRPr>
            </a:p>
          </p:txBody>
        </p:sp>
        <p:sp>
          <p:nvSpPr>
            <p:cNvPr id="968" name="Google Shape;968;p41"/>
            <p:cNvSpPr txBox="1"/>
            <p:nvPr/>
          </p:nvSpPr>
          <p:spPr>
            <a:xfrm>
              <a:off x="165396" y="1383916"/>
              <a:ext cx="2653564" cy="1731580"/>
            </a:xfrm>
            <a:prstGeom prst="rect">
              <a:avLst/>
            </a:prstGeom>
            <a:noFill/>
            <a:ln>
              <a:noFill/>
            </a:ln>
          </p:spPr>
          <p:txBody>
            <a:bodyPr spcFirstLastPara="1" wrap="square" lIns="121900" tIns="121900" rIns="121900" bIns="121900" anchor="ctr" anchorCtr="0">
              <a:noAutofit/>
            </a:bodyPr>
            <a:lstStyle/>
            <a:p>
              <a:pPr algn="ctr" defTabSz="1219170">
                <a:buClr>
                  <a:srgbClr val="000000"/>
                </a:buClr>
              </a:pPr>
              <a:r>
                <a:rPr lang="vi-VN" sz="2400" kern="0" dirty="0">
                  <a:solidFill>
                    <a:srgbClr val="FFFFFF"/>
                  </a:solidFill>
                  <a:latin typeface="Times New Roman" panose="02020603050405020304" pitchFamily="18" charset="0"/>
                  <a:ea typeface="Roboto"/>
                  <a:cs typeface="Times New Roman" panose="02020603050405020304" pitchFamily="18" charset="0"/>
                  <a:sym typeface="Roboto"/>
                </a:rPr>
                <a:t>Trước Chiến tranh thế giới thứ hai, Liên bang Nam Phi nằm trong khối Liên hiệp Anh.</a:t>
              </a:r>
              <a:endParaRPr sz="2400" kern="0" dirty="0">
                <a:solidFill>
                  <a:srgbClr val="FFFFFF"/>
                </a:solidFill>
                <a:latin typeface="Times New Roman" panose="02020603050405020304" pitchFamily="18" charset="0"/>
                <a:ea typeface="Roboto"/>
                <a:cs typeface="Times New Roman" panose="02020603050405020304" pitchFamily="18" charset="0"/>
                <a:sym typeface="Roboto"/>
              </a:endParaRPr>
            </a:p>
          </p:txBody>
        </p:sp>
      </p:grpSp>
      <p:grpSp>
        <p:nvGrpSpPr>
          <p:cNvPr id="9" name="Group 8">
            <a:extLst>
              <a:ext uri="{FF2B5EF4-FFF2-40B4-BE49-F238E27FC236}">
                <a16:creationId xmlns:a16="http://schemas.microsoft.com/office/drawing/2014/main" id="{B65787DF-553C-3245-AD52-DFC11721FEF9}"/>
              </a:ext>
            </a:extLst>
          </p:cNvPr>
          <p:cNvGrpSpPr/>
          <p:nvPr/>
        </p:nvGrpSpPr>
        <p:grpSpPr>
          <a:xfrm>
            <a:off x="3353160" y="953425"/>
            <a:ext cx="2782753" cy="2529344"/>
            <a:chOff x="3353160" y="953425"/>
            <a:chExt cx="2782753" cy="2529344"/>
          </a:xfrm>
        </p:grpSpPr>
        <p:sp>
          <p:nvSpPr>
            <p:cNvPr id="956" name="Google Shape;956;p41"/>
            <p:cNvSpPr/>
            <p:nvPr/>
          </p:nvSpPr>
          <p:spPr>
            <a:xfrm>
              <a:off x="3353160" y="1231820"/>
              <a:ext cx="2656861" cy="2250949"/>
            </a:xfrm>
            <a:custGeom>
              <a:avLst/>
              <a:gdLst/>
              <a:ahLst/>
              <a:cxnLst/>
              <a:rect l="l" t="t" r="r" b="b"/>
              <a:pathLst>
                <a:path w="44749" h="49460" extrusionOk="0">
                  <a:moveTo>
                    <a:pt x="4561" y="1"/>
                  </a:moveTo>
                  <a:cubicBezTo>
                    <a:pt x="2027" y="1"/>
                    <a:pt x="0" y="2059"/>
                    <a:pt x="0" y="4593"/>
                  </a:cubicBezTo>
                  <a:lnTo>
                    <a:pt x="0" y="35597"/>
                  </a:lnTo>
                  <a:cubicBezTo>
                    <a:pt x="0" y="37307"/>
                    <a:pt x="919" y="38859"/>
                    <a:pt x="2439" y="39650"/>
                  </a:cubicBezTo>
                  <a:lnTo>
                    <a:pt x="20269" y="48961"/>
                  </a:lnTo>
                  <a:cubicBezTo>
                    <a:pt x="20918" y="49294"/>
                    <a:pt x="21638" y="49460"/>
                    <a:pt x="22363" y="49460"/>
                  </a:cubicBezTo>
                  <a:cubicBezTo>
                    <a:pt x="23087" y="49460"/>
                    <a:pt x="23816" y="49294"/>
                    <a:pt x="24481" y="48961"/>
                  </a:cubicBezTo>
                  <a:lnTo>
                    <a:pt x="42310" y="39650"/>
                  </a:lnTo>
                  <a:cubicBezTo>
                    <a:pt x="43799" y="38859"/>
                    <a:pt x="44749" y="37307"/>
                    <a:pt x="44749" y="35597"/>
                  </a:cubicBezTo>
                  <a:lnTo>
                    <a:pt x="44749" y="4593"/>
                  </a:lnTo>
                  <a:cubicBezTo>
                    <a:pt x="44749" y="2059"/>
                    <a:pt x="42722" y="1"/>
                    <a:pt x="40188" y="1"/>
                  </a:cubicBezTo>
                  <a:close/>
                </a:path>
              </a:pathLst>
            </a:custGeom>
            <a:solidFill>
              <a:srgbClr val="007749"/>
            </a:solidFill>
            <a:ln>
              <a:noFill/>
            </a:ln>
          </p:spPr>
          <p:txBody>
            <a:bodyPr spcFirstLastPara="1" wrap="square" lIns="121900" tIns="121900" rIns="121900" bIns="121900" anchor="ctr" anchorCtr="0">
              <a:noAutofit/>
            </a:bodyPr>
            <a:lstStyle/>
            <a:p>
              <a:pPr algn="ctr" defTabSz="1219170">
                <a:buClr>
                  <a:srgbClr val="000000"/>
                </a:buClr>
              </a:pPr>
              <a:endParaRPr sz="2400" kern="0">
                <a:solidFill>
                  <a:srgbClr val="000000"/>
                </a:solidFill>
                <a:latin typeface="Times New Roman" panose="02020603050405020304" pitchFamily="18" charset="0"/>
                <a:cs typeface="Times New Roman" panose="02020603050405020304" pitchFamily="18" charset="0"/>
                <a:sym typeface="Arial"/>
              </a:endParaRPr>
            </a:p>
          </p:txBody>
        </p:sp>
        <p:sp>
          <p:nvSpPr>
            <p:cNvPr id="957" name="Google Shape;957;p41"/>
            <p:cNvSpPr/>
            <p:nvPr/>
          </p:nvSpPr>
          <p:spPr>
            <a:xfrm>
              <a:off x="3458934" y="1161124"/>
              <a:ext cx="2658761" cy="2258504"/>
            </a:xfrm>
            <a:custGeom>
              <a:avLst/>
              <a:gdLst/>
              <a:ahLst/>
              <a:cxnLst/>
              <a:rect l="l" t="t" r="r" b="b"/>
              <a:pathLst>
                <a:path w="44781" h="49626" fill="none" extrusionOk="0">
                  <a:moveTo>
                    <a:pt x="1" y="4561"/>
                  </a:moveTo>
                  <a:lnTo>
                    <a:pt x="1" y="35565"/>
                  </a:lnTo>
                  <a:cubicBezTo>
                    <a:pt x="1" y="37275"/>
                    <a:pt x="951" y="38827"/>
                    <a:pt x="2471" y="39618"/>
                  </a:cubicBezTo>
                  <a:lnTo>
                    <a:pt x="20269" y="48929"/>
                  </a:lnTo>
                  <a:cubicBezTo>
                    <a:pt x="21599" y="49626"/>
                    <a:pt x="23183" y="49626"/>
                    <a:pt x="24513" y="48929"/>
                  </a:cubicBezTo>
                  <a:lnTo>
                    <a:pt x="42311" y="39618"/>
                  </a:lnTo>
                  <a:cubicBezTo>
                    <a:pt x="43831" y="38827"/>
                    <a:pt x="44781" y="37275"/>
                    <a:pt x="44781" y="35565"/>
                  </a:cubicBezTo>
                  <a:lnTo>
                    <a:pt x="44781" y="4561"/>
                  </a:lnTo>
                  <a:cubicBezTo>
                    <a:pt x="44781" y="2027"/>
                    <a:pt x="42722" y="0"/>
                    <a:pt x="40189" y="0"/>
                  </a:cubicBezTo>
                  <a:lnTo>
                    <a:pt x="4593" y="0"/>
                  </a:lnTo>
                  <a:cubicBezTo>
                    <a:pt x="2059" y="0"/>
                    <a:pt x="1" y="2027"/>
                    <a:pt x="1" y="4561"/>
                  </a:cubicBezTo>
                  <a:close/>
                </a:path>
              </a:pathLst>
            </a:custGeom>
            <a:noFill/>
            <a:ln w="4750" cap="flat" cmpd="sng">
              <a:solidFill>
                <a:srgbClr val="000000"/>
              </a:solidFill>
              <a:prstDash val="solid"/>
              <a:miter lim="31669"/>
              <a:headEnd type="none" w="sm" len="sm"/>
              <a:tailEnd type="none" w="sm" len="sm"/>
            </a:ln>
          </p:spPr>
          <p:txBody>
            <a:bodyPr spcFirstLastPara="1" wrap="square" lIns="121900" tIns="121900" rIns="121900" bIns="121900" anchor="ctr" anchorCtr="0">
              <a:noAutofit/>
            </a:bodyPr>
            <a:lstStyle/>
            <a:p>
              <a:pPr algn="ctr" defTabSz="1219170">
                <a:buClr>
                  <a:srgbClr val="000000"/>
                </a:buClr>
              </a:pPr>
              <a:endParaRPr sz="2400" kern="0">
                <a:solidFill>
                  <a:srgbClr val="000000"/>
                </a:solidFill>
                <a:latin typeface="Times New Roman" panose="02020603050405020304" pitchFamily="18" charset="0"/>
                <a:cs typeface="Times New Roman" panose="02020603050405020304" pitchFamily="18" charset="0"/>
                <a:sym typeface="Arial"/>
              </a:endParaRPr>
            </a:p>
          </p:txBody>
        </p:sp>
        <p:sp>
          <p:nvSpPr>
            <p:cNvPr id="970" name="Google Shape;970;p41"/>
            <p:cNvSpPr txBox="1"/>
            <p:nvPr/>
          </p:nvSpPr>
          <p:spPr>
            <a:xfrm>
              <a:off x="3416980" y="953425"/>
              <a:ext cx="2718933" cy="2341410"/>
            </a:xfrm>
            <a:prstGeom prst="rect">
              <a:avLst/>
            </a:prstGeom>
            <a:noFill/>
            <a:ln>
              <a:noFill/>
            </a:ln>
          </p:spPr>
          <p:txBody>
            <a:bodyPr spcFirstLastPara="1" wrap="square" lIns="121900" tIns="121900" rIns="121900" bIns="121900" anchor="ctr" anchorCtr="0">
              <a:noAutofit/>
            </a:bodyPr>
            <a:lstStyle/>
            <a:p>
              <a:pPr algn="ctr" defTabSz="1219170">
                <a:buClr>
                  <a:srgbClr val="000000"/>
                </a:buClr>
              </a:pPr>
              <a:r>
                <a:rPr lang="vi-VN" sz="2400" kern="0" dirty="0">
                  <a:solidFill>
                    <a:srgbClr val="FFFFFF"/>
                  </a:solidFill>
                  <a:latin typeface="Times New Roman" panose="02020603050405020304" pitchFamily="18" charset="0"/>
                  <a:ea typeface="Roboto"/>
                  <a:cs typeface="Times New Roman" panose="02020603050405020304" pitchFamily="18" charset="0"/>
                  <a:sym typeface="Roboto"/>
                </a:rPr>
                <a:t>Năm 1961, Công hoà Nam Phi tuyên bố độc lập.</a:t>
              </a:r>
              <a:endParaRPr sz="2400" kern="0" dirty="0">
                <a:solidFill>
                  <a:srgbClr val="FFFFFF"/>
                </a:solidFill>
                <a:latin typeface="Times New Roman" panose="02020603050405020304" pitchFamily="18" charset="0"/>
                <a:ea typeface="Roboto"/>
                <a:cs typeface="Times New Roman" panose="02020603050405020304" pitchFamily="18" charset="0"/>
                <a:sym typeface="Roboto"/>
              </a:endParaRPr>
            </a:p>
          </p:txBody>
        </p:sp>
      </p:grpSp>
      <p:grpSp>
        <p:nvGrpSpPr>
          <p:cNvPr id="10" name="Group 9">
            <a:extLst>
              <a:ext uri="{FF2B5EF4-FFF2-40B4-BE49-F238E27FC236}">
                <a16:creationId xmlns:a16="http://schemas.microsoft.com/office/drawing/2014/main" id="{1FC590BB-5DAA-9443-9070-5A20C7592DDC}"/>
              </a:ext>
            </a:extLst>
          </p:cNvPr>
          <p:cNvGrpSpPr/>
          <p:nvPr/>
        </p:nvGrpSpPr>
        <p:grpSpPr>
          <a:xfrm>
            <a:off x="42497" y="4598153"/>
            <a:ext cx="2764534" cy="2258551"/>
            <a:chOff x="42497" y="4598153"/>
            <a:chExt cx="2764534" cy="2258551"/>
          </a:xfrm>
        </p:grpSpPr>
        <p:sp>
          <p:nvSpPr>
            <p:cNvPr id="950" name="Google Shape;950;p41"/>
            <p:cNvSpPr/>
            <p:nvPr/>
          </p:nvSpPr>
          <p:spPr>
            <a:xfrm>
              <a:off x="42497" y="4606164"/>
              <a:ext cx="2656861" cy="2250540"/>
            </a:xfrm>
            <a:custGeom>
              <a:avLst/>
              <a:gdLst/>
              <a:ahLst/>
              <a:cxnLst/>
              <a:rect l="l" t="t" r="r" b="b"/>
              <a:pathLst>
                <a:path w="44749" h="49451" extrusionOk="0">
                  <a:moveTo>
                    <a:pt x="4561" y="0"/>
                  </a:moveTo>
                  <a:cubicBezTo>
                    <a:pt x="2027" y="0"/>
                    <a:pt x="0" y="2027"/>
                    <a:pt x="0" y="4560"/>
                  </a:cubicBezTo>
                  <a:lnTo>
                    <a:pt x="0" y="35564"/>
                  </a:lnTo>
                  <a:cubicBezTo>
                    <a:pt x="0" y="37274"/>
                    <a:pt x="950" y="38826"/>
                    <a:pt x="2439" y="39618"/>
                  </a:cubicBezTo>
                  <a:lnTo>
                    <a:pt x="20268" y="48928"/>
                  </a:lnTo>
                  <a:cubicBezTo>
                    <a:pt x="20934" y="49277"/>
                    <a:pt x="21662" y="49451"/>
                    <a:pt x="22386" y="49451"/>
                  </a:cubicBezTo>
                  <a:cubicBezTo>
                    <a:pt x="23111" y="49451"/>
                    <a:pt x="23831" y="49277"/>
                    <a:pt x="24480" y="48928"/>
                  </a:cubicBezTo>
                  <a:lnTo>
                    <a:pt x="42310" y="39618"/>
                  </a:lnTo>
                  <a:cubicBezTo>
                    <a:pt x="43830" y="38826"/>
                    <a:pt x="44749" y="37274"/>
                    <a:pt x="44749" y="35564"/>
                  </a:cubicBezTo>
                  <a:lnTo>
                    <a:pt x="44749" y="4560"/>
                  </a:lnTo>
                  <a:cubicBezTo>
                    <a:pt x="44749" y="2027"/>
                    <a:pt x="42722" y="0"/>
                    <a:pt x="40188" y="0"/>
                  </a:cubicBezTo>
                  <a:close/>
                </a:path>
              </a:pathLst>
            </a:custGeom>
            <a:solidFill>
              <a:srgbClr val="000000"/>
            </a:solidFill>
            <a:ln>
              <a:noFill/>
            </a:ln>
          </p:spPr>
          <p:txBody>
            <a:bodyPr spcFirstLastPara="1" wrap="square" lIns="121900" tIns="121900" rIns="121900" bIns="121900" anchor="ctr" anchorCtr="0">
              <a:noAutofit/>
            </a:bodyPr>
            <a:lstStyle/>
            <a:p>
              <a:pPr algn="ctr" defTabSz="1219170">
                <a:buClr>
                  <a:srgbClr val="000000"/>
                </a:buClr>
              </a:pPr>
              <a:endParaRPr sz="2400" kern="0">
                <a:solidFill>
                  <a:srgbClr val="000000"/>
                </a:solidFill>
                <a:latin typeface="Times New Roman" panose="02020603050405020304" pitchFamily="18" charset="0"/>
                <a:cs typeface="Times New Roman" panose="02020603050405020304" pitchFamily="18" charset="0"/>
                <a:sym typeface="Arial"/>
              </a:endParaRPr>
            </a:p>
          </p:txBody>
        </p:sp>
        <p:sp>
          <p:nvSpPr>
            <p:cNvPr id="951" name="Google Shape;951;p41"/>
            <p:cNvSpPr/>
            <p:nvPr/>
          </p:nvSpPr>
          <p:spPr>
            <a:xfrm>
              <a:off x="148270" y="4598153"/>
              <a:ext cx="2658761" cy="2258551"/>
            </a:xfrm>
            <a:custGeom>
              <a:avLst/>
              <a:gdLst/>
              <a:ahLst/>
              <a:cxnLst/>
              <a:rect l="l" t="t" r="r" b="b"/>
              <a:pathLst>
                <a:path w="44781" h="49627" fill="none" extrusionOk="0">
                  <a:moveTo>
                    <a:pt x="1" y="4561"/>
                  </a:moveTo>
                  <a:lnTo>
                    <a:pt x="1" y="35565"/>
                  </a:lnTo>
                  <a:cubicBezTo>
                    <a:pt x="1" y="37275"/>
                    <a:pt x="951" y="38827"/>
                    <a:pt x="2471" y="39619"/>
                  </a:cubicBezTo>
                  <a:lnTo>
                    <a:pt x="20269" y="48929"/>
                  </a:lnTo>
                  <a:cubicBezTo>
                    <a:pt x="21599" y="49626"/>
                    <a:pt x="23183" y="49626"/>
                    <a:pt x="24513" y="48929"/>
                  </a:cubicBezTo>
                  <a:lnTo>
                    <a:pt x="42311" y="39619"/>
                  </a:lnTo>
                  <a:cubicBezTo>
                    <a:pt x="43831" y="38827"/>
                    <a:pt x="44781" y="37275"/>
                    <a:pt x="44781" y="35565"/>
                  </a:cubicBezTo>
                  <a:lnTo>
                    <a:pt x="44781" y="4561"/>
                  </a:lnTo>
                  <a:cubicBezTo>
                    <a:pt x="44781" y="2059"/>
                    <a:pt x="42722" y="1"/>
                    <a:pt x="40221" y="1"/>
                  </a:cubicBezTo>
                  <a:lnTo>
                    <a:pt x="4593" y="1"/>
                  </a:lnTo>
                  <a:cubicBezTo>
                    <a:pt x="2059" y="1"/>
                    <a:pt x="1" y="2059"/>
                    <a:pt x="1" y="4561"/>
                  </a:cubicBezTo>
                  <a:close/>
                </a:path>
              </a:pathLst>
            </a:custGeom>
            <a:noFill/>
            <a:ln w="4750" cap="flat" cmpd="sng">
              <a:solidFill>
                <a:srgbClr val="000000"/>
              </a:solidFill>
              <a:prstDash val="solid"/>
              <a:miter lim="31669"/>
              <a:headEnd type="none" w="sm" len="sm"/>
              <a:tailEnd type="none" w="sm" len="sm"/>
            </a:ln>
          </p:spPr>
          <p:txBody>
            <a:bodyPr spcFirstLastPara="1" wrap="square" lIns="121900" tIns="121900" rIns="121900" bIns="121900" anchor="ctr" anchorCtr="0">
              <a:noAutofit/>
            </a:bodyPr>
            <a:lstStyle/>
            <a:p>
              <a:pPr algn="ctr" defTabSz="1219170">
                <a:buClr>
                  <a:srgbClr val="000000"/>
                </a:buClr>
              </a:pPr>
              <a:endParaRPr sz="2400" kern="0">
                <a:solidFill>
                  <a:srgbClr val="000000"/>
                </a:solidFill>
                <a:latin typeface="Times New Roman" panose="02020603050405020304" pitchFamily="18" charset="0"/>
                <a:cs typeface="Times New Roman" panose="02020603050405020304" pitchFamily="18" charset="0"/>
                <a:sym typeface="Arial"/>
              </a:endParaRPr>
            </a:p>
          </p:txBody>
        </p:sp>
        <p:sp>
          <p:nvSpPr>
            <p:cNvPr id="972" name="Google Shape;972;p41"/>
            <p:cNvSpPr txBox="1"/>
            <p:nvPr/>
          </p:nvSpPr>
          <p:spPr>
            <a:xfrm>
              <a:off x="66244" y="4988452"/>
              <a:ext cx="2653564" cy="1127300"/>
            </a:xfrm>
            <a:prstGeom prst="rect">
              <a:avLst/>
            </a:prstGeom>
            <a:noFill/>
            <a:ln>
              <a:noFill/>
            </a:ln>
          </p:spPr>
          <p:txBody>
            <a:bodyPr spcFirstLastPara="1" wrap="square" lIns="121900" tIns="121900" rIns="121900" bIns="121900" anchor="ctr" anchorCtr="0">
              <a:noAutofit/>
            </a:bodyPr>
            <a:lstStyle/>
            <a:p>
              <a:pPr algn="ctr" defTabSz="1219170">
                <a:buClr>
                  <a:srgbClr val="000000"/>
                </a:buClr>
              </a:pPr>
              <a:r>
                <a:rPr lang="en-US" sz="2400" kern="0" dirty="0" err="1">
                  <a:solidFill>
                    <a:srgbClr val="FFFFFF"/>
                  </a:solidFill>
                  <a:latin typeface="Times New Roman" panose="02020603050405020304" pitchFamily="18" charset="0"/>
                  <a:ea typeface="Roboto"/>
                  <a:cs typeface="Times New Roman" panose="02020603050405020304" pitchFamily="18" charset="0"/>
                  <a:sym typeface="Roboto"/>
                </a:rPr>
                <a:t>Vàng</a:t>
              </a:r>
              <a:r>
                <a:rPr lang="en-US" sz="2400" kern="0" dirty="0">
                  <a:solidFill>
                    <a:srgbClr val="FFFFFF"/>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FF"/>
                  </a:solidFill>
                  <a:latin typeface="Times New Roman" panose="02020603050405020304" pitchFamily="18" charset="0"/>
                  <a:ea typeface="Roboto"/>
                  <a:cs typeface="Times New Roman" panose="02020603050405020304" pitchFamily="18" charset="0"/>
                  <a:sym typeface="Roboto"/>
                </a:rPr>
                <a:t>antimoan</a:t>
              </a:r>
              <a:r>
                <a:rPr lang="en-US" sz="2400" kern="0" dirty="0">
                  <a:solidFill>
                    <a:srgbClr val="FFFFFF"/>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FF"/>
                  </a:solidFill>
                  <a:latin typeface="Times New Roman" panose="02020603050405020304" pitchFamily="18" charset="0"/>
                  <a:ea typeface="Roboto"/>
                  <a:cs typeface="Times New Roman" panose="02020603050405020304" pitchFamily="18" charset="0"/>
                  <a:sym typeface="Roboto"/>
                </a:rPr>
                <a:t>chì</a:t>
              </a:r>
              <a:r>
                <a:rPr lang="en-US" sz="2400" kern="0" dirty="0">
                  <a:solidFill>
                    <a:srgbClr val="FFFFFF"/>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FF"/>
                  </a:solidFill>
                  <a:latin typeface="Times New Roman" panose="02020603050405020304" pitchFamily="18" charset="0"/>
                  <a:ea typeface="Roboto"/>
                  <a:cs typeface="Times New Roman" panose="02020603050405020304" pitchFamily="18" charset="0"/>
                  <a:sym typeface="Roboto"/>
                </a:rPr>
                <a:t>đồng</a:t>
              </a:r>
              <a:r>
                <a:rPr lang="en-US" sz="2400" kern="0" dirty="0">
                  <a:solidFill>
                    <a:srgbClr val="FFFFFF"/>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FF"/>
                  </a:solidFill>
                  <a:latin typeface="Times New Roman" panose="02020603050405020304" pitchFamily="18" charset="0"/>
                  <a:ea typeface="Roboto"/>
                  <a:cs typeface="Times New Roman" panose="02020603050405020304" pitchFamily="18" charset="0"/>
                  <a:sym typeface="Roboto"/>
                </a:rPr>
                <a:t>bôxit</a:t>
              </a:r>
              <a:r>
                <a:rPr lang="en-US" sz="2400" kern="0" dirty="0">
                  <a:solidFill>
                    <a:srgbClr val="FFFFFF"/>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FF"/>
                  </a:solidFill>
                  <a:latin typeface="Times New Roman" panose="02020603050405020304" pitchFamily="18" charset="0"/>
                  <a:ea typeface="Roboto"/>
                  <a:cs typeface="Times New Roman" panose="02020603050405020304" pitchFamily="18" charset="0"/>
                  <a:sym typeface="Roboto"/>
                </a:rPr>
                <a:t>muối</a:t>
              </a:r>
              <a:r>
                <a:rPr lang="en-US" sz="2400" kern="0" dirty="0">
                  <a:solidFill>
                    <a:srgbClr val="FFFFFF"/>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FF"/>
                  </a:solidFill>
                  <a:latin typeface="Times New Roman" panose="02020603050405020304" pitchFamily="18" charset="0"/>
                  <a:ea typeface="Roboto"/>
                  <a:cs typeface="Times New Roman" panose="02020603050405020304" pitchFamily="18" charset="0"/>
                  <a:sym typeface="Roboto"/>
                </a:rPr>
                <a:t>khí</a:t>
              </a:r>
              <a:r>
                <a:rPr lang="en-US" sz="2400" kern="0" dirty="0">
                  <a:solidFill>
                    <a:srgbClr val="FFFFFF"/>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FF"/>
                  </a:solidFill>
                  <a:latin typeface="Times New Roman" panose="02020603050405020304" pitchFamily="18" charset="0"/>
                  <a:ea typeface="Roboto"/>
                  <a:cs typeface="Times New Roman" panose="02020603050405020304" pitchFamily="18" charset="0"/>
                  <a:sym typeface="Roboto"/>
                </a:rPr>
                <a:t>tự</a:t>
              </a:r>
              <a:r>
                <a:rPr lang="en-US" sz="2400" kern="0" dirty="0">
                  <a:solidFill>
                    <a:srgbClr val="FFFFFF"/>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FF"/>
                  </a:solidFill>
                  <a:latin typeface="Times New Roman" panose="02020603050405020304" pitchFamily="18" charset="0"/>
                  <a:ea typeface="Roboto"/>
                  <a:cs typeface="Times New Roman" panose="02020603050405020304" pitchFamily="18" charset="0"/>
                  <a:sym typeface="Roboto"/>
                </a:rPr>
                <a:t>nhiên</a:t>
              </a:r>
              <a:endParaRPr sz="2400" kern="0" dirty="0">
                <a:solidFill>
                  <a:srgbClr val="FFFFFF"/>
                </a:solidFill>
                <a:latin typeface="Times New Roman" panose="02020603050405020304" pitchFamily="18" charset="0"/>
                <a:ea typeface="Roboto"/>
                <a:cs typeface="Times New Roman" panose="02020603050405020304" pitchFamily="18" charset="0"/>
                <a:sym typeface="Roboto"/>
              </a:endParaRPr>
            </a:p>
          </p:txBody>
        </p:sp>
      </p:grpSp>
      <p:grpSp>
        <p:nvGrpSpPr>
          <p:cNvPr id="11" name="Group 10">
            <a:extLst>
              <a:ext uri="{FF2B5EF4-FFF2-40B4-BE49-F238E27FC236}">
                <a16:creationId xmlns:a16="http://schemas.microsoft.com/office/drawing/2014/main" id="{0DB8751F-35E9-B348-8401-374A24328D6D}"/>
              </a:ext>
            </a:extLst>
          </p:cNvPr>
          <p:cNvGrpSpPr/>
          <p:nvPr/>
        </p:nvGrpSpPr>
        <p:grpSpPr>
          <a:xfrm>
            <a:off x="3336532" y="4598153"/>
            <a:ext cx="2764535" cy="2258551"/>
            <a:chOff x="3336532" y="4598153"/>
            <a:chExt cx="2764535" cy="2258551"/>
          </a:xfrm>
        </p:grpSpPr>
        <p:sp>
          <p:nvSpPr>
            <p:cNvPr id="952" name="Google Shape;952;p41"/>
            <p:cNvSpPr/>
            <p:nvPr/>
          </p:nvSpPr>
          <p:spPr>
            <a:xfrm>
              <a:off x="3336532" y="4606164"/>
              <a:ext cx="2656861" cy="2250540"/>
            </a:xfrm>
            <a:custGeom>
              <a:avLst/>
              <a:gdLst/>
              <a:ahLst/>
              <a:cxnLst/>
              <a:rect l="l" t="t" r="r" b="b"/>
              <a:pathLst>
                <a:path w="44749" h="49451" extrusionOk="0">
                  <a:moveTo>
                    <a:pt x="4561" y="0"/>
                  </a:moveTo>
                  <a:cubicBezTo>
                    <a:pt x="2027" y="0"/>
                    <a:pt x="0" y="2027"/>
                    <a:pt x="0" y="4560"/>
                  </a:cubicBezTo>
                  <a:lnTo>
                    <a:pt x="0" y="35564"/>
                  </a:lnTo>
                  <a:cubicBezTo>
                    <a:pt x="0" y="37274"/>
                    <a:pt x="919" y="38826"/>
                    <a:pt x="2439" y="39618"/>
                  </a:cubicBezTo>
                  <a:lnTo>
                    <a:pt x="20269" y="48928"/>
                  </a:lnTo>
                  <a:cubicBezTo>
                    <a:pt x="20918" y="49277"/>
                    <a:pt x="21638" y="49451"/>
                    <a:pt x="22363" y="49451"/>
                  </a:cubicBezTo>
                  <a:cubicBezTo>
                    <a:pt x="23087" y="49451"/>
                    <a:pt x="23816" y="49277"/>
                    <a:pt x="24481" y="48928"/>
                  </a:cubicBezTo>
                  <a:lnTo>
                    <a:pt x="42310" y="39618"/>
                  </a:lnTo>
                  <a:cubicBezTo>
                    <a:pt x="43799" y="38826"/>
                    <a:pt x="44749" y="37274"/>
                    <a:pt x="44749" y="35564"/>
                  </a:cubicBezTo>
                  <a:lnTo>
                    <a:pt x="44749" y="4560"/>
                  </a:lnTo>
                  <a:cubicBezTo>
                    <a:pt x="44749" y="2027"/>
                    <a:pt x="42722" y="0"/>
                    <a:pt x="40188" y="0"/>
                  </a:cubicBezTo>
                  <a:close/>
                </a:path>
              </a:pathLst>
            </a:custGeom>
            <a:solidFill>
              <a:srgbClr val="001489"/>
            </a:solidFill>
            <a:ln>
              <a:noFill/>
            </a:ln>
          </p:spPr>
          <p:txBody>
            <a:bodyPr spcFirstLastPara="1" wrap="square" lIns="121900" tIns="121900" rIns="121900" bIns="121900" anchor="ctr" anchorCtr="0">
              <a:noAutofit/>
            </a:bodyPr>
            <a:lstStyle/>
            <a:p>
              <a:pPr algn="ctr" defTabSz="1219170">
                <a:buClr>
                  <a:srgbClr val="000000"/>
                </a:buClr>
              </a:pPr>
              <a:endParaRPr sz="2400" kern="0">
                <a:solidFill>
                  <a:srgbClr val="000000"/>
                </a:solidFill>
                <a:latin typeface="Times New Roman" panose="02020603050405020304" pitchFamily="18" charset="0"/>
                <a:cs typeface="Times New Roman" panose="02020603050405020304" pitchFamily="18" charset="0"/>
                <a:sym typeface="Arial"/>
              </a:endParaRPr>
            </a:p>
          </p:txBody>
        </p:sp>
        <p:sp>
          <p:nvSpPr>
            <p:cNvPr id="953" name="Google Shape;953;p41"/>
            <p:cNvSpPr/>
            <p:nvPr/>
          </p:nvSpPr>
          <p:spPr>
            <a:xfrm>
              <a:off x="3442306" y="4598153"/>
              <a:ext cx="2658761" cy="2258551"/>
            </a:xfrm>
            <a:custGeom>
              <a:avLst/>
              <a:gdLst/>
              <a:ahLst/>
              <a:cxnLst/>
              <a:rect l="l" t="t" r="r" b="b"/>
              <a:pathLst>
                <a:path w="44781" h="49627" fill="none" extrusionOk="0">
                  <a:moveTo>
                    <a:pt x="1" y="4561"/>
                  </a:moveTo>
                  <a:lnTo>
                    <a:pt x="1" y="35565"/>
                  </a:lnTo>
                  <a:cubicBezTo>
                    <a:pt x="1" y="37275"/>
                    <a:pt x="951" y="38827"/>
                    <a:pt x="2471" y="39619"/>
                  </a:cubicBezTo>
                  <a:lnTo>
                    <a:pt x="20269" y="48929"/>
                  </a:lnTo>
                  <a:cubicBezTo>
                    <a:pt x="21599" y="49626"/>
                    <a:pt x="23183" y="49626"/>
                    <a:pt x="24513" y="48929"/>
                  </a:cubicBezTo>
                  <a:lnTo>
                    <a:pt x="42311" y="39619"/>
                  </a:lnTo>
                  <a:cubicBezTo>
                    <a:pt x="43831" y="38827"/>
                    <a:pt x="44781" y="37275"/>
                    <a:pt x="44781" y="35565"/>
                  </a:cubicBezTo>
                  <a:lnTo>
                    <a:pt x="44781" y="4561"/>
                  </a:lnTo>
                  <a:cubicBezTo>
                    <a:pt x="44781" y="2059"/>
                    <a:pt x="42722" y="1"/>
                    <a:pt x="40189" y="1"/>
                  </a:cubicBezTo>
                  <a:lnTo>
                    <a:pt x="4593" y="1"/>
                  </a:lnTo>
                  <a:cubicBezTo>
                    <a:pt x="2059" y="1"/>
                    <a:pt x="1" y="2059"/>
                    <a:pt x="1" y="4561"/>
                  </a:cubicBezTo>
                  <a:close/>
                </a:path>
              </a:pathLst>
            </a:custGeom>
            <a:noFill/>
            <a:ln w="4750" cap="flat" cmpd="sng">
              <a:solidFill>
                <a:srgbClr val="000000"/>
              </a:solidFill>
              <a:prstDash val="solid"/>
              <a:miter lim="31669"/>
              <a:headEnd type="none" w="sm" len="sm"/>
              <a:tailEnd type="none" w="sm" len="sm"/>
            </a:ln>
          </p:spPr>
          <p:txBody>
            <a:bodyPr spcFirstLastPara="1" wrap="square" lIns="121900" tIns="121900" rIns="121900" bIns="121900" anchor="ctr" anchorCtr="0">
              <a:noAutofit/>
            </a:bodyPr>
            <a:lstStyle/>
            <a:p>
              <a:pPr algn="ctr" defTabSz="1219170">
                <a:buClr>
                  <a:srgbClr val="000000"/>
                </a:buClr>
              </a:pPr>
              <a:endParaRPr sz="2400" kern="0">
                <a:solidFill>
                  <a:srgbClr val="000000"/>
                </a:solidFill>
                <a:latin typeface="Times New Roman" panose="02020603050405020304" pitchFamily="18" charset="0"/>
                <a:cs typeface="Times New Roman" panose="02020603050405020304" pitchFamily="18" charset="0"/>
                <a:sym typeface="Arial"/>
              </a:endParaRPr>
            </a:p>
          </p:txBody>
        </p:sp>
        <p:sp>
          <p:nvSpPr>
            <p:cNvPr id="974" name="Google Shape;974;p41"/>
            <p:cNvSpPr txBox="1"/>
            <p:nvPr/>
          </p:nvSpPr>
          <p:spPr>
            <a:xfrm>
              <a:off x="3350441" y="4847275"/>
              <a:ext cx="2653564" cy="1697504"/>
            </a:xfrm>
            <a:prstGeom prst="rect">
              <a:avLst/>
            </a:prstGeom>
            <a:noFill/>
            <a:ln>
              <a:noFill/>
            </a:ln>
          </p:spPr>
          <p:txBody>
            <a:bodyPr spcFirstLastPara="1" wrap="square" lIns="121900" tIns="121900" rIns="121900" bIns="121900" anchor="ctr" anchorCtr="0">
              <a:noAutofit/>
            </a:bodyPr>
            <a:lstStyle/>
            <a:p>
              <a:pPr algn="ctr" defTabSz="1219170">
                <a:buClr>
                  <a:srgbClr val="000000"/>
                </a:buClr>
              </a:pPr>
              <a:r>
                <a:rPr lang="vi-VN" sz="2400" kern="0" dirty="0">
                  <a:solidFill>
                    <a:srgbClr val="FFFFFF"/>
                  </a:solidFill>
                  <a:latin typeface="Times New Roman" panose="02020603050405020304" pitchFamily="18" charset="0"/>
                  <a:ea typeface="Roboto"/>
                  <a:cs typeface="Times New Roman" panose="02020603050405020304" pitchFamily="18" charset="0"/>
                  <a:sym typeface="Roboto"/>
                </a:rPr>
                <a:t>Da đen người Phi 79%, da trắng 9.6%, hoặc 8.9%,Ấn Độ/Asian 2.5%</a:t>
              </a:r>
              <a:endParaRPr sz="2400" kern="0" dirty="0">
                <a:solidFill>
                  <a:srgbClr val="FFFFFF"/>
                </a:solidFill>
                <a:latin typeface="Times New Roman" panose="02020603050405020304" pitchFamily="18" charset="0"/>
                <a:ea typeface="Roboto"/>
                <a:cs typeface="Times New Roman" panose="02020603050405020304" pitchFamily="18" charset="0"/>
                <a:sym typeface="Roboto"/>
              </a:endParaRPr>
            </a:p>
          </p:txBody>
        </p:sp>
      </p:grpSp>
      <p:sp>
        <p:nvSpPr>
          <p:cNvPr id="2" name="Rectangle 1">
            <a:extLst>
              <a:ext uri="{FF2B5EF4-FFF2-40B4-BE49-F238E27FC236}">
                <a16:creationId xmlns:a16="http://schemas.microsoft.com/office/drawing/2014/main" id="{E40D0F67-B1DC-D549-89CD-339B236FB57B}"/>
              </a:ext>
            </a:extLst>
          </p:cNvPr>
          <p:cNvSpPr/>
          <p:nvPr/>
        </p:nvSpPr>
        <p:spPr>
          <a:xfrm>
            <a:off x="2609274" y="-99250"/>
            <a:ext cx="7241085" cy="1107996"/>
          </a:xfrm>
          <a:prstGeom prst="rect">
            <a:avLst/>
          </a:prstGeom>
        </p:spPr>
        <p:txBody>
          <a:bodyPr wrap="none">
            <a:spAutoFit/>
          </a:bodyPr>
          <a:lstStyle/>
          <a:p>
            <a:pPr lvl="0" algn="ctr"/>
            <a:r>
              <a:rPr lang="en-US" sz="6600" b="1" dirty="0" err="1">
                <a:solidFill>
                  <a:srgbClr val="C00000"/>
                </a:solidFill>
                <a:latin typeface="Times New Roman" panose="02020603050405020304" pitchFamily="18" charset="0"/>
                <a:cs typeface="Times New Roman" panose="02020603050405020304" pitchFamily="18" charset="0"/>
              </a:rPr>
              <a:t>Cộng</a:t>
            </a:r>
            <a:r>
              <a:rPr lang="en-US" sz="6600" b="1" dirty="0">
                <a:solidFill>
                  <a:srgbClr val="C00000"/>
                </a:solidFill>
                <a:latin typeface="Times New Roman" panose="02020603050405020304" pitchFamily="18" charset="0"/>
                <a:cs typeface="Times New Roman" panose="02020603050405020304" pitchFamily="18" charset="0"/>
              </a:rPr>
              <a:t> </a:t>
            </a:r>
            <a:r>
              <a:rPr lang="en-US" sz="6600" b="1" dirty="0" err="1">
                <a:solidFill>
                  <a:srgbClr val="C00000"/>
                </a:solidFill>
                <a:latin typeface="Times New Roman" panose="02020603050405020304" pitchFamily="18" charset="0"/>
                <a:cs typeface="Times New Roman" panose="02020603050405020304" pitchFamily="18" charset="0"/>
              </a:rPr>
              <a:t>hoà</a:t>
            </a:r>
            <a:r>
              <a:rPr lang="en-US" sz="6600" b="1" dirty="0">
                <a:solidFill>
                  <a:srgbClr val="C00000"/>
                </a:solidFill>
                <a:latin typeface="Times New Roman" panose="02020603050405020304" pitchFamily="18" charset="0"/>
                <a:cs typeface="Times New Roman" panose="02020603050405020304" pitchFamily="18" charset="0"/>
              </a:rPr>
              <a:t> Nam Phi.</a:t>
            </a: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50000">
                                          <p:cBhvr additive="base">
                                            <p:cTn id="11"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14:presetBounceEnd="50000">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50000">
                                          <p:cBhvr additive="base">
                                            <p:cTn id="1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par>
                              <p:cTn id="19" fill="hold">
                                <p:stCondLst>
                                  <p:cond delay="500"/>
                                </p:stCondLst>
                                <p:childTnLst>
                                  <p:par>
                                    <p:cTn id="20" presetID="2" presetClass="entr" presetSubtype="1" fill="hold" nodeType="afterEffect" p14:presetBounceEnd="50000">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14:bounceEnd="50000">
                                          <p:cBhvr additive="base">
                                            <p:cTn id="22" dur="5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fill="hold" nodeType="afterEffect" p14:presetBounceEnd="50000">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14:bounceEnd="50000">
                                          <p:cBhvr additive="base">
                                            <p:cTn id="27"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 presetClass="entr" presetSubtype="1" fill="hold" nodeType="afterEffect" p14:presetBounceEnd="50000">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14:bounceEnd="50000">
                                          <p:cBhvr additive="base">
                                            <p:cTn id="32"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0-#ppt_h/2"/>
                                              </p:val>
                                            </p:tav>
                                            <p:tav tm="100000">
                                              <p:val>
                                                <p:strVal val="#ppt_y"/>
                                              </p:val>
                                            </p:tav>
                                          </p:tavLst>
                                        </p:anim>
                                      </p:childTnLst>
                                    </p:cTn>
                                  </p:par>
                                </p:childTnLst>
                              </p:cTn>
                            </p:par>
                            <p:par>
                              <p:cTn id="19" fill="hold">
                                <p:stCondLst>
                                  <p:cond delay="500"/>
                                </p:stCondLst>
                                <p:childTnLst>
                                  <p:par>
                                    <p:cTn id="20" presetID="2" presetClass="entr" presetSubtype="1"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0-#ppt_h/2"/>
                                              </p:val>
                                            </p:tav>
                                            <p:tav tm="100000">
                                              <p:val>
                                                <p:strVal val="#ppt_y"/>
                                              </p:val>
                                            </p:tav>
                                          </p:tavLst>
                                        </p:anim>
                                      </p:childTnLst>
                                    </p:cTn>
                                  </p:par>
                                </p:childTnLst>
                              </p:cTn>
                            </p:par>
                            <p:par>
                              <p:cTn id="24" fill="hold">
                                <p:stCondLst>
                                  <p:cond delay="1000"/>
                                </p:stCondLst>
                                <p:childTnLst>
                                  <p:par>
                                    <p:cTn id="25" presetID="2" presetClass="entr" presetSubtype="1"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0-#ppt_h/2"/>
                                              </p:val>
                                            </p:tav>
                                            <p:tav tm="100000">
                                              <p:val>
                                                <p:strVal val="#ppt_y"/>
                                              </p:val>
                                            </p:tav>
                                          </p:tavLst>
                                        </p:anim>
                                      </p:childTnLst>
                                    </p:cTn>
                                  </p:par>
                                </p:childTnLst>
                              </p:cTn>
                            </p:par>
                            <p:par>
                              <p:cTn id="29" fill="hold">
                                <p:stCondLst>
                                  <p:cond delay="1500"/>
                                </p:stCondLst>
                                <p:childTnLst>
                                  <p:par>
                                    <p:cTn id="30" presetID="2" presetClass="entr" presetSubtype="1"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4" name="Rectangle 3">
            <a:extLst>
              <a:ext uri="{FF2B5EF4-FFF2-40B4-BE49-F238E27FC236}">
                <a16:creationId xmlns:a16="http://schemas.microsoft.com/office/drawing/2014/main" id="{7C8AB3B1-9C1D-7B41-BEC2-A5E31D6352D4}"/>
              </a:ext>
            </a:extLst>
          </p:cNvPr>
          <p:cNvSpPr/>
          <p:nvPr/>
        </p:nvSpPr>
        <p:spPr>
          <a:xfrm>
            <a:off x="2716924" y="1576580"/>
            <a:ext cx="7136524" cy="3046988"/>
          </a:xfrm>
          <a:prstGeom prst="rect">
            <a:avLst/>
          </a:prstGeom>
        </p:spPr>
        <p:txBody>
          <a:bodyPr wrap="square">
            <a:spAutoFit/>
          </a:bodyPr>
          <a:lstStyle/>
          <a:p>
            <a:pPr algn="ctr"/>
            <a:r>
              <a:rPr lang="vi-VN" sz="4800" dirty="0">
                <a:latin typeface="Times New Roman" panose="02020603050405020304" pitchFamily="18" charset="0"/>
                <a:cs typeface="Times New Roman" panose="02020603050405020304" pitchFamily="18" charset="0"/>
              </a:rPr>
              <a:t>Trong hơn ba thế kỉ qua, chính quyền người da trắng đã thi hành chính sách gì trên đất nước này?</a:t>
            </a:r>
            <a:endParaRPr lang="en-VN"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4550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outVertical)">
                                      <p:cBhvr>
                                        <p:cTn id="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EEBDF"/>
        </a:solidFill>
        <a:effectLst/>
      </p:bgPr>
    </p:bg>
    <p:spTree>
      <p:nvGrpSpPr>
        <p:cNvPr id="1" name="Shape 10994"/>
        <p:cNvGrpSpPr/>
        <p:nvPr/>
      </p:nvGrpSpPr>
      <p:grpSpPr>
        <a:xfrm>
          <a:off x="0" y="0"/>
          <a:ext cx="0" cy="0"/>
          <a:chOff x="0" y="0"/>
          <a:chExt cx="0" cy="0"/>
        </a:xfrm>
      </p:grpSpPr>
      <p:pic>
        <p:nvPicPr>
          <p:cNvPr id="2052" name="Picture 4" descr="Dada-Cup">
            <a:extLst>
              <a:ext uri="{FF2B5EF4-FFF2-40B4-BE49-F238E27FC236}">
                <a16:creationId xmlns:a16="http://schemas.microsoft.com/office/drawing/2014/main" id="{2A8EA3F0-D442-4848-8913-F77657AF23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1999" cy="67744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896226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14:bounceEnd="50000">
                                          <p:cBhvr additive="base">
                                            <p:cTn id="7" dur="500" fill="hold"/>
                                            <p:tgtEl>
                                              <p:spTgt spid="205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0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052"/>
                                            </p:tgtEl>
                                            <p:attrNameLst>
                                              <p:attrName>style.visibility</p:attrName>
                                            </p:attrNameLst>
                                          </p:cBhvr>
                                          <p:to>
                                            <p:strVal val="visible"/>
                                          </p:to>
                                        </p:set>
                                        <p:anim calcmode="lin" valueType="num">
                                          <p:cBhvr additive="base">
                                            <p:cTn id="7" dur="500" fill="hold"/>
                                            <p:tgtEl>
                                              <p:spTgt spid="2052"/>
                                            </p:tgtEl>
                                            <p:attrNameLst>
                                              <p:attrName>ppt_x</p:attrName>
                                            </p:attrNameLst>
                                          </p:cBhvr>
                                          <p:tavLst>
                                            <p:tav tm="0">
                                              <p:val>
                                                <p:strVal val="#ppt_x"/>
                                              </p:val>
                                            </p:tav>
                                            <p:tav tm="100000">
                                              <p:val>
                                                <p:strVal val="#ppt_x"/>
                                              </p:val>
                                            </p:tav>
                                          </p:tavLst>
                                        </p:anim>
                                        <p:anim calcmode="lin" valueType="num">
                                          <p:cBhvr additive="base">
                                            <p:cTn id="8" dur="500" fill="hold"/>
                                            <p:tgtEl>
                                              <p:spTgt spid="205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grpSp>
        <p:nvGrpSpPr>
          <p:cNvPr id="7" name="Group 6">
            <a:extLst>
              <a:ext uri="{FF2B5EF4-FFF2-40B4-BE49-F238E27FC236}">
                <a16:creationId xmlns:a16="http://schemas.microsoft.com/office/drawing/2014/main" id="{A2018FD2-674C-C441-91E9-C921B5700D88}"/>
              </a:ext>
            </a:extLst>
          </p:cNvPr>
          <p:cNvGrpSpPr/>
          <p:nvPr/>
        </p:nvGrpSpPr>
        <p:grpSpPr>
          <a:xfrm>
            <a:off x="5083476" y="1441407"/>
            <a:ext cx="7074934" cy="1384995"/>
            <a:chOff x="3436883" y="819807"/>
            <a:chExt cx="7074934" cy="1384995"/>
          </a:xfrm>
        </p:grpSpPr>
        <p:sp>
          <p:nvSpPr>
            <p:cNvPr id="6" name="Terminator 5">
              <a:extLst>
                <a:ext uri="{FF2B5EF4-FFF2-40B4-BE49-F238E27FC236}">
                  <a16:creationId xmlns:a16="http://schemas.microsoft.com/office/drawing/2014/main" id="{D8D54327-97AF-A04D-905C-CD9CA7C5ED3B}"/>
                </a:ext>
              </a:extLst>
            </p:cNvPr>
            <p:cNvSpPr/>
            <p:nvPr/>
          </p:nvSpPr>
          <p:spPr>
            <a:xfrm>
              <a:off x="3436883" y="819807"/>
              <a:ext cx="7074934" cy="1384995"/>
            </a:xfrm>
            <a:prstGeom prst="flowChartTerminator">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5" name="Rectangle 4">
              <a:extLst>
                <a:ext uri="{FF2B5EF4-FFF2-40B4-BE49-F238E27FC236}">
                  <a16:creationId xmlns:a16="http://schemas.microsoft.com/office/drawing/2014/main" id="{19CF12AD-4ECD-BF48-8169-CCA12D08A878}"/>
                </a:ext>
              </a:extLst>
            </p:cNvPr>
            <p:cNvSpPr/>
            <p:nvPr/>
          </p:nvSpPr>
          <p:spPr>
            <a:xfrm>
              <a:off x="3551909" y="819807"/>
              <a:ext cx="6810704" cy="1384995"/>
            </a:xfrm>
            <a:prstGeom prst="rect">
              <a:avLst/>
            </a:prstGeom>
          </p:spPr>
          <p:txBody>
            <a:bodyPr wrap="square">
              <a:spAutoFit/>
            </a:bodyPr>
            <a:lstStyle/>
            <a:p>
              <a:pPr algn="ctr"/>
              <a:r>
                <a:rPr lang="en-US" sz="2800" dirty="0" err="1">
                  <a:solidFill>
                    <a:srgbClr val="0070C0"/>
                  </a:solidFill>
                  <a:latin typeface="Times New Roman" pitchFamily="18" charset="0"/>
                  <a:cs typeface="Times New Roman" pitchFamily="18" charset="0"/>
                </a:rPr>
                <a:t>Hiến</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pháp</a:t>
              </a:r>
              <a:r>
                <a:rPr lang="en-US" sz="2800" dirty="0">
                  <a:solidFill>
                    <a:srgbClr val="0070C0"/>
                  </a:solidFill>
                  <a:latin typeface="Times New Roman" pitchFamily="18" charset="0"/>
                  <a:cs typeface="Times New Roman" pitchFamily="18" charset="0"/>
                </a:rPr>
                <a:t> Nam Phi </a:t>
              </a:r>
              <a:r>
                <a:rPr lang="en-US" sz="2800" dirty="0" err="1">
                  <a:solidFill>
                    <a:srgbClr val="0070C0"/>
                  </a:solidFill>
                  <a:latin typeface="Times New Roman" pitchFamily="18" charset="0"/>
                  <a:cs typeface="Times New Roman" pitchFamily="18" charset="0"/>
                </a:rPr>
                <a:t>ghi</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rõ</a:t>
              </a:r>
              <a:r>
                <a:rPr lang="en-US" sz="2800" dirty="0">
                  <a:solidFill>
                    <a:srgbClr val="0070C0"/>
                  </a:solidFill>
                  <a:latin typeface="Times New Roman" pitchFamily="18" charset="0"/>
                  <a:cs typeface="Times New Roman" pitchFamily="18" charset="0"/>
                </a:rPr>
                <a:t>: “ </a:t>
              </a:r>
              <a:r>
                <a:rPr lang="en-US" sz="2800" dirty="0" err="1">
                  <a:solidFill>
                    <a:srgbClr val="0070C0"/>
                  </a:solidFill>
                  <a:latin typeface="Times New Roman" pitchFamily="18" charset="0"/>
                  <a:cs typeface="Times New Roman" pitchFamily="18" charset="0"/>
                </a:rPr>
                <a:t>Muốn</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bảo</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vệ</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nền</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văn</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minh</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phương</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Tây</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thì</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phải</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duy</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trì</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thế</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ưu</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việt</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của</a:t>
              </a:r>
              <a:r>
                <a:rPr lang="en-US" sz="2800" dirty="0">
                  <a:solidFill>
                    <a:srgbClr val="0070C0"/>
                  </a:solidFill>
                  <a:latin typeface="Times New Roman" pitchFamily="18" charset="0"/>
                  <a:cs typeface="Times New Roman" pitchFamily="18" charset="0"/>
                </a:rPr>
                <a:t> </a:t>
              </a:r>
              <a:r>
                <a:rPr lang="en-US" sz="2800" dirty="0" err="1">
                  <a:solidFill>
                    <a:srgbClr val="0070C0"/>
                  </a:solidFill>
                  <a:latin typeface="Times New Roman" pitchFamily="18" charset="0"/>
                  <a:cs typeface="Times New Roman" pitchFamily="18" charset="0"/>
                </a:rPr>
                <a:t>người</a:t>
              </a:r>
              <a:r>
                <a:rPr lang="en-US" sz="2800" dirty="0">
                  <a:solidFill>
                    <a:srgbClr val="0070C0"/>
                  </a:solidFill>
                  <a:latin typeface="Times New Roman" pitchFamily="18" charset="0"/>
                  <a:cs typeface="Times New Roman" pitchFamily="18" charset="0"/>
                </a:rPr>
                <a:t> da </a:t>
              </a:r>
              <a:r>
                <a:rPr lang="en-US" sz="2800" dirty="0" err="1">
                  <a:solidFill>
                    <a:srgbClr val="0070C0"/>
                  </a:solidFill>
                  <a:latin typeface="Times New Roman" pitchFamily="18" charset="0"/>
                  <a:cs typeface="Times New Roman" pitchFamily="18" charset="0"/>
                </a:rPr>
                <a:t>trắng</a:t>
              </a:r>
              <a:r>
                <a:rPr lang="en-US" dirty="0">
                  <a:solidFill>
                    <a:srgbClr val="0070C0"/>
                  </a:solidFill>
                  <a:latin typeface="Times New Roman" pitchFamily="18" charset="0"/>
                  <a:cs typeface="Times New Roman" pitchFamily="18" charset="0"/>
                </a:rPr>
                <a:t>”.</a:t>
              </a:r>
              <a:endParaRPr lang="en-VN" dirty="0">
                <a:solidFill>
                  <a:srgbClr val="0070C0"/>
                </a:solidFill>
              </a:endParaRPr>
            </a:p>
          </p:txBody>
        </p:sp>
      </p:grpSp>
      <p:grpSp>
        <p:nvGrpSpPr>
          <p:cNvPr id="18" name="Group 17">
            <a:extLst>
              <a:ext uri="{FF2B5EF4-FFF2-40B4-BE49-F238E27FC236}">
                <a16:creationId xmlns:a16="http://schemas.microsoft.com/office/drawing/2014/main" id="{FC954D25-AAA1-544A-B753-FF897796E188}"/>
              </a:ext>
            </a:extLst>
          </p:cNvPr>
          <p:cNvGrpSpPr/>
          <p:nvPr/>
        </p:nvGrpSpPr>
        <p:grpSpPr>
          <a:xfrm>
            <a:off x="5349764" y="3257329"/>
            <a:ext cx="6810704" cy="3243409"/>
            <a:chOff x="5381296" y="3251404"/>
            <a:chExt cx="6810704" cy="3243409"/>
          </a:xfrm>
        </p:grpSpPr>
        <p:sp>
          <p:nvSpPr>
            <p:cNvPr id="12" name="Rounded Rectangle 11">
              <a:extLst>
                <a:ext uri="{FF2B5EF4-FFF2-40B4-BE49-F238E27FC236}">
                  <a16:creationId xmlns:a16="http://schemas.microsoft.com/office/drawing/2014/main" id="{EF6E2252-EE7C-394D-A251-4134E171E3F4}"/>
                </a:ext>
              </a:extLst>
            </p:cNvPr>
            <p:cNvSpPr/>
            <p:nvPr/>
          </p:nvSpPr>
          <p:spPr>
            <a:xfrm>
              <a:off x="5381296" y="3251405"/>
              <a:ext cx="6810704" cy="3243408"/>
            </a:xfrm>
            <a:prstGeom prst="roundRect">
              <a:avLst/>
            </a:prstGeom>
            <a:solidFill>
              <a:schemeClr val="accent5">
                <a:lumMod val="20000"/>
                <a:lumOff val="80000"/>
              </a:schemeClr>
            </a:solid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 name="Rectangle 10">
              <a:extLst>
                <a:ext uri="{FF2B5EF4-FFF2-40B4-BE49-F238E27FC236}">
                  <a16:creationId xmlns:a16="http://schemas.microsoft.com/office/drawing/2014/main" id="{02BBB07B-7FDF-FD4C-BE7E-818C1B88AC15}"/>
                </a:ext>
              </a:extLst>
            </p:cNvPr>
            <p:cNvSpPr/>
            <p:nvPr/>
          </p:nvSpPr>
          <p:spPr>
            <a:xfrm>
              <a:off x="5565228" y="3251404"/>
              <a:ext cx="6477568" cy="3046988"/>
            </a:xfrm>
            <a:prstGeom prst="rect">
              <a:avLst/>
            </a:prstGeom>
          </p:spPr>
          <p:txBody>
            <a:bodyPr wrap="square">
              <a:spAutoFit/>
            </a:bodyPr>
            <a:lstStyle/>
            <a:p>
              <a:pPr algn="just"/>
              <a:r>
                <a:rPr lang="en-US" sz="2400" dirty="0">
                  <a:latin typeface="Times New Roman" pitchFamily="18" charset="0"/>
                  <a:cs typeface="Times New Roman" pitchFamily="18" charset="0"/>
                </a:rPr>
                <a:t>Ban </a:t>
              </a:r>
              <a:r>
                <a:rPr lang="en-US" sz="2400" dirty="0" err="1">
                  <a:latin typeface="Times New Roman" pitchFamily="18" charset="0"/>
                  <a:cs typeface="Times New Roman" pitchFamily="18" charset="0"/>
                </a:rPr>
                <a:t>hành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trên</a:t>
              </a:r>
              <a:r>
                <a:rPr lang="en-US" sz="2400" dirty="0">
                  <a:latin typeface="Times New Roman" pitchFamily="18" charset="0"/>
                  <a:cs typeface="Times New Roman" pitchFamily="18" charset="0"/>
                </a:rPr>
                <a:t> 70 </a:t>
              </a:r>
              <a:r>
                <a:rPr lang="en-US" sz="2400" dirty="0" err="1">
                  <a:latin typeface="Times New Roman" pitchFamily="18" charset="0"/>
                  <a:cs typeface="Times New Roman" pitchFamily="18" charset="0"/>
                </a:rPr>
                <a:t>đạo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luật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đạo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luật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này</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da </a:t>
              </a:r>
              <a:r>
                <a:rPr lang="en-US" sz="2400" dirty="0" err="1">
                  <a:latin typeface="Times New Roman" pitchFamily="18" charset="0"/>
                  <a:cs typeface="Times New Roman" pitchFamily="18" charset="0"/>
                </a:rPr>
                <a:t>đen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tước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hết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mọi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dân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phải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sinh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sống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toàn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biệt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da </a:t>
              </a:r>
              <a:r>
                <a:rPr lang="en-US" sz="2400" dirty="0" err="1">
                  <a:latin typeface="Times New Roman" pitchFamily="18" charset="0"/>
                  <a:cs typeface="Times New Roman" pitchFamily="18" charset="0"/>
                </a:rPr>
                <a:t>trắng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chịu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tội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pháp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luật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riêng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biệt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da </a:t>
              </a:r>
              <a:r>
                <a:rPr lang="en-US" sz="2400" dirty="0" err="1">
                  <a:latin typeface="Times New Roman" pitchFamily="18" charset="0"/>
                  <a:cs typeface="Times New Roman" pitchFamily="18" charset="0"/>
                </a:rPr>
                <a:t>đen</a:t>
              </a:r>
              <a:r>
                <a:rPr lang="en-US" sz="2400" dirty="0">
                  <a:latin typeface="Times New Roman" pitchFamily="18" charset="0"/>
                  <a:cs typeface="Times New Roman" pitchFamily="18" charset="0"/>
                </a:rPr>
                <a:t>, </a:t>
              </a:r>
              <a:r>
                <a:rPr lang="en-US" sz="2400" dirty="0">
                  <a:latin typeface="Times New Roman" pitchFamily="18" charset="0"/>
                  <a:cs typeface="Times New Roman" pitchFamily="18" charset="0"/>
                  <a:hlinkClick r:id="rId3" action="ppaction://hlinksldjump">
                    <a:extLst>
                      <a:ext uri="{A12FA001-AC4F-418D-AE19-62706E023703}">
                        <ahyp:hlinkClr xmlns:ahyp="http://schemas.microsoft.com/office/drawing/2018/hyperlinkcolor" val="tx"/>
                      </a:ext>
                    </a:extLst>
                  </a:hlinkClick>
                </a:rPr>
                <a:t>hưởng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bổng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thấp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hơn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nhiều</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lần</a:t>
              </a:r>
              <a:r>
                <a:rPr lang="en-US" sz="2400" dirty="0">
                  <a:latin typeface="Times New Roman" pitchFamily="18" charset="0"/>
                  <a:cs typeface="Times New Roman" pitchFamily="18" charset="0"/>
                </a:rPr>
                <a:t> so </a:t>
              </a:r>
              <a:r>
                <a:rPr lang="en-US" sz="2400" dirty="0" err="1">
                  <a:latin typeface="Times New Roman" pitchFamily="18" charset="0"/>
                  <a:cs typeface="Times New Roman" pitchFamily="18" charset="0"/>
                </a:rPr>
                <a:t>với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da </a:t>
              </a:r>
              <a:r>
                <a:rPr lang="en-US" sz="2400" dirty="0" err="1">
                  <a:latin typeface="Times New Roman" pitchFamily="18" charset="0"/>
                  <a:cs typeface="Times New Roman" pitchFamily="18" charset="0"/>
                </a:rPr>
                <a:t>trắng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nhân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đồn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điền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1/10 </a:t>
              </a:r>
              <a:r>
                <a:rPr lang="en-US" sz="2400" dirty="0" err="1">
                  <a:latin typeface="Times New Roman" pitchFamily="18" charset="0"/>
                  <a:cs typeface="Times New Roman" pitchFamily="18" charset="0"/>
                </a:rPr>
                <a:t>lương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của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người</a:t>
              </a:r>
              <a:r>
                <a:rPr lang="en-US" sz="2400" dirty="0">
                  <a:latin typeface="Times New Roman" pitchFamily="18" charset="0"/>
                  <a:cs typeface="Times New Roman" pitchFamily="18" charset="0"/>
                </a:rPr>
                <a:t> da </a:t>
              </a:r>
              <a:r>
                <a:rPr lang="en-US" sz="2400" dirty="0" err="1">
                  <a:latin typeface="Times New Roman" pitchFamily="18" charset="0"/>
                  <a:cs typeface="Times New Roman" pitchFamily="18" charset="0"/>
                </a:rPr>
                <a:t>trắng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trong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các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xí</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nghiệp</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hầm</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mỏ</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bằng</a:t>
              </a:r>
              <a:r>
                <a:rPr lang="en-US" sz="2400" dirty="0">
                  <a:latin typeface="Times New Roman" pitchFamily="18" charset="0"/>
                  <a:cs typeface="Times New Roman" pitchFamily="18" charset="0"/>
                </a:rPr>
                <a:t> 1/7)…</a:t>
              </a:r>
              <a:endParaRPr lang="en-VN" sz="2400" dirty="0"/>
            </a:p>
          </p:txBody>
        </p:sp>
      </p:grpSp>
      <p:sp>
        <p:nvSpPr>
          <p:cNvPr id="16" name="Rectangle 15">
            <a:extLst>
              <a:ext uri="{FF2B5EF4-FFF2-40B4-BE49-F238E27FC236}">
                <a16:creationId xmlns:a16="http://schemas.microsoft.com/office/drawing/2014/main" id="{04DFEBAE-1346-C049-BB9D-AD79CFD74FB0}"/>
              </a:ext>
            </a:extLst>
          </p:cNvPr>
          <p:cNvSpPr/>
          <p:nvPr/>
        </p:nvSpPr>
        <p:spPr>
          <a:xfrm>
            <a:off x="5033470" y="0"/>
            <a:ext cx="6748963" cy="1077218"/>
          </a:xfrm>
          <a:prstGeom prst="rect">
            <a:avLst/>
          </a:prstGeom>
          <a:solidFill>
            <a:schemeClr val="bg1"/>
          </a:solidFill>
        </p:spPr>
        <p:txBody>
          <a:bodyPr wrap="none" lIns="91440" tIns="45720" rIns="91440" bIns="45720">
            <a:spAutoFit/>
          </a:bodyPr>
          <a:lstStyle/>
          <a:p>
            <a:pPr algn="ctr"/>
            <a:r>
              <a:rPr lang="en-US" sz="32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CHẾ ĐỘ PHÂN BIỆT CHỦNG TỘC</a:t>
            </a:r>
          </a:p>
          <a:p>
            <a:pPr algn="ctr"/>
            <a:r>
              <a:rPr lang="en-US" sz="3200" b="1"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(APÁCTHAI)</a:t>
            </a:r>
          </a:p>
        </p:txBody>
      </p:sp>
      <p:grpSp>
        <p:nvGrpSpPr>
          <p:cNvPr id="21" name="Group 20">
            <a:extLst>
              <a:ext uri="{FF2B5EF4-FFF2-40B4-BE49-F238E27FC236}">
                <a16:creationId xmlns:a16="http://schemas.microsoft.com/office/drawing/2014/main" id="{33788621-4B25-294A-8915-781A6A1F5B36}"/>
              </a:ext>
            </a:extLst>
          </p:cNvPr>
          <p:cNvGrpSpPr/>
          <p:nvPr/>
        </p:nvGrpSpPr>
        <p:grpSpPr>
          <a:xfrm>
            <a:off x="0" y="1514843"/>
            <a:ext cx="5785948" cy="5343157"/>
            <a:chOff x="0" y="1514843"/>
            <a:chExt cx="5785948" cy="5343157"/>
          </a:xfrm>
        </p:grpSpPr>
        <p:pic>
          <p:nvPicPr>
            <p:cNvPr id="15" name="Picture 14">
              <a:extLst>
                <a:ext uri="{FF2B5EF4-FFF2-40B4-BE49-F238E27FC236}">
                  <a16:creationId xmlns:a16="http://schemas.microsoft.com/office/drawing/2014/main" id="{87784BB4-74C7-2E40-BF92-A9FED1516BD3}"/>
                </a:ext>
              </a:extLst>
            </p:cNvPr>
            <p:cNvPicPr>
              <a:picLocks noChangeAspect="1"/>
            </p:cNvPicPr>
            <p:nvPr/>
          </p:nvPicPr>
          <p:blipFill>
            <a:blip r:embed="rId4"/>
            <a:stretch>
              <a:fillRect/>
            </a:stretch>
          </p:blipFill>
          <p:spPr>
            <a:xfrm>
              <a:off x="0" y="1514843"/>
              <a:ext cx="5785948" cy="5343157"/>
            </a:xfrm>
            <a:prstGeom prst="rect">
              <a:avLst/>
            </a:prstGeom>
          </p:spPr>
        </p:pic>
        <p:sp>
          <p:nvSpPr>
            <p:cNvPr id="20" name="Rectangle 19">
              <a:extLst>
                <a:ext uri="{FF2B5EF4-FFF2-40B4-BE49-F238E27FC236}">
                  <a16:creationId xmlns:a16="http://schemas.microsoft.com/office/drawing/2014/main" id="{CB136BC2-49C5-AE41-A41D-ED4C5DA4330B}"/>
                </a:ext>
              </a:extLst>
            </p:cNvPr>
            <p:cNvSpPr/>
            <p:nvPr/>
          </p:nvSpPr>
          <p:spPr>
            <a:xfrm>
              <a:off x="4087879" y="4692760"/>
              <a:ext cx="803426" cy="523220"/>
            </a:xfrm>
            <a:prstGeom prst="rect">
              <a:avLst/>
            </a:prstGeom>
            <a:noFill/>
          </p:spPr>
          <p:txBody>
            <a:bodyPr wrap="none" lIns="91440" tIns="45720" rIns="91440" bIns="45720">
              <a:spAutoFit/>
            </a:bodyPr>
            <a:lstStyle/>
            <a:p>
              <a:pPr algn="ctr"/>
              <a:r>
                <a:rPr lang="en-US" sz="2800" b="1" cap="none" spc="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RIP</a:t>
              </a:r>
            </a:p>
          </p:txBody>
        </p:sp>
      </p:grpSp>
      <p:sp>
        <p:nvSpPr>
          <p:cNvPr id="22" name="Oval 21">
            <a:extLst>
              <a:ext uri="{FF2B5EF4-FFF2-40B4-BE49-F238E27FC236}">
                <a16:creationId xmlns:a16="http://schemas.microsoft.com/office/drawing/2014/main" id="{7E07D96F-78A5-ED43-AC77-80DB86B33802}"/>
              </a:ext>
            </a:extLst>
          </p:cNvPr>
          <p:cNvSpPr/>
          <p:nvPr/>
        </p:nvSpPr>
        <p:spPr>
          <a:xfrm>
            <a:off x="3925614" y="1261241"/>
            <a:ext cx="965691" cy="918956"/>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28" name="Oval 27">
            <a:extLst>
              <a:ext uri="{FF2B5EF4-FFF2-40B4-BE49-F238E27FC236}">
                <a16:creationId xmlns:a16="http://schemas.microsoft.com/office/drawing/2014/main" id="{09A80A4A-AC5F-6A40-8720-1C4CD7F1058E}"/>
              </a:ext>
            </a:extLst>
          </p:cNvPr>
          <p:cNvSpPr/>
          <p:nvPr/>
        </p:nvSpPr>
        <p:spPr>
          <a:xfrm>
            <a:off x="3516909" y="795202"/>
            <a:ext cx="519002" cy="52322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Tree>
    <p:extLst>
      <p:ext uri="{BB962C8B-B14F-4D97-AF65-F5344CB8AC3E}">
        <p14:creationId xmlns:p14="http://schemas.microsoft.com/office/powerpoint/2010/main" val="190611674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50000">
                                          <p:cBhvr additive="base">
                                            <p:cTn id="7"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14:presetBounceEnd="50000">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14:bounceEnd="50000">
                                          <p:cBhvr additive="base">
                                            <p:cTn id="15" dur="500" fill="hold"/>
                                            <p:tgtEl>
                                              <p:spTgt spid="21"/>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outVertical)">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additive="base">
                                            <p:cTn id="15" dur="500" fill="hold"/>
                                            <p:tgtEl>
                                              <p:spTgt spid="21"/>
                                            </p:tgtEl>
                                            <p:attrNameLst>
                                              <p:attrName>ppt_x</p:attrName>
                                            </p:attrNameLst>
                                          </p:cBhvr>
                                          <p:tavLst>
                                            <p:tav tm="0">
                                              <p:val>
                                                <p:strVal val="0-#ppt_w/2"/>
                                              </p:val>
                                            </p:tav>
                                            <p:tav tm="100000">
                                              <p:val>
                                                <p:strVal val="#ppt_x"/>
                                              </p:val>
                                            </p:tav>
                                          </p:tavLst>
                                        </p:anim>
                                        <p:anim calcmode="lin" valueType="num">
                                          <p:cBhvr additive="base">
                                            <p:cTn id="16"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barn(outVertical)">
                                          <p:cBhvr>
                                            <p:cTn id="2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41" name="Google Shape;241;p19"/>
          <p:cNvSpPr/>
          <p:nvPr/>
        </p:nvSpPr>
        <p:spPr>
          <a:xfrm>
            <a:off x="1402256" y="1541518"/>
            <a:ext cx="3302000" cy="3302000"/>
          </a:xfrm>
          <a:prstGeom prst="ellipse">
            <a:avLst/>
          </a:prstGeom>
          <a:solidFill>
            <a:srgbClr val="E8004C">
              <a:alpha val="8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2" name="Google Shape;242;p19"/>
          <p:cNvSpPr/>
          <p:nvPr/>
        </p:nvSpPr>
        <p:spPr>
          <a:xfrm>
            <a:off x="1237156" y="1376418"/>
            <a:ext cx="3632400" cy="3632400"/>
          </a:xfrm>
          <a:prstGeom prst="ellipse">
            <a:avLst/>
          </a:prstGeom>
          <a:noFill/>
          <a:ln w="9525" cap="flat" cmpd="sng">
            <a:solidFill>
              <a:srgbClr val="ED4A00"/>
            </a:solidFill>
            <a:prstDash val="dash"/>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3" name="Google Shape;243;p19"/>
          <p:cNvSpPr/>
          <p:nvPr/>
        </p:nvSpPr>
        <p:spPr>
          <a:xfrm>
            <a:off x="906956" y="1820918"/>
            <a:ext cx="939600" cy="939600"/>
          </a:xfrm>
          <a:prstGeom prst="ellipse">
            <a:avLst/>
          </a:prstGeom>
          <a:solidFill>
            <a:srgbClr val="F8BB00">
              <a:alpha val="8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4" name="Google Shape;244;p19"/>
          <p:cNvSpPr/>
          <p:nvPr/>
        </p:nvSpPr>
        <p:spPr>
          <a:xfrm>
            <a:off x="4018456" y="3626251"/>
            <a:ext cx="1295600" cy="1295600"/>
          </a:xfrm>
          <a:prstGeom prst="donut">
            <a:avLst>
              <a:gd name="adj" fmla="val 12811"/>
            </a:avLst>
          </a:prstGeom>
          <a:solidFill>
            <a:srgbClr val="BBCD00">
              <a:alpha val="86670"/>
            </a:srgbClr>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nvGrpSpPr>
          <p:cNvPr id="245" name="Google Shape;245;p19"/>
          <p:cNvGrpSpPr/>
          <p:nvPr/>
        </p:nvGrpSpPr>
        <p:grpSpPr>
          <a:xfrm>
            <a:off x="2278118" y="2430953"/>
            <a:ext cx="1550487" cy="1550573"/>
            <a:chOff x="570875" y="4322250"/>
            <a:chExt cx="443300" cy="443325"/>
          </a:xfrm>
        </p:grpSpPr>
        <p:sp>
          <p:nvSpPr>
            <p:cNvPr id="246" name="Google Shape;246;p19"/>
            <p:cNvSpPr/>
            <p:nvPr/>
          </p:nvSpPr>
          <p:spPr>
            <a:xfrm>
              <a:off x="570875" y="4322250"/>
              <a:ext cx="443300" cy="443325"/>
            </a:xfrm>
            <a:custGeom>
              <a:avLst/>
              <a:gdLst/>
              <a:ahLst/>
              <a:cxnLst/>
              <a:rect l="l" t="t" r="r" b="b"/>
              <a:pathLst>
                <a:path w="17732" h="17733" extrusionOk="0">
                  <a:moveTo>
                    <a:pt x="13091" y="2712"/>
                  </a:moveTo>
                  <a:lnTo>
                    <a:pt x="13286" y="2736"/>
                  </a:lnTo>
                  <a:lnTo>
                    <a:pt x="13506" y="2785"/>
                  </a:lnTo>
                  <a:lnTo>
                    <a:pt x="13702" y="2858"/>
                  </a:lnTo>
                  <a:lnTo>
                    <a:pt x="13873" y="2956"/>
                  </a:lnTo>
                  <a:lnTo>
                    <a:pt x="14068" y="3054"/>
                  </a:lnTo>
                  <a:lnTo>
                    <a:pt x="14239" y="3176"/>
                  </a:lnTo>
                  <a:lnTo>
                    <a:pt x="14410" y="3323"/>
                  </a:lnTo>
                  <a:lnTo>
                    <a:pt x="14556" y="3493"/>
                  </a:lnTo>
                  <a:lnTo>
                    <a:pt x="14679" y="3664"/>
                  </a:lnTo>
                  <a:lnTo>
                    <a:pt x="14776" y="3860"/>
                  </a:lnTo>
                  <a:lnTo>
                    <a:pt x="14874" y="4031"/>
                  </a:lnTo>
                  <a:lnTo>
                    <a:pt x="14947" y="4226"/>
                  </a:lnTo>
                  <a:lnTo>
                    <a:pt x="14996" y="4446"/>
                  </a:lnTo>
                  <a:lnTo>
                    <a:pt x="15021" y="4641"/>
                  </a:lnTo>
                  <a:lnTo>
                    <a:pt x="15021" y="4861"/>
                  </a:lnTo>
                  <a:lnTo>
                    <a:pt x="15021" y="5057"/>
                  </a:lnTo>
                  <a:lnTo>
                    <a:pt x="14996" y="5252"/>
                  </a:lnTo>
                  <a:lnTo>
                    <a:pt x="14947" y="5472"/>
                  </a:lnTo>
                  <a:lnTo>
                    <a:pt x="14874" y="5667"/>
                  </a:lnTo>
                  <a:lnTo>
                    <a:pt x="14776" y="5838"/>
                  </a:lnTo>
                  <a:lnTo>
                    <a:pt x="14679" y="6033"/>
                  </a:lnTo>
                  <a:lnTo>
                    <a:pt x="14556" y="6204"/>
                  </a:lnTo>
                  <a:lnTo>
                    <a:pt x="14410" y="6375"/>
                  </a:lnTo>
                  <a:lnTo>
                    <a:pt x="13433" y="7328"/>
                  </a:lnTo>
                  <a:lnTo>
                    <a:pt x="13311" y="7426"/>
                  </a:lnTo>
                  <a:lnTo>
                    <a:pt x="13189" y="7499"/>
                  </a:lnTo>
                  <a:lnTo>
                    <a:pt x="13042" y="7548"/>
                  </a:lnTo>
                  <a:lnTo>
                    <a:pt x="12871" y="7572"/>
                  </a:lnTo>
                  <a:lnTo>
                    <a:pt x="12725" y="7548"/>
                  </a:lnTo>
                  <a:lnTo>
                    <a:pt x="12578" y="7499"/>
                  </a:lnTo>
                  <a:lnTo>
                    <a:pt x="12456" y="7426"/>
                  </a:lnTo>
                  <a:lnTo>
                    <a:pt x="12334" y="7328"/>
                  </a:lnTo>
                  <a:lnTo>
                    <a:pt x="10405" y="5398"/>
                  </a:lnTo>
                  <a:lnTo>
                    <a:pt x="10307" y="5276"/>
                  </a:lnTo>
                  <a:lnTo>
                    <a:pt x="10234" y="5154"/>
                  </a:lnTo>
                  <a:lnTo>
                    <a:pt x="10185" y="5008"/>
                  </a:lnTo>
                  <a:lnTo>
                    <a:pt x="10160" y="4861"/>
                  </a:lnTo>
                  <a:lnTo>
                    <a:pt x="10185" y="4690"/>
                  </a:lnTo>
                  <a:lnTo>
                    <a:pt x="10234" y="4544"/>
                  </a:lnTo>
                  <a:lnTo>
                    <a:pt x="10307" y="4422"/>
                  </a:lnTo>
                  <a:lnTo>
                    <a:pt x="10405" y="4299"/>
                  </a:lnTo>
                  <a:lnTo>
                    <a:pt x="11357" y="3323"/>
                  </a:lnTo>
                  <a:lnTo>
                    <a:pt x="11528" y="3176"/>
                  </a:lnTo>
                  <a:lnTo>
                    <a:pt x="11699" y="3054"/>
                  </a:lnTo>
                  <a:lnTo>
                    <a:pt x="11894" y="2956"/>
                  </a:lnTo>
                  <a:lnTo>
                    <a:pt x="12065" y="2858"/>
                  </a:lnTo>
                  <a:lnTo>
                    <a:pt x="12261" y="2785"/>
                  </a:lnTo>
                  <a:lnTo>
                    <a:pt x="12481" y="2736"/>
                  </a:lnTo>
                  <a:lnTo>
                    <a:pt x="12676" y="2712"/>
                  </a:lnTo>
                  <a:close/>
                  <a:moveTo>
                    <a:pt x="8377" y="8867"/>
                  </a:moveTo>
                  <a:lnTo>
                    <a:pt x="8475" y="8891"/>
                  </a:lnTo>
                  <a:lnTo>
                    <a:pt x="8548" y="8915"/>
                  </a:lnTo>
                  <a:lnTo>
                    <a:pt x="8646" y="8964"/>
                  </a:lnTo>
                  <a:lnTo>
                    <a:pt x="8719" y="9013"/>
                  </a:lnTo>
                  <a:lnTo>
                    <a:pt x="8768" y="9086"/>
                  </a:lnTo>
                  <a:lnTo>
                    <a:pt x="8817" y="9184"/>
                  </a:lnTo>
                  <a:lnTo>
                    <a:pt x="8841" y="9257"/>
                  </a:lnTo>
                  <a:lnTo>
                    <a:pt x="8866" y="9355"/>
                  </a:lnTo>
                  <a:lnTo>
                    <a:pt x="8841" y="9453"/>
                  </a:lnTo>
                  <a:lnTo>
                    <a:pt x="8817" y="9550"/>
                  </a:lnTo>
                  <a:lnTo>
                    <a:pt x="8768" y="9624"/>
                  </a:lnTo>
                  <a:lnTo>
                    <a:pt x="8719" y="9697"/>
                  </a:lnTo>
                  <a:lnTo>
                    <a:pt x="6179" y="12237"/>
                  </a:lnTo>
                  <a:lnTo>
                    <a:pt x="6106" y="12310"/>
                  </a:lnTo>
                  <a:lnTo>
                    <a:pt x="6033" y="12359"/>
                  </a:lnTo>
                  <a:lnTo>
                    <a:pt x="5935" y="12383"/>
                  </a:lnTo>
                  <a:lnTo>
                    <a:pt x="5740" y="12383"/>
                  </a:lnTo>
                  <a:lnTo>
                    <a:pt x="5642" y="12359"/>
                  </a:lnTo>
                  <a:lnTo>
                    <a:pt x="5569" y="12310"/>
                  </a:lnTo>
                  <a:lnTo>
                    <a:pt x="5496" y="12237"/>
                  </a:lnTo>
                  <a:lnTo>
                    <a:pt x="5422" y="12164"/>
                  </a:lnTo>
                  <a:lnTo>
                    <a:pt x="5373" y="12090"/>
                  </a:lnTo>
                  <a:lnTo>
                    <a:pt x="5349" y="11993"/>
                  </a:lnTo>
                  <a:lnTo>
                    <a:pt x="5349" y="11895"/>
                  </a:lnTo>
                  <a:lnTo>
                    <a:pt x="5349" y="11797"/>
                  </a:lnTo>
                  <a:lnTo>
                    <a:pt x="5373" y="11700"/>
                  </a:lnTo>
                  <a:lnTo>
                    <a:pt x="5422" y="11626"/>
                  </a:lnTo>
                  <a:lnTo>
                    <a:pt x="5496" y="11553"/>
                  </a:lnTo>
                  <a:lnTo>
                    <a:pt x="8036" y="9013"/>
                  </a:lnTo>
                  <a:lnTo>
                    <a:pt x="8109" y="8964"/>
                  </a:lnTo>
                  <a:lnTo>
                    <a:pt x="8182" y="8915"/>
                  </a:lnTo>
                  <a:lnTo>
                    <a:pt x="8280" y="8891"/>
                  </a:lnTo>
                  <a:lnTo>
                    <a:pt x="8377" y="8867"/>
                  </a:lnTo>
                  <a:close/>
                  <a:moveTo>
                    <a:pt x="14825" y="1"/>
                  </a:moveTo>
                  <a:lnTo>
                    <a:pt x="14288" y="25"/>
                  </a:lnTo>
                  <a:lnTo>
                    <a:pt x="13751" y="50"/>
                  </a:lnTo>
                  <a:lnTo>
                    <a:pt x="13213" y="123"/>
                  </a:lnTo>
                  <a:lnTo>
                    <a:pt x="12676" y="245"/>
                  </a:lnTo>
                  <a:lnTo>
                    <a:pt x="12163" y="367"/>
                  </a:lnTo>
                  <a:lnTo>
                    <a:pt x="11675" y="538"/>
                  </a:lnTo>
                  <a:lnTo>
                    <a:pt x="11235" y="758"/>
                  </a:lnTo>
                  <a:lnTo>
                    <a:pt x="11015" y="856"/>
                  </a:lnTo>
                  <a:lnTo>
                    <a:pt x="10844" y="1002"/>
                  </a:lnTo>
                  <a:lnTo>
                    <a:pt x="10649" y="1124"/>
                  </a:lnTo>
                  <a:lnTo>
                    <a:pt x="10502" y="1271"/>
                  </a:lnTo>
                  <a:lnTo>
                    <a:pt x="5544" y="6229"/>
                  </a:lnTo>
                  <a:lnTo>
                    <a:pt x="391" y="6229"/>
                  </a:lnTo>
                  <a:lnTo>
                    <a:pt x="245" y="6253"/>
                  </a:lnTo>
                  <a:lnTo>
                    <a:pt x="147" y="6278"/>
                  </a:lnTo>
                  <a:lnTo>
                    <a:pt x="49" y="6327"/>
                  </a:lnTo>
                  <a:lnTo>
                    <a:pt x="0" y="6400"/>
                  </a:lnTo>
                  <a:lnTo>
                    <a:pt x="0" y="6473"/>
                  </a:lnTo>
                  <a:lnTo>
                    <a:pt x="25" y="6571"/>
                  </a:lnTo>
                  <a:lnTo>
                    <a:pt x="74" y="6668"/>
                  </a:lnTo>
                  <a:lnTo>
                    <a:pt x="171" y="6791"/>
                  </a:lnTo>
                  <a:lnTo>
                    <a:pt x="2589" y="9184"/>
                  </a:lnTo>
                  <a:lnTo>
                    <a:pt x="2272" y="9502"/>
                  </a:lnTo>
                  <a:lnTo>
                    <a:pt x="953" y="9746"/>
                  </a:lnTo>
                  <a:lnTo>
                    <a:pt x="806" y="9795"/>
                  </a:lnTo>
                  <a:lnTo>
                    <a:pt x="684" y="9843"/>
                  </a:lnTo>
                  <a:lnTo>
                    <a:pt x="611" y="9941"/>
                  </a:lnTo>
                  <a:lnTo>
                    <a:pt x="562" y="10014"/>
                  </a:lnTo>
                  <a:lnTo>
                    <a:pt x="562" y="10112"/>
                  </a:lnTo>
                  <a:lnTo>
                    <a:pt x="586" y="10234"/>
                  </a:lnTo>
                  <a:lnTo>
                    <a:pt x="635" y="10332"/>
                  </a:lnTo>
                  <a:lnTo>
                    <a:pt x="733" y="10454"/>
                  </a:lnTo>
                  <a:lnTo>
                    <a:pt x="7278" y="16999"/>
                  </a:lnTo>
                  <a:lnTo>
                    <a:pt x="7401" y="17097"/>
                  </a:lnTo>
                  <a:lnTo>
                    <a:pt x="7498" y="17146"/>
                  </a:lnTo>
                  <a:lnTo>
                    <a:pt x="7620" y="17170"/>
                  </a:lnTo>
                  <a:lnTo>
                    <a:pt x="7718" y="17170"/>
                  </a:lnTo>
                  <a:lnTo>
                    <a:pt x="7791" y="17122"/>
                  </a:lnTo>
                  <a:lnTo>
                    <a:pt x="7889" y="17048"/>
                  </a:lnTo>
                  <a:lnTo>
                    <a:pt x="7938" y="16926"/>
                  </a:lnTo>
                  <a:lnTo>
                    <a:pt x="7987" y="16780"/>
                  </a:lnTo>
                  <a:lnTo>
                    <a:pt x="8231" y="15461"/>
                  </a:lnTo>
                  <a:lnTo>
                    <a:pt x="8548" y="15143"/>
                  </a:lnTo>
                  <a:lnTo>
                    <a:pt x="10942" y="17561"/>
                  </a:lnTo>
                  <a:lnTo>
                    <a:pt x="11064" y="17659"/>
                  </a:lnTo>
                  <a:lnTo>
                    <a:pt x="11162" y="17708"/>
                  </a:lnTo>
                  <a:lnTo>
                    <a:pt x="11259" y="17732"/>
                  </a:lnTo>
                  <a:lnTo>
                    <a:pt x="11333" y="17732"/>
                  </a:lnTo>
                  <a:lnTo>
                    <a:pt x="11406" y="17683"/>
                  </a:lnTo>
                  <a:lnTo>
                    <a:pt x="11455" y="17586"/>
                  </a:lnTo>
                  <a:lnTo>
                    <a:pt x="11479" y="17488"/>
                  </a:lnTo>
                  <a:lnTo>
                    <a:pt x="11504" y="17341"/>
                  </a:lnTo>
                  <a:lnTo>
                    <a:pt x="11504" y="12188"/>
                  </a:lnTo>
                  <a:lnTo>
                    <a:pt x="16461" y="7230"/>
                  </a:lnTo>
                  <a:lnTo>
                    <a:pt x="16608" y="7084"/>
                  </a:lnTo>
                  <a:lnTo>
                    <a:pt x="16730" y="6888"/>
                  </a:lnTo>
                  <a:lnTo>
                    <a:pt x="16877" y="6693"/>
                  </a:lnTo>
                  <a:lnTo>
                    <a:pt x="16974" y="6498"/>
                  </a:lnTo>
                  <a:lnTo>
                    <a:pt x="17194" y="6058"/>
                  </a:lnTo>
                  <a:lnTo>
                    <a:pt x="17365" y="5569"/>
                  </a:lnTo>
                  <a:lnTo>
                    <a:pt x="17487" y="5057"/>
                  </a:lnTo>
                  <a:lnTo>
                    <a:pt x="17609" y="4519"/>
                  </a:lnTo>
                  <a:lnTo>
                    <a:pt x="17683" y="3982"/>
                  </a:lnTo>
                  <a:lnTo>
                    <a:pt x="17707" y="3445"/>
                  </a:lnTo>
                  <a:lnTo>
                    <a:pt x="17731" y="2907"/>
                  </a:lnTo>
                  <a:lnTo>
                    <a:pt x="17731" y="2419"/>
                  </a:lnTo>
                  <a:lnTo>
                    <a:pt x="17707" y="1955"/>
                  </a:lnTo>
                  <a:lnTo>
                    <a:pt x="17658" y="1515"/>
                  </a:lnTo>
                  <a:lnTo>
                    <a:pt x="17585" y="1149"/>
                  </a:lnTo>
                  <a:lnTo>
                    <a:pt x="17512" y="831"/>
                  </a:lnTo>
                  <a:lnTo>
                    <a:pt x="17414" y="587"/>
                  </a:lnTo>
                  <a:lnTo>
                    <a:pt x="17341" y="489"/>
                  </a:lnTo>
                  <a:lnTo>
                    <a:pt x="17292" y="441"/>
                  </a:lnTo>
                  <a:lnTo>
                    <a:pt x="17243" y="392"/>
                  </a:lnTo>
                  <a:lnTo>
                    <a:pt x="17145" y="318"/>
                  </a:lnTo>
                  <a:lnTo>
                    <a:pt x="16901" y="221"/>
                  </a:lnTo>
                  <a:lnTo>
                    <a:pt x="16584" y="148"/>
                  </a:lnTo>
                  <a:lnTo>
                    <a:pt x="16217" y="74"/>
                  </a:lnTo>
                  <a:lnTo>
                    <a:pt x="15778" y="25"/>
                  </a:lnTo>
                  <a:lnTo>
                    <a:pt x="15314" y="1"/>
                  </a:lnTo>
                  <a:close/>
                </a:path>
              </a:pathLst>
            </a:custGeom>
            <a:solidFill>
              <a:srgbClr val="FFFFFF"/>
            </a:solidFill>
            <a:ln w="9525" cap="flat" cmpd="sng">
              <a:solidFill>
                <a:srgbClr val="617A86"/>
              </a:solidFill>
              <a:prstDash val="dash"/>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7" name="Google Shape;247;p19"/>
            <p:cNvSpPr/>
            <p:nvPr/>
          </p:nvSpPr>
          <p:spPr>
            <a:xfrm>
              <a:off x="597725" y="4665400"/>
              <a:ext cx="73300" cy="73300"/>
            </a:xfrm>
            <a:custGeom>
              <a:avLst/>
              <a:gdLst/>
              <a:ahLst/>
              <a:cxnLst/>
              <a:rect l="l" t="t" r="r" b="b"/>
              <a:pathLst>
                <a:path w="2932" h="2932" extrusionOk="0">
                  <a:moveTo>
                    <a:pt x="2028" y="1"/>
                  </a:moveTo>
                  <a:lnTo>
                    <a:pt x="1857" y="25"/>
                  </a:lnTo>
                  <a:lnTo>
                    <a:pt x="1686" y="74"/>
                  </a:lnTo>
                  <a:lnTo>
                    <a:pt x="1515" y="147"/>
                  </a:lnTo>
                  <a:lnTo>
                    <a:pt x="1369" y="269"/>
                  </a:lnTo>
                  <a:lnTo>
                    <a:pt x="1222" y="489"/>
                  </a:lnTo>
                  <a:lnTo>
                    <a:pt x="1002" y="831"/>
                  </a:lnTo>
                  <a:lnTo>
                    <a:pt x="563" y="1735"/>
                  </a:lnTo>
                  <a:lnTo>
                    <a:pt x="172" y="2565"/>
                  </a:lnTo>
                  <a:lnTo>
                    <a:pt x="1" y="2932"/>
                  </a:lnTo>
                  <a:lnTo>
                    <a:pt x="1" y="2932"/>
                  </a:lnTo>
                  <a:lnTo>
                    <a:pt x="367" y="2761"/>
                  </a:lnTo>
                  <a:lnTo>
                    <a:pt x="1198" y="2370"/>
                  </a:lnTo>
                  <a:lnTo>
                    <a:pt x="2101" y="1930"/>
                  </a:lnTo>
                  <a:lnTo>
                    <a:pt x="2443" y="1710"/>
                  </a:lnTo>
                  <a:lnTo>
                    <a:pt x="2663" y="1564"/>
                  </a:lnTo>
                  <a:lnTo>
                    <a:pt x="2785" y="1417"/>
                  </a:lnTo>
                  <a:lnTo>
                    <a:pt x="2858" y="1246"/>
                  </a:lnTo>
                  <a:lnTo>
                    <a:pt x="2907" y="1075"/>
                  </a:lnTo>
                  <a:lnTo>
                    <a:pt x="2932" y="904"/>
                  </a:lnTo>
                  <a:lnTo>
                    <a:pt x="2907" y="733"/>
                  </a:lnTo>
                  <a:lnTo>
                    <a:pt x="2858" y="562"/>
                  </a:lnTo>
                  <a:lnTo>
                    <a:pt x="2785" y="416"/>
                  </a:lnTo>
                  <a:lnTo>
                    <a:pt x="2663" y="269"/>
                  </a:lnTo>
                  <a:lnTo>
                    <a:pt x="2517" y="147"/>
                  </a:lnTo>
                  <a:lnTo>
                    <a:pt x="2370" y="74"/>
                  </a:lnTo>
                  <a:lnTo>
                    <a:pt x="2199" y="25"/>
                  </a:lnTo>
                  <a:lnTo>
                    <a:pt x="2028" y="1"/>
                  </a:lnTo>
                  <a:close/>
                </a:path>
              </a:pathLst>
            </a:custGeom>
            <a:solidFill>
              <a:srgbClr val="FFFFFF"/>
            </a:solidFill>
            <a:ln w="9525" cap="flat" cmpd="sng">
              <a:solidFill>
                <a:srgbClr val="617A86"/>
              </a:solidFill>
              <a:prstDash val="dash"/>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8" name="Google Shape;248;p19"/>
            <p:cNvSpPr/>
            <p:nvPr/>
          </p:nvSpPr>
          <p:spPr>
            <a:xfrm>
              <a:off x="654525" y="4708150"/>
              <a:ext cx="47025" cy="47025"/>
            </a:xfrm>
            <a:custGeom>
              <a:avLst/>
              <a:gdLst/>
              <a:ahLst/>
              <a:cxnLst/>
              <a:rect l="l" t="t" r="r" b="b"/>
              <a:pathLst>
                <a:path w="1881" h="1881" extrusionOk="0">
                  <a:moveTo>
                    <a:pt x="1124" y="0"/>
                  </a:moveTo>
                  <a:lnTo>
                    <a:pt x="977" y="25"/>
                  </a:lnTo>
                  <a:lnTo>
                    <a:pt x="831" y="74"/>
                  </a:lnTo>
                  <a:lnTo>
                    <a:pt x="709" y="147"/>
                  </a:lnTo>
                  <a:lnTo>
                    <a:pt x="586" y="245"/>
                  </a:lnTo>
                  <a:lnTo>
                    <a:pt x="464" y="391"/>
                  </a:lnTo>
                  <a:lnTo>
                    <a:pt x="367" y="611"/>
                  </a:lnTo>
                  <a:lnTo>
                    <a:pt x="269" y="880"/>
                  </a:lnTo>
                  <a:lnTo>
                    <a:pt x="171" y="1173"/>
                  </a:lnTo>
                  <a:lnTo>
                    <a:pt x="49" y="1686"/>
                  </a:lnTo>
                  <a:lnTo>
                    <a:pt x="0" y="1881"/>
                  </a:lnTo>
                  <a:lnTo>
                    <a:pt x="0" y="1881"/>
                  </a:lnTo>
                  <a:lnTo>
                    <a:pt x="220" y="1857"/>
                  </a:lnTo>
                  <a:lnTo>
                    <a:pt x="733" y="1710"/>
                  </a:lnTo>
                  <a:lnTo>
                    <a:pt x="1002" y="1637"/>
                  </a:lnTo>
                  <a:lnTo>
                    <a:pt x="1270" y="1539"/>
                  </a:lnTo>
                  <a:lnTo>
                    <a:pt x="1515" y="1417"/>
                  </a:lnTo>
                  <a:lnTo>
                    <a:pt x="1661" y="1319"/>
                  </a:lnTo>
                  <a:lnTo>
                    <a:pt x="1759" y="1197"/>
                  </a:lnTo>
                  <a:lnTo>
                    <a:pt x="1832" y="1051"/>
                  </a:lnTo>
                  <a:lnTo>
                    <a:pt x="1881" y="928"/>
                  </a:lnTo>
                  <a:lnTo>
                    <a:pt x="1881" y="782"/>
                  </a:lnTo>
                  <a:lnTo>
                    <a:pt x="1881" y="635"/>
                  </a:lnTo>
                  <a:lnTo>
                    <a:pt x="1832" y="489"/>
                  </a:lnTo>
                  <a:lnTo>
                    <a:pt x="1759" y="367"/>
                  </a:lnTo>
                  <a:lnTo>
                    <a:pt x="1661" y="245"/>
                  </a:lnTo>
                  <a:lnTo>
                    <a:pt x="1539" y="147"/>
                  </a:lnTo>
                  <a:lnTo>
                    <a:pt x="1417" y="74"/>
                  </a:lnTo>
                  <a:lnTo>
                    <a:pt x="1270" y="25"/>
                  </a:lnTo>
                  <a:lnTo>
                    <a:pt x="1124" y="0"/>
                  </a:lnTo>
                  <a:close/>
                </a:path>
              </a:pathLst>
            </a:custGeom>
            <a:solidFill>
              <a:srgbClr val="FFFFFF"/>
            </a:solidFill>
            <a:ln w="9525" cap="flat" cmpd="sng">
              <a:solidFill>
                <a:srgbClr val="617A86"/>
              </a:solidFill>
              <a:prstDash val="dash"/>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249" name="Google Shape;249;p19"/>
            <p:cNvSpPr/>
            <p:nvPr/>
          </p:nvSpPr>
          <p:spPr>
            <a:xfrm>
              <a:off x="581250" y="4634875"/>
              <a:ext cx="47050" cy="47050"/>
            </a:xfrm>
            <a:custGeom>
              <a:avLst/>
              <a:gdLst/>
              <a:ahLst/>
              <a:cxnLst/>
              <a:rect l="l" t="t" r="r" b="b"/>
              <a:pathLst>
                <a:path w="1882" h="1882" extrusionOk="0">
                  <a:moveTo>
                    <a:pt x="953" y="1"/>
                  </a:moveTo>
                  <a:lnTo>
                    <a:pt x="831" y="49"/>
                  </a:lnTo>
                  <a:lnTo>
                    <a:pt x="684" y="123"/>
                  </a:lnTo>
                  <a:lnTo>
                    <a:pt x="562" y="220"/>
                  </a:lnTo>
                  <a:lnTo>
                    <a:pt x="465" y="367"/>
                  </a:lnTo>
                  <a:lnTo>
                    <a:pt x="342" y="611"/>
                  </a:lnTo>
                  <a:lnTo>
                    <a:pt x="245" y="880"/>
                  </a:lnTo>
                  <a:lnTo>
                    <a:pt x="171" y="1148"/>
                  </a:lnTo>
                  <a:lnTo>
                    <a:pt x="25" y="1661"/>
                  </a:lnTo>
                  <a:lnTo>
                    <a:pt x="1" y="1881"/>
                  </a:lnTo>
                  <a:lnTo>
                    <a:pt x="196" y="1832"/>
                  </a:lnTo>
                  <a:lnTo>
                    <a:pt x="709" y="1710"/>
                  </a:lnTo>
                  <a:lnTo>
                    <a:pt x="1002" y="1613"/>
                  </a:lnTo>
                  <a:lnTo>
                    <a:pt x="1271" y="1515"/>
                  </a:lnTo>
                  <a:lnTo>
                    <a:pt x="1490" y="1417"/>
                  </a:lnTo>
                  <a:lnTo>
                    <a:pt x="1637" y="1295"/>
                  </a:lnTo>
                  <a:lnTo>
                    <a:pt x="1735" y="1173"/>
                  </a:lnTo>
                  <a:lnTo>
                    <a:pt x="1808" y="1051"/>
                  </a:lnTo>
                  <a:lnTo>
                    <a:pt x="1857" y="904"/>
                  </a:lnTo>
                  <a:lnTo>
                    <a:pt x="1881" y="758"/>
                  </a:lnTo>
                  <a:lnTo>
                    <a:pt x="1857" y="611"/>
                  </a:lnTo>
                  <a:lnTo>
                    <a:pt x="1808" y="465"/>
                  </a:lnTo>
                  <a:lnTo>
                    <a:pt x="1735" y="343"/>
                  </a:lnTo>
                  <a:lnTo>
                    <a:pt x="1637" y="220"/>
                  </a:lnTo>
                  <a:lnTo>
                    <a:pt x="1515" y="123"/>
                  </a:lnTo>
                  <a:lnTo>
                    <a:pt x="1393" y="49"/>
                  </a:lnTo>
                  <a:lnTo>
                    <a:pt x="1246" y="1"/>
                  </a:lnTo>
                  <a:close/>
                </a:path>
              </a:pathLst>
            </a:custGeom>
            <a:solidFill>
              <a:srgbClr val="FFFFFF"/>
            </a:solidFill>
            <a:ln w="9525" cap="flat" cmpd="sng">
              <a:solidFill>
                <a:srgbClr val="617A86"/>
              </a:solidFill>
              <a:prstDash val="dash"/>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
        <p:nvSpPr>
          <p:cNvPr id="250" name="Google Shape;250;p19"/>
          <p:cNvSpPr txBox="1">
            <a:spLocks noGrp="1"/>
          </p:cNvSpPr>
          <p:nvPr>
            <p:ph type="sldNum" idx="12"/>
          </p:nvPr>
        </p:nvSpPr>
        <p:spPr>
          <a:xfrm>
            <a:off x="5782800" y="6335500"/>
            <a:ext cx="626400" cy="522000"/>
          </a:xfrm>
          <a:prstGeom prst="rect">
            <a:avLst/>
          </a:prstGeom>
        </p:spPr>
        <p:txBody>
          <a:bodyPr spcFirstLastPara="1" wrap="square" lIns="121900" tIns="121900" rIns="121900" bIns="121900" anchor="t" anchorCtr="0">
            <a:noAutofit/>
          </a:bodyPr>
          <a:lstStyle/>
          <a:p>
            <a:pPr defTabSz="1219170">
              <a:buClr>
                <a:srgbClr val="000000"/>
              </a:buClr>
            </a:pPr>
            <a:fld id="{00000000-1234-1234-1234-123412341234}" type="slidenum">
              <a:rPr lang="en" kern="0"/>
              <a:pPr defTabSz="1219170">
                <a:buClr>
                  <a:srgbClr val="000000"/>
                </a:buClr>
              </a:pPr>
              <a:t>31</a:t>
            </a:fld>
            <a:endParaRPr kern="0"/>
          </a:p>
        </p:txBody>
      </p:sp>
      <p:sp>
        <p:nvSpPr>
          <p:cNvPr id="2" name="Rectangle 1">
            <a:extLst>
              <a:ext uri="{FF2B5EF4-FFF2-40B4-BE49-F238E27FC236}">
                <a16:creationId xmlns:a16="http://schemas.microsoft.com/office/drawing/2014/main" id="{4DAB88A0-FC81-D646-B9CE-CB169E0804ED}"/>
              </a:ext>
            </a:extLst>
          </p:cNvPr>
          <p:cNvSpPr/>
          <p:nvPr/>
        </p:nvSpPr>
        <p:spPr>
          <a:xfrm>
            <a:off x="5554041" y="2223022"/>
            <a:ext cx="5400803" cy="1938992"/>
          </a:xfrm>
          <a:prstGeom prst="rect">
            <a:avLst/>
          </a:prstGeom>
        </p:spPr>
        <p:txBody>
          <a:bodyPr wrap="square">
            <a:spAutoFit/>
          </a:bodyPr>
          <a:lstStyle/>
          <a:p>
            <a:pPr algn="ctr"/>
            <a:r>
              <a:rPr lang="vi-VN" sz="4000" dirty="0">
                <a:latin typeface="Times New Roman" panose="02020603050405020304" pitchFamily="18" charset="0"/>
                <a:cs typeface="Times New Roman" panose="02020603050405020304" pitchFamily="18" charset="0"/>
              </a:rPr>
              <a:t>Sự tàn bạo của chính sách phân biệt chủng tộc được thể hiện ở chỗ nào?</a:t>
            </a:r>
            <a:endParaRPr lang="en-VN" sz="40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35D052B-7F39-ED44-8F47-CDF4BD9D7E4B}"/>
              </a:ext>
            </a:extLst>
          </p:cNvPr>
          <p:cNvGrpSpPr/>
          <p:nvPr/>
        </p:nvGrpSpPr>
        <p:grpSpPr>
          <a:xfrm>
            <a:off x="0" y="0"/>
            <a:ext cx="12192000" cy="6858000"/>
            <a:chOff x="0" y="0"/>
            <a:chExt cx="12192000" cy="6858000"/>
          </a:xfrm>
        </p:grpSpPr>
        <p:pic>
          <p:nvPicPr>
            <p:cNvPr id="15362" name="Picture 2">
              <a:extLst>
                <a:ext uri="{FF2B5EF4-FFF2-40B4-BE49-F238E27FC236}">
                  <a16:creationId xmlns:a16="http://schemas.microsoft.com/office/drawing/2014/main" id="{C0189D76-E8CC-C243-94B1-E8ED3DF8735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83C3D6FD-2E29-0A46-8682-22E30C6F465B}"/>
                </a:ext>
              </a:extLst>
            </p:cNvPr>
            <p:cNvSpPr/>
            <p:nvPr/>
          </p:nvSpPr>
          <p:spPr>
            <a:xfrm>
              <a:off x="0" y="6273225"/>
              <a:ext cx="12192000" cy="584775"/>
            </a:xfrm>
            <a:prstGeom prst="rect">
              <a:avLst/>
            </a:prstGeom>
            <a:solidFill>
              <a:srgbClr val="EDE5D2"/>
            </a:solidFill>
          </p:spPr>
          <p:txBody>
            <a:bodyPr wrap="square">
              <a:spAutoFit/>
            </a:bodyPr>
            <a:lstStyle/>
            <a:p>
              <a:pPr algn="ctr"/>
              <a:r>
                <a:rPr lang="en-US" sz="3200" dirty="0" err="1">
                  <a:solidFill>
                    <a:srgbClr val="666666"/>
                  </a:solidFill>
                  <a:latin typeface="Times New Roman" panose="02020603050405020304" pitchFamily="18" charset="0"/>
                  <a:cs typeface="Times New Roman" panose="02020603050405020304" pitchFamily="18" charset="0"/>
                </a:rPr>
                <a:t>Lối</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vào</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ga</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xe</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lửa</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phân</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biệt</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chủng</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tộc</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trong</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thời</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kỳ</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phân</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biệt</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chủng</a:t>
              </a:r>
              <a:r>
                <a:rPr lang="en-US" sz="3200" dirty="0">
                  <a:solidFill>
                    <a:srgbClr val="666666"/>
                  </a:solidFill>
                  <a:latin typeface="Times New Roman" panose="02020603050405020304" pitchFamily="18" charset="0"/>
                  <a:cs typeface="Times New Roman" panose="02020603050405020304" pitchFamily="18" charset="0"/>
                </a:rPr>
                <a:t> </a:t>
              </a:r>
              <a:r>
                <a:rPr lang="en-US" sz="3200" dirty="0" err="1">
                  <a:solidFill>
                    <a:srgbClr val="666666"/>
                  </a:solidFill>
                  <a:latin typeface="Times New Roman" panose="02020603050405020304" pitchFamily="18" charset="0"/>
                  <a:cs typeface="Times New Roman" panose="02020603050405020304" pitchFamily="18" charset="0"/>
                </a:rPr>
                <a:t>tộc</a:t>
              </a:r>
              <a:r>
                <a:rPr lang="en-US" sz="3200" dirty="0">
                  <a:solidFill>
                    <a:srgbClr val="666666"/>
                  </a:solidFill>
                  <a:latin typeface="Times New Roman" panose="02020603050405020304" pitchFamily="18" charset="0"/>
                  <a:cs typeface="Times New Roman" panose="02020603050405020304" pitchFamily="18" charset="0"/>
                </a:rPr>
                <a:t>.</a:t>
              </a:r>
              <a:endParaRPr lang="en-VN" sz="3200" dirty="0">
                <a:latin typeface="Times New Roman" panose="02020603050405020304" pitchFamily="18" charset="0"/>
                <a:cs typeface="Times New Roman" panose="02020603050405020304" pitchFamily="18" charset="0"/>
              </a:endParaRPr>
            </a:p>
          </p:txBody>
        </p:sp>
      </p:grpSp>
      <p:grpSp>
        <p:nvGrpSpPr>
          <p:cNvPr id="5" name="Group 4">
            <a:extLst>
              <a:ext uri="{FF2B5EF4-FFF2-40B4-BE49-F238E27FC236}">
                <a16:creationId xmlns:a16="http://schemas.microsoft.com/office/drawing/2014/main" id="{EDA9B660-E4DC-8B4B-8C49-6A86114BC4B3}"/>
              </a:ext>
            </a:extLst>
          </p:cNvPr>
          <p:cNvGrpSpPr/>
          <p:nvPr/>
        </p:nvGrpSpPr>
        <p:grpSpPr>
          <a:xfrm>
            <a:off x="0" y="0"/>
            <a:ext cx="12192000" cy="6858000"/>
            <a:chOff x="0" y="0"/>
            <a:chExt cx="12192000" cy="6858000"/>
          </a:xfrm>
        </p:grpSpPr>
        <p:pic>
          <p:nvPicPr>
            <p:cNvPr id="15366" name="Picture 6" descr="Dấu hiệu đường phân biệt chủng tộc: Ảnh tin tức">
              <a:extLst>
                <a:ext uri="{FF2B5EF4-FFF2-40B4-BE49-F238E27FC236}">
                  <a16:creationId xmlns:a16="http://schemas.microsoft.com/office/drawing/2014/main" id="{76F464B7-46DB-7C40-9F27-E1A6EFF0B0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0ACE9B6-E135-C14E-B2FF-897DDE9CAA39}"/>
                </a:ext>
              </a:extLst>
            </p:cNvPr>
            <p:cNvSpPr/>
            <p:nvPr/>
          </p:nvSpPr>
          <p:spPr>
            <a:xfrm>
              <a:off x="0" y="0"/>
              <a:ext cx="12192000" cy="523220"/>
            </a:xfrm>
            <a:prstGeom prst="rect">
              <a:avLst/>
            </a:prstGeom>
            <a:solidFill>
              <a:srgbClr val="A0A0A0"/>
            </a:solidFill>
          </p:spPr>
          <p:txBody>
            <a:bodyPr wrap="square">
              <a:spAutoFit/>
            </a:bodyPr>
            <a:lstStyle/>
            <a:p>
              <a:pPr algn="ctr"/>
              <a:r>
                <a:rPr lang="en-VN" sz="2800" dirty="0">
                  <a:solidFill>
                    <a:schemeClr val="bg1"/>
                  </a:solidFill>
                  <a:latin typeface="Times New Roman" panose="02020603050405020304" pitchFamily="18" charset="0"/>
                  <a:cs typeface="Times New Roman" panose="02020603050405020304" pitchFamily="18" charset="0"/>
                </a:rPr>
                <a:t>Một tấm biển phổ biến ở Johannesburg, Nam Phi, ghi 'Cẩn thận với người bản xứ'.</a:t>
              </a:r>
            </a:p>
          </p:txBody>
        </p:sp>
      </p:grpSp>
      <p:grpSp>
        <p:nvGrpSpPr>
          <p:cNvPr id="7" name="Group 6">
            <a:extLst>
              <a:ext uri="{FF2B5EF4-FFF2-40B4-BE49-F238E27FC236}">
                <a16:creationId xmlns:a16="http://schemas.microsoft.com/office/drawing/2014/main" id="{93FF4D05-C4DF-C748-AB95-3D1B916D0AB0}"/>
              </a:ext>
            </a:extLst>
          </p:cNvPr>
          <p:cNvGrpSpPr/>
          <p:nvPr/>
        </p:nvGrpSpPr>
        <p:grpSpPr>
          <a:xfrm>
            <a:off x="-152402" y="0"/>
            <a:ext cx="12344402" cy="6858000"/>
            <a:chOff x="-152402" y="0"/>
            <a:chExt cx="12344402" cy="6858000"/>
          </a:xfrm>
        </p:grpSpPr>
        <p:pic>
          <p:nvPicPr>
            <p:cNvPr id="15368" name="Picture 8" descr="Apartheid: Ảnh Tin tức">
              <a:extLst>
                <a:ext uri="{FF2B5EF4-FFF2-40B4-BE49-F238E27FC236}">
                  <a16:creationId xmlns:a16="http://schemas.microsoft.com/office/drawing/2014/main" id="{72ED0C3A-0EB6-8E47-9C3D-A055E972BC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28C1D097-4F32-B448-AED0-B47698F6679D}"/>
                </a:ext>
              </a:extLst>
            </p:cNvPr>
            <p:cNvSpPr/>
            <p:nvPr/>
          </p:nvSpPr>
          <p:spPr>
            <a:xfrm>
              <a:off x="-152402" y="5903893"/>
              <a:ext cx="12344401" cy="954107"/>
            </a:xfrm>
            <a:prstGeom prst="rect">
              <a:avLst/>
            </a:prstGeom>
            <a:solidFill>
              <a:srgbClr val="E1E1E1"/>
            </a:solidFill>
          </p:spPr>
          <p:txBody>
            <a:bodyPr wrap="square">
              <a:spAutoFit/>
            </a:bodyPr>
            <a:lstStyle/>
            <a:p>
              <a:pPr algn="ctr"/>
              <a:r>
                <a:rPr lang="en-VN" sz="2800" dirty="0">
                  <a:latin typeface="Times New Roman" panose="02020603050405020304" pitchFamily="18" charset="0"/>
                  <a:cs typeface="Times New Roman" panose="02020603050405020304" pitchFamily="18" charset="0"/>
                </a:rPr>
                <a:t>Một tấm biển trên một bãi biển ở Port Elizabeth, Nam Phi, trong thời kỳ phân biệt chủng tộc, khoảng năm 1960.</a:t>
              </a:r>
            </a:p>
          </p:txBody>
        </p:sp>
      </p:grpSp>
    </p:spTree>
    <p:extLst>
      <p:ext uri="{BB962C8B-B14F-4D97-AF65-F5344CB8AC3E}">
        <p14:creationId xmlns:p14="http://schemas.microsoft.com/office/powerpoint/2010/main" val="329948998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14:presetBounceEnd="50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50000">
                                          <p:cBhvr additive="base">
                                            <p:cTn id="13"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9"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7" name="TextBox 6">
            <a:extLst>
              <a:ext uri="{FF2B5EF4-FFF2-40B4-BE49-F238E27FC236}">
                <a16:creationId xmlns:a16="http://schemas.microsoft.com/office/drawing/2014/main" id="{F3F73B7E-6198-A440-BA98-1161E507E545}"/>
              </a:ext>
            </a:extLst>
          </p:cNvPr>
          <p:cNvSpPr txBox="1"/>
          <p:nvPr/>
        </p:nvSpPr>
        <p:spPr>
          <a:xfrm>
            <a:off x="2527650" y="0"/>
            <a:ext cx="7136700"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II. </a:t>
            </a:r>
            <a:r>
              <a:rPr kumimoji="0" lang="en-US" sz="54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Cộng</a:t>
            </a:r>
            <a:r>
              <a:rPr kumimoji="0" lang="en-US" sz="5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54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hoà</a:t>
            </a:r>
            <a:r>
              <a:rPr kumimoji="0" lang="en-US" sz="54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Nam Phi.</a:t>
            </a:r>
          </a:p>
        </p:txBody>
      </p:sp>
      <p:sp>
        <p:nvSpPr>
          <p:cNvPr id="8" name="TextBox 7">
            <a:extLst>
              <a:ext uri="{FF2B5EF4-FFF2-40B4-BE49-F238E27FC236}">
                <a16:creationId xmlns:a16="http://schemas.microsoft.com/office/drawing/2014/main" id="{C2C16A69-6F1C-7241-806A-2B777C2BE439}"/>
              </a:ext>
            </a:extLst>
          </p:cNvPr>
          <p:cNvSpPr txBox="1"/>
          <p:nvPr/>
        </p:nvSpPr>
        <p:spPr>
          <a:xfrm>
            <a:off x="886930" y="1225017"/>
            <a:ext cx="10192196"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Chính</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quyền</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thực</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dân</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da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trắng</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Nam Phi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thi</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hành</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chế</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độ</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phân</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biệt</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chủng</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tộc</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pác</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thai</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400397179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14:presetBounceEnd="50000">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14:bounceEnd="50000">
                                          <p:cBhvr additive="base">
                                            <p:cTn id="13"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4" name="Rectangle 3">
            <a:extLst>
              <a:ext uri="{FF2B5EF4-FFF2-40B4-BE49-F238E27FC236}">
                <a16:creationId xmlns:a16="http://schemas.microsoft.com/office/drawing/2014/main" id="{B1B6AA8D-9A20-9243-A095-5CEFA2A42022}"/>
              </a:ext>
            </a:extLst>
          </p:cNvPr>
          <p:cNvSpPr/>
          <p:nvPr/>
        </p:nvSpPr>
        <p:spPr>
          <a:xfrm>
            <a:off x="2822028" y="47297"/>
            <a:ext cx="7677807" cy="1754326"/>
          </a:xfrm>
          <a:prstGeom prst="rect">
            <a:avLst/>
          </a:prstGeom>
        </p:spPr>
        <p:txBody>
          <a:bodyPr wrap="square">
            <a:spAutoFit/>
          </a:bodyPr>
          <a:lstStyle/>
          <a:p>
            <a:pPr algn="ctr">
              <a:spcAft>
                <a:spcPts val="0"/>
              </a:spcAft>
            </a:pPr>
            <a:r>
              <a:rPr lang="en-US" sz="3600" b="1" dirty="0" err="1">
                <a:solidFill>
                  <a:srgbClr val="FF0000"/>
                </a:solidFill>
                <a:latin typeface="Times New Roman"/>
                <a:ea typeface="Times New Roman"/>
                <a:cs typeface="Times New Roman"/>
              </a:rPr>
              <a:t>Cuộc</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đấu</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tranh</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chống</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chế</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độ</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phân</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biệt</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chủng</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tộc</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ở</a:t>
            </a:r>
            <a:r>
              <a:rPr lang="en-US" sz="3600" b="1" dirty="0">
                <a:solidFill>
                  <a:srgbClr val="FF0000"/>
                </a:solidFill>
                <a:latin typeface="Times New Roman"/>
                <a:ea typeface="Times New Roman"/>
                <a:cs typeface="Times New Roman"/>
              </a:rPr>
              <a:t> Nam Phi </a:t>
            </a:r>
            <a:r>
              <a:rPr lang="en-US" sz="3600" b="1" dirty="0" err="1">
                <a:solidFill>
                  <a:srgbClr val="FF0000"/>
                </a:solidFill>
                <a:latin typeface="Times New Roman"/>
                <a:ea typeface="Times New Roman"/>
                <a:cs typeface="Times New Roman"/>
              </a:rPr>
              <a:t>diễn</a:t>
            </a:r>
            <a:r>
              <a:rPr lang="en-US" sz="3600" b="1" dirty="0">
                <a:solidFill>
                  <a:srgbClr val="FF0000"/>
                </a:solidFill>
                <a:latin typeface="Times New Roman"/>
                <a:ea typeface="Times New Roman"/>
                <a:cs typeface="Times New Roman"/>
              </a:rPr>
              <a:t> ra </a:t>
            </a:r>
            <a:r>
              <a:rPr lang="en-US" sz="3600" b="1" dirty="0" err="1">
                <a:solidFill>
                  <a:srgbClr val="FF0000"/>
                </a:solidFill>
                <a:latin typeface="Times New Roman"/>
                <a:ea typeface="Times New Roman"/>
                <a:cs typeface="Times New Roman"/>
              </a:rPr>
              <a:t>như</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thế</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nào</a:t>
            </a:r>
            <a:r>
              <a:rPr lang="en-US" sz="3600" b="1" dirty="0">
                <a:solidFill>
                  <a:srgbClr val="FF0000"/>
                </a:solidFill>
                <a:latin typeface="Times New Roman"/>
                <a:ea typeface="Times New Roman"/>
                <a:cs typeface="Times New Roman"/>
              </a:rPr>
              <a:t>?</a:t>
            </a:r>
            <a:endParaRPr lang="en-US" sz="3600" b="1" dirty="0">
              <a:solidFill>
                <a:srgbClr val="FF0000"/>
              </a:solidFill>
              <a:latin typeface="VNI-Times"/>
              <a:ea typeface="Times New Roman"/>
              <a:cs typeface="Times New Roman"/>
            </a:endParaRPr>
          </a:p>
        </p:txBody>
      </p:sp>
      <p:graphicFrame>
        <p:nvGraphicFramePr>
          <p:cNvPr id="10" name="Group 26">
            <a:extLst>
              <a:ext uri="{FF2B5EF4-FFF2-40B4-BE49-F238E27FC236}">
                <a16:creationId xmlns:a16="http://schemas.microsoft.com/office/drawing/2014/main" id="{387C3863-1052-AE46-9B65-8D99009FB764}"/>
              </a:ext>
            </a:extLst>
          </p:cNvPr>
          <p:cNvGraphicFramePr>
            <a:graphicFrameLocks/>
          </p:cNvGraphicFramePr>
          <p:nvPr>
            <p:extLst>
              <p:ext uri="{D42A27DB-BD31-4B8C-83A1-F6EECF244321}">
                <p14:modId xmlns:p14="http://schemas.microsoft.com/office/powerpoint/2010/main" val="1632245909"/>
              </p:ext>
            </p:extLst>
          </p:nvPr>
        </p:nvGraphicFramePr>
        <p:xfrm>
          <a:off x="2664373" y="2057400"/>
          <a:ext cx="9396248" cy="4800600"/>
        </p:xfrm>
        <a:graphic>
          <a:graphicData uri="http://schemas.openxmlformats.org/drawingml/2006/table">
            <a:tbl>
              <a:tblPr/>
              <a:tblGrid>
                <a:gridCol w="3523593">
                  <a:extLst>
                    <a:ext uri="{9D8B030D-6E8A-4147-A177-3AD203B41FA5}">
                      <a16:colId xmlns:a16="http://schemas.microsoft.com/office/drawing/2014/main" val="20000"/>
                    </a:ext>
                  </a:extLst>
                </a:gridCol>
                <a:gridCol w="5872655">
                  <a:extLst>
                    <a:ext uri="{9D8B030D-6E8A-4147-A177-3AD203B41FA5}">
                      <a16:colId xmlns:a16="http://schemas.microsoft.com/office/drawing/2014/main" val="20001"/>
                    </a:ext>
                  </a:extLst>
                </a:gridCol>
              </a:tblGrid>
              <a:tr h="889000">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r>
                        <a:rPr kumimoji="0" lang="en-US" sz="3200" b="1" i="0" u="none" strike="noStrike" cap="none" normalizeH="0" baseline="0" dirty="0" err="1">
                          <a:ln>
                            <a:noFill/>
                          </a:ln>
                          <a:solidFill>
                            <a:srgbClr val="FF3399"/>
                          </a:solidFill>
                          <a:effectLst/>
                          <a:latin typeface="Times New Roman" pitchFamily="18" charset="0"/>
                          <a:cs typeface="Times New Roman" pitchFamily="18" charset="0"/>
                        </a:rPr>
                        <a:t>Tổ</a:t>
                      </a:r>
                      <a:r>
                        <a:rPr kumimoji="0" lang="en-US" sz="3200" b="1" i="0" u="none" strike="noStrike" cap="none" normalizeH="0" baseline="0" dirty="0">
                          <a:ln>
                            <a:noFill/>
                          </a:ln>
                          <a:solidFill>
                            <a:srgbClr val="FF33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3399"/>
                          </a:solidFill>
                          <a:effectLst/>
                          <a:latin typeface="Times New Roman" pitchFamily="18" charset="0"/>
                          <a:cs typeface="Times New Roman" pitchFamily="18" charset="0"/>
                        </a:rPr>
                        <a:t>chức</a:t>
                      </a:r>
                      <a:r>
                        <a:rPr kumimoji="0" lang="en-US" sz="3200" b="1" i="0" u="none" strike="noStrike" cap="none" normalizeH="0" baseline="0" dirty="0">
                          <a:ln>
                            <a:noFill/>
                          </a:ln>
                          <a:solidFill>
                            <a:srgbClr val="FF33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3399"/>
                          </a:solidFill>
                          <a:effectLst/>
                          <a:latin typeface="Times New Roman" pitchFamily="18" charset="0"/>
                          <a:cs typeface="Times New Roman" pitchFamily="18" charset="0"/>
                        </a:rPr>
                        <a:t>lãnh</a:t>
                      </a:r>
                      <a:r>
                        <a:rPr kumimoji="0" lang="en-US" sz="3200" b="1" i="0" u="none" strike="noStrike" cap="none" normalizeH="0" baseline="0" dirty="0">
                          <a:ln>
                            <a:noFill/>
                          </a:ln>
                          <a:solidFill>
                            <a:srgbClr val="FF33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3399"/>
                          </a:solidFill>
                          <a:effectLst/>
                          <a:latin typeface="Times New Roman" pitchFamily="18" charset="0"/>
                          <a:cs typeface="Times New Roman" pitchFamily="18" charset="0"/>
                        </a:rPr>
                        <a:t>đạo</a:t>
                      </a:r>
                      <a:endParaRPr kumimoji="0" lang="vi-VN" sz="3200" b="1" i="0" u="none" strike="noStrike" cap="none" normalizeH="0" baseline="0" dirty="0">
                        <a:ln>
                          <a:noFill/>
                        </a:ln>
                        <a:solidFill>
                          <a:srgbClr val="FF3399"/>
                        </a:solidFill>
                        <a:effectLst/>
                        <a:latin typeface="Times New Roman" pitchFamily="18" charset="0"/>
                        <a:cs typeface="Times New Roman" pitchFamily="18" charset="0"/>
                      </a:endParaRPr>
                    </a:p>
                  </a:txBody>
                  <a:tcP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endParaRPr kumimoji="0" lang="vi-VN" sz="3200" b="1" i="0" u="none" strike="noStrike" cap="none" normalizeH="0" baseline="0" dirty="0">
                        <a:ln>
                          <a:noFill/>
                        </a:ln>
                        <a:solidFill>
                          <a:schemeClr val="tx2"/>
                        </a:solidFill>
                        <a:effectLst/>
                        <a:latin typeface="Franklin Gothic Book"/>
                      </a:endParaRPr>
                    </a:p>
                  </a:txBody>
                  <a:tcPr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1981200">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r>
                        <a:rPr kumimoji="0" lang="en-US" sz="3200" b="1" i="0" u="none" strike="noStrike" cap="none" normalizeH="0" baseline="0" dirty="0">
                          <a:ln>
                            <a:noFill/>
                          </a:ln>
                          <a:solidFill>
                            <a:schemeClr val="tx2"/>
                          </a:solidFill>
                          <a:effectLst/>
                          <a:latin typeface="Franklin Gothic Book"/>
                        </a:rPr>
                        <a:t> </a:t>
                      </a:r>
                    </a:p>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r>
                        <a:rPr kumimoji="0" lang="en-US" sz="3200" b="1" i="0" u="none" strike="noStrike" cap="none" normalizeH="0" baseline="0" dirty="0" err="1">
                          <a:ln>
                            <a:noFill/>
                          </a:ln>
                          <a:solidFill>
                            <a:srgbClr val="FF6699"/>
                          </a:solidFill>
                          <a:effectLst/>
                          <a:latin typeface="Times New Roman" pitchFamily="18" charset="0"/>
                          <a:cs typeface="Times New Roman" pitchFamily="18" charset="0"/>
                        </a:rPr>
                        <a:t>Kết</a:t>
                      </a:r>
                      <a:r>
                        <a:rPr kumimoji="0" lang="en-US" sz="3200" b="1" i="0" u="none" strike="noStrike" cap="none" normalizeH="0" baseline="0" dirty="0">
                          <a:ln>
                            <a:noFill/>
                          </a:ln>
                          <a:solidFill>
                            <a:srgbClr val="FF66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6699"/>
                          </a:solidFill>
                          <a:effectLst/>
                          <a:latin typeface="Times New Roman" pitchFamily="18" charset="0"/>
                          <a:cs typeface="Times New Roman" pitchFamily="18" charset="0"/>
                        </a:rPr>
                        <a:t>quả</a:t>
                      </a:r>
                      <a:endParaRPr kumimoji="0" lang="en-US" sz="3200" b="1" i="0" u="none" strike="noStrike" cap="none" normalizeH="0" baseline="0" dirty="0">
                        <a:ln>
                          <a:noFill/>
                        </a:ln>
                        <a:solidFill>
                          <a:srgbClr val="FF6699"/>
                        </a:solidFill>
                        <a:effectLst/>
                        <a:latin typeface="Times New Roman" pitchFamily="18" charset="0"/>
                        <a:cs typeface="Times New Roman" pitchFamily="18" charset="0"/>
                      </a:endParaRPr>
                    </a:p>
                  </a:txBody>
                  <a:tcP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endParaRPr kumimoji="0" lang="vi-VN" sz="2800" b="1" i="0" u="none" strike="noStrike" cap="none" normalizeH="0" baseline="0" dirty="0">
                        <a:ln>
                          <a:noFill/>
                        </a:ln>
                        <a:solidFill>
                          <a:schemeClr val="tx2"/>
                        </a:solidFill>
                        <a:effectLst/>
                        <a:latin typeface="Franklin Gothic Book"/>
                      </a:endParaRPr>
                    </a:p>
                  </a:txBody>
                  <a:tcPr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930400">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endParaRPr kumimoji="0" lang="en-US" sz="3200" b="1" i="0" u="none" strike="noStrike" cap="none" normalizeH="0" baseline="0" dirty="0">
                        <a:ln>
                          <a:noFill/>
                        </a:ln>
                        <a:solidFill>
                          <a:srgbClr val="FF6699"/>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r>
                        <a:rPr kumimoji="0" lang="en-US" sz="3200" b="1" i="0" u="none" strike="noStrike" cap="none" normalizeH="0" baseline="0" dirty="0" err="1">
                          <a:ln>
                            <a:noFill/>
                          </a:ln>
                          <a:solidFill>
                            <a:srgbClr val="FF6699"/>
                          </a:solidFill>
                          <a:effectLst/>
                          <a:latin typeface="Times New Roman" pitchFamily="18" charset="0"/>
                          <a:cs typeface="Times New Roman" pitchFamily="18" charset="0"/>
                        </a:rPr>
                        <a:t>Ý</a:t>
                      </a:r>
                      <a:r>
                        <a:rPr kumimoji="0" lang="en-US" sz="3200" b="1" i="0" u="none" strike="noStrike" cap="none" normalizeH="0" baseline="0" dirty="0">
                          <a:ln>
                            <a:noFill/>
                          </a:ln>
                          <a:solidFill>
                            <a:srgbClr val="FF66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6699"/>
                          </a:solidFill>
                          <a:effectLst/>
                          <a:latin typeface="Times New Roman" pitchFamily="18" charset="0"/>
                          <a:cs typeface="Times New Roman" pitchFamily="18" charset="0"/>
                        </a:rPr>
                        <a:t>nghĩa</a:t>
                      </a:r>
                      <a:endParaRPr kumimoji="0" lang="vi-VN" sz="3200" b="1" i="0" u="none" strike="noStrike" cap="none" normalizeH="0" baseline="0" dirty="0">
                        <a:ln>
                          <a:noFill/>
                        </a:ln>
                        <a:solidFill>
                          <a:srgbClr val="FF6699"/>
                        </a:solidFill>
                        <a:effectLst/>
                        <a:latin typeface="Times New Roman" pitchFamily="18" charset="0"/>
                        <a:cs typeface="Times New Roman" pitchFamily="18" charset="0"/>
                      </a:endParaRPr>
                    </a:p>
                  </a:txBody>
                  <a:tcP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endParaRPr kumimoji="0" lang="vi-VN" sz="3200" b="1" i="0" u="none" strike="noStrike" cap="none" normalizeH="0" baseline="0" dirty="0">
                        <a:ln>
                          <a:noFill/>
                        </a:ln>
                        <a:solidFill>
                          <a:schemeClr val="tx2"/>
                        </a:solidFill>
                        <a:effectLst/>
                        <a:latin typeface="Franklin Gothic Book"/>
                      </a:endParaRPr>
                    </a:p>
                  </a:txBody>
                  <a:tcPr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14:bounceEnd="50000">
                                          <p:cBhvr>
                                            <p:cTn id="8" dur="1000" fill="hold"/>
                                            <p:tgtEl>
                                              <p:spTgt spid="10"/>
                                            </p:tgtEl>
                                            <p:attrNameLst>
                                              <p:attrName>ppt_x</p:attrName>
                                            </p:attrNameLst>
                                          </p:cBhvr>
                                          <p:tavLst>
                                            <p:tav tm="0">
                                              <p:val>
                                                <p:strVal val="#ppt_x"/>
                                              </p:val>
                                            </p:tav>
                                            <p:tav tm="100000">
                                              <p:val>
                                                <p:strVal val="#ppt_x"/>
                                              </p:val>
                                            </p:tav>
                                          </p:tavLst>
                                        </p:anim>
                                        <p:anim calcmode="lin" valueType="num" p14:bounceEnd="50000">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14:presetBounceEnd="50000">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14:bounceEnd="50000">
                                          <p:cBhvr additive="base">
                                            <p:cTn id="12"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1"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4" name="Rectangle 3">
            <a:extLst>
              <a:ext uri="{FF2B5EF4-FFF2-40B4-BE49-F238E27FC236}">
                <a16:creationId xmlns:a16="http://schemas.microsoft.com/office/drawing/2014/main" id="{B1B6AA8D-9A20-9243-A095-5CEFA2A42022}"/>
              </a:ext>
            </a:extLst>
          </p:cNvPr>
          <p:cNvSpPr/>
          <p:nvPr/>
        </p:nvSpPr>
        <p:spPr>
          <a:xfrm>
            <a:off x="2664373" y="0"/>
            <a:ext cx="7425558" cy="1754326"/>
          </a:xfrm>
          <a:prstGeom prst="rect">
            <a:avLst/>
          </a:prstGeom>
        </p:spPr>
        <p:txBody>
          <a:bodyPr wrap="square">
            <a:spAutoFit/>
          </a:bodyPr>
          <a:lstStyle/>
          <a:p>
            <a:pPr algn="ctr">
              <a:spcAft>
                <a:spcPts val="0"/>
              </a:spcAft>
            </a:pPr>
            <a:r>
              <a:rPr lang="en-US" sz="3600" b="1" dirty="0" err="1">
                <a:solidFill>
                  <a:srgbClr val="FF0000"/>
                </a:solidFill>
                <a:latin typeface="Times New Roman"/>
                <a:ea typeface="Times New Roman"/>
                <a:cs typeface="Times New Roman"/>
              </a:rPr>
              <a:t>Cuộc</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đấu</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tranh</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chống</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chế</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độ</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phân</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biệt</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chủng</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tộc</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ở</a:t>
            </a:r>
            <a:r>
              <a:rPr lang="en-US" sz="3600" b="1" dirty="0">
                <a:solidFill>
                  <a:srgbClr val="FF0000"/>
                </a:solidFill>
                <a:latin typeface="Times New Roman"/>
                <a:ea typeface="Times New Roman"/>
                <a:cs typeface="Times New Roman"/>
              </a:rPr>
              <a:t> Nam Phi </a:t>
            </a:r>
            <a:r>
              <a:rPr lang="en-US" sz="3600" b="1" dirty="0" err="1">
                <a:solidFill>
                  <a:srgbClr val="FF0000"/>
                </a:solidFill>
                <a:latin typeface="Times New Roman"/>
                <a:ea typeface="Times New Roman"/>
                <a:cs typeface="Times New Roman"/>
              </a:rPr>
              <a:t>diễn</a:t>
            </a:r>
            <a:r>
              <a:rPr lang="en-US" sz="3600" b="1" dirty="0">
                <a:solidFill>
                  <a:srgbClr val="FF0000"/>
                </a:solidFill>
                <a:latin typeface="Times New Roman"/>
                <a:ea typeface="Times New Roman"/>
                <a:cs typeface="Times New Roman"/>
              </a:rPr>
              <a:t> ra </a:t>
            </a:r>
            <a:r>
              <a:rPr lang="en-US" sz="3600" b="1" dirty="0" err="1">
                <a:solidFill>
                  <a:srgbClr val="FF0000"/>
                </a:solidFill>
                <a:latin typeface="Times New Roman"/>
                <a:ea typeface="Times New Roman"/>
                <a:cs typeface="Times New Roman"/>
              </a:rPr>
              <a:t>như</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thế</a:t>
            </a:r>
            <a:r>
              <a:rPr lang="en-US" sz="3600" b="1" dirty="0">
                <a:solidFill>
                  <a:srgbClr val="FF0000"/>
                </a:solidFill>
                <a:latin typeface="Times New Roman"/>
                <a:ea typeface="Times New Roman"/>
                <a:cs typeface="Times New Roman"/>
              </a:rPr>
              <a:t> </a:t>
            </a:r>
            <a:r>
              <a:rPr lang="en-US" sz="3600" b="1" dirty="0" err="1">
                <a:solidFill>
                  <a:srgbClr val="FF0000"/>
                </a:solidFill>
                <a:latin typeface="Times New Roman"/>
                <a:ea typeface="Times New Roman"/>
                <a:cs typeface="Times New Roman"/>
              </a:rPr>
              <a:t>nào</a:t>
            </a:r>
            <a:r>
              <a:rPr lang="en-US" sz="3600" b="1" dirty="0">
                <a:solidFill>
                  <a:srgbClr val="FF0000"/>
                </a:solidFill>
                <a:latin typeface="Times New Roman"/>
                <a:ea typeface="Times New Roman"/>
                <a:cs typeface="Times New Roman"/>
              </a:rPr>
              <a:t>?</a:t>
            </a:r>
            <a:endParaRPr lang="en-US" sz="3600" b="1" dirty="0">
              <a:solidFill>
                <a:srgbClr val="FF0000"/>
              </a:solidFill>
              <a:latin typeface="VNI-Times"/>
              <a:ea typeface="Times New Roman"/>
              <a:cs typeface="Times New Roman"/>
            </a:endParaRPr>
          </a:p>
        </p:txBody>
      </p:sp>
      <p:graphicFrame>
        <p:nvGraphicFramePr>
          <p:cNvPr id="10" name="Group 26">
            <a:extLst>
              <a:ext uri="{FF2B5EF4-FFF2-40B4-BE49-F238E27FC236}">
                <a16:creationId xmlns:a16="http://schemas.microsoft.com/office/drawing/2014/main" id="{387C3863-1052-AE46-9B65-8D99009FB764}"/>
              </a:ext>
            </a:extLst>
          </p:cNvPr>
          <p:cNvGraphicFramePr>
            <a:graphicFrameLocks/>
          </p:cNvGraphicFramePr>
          <p:nvPr>
            <p:extLst>
              <p:ext uri="{D42A27DB-BD31-4B8C-83A1-F6EECF244321}">
                <p14:modId xmlns:p14="http://schemas.microsoft.com/office/powerpoint/2010/main" val="3224317495"/>
              </p:ext>
            </p:extLst>
          </p:nvPr>
        </p:nvGraphicFramePr>
        <p:xfrm>
          <a:off x="2853559" y="1910256"/>
          <a:ext cx="9338441" cy="4947744"/>
        </p:xfrm>
        <a:graphic>
          <a:graphicData uri="http://schemas.openxmlformats.org/drawingml/2006/table">
            <a:tbl>
              <a:tblPr/>
              <a:tblGrid>
                <a:gridCol w="3231931">
                  <a:extLst>
                    <a:ext uri="{9D8B030D-6E8A-4147-A177-3AD203B41FA5}">
                      <a16:colId xmlns:a16="http://schemas.microsoft.com/office/drawing/2014/main" val="20000"/>
                    </a:ext>
                  </a:extLst>
                </a:gridCol>
                <a:gridCol w="6106510">
                  <a:extLst>
                    <a:ext uri="{9D8B030D-6E8A-4147-A177-3AD203B41FA5}">
                      <a16:colId xmlns:a16="http://schemas.microsoft.com/office/drawing/2014/main" val="20001"/>
                    </a:ext>
                  </a:extLst>
                </a:gridCol>
              </a:tblGrid>
              <a:tr h="741955">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r>
                        <a:rPr kumimoji="0" lang="en-US" sz="3200" b="1" i="0" u="none" strike="noStrike" cap="none" normalizeH="0" baseline="0" dirty="0" err="1">
                          <a:ln>
                            <a:noFill/>
                          </a:ln>
                          <a:solidFill>
                            <a:srgbClr val="FF3399"/>
                          </a:solidFill>
                          <a:effectLst/>
                          <a:latin typeface="Times New Roman" pitchFamily="18" charset="0"/>
                          <a:cs typeface="Times New Roman" pitchFamily="18" charset="0"/>
                        </a:rPr>
                        <a:t>Tổ</a:t>
                      </a:r>
                      <a:r>
                        <a:rPr kumimoji="0" lang="en-US" sz="3200" b="1" i="0" u="none" strike="noStrike" cap="none" normalizeH="0" baseline="0" dirty="0">
                          <a:ln>
                            <a:noFill/>
                          </a:ln>
                          <a:solidFill>
                            <a:srgbClr val="FF33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3399"/>
                          </a:solidFill>
                          <a:effectLst/>
                          <a:latin typeface="Times New Roman" pitchFamily="18" charset="0"/>
                          <a:cs typeface="Times New Roman" pitchFamily="18" charset="0"/>
                        </a:rPr>
                        <a:t>chức</a:t>
                      </a:r>
                      <a:r>
                        <a:rPr kumimoji="0" lang="en-US" sz="3200" b="1" i="0" u="none" strike="noStrike" cap="none" normalizeH="0" baseline="0" dirty="0">
                          <a:ln>
                            <a:noFill/>
                          </a:ln>
                          <a:solidFill>
                            <a:srgbClr val="FF33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3399"/>
                          </a:solidFill>
                          <a:effectLst/>
                          <a:latin typeface="Times New Roman" pitchFamily="18" charset="0"/>
                          <a:cs typeface="Times New Roman" pitchFamily="18" charset="0"/>
                        </a:rPr>
                        <a:t>lãnh</a:t>
                      </a:r>
                      <a:r>
                        <a:rPr kumimoji="0" lang="en-US" sz="3200" b="1" i="0" u="none" strike="noStrike" cap="none" normalizeH="0" baseline="0" dirty="0">
                          <a:ln>
                            <a:noFill/>
                          </a:ln>
                          <a:solidFill>
                            <a:srgbClr val="FF33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3399"/>
                          </a:solidFill>
                          <a:effectLst/>
                          <a:latin typeface="Times New Roman" pitchFamily="18" charset="0"/>
                          <a:cs typeface="Times New Roman" pitchFamily="18" charset="0"/>
                        </a:rPr>
                        <a:t>đạo</a:t>
                      </a:r>
                      <a:endParaRPr kumimoji="0" lang="vi-VN" sz="3200" b="1" i="0" u="none" strike="noStrike" cap="none" normalizeH="0" baseline="0" dirty="0">
                        <a:ln>
                          <a:noFill/>
                        </a:ln>
                        <a:solidFill>
                          <a:srgbClr val="FF3399"/>
                        </a:solidFill>
                        <a:effectLst/>
                        <a:latin typeface="Times New Roman" pitchFamily="18" charset="0"/>
                        <a:cs typeface="Times New Roman" pitchFamily="18" charset="0"/>
                      </a:endParaRPr>
                    </a:p>
                  </a:txBody>
                  <a:tcP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endParaRPr kumimoji="0" lang="vi-VN" sz="3200" b="1" i="0" u="none" strike="noStrike" cap="none" normalizeH="0" baseline="0" dirty="0">
                        <a:ln>
                          <a:noFill/>
                        </a:ln>
                        <a:solidFill>
                          <a:schemeClr val="tx2"/>
                        </a:solidFill>
                        <a:effectLst/>
                        <a:latin typeface="Franklin Gothic Book"/>
                      </a:endParaRPr>
                    </a:p>
                  </a:txBody>
                  <a:tcPr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28575"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2594684">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r>
                        <a:rPr kumimoji="0" lang="en-US" sz="3200" b="1" i="0" u="none" strike="noStrike" cap="none" normalizeH="0" baseline="0" dirty="0">
                          <a:ln>
                            <a:noFill/>
                          </a:ln>
                          <a:solidFill>
                            <a:schemeClr val="tx2"/>
                          </a:solidFill>
                          <a:effectLst/>
                          <a:latin typeface="Franklin Gothic Book"/>
                        </a:rPr>
                        <a:t> </a:t>
                      </a:r>
                    </a:p>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r>
                        <a:rPr kumimoji="0" lang="en-US" sz="3200" b="1" i="0" u="none" strike="noStrike" cap="none" normalizeH="0" baseline="0" dirty="0" err="1">
                          <a:ln>
                            <a:noFill/>
                          </a:ln>
                          <a:solidFill>
                            <a:srgbClr val="FF6699"/>
                          </a:solidFill>
                          <a:effectLst/>
                          <a:latin typeface="Times New Roman" pitchFamily="18" charset="0"/>
                          <a:cs typeface="Times New Roman" pitchFamily="18" charset="0"/>
                        </a:rPr>
                        <a:t>Kết</a:t>
                      </a:r>
                      <a:r>
                        <a:rPr kumimoji="0" lang="en-US" sz="3200" b="1" i="0" u="none" strike="noStrike" cap="none" normalizeH="0" baseline="0" dirty="0">
                          <a:ln>
                            <a:noFill/>
                          </a:ln>
                          <a:solidFill>
                            <a:srgbClr val="FF66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6699"/>
                          </a:solidFill>
                          <a:effectLst/>
                          <a:latin typeface="Times New Roman" pitchFamily="18" charset="0"/>
                          <a:cs typeface="Times New Roman" pitchFamily="18" charset="0"/>
                        </a:rPr>
                        <a:t>quả</a:t>
                      </a:r>
                      <a:endParaRPr kumimoji="0" lang="en-US" sz="3200" b="1" i="0" u="none" strike="noStrike" cap="none" normalizeH="0" baseline="0" dirty="0">
                        <a:ln>
                          <a:noFill/>
                        </a:ln>
                        <a:solidFill>
                          <a:srgbClr val="FF6699"/>
                        </a:solidFill>
                        <a:effectLst/>
                        <a:latin typeface="Times New Roman" pitchFamily="18" charset="0"/>
                        <a:cs typeface="Times New Roman" pitchFamily="18" charset="0"/>
                      </a:endParaRPr>
                    </a:p>
                  </a:txBody>
                  <a:tcP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endParaRPr kumimoji="0" lang="vi-VN" sz="2800" b="1" i="0" u="none" strike="noStrike" cap="none" normalizeH="0" baseline="0" dirty="0">
                        <a:ln>
                          <a:noFill/>
                        </a:ln>
                        <a:solidFill>
                          <a:schemeClr val="tx2"/>
                        </a:solidFill>
                        <a:effectLst/>
                        <a:latin typeface="Franklin Gothic Book"/>
                      </a:endParaRPr>
                    </a:p>
                  </a:txBody>
                  <a:tcPr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1611105">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endParaRPr kumimoji="0" lang="en-US" sz="3200" b="1" i="0" u="none" strike="noStrike" cap="none" normalizeH="0" baseline="0" dirty="0">
                        <a:ln>
                          <a:noFill/>
                        </a:ln>
                        <a:solidFill>
                          <a:srgbClr val="FF6699"/>
                        </a:solidFill>
                        <a:effectLst/>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r>
                        <a:rPr kumimoji="0" lang="en-US" sz="3200" b="1" i="0" u="none" strike="noStrike" cap="none" normalizeH="0" baseline="0" dirty="0" err="1">
                          <a:ln>
                            <a:noFill/>
                          </a:ln>
                          <a:solidFill>
                            <a:srgbClr val="FF6699"/>
                          </a:solidFill>
                          <a:effectLst/>
                          <a:latin typeface="Times New Roman" pitchFamily="18" charset="0"/>
                          <a:cs typeface="Times New Roman" pitchFamily="18" charset="0"/>
                        </a:rPr>
                        <a:t>Ý</a:t>
                      </a:r>
                      <a:r>
                        <a:rPr kumimoji="0" lang="en-US" sz="3200" b="1" i="0" u="none" strike="noStrike" cap="none" normalizeH="0" baseline="0" dirty="0">
                          <a:ln>
                            <a:noFill/>
                          </a:ln>
                          <a:solidFill>
                            <a:srgbClr val="FF6699"/>
                          </a:solidFill>
                          <a:effectLst/>
                          <a:latin typeface="Times New Roman" pitchFamily="18" charset="0"/>
                          <a:cs typeface="Times New Roman" pitchFamily="18" charset="0"/>
                        </a:rPr>
                        <a:t> </a:t>
                      </a:r>
                      <a:r>
                        <a:rPr kumimoji="0" lang="en-US" sz="3200" b="1" i="0" u="none" strike="noStrike" cap="none" normalizeH="0" baseline="0" dirty="0" err="1">
                          <a:ln>
                            <a:noFill/>
                          </a:ln>
                          <a:solidFill>
                            <a:srgbClr val="FF6699"/>
                          </a:solidFill>
                          <a:effectLst/>
                          <a:latin typeface="Times New Roman" pitchFamily="18" charset="0"/>
                          <a:cs typeface="Times New Roman" pitchFamily="18" charset="0"/>
                        </a:rPr>
                        <a:t>nghĩa</a:t>
                      </a:r>
                      <a:endParaRPr kumimoji="0" lang="vi-VN" sz="3200" b="1" i="0" u="none" strike="noStrike" cap="none" normalizeH="0" baseline="0" dirty="0">
                        <a:ln>
                          <a:noFill/>
                        </a:ln>
                        <a:solidFill>
                          <a:srgbClr val="FF6699"/>
                        </a:solidFill>
                        <a:effectLst/>
                        <a:latin typeface="Times New Roman" pitchFamily="18" charset="0"/>
                        <a:cs typeface="Times New Roman" pitchFamily="18" charset="0"/>
                      </a:endParaRPr>
                    </a:p>
                  </a:txBody>
                  <a:tcPr horzOverflow="overflow">
                    <a:lnL w="28575" cap="flat" cmpd="sng" algn="ctr">
                      <a:solidFill>
                        <a:sysClr val="windowText" lastClr="000000"/>
                      </a:solidFill>
                      <a:prstDash val="solid"/>
                      <a:round/>
                      <a:headEnd type="none" w="med" len="med"/>
                      <a:tailEnd type="none" w="med" len="med"/>
                    </a:lnL>
                    <a:lnR w="12700"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tc>
                  <a:txBody>
                    <a:bodyPr/>
                    <a:lstStyle>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base" latinLnBrk="0" hangingPunct="1">
                        <a:lnSpc>
                          <a:spcPct val="100000"/>
                        </a:lnSpc>
                        <a:spcBef>
                          <a:spcPct val="20000"/>
                        </a:spcBef>
                        <a:spcAft>
                          <a:spcPct val="0"/>
                        </a:spcAft>
                        <a:buClr>
                          <a:schemeClr val="accent1"/>
                        </a:buClr>
                        <a:buSzPct val="70000"/>
                        <a:buFont typeface="Wingdings 2" pitchFamily="18" charset="2"/>
                        <a:buNone/>
                        <a:tabLst/>
                      </a:pPr>
                      <a:endParaRPr kumimoji="0" lang="vi-VN" sz="3200" b="1" i="0" u="none" strike="noStrike" cap="none" normalizeH="0" baseline="0" dirty="0">
                        <a:ln>
                          <a:noFill/>
                        </a:ln>
                        <a:solidFill>
                          <a:schemeClr val="tx2"/>
                        </a:solidFill>
                        <a:effectLst/>
                        <a:latin typeface="Franklin Gothic Book"/>
                      </a:endParaRPr>
                    </a:p>
                  </a:txBody>
                  <a:tcPr horzOverflow="overflow">
                    <a:lnL w="12700" cap="flat" cmpd="sng" algn="ctr">
                      <a:solidFill>
                        <a:sysClr val="windowText" lastClr="000000"/>
                      </a:solidFill>
                      <a:prstDash val="solid"/>
                      <a:round/>
                      <a:headEnd type="none" w="med" len="med"/>
                      <a:tailEnd type="none" w="med" len="med"/>
                    </a:lnL>
                    <a:lnR w="28575" cap="flat" cmpd="sng" algn="ctr">
                      <a:solidFill>
                        <a:sysClr val="windowText" lastClr="000000"/>
                      </a:solidFill>
                      <a:prstDash val="solid"/>
                      <a:round/>
                      <a:headEnd type="none" w="med" len="med"/>
                      <a:tailEnd type="none" w="med" len="med"/>
                    </a:lnR>
                    <a:lnT w="12700" cap="flat" cmpd="sng" algn="ctr">
                      <a:solidFill>
                        <a:sysClr val="windowText" lastClr="000000"/>
                      </a:solidFill>
                      <a:prstDash val="solid"/>
                      <a:round/>
                      <a:headEnd type="none" w="med" len="med"/>
                      <a:tailEnd type="none" w="med" len="med"/>
                    </a:lnT>
                    <a:lnB w="28575" cap="flat" cmpd="sng" algn="ctr">
                      <a:solidFill>
                        <a:sysClr val="windowText" lastClr="000000"/>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2"/>
                  </a:ext>
                </a:extLst>
              </a:tr>
            </a:tbl>
          </a:graphicData>
        </a:graphic>
      </p:graphicFrame>
      <p:sp>
        <p:nvSpPr>
          <p:cNvPr id="5" name="Text Box 22">
            <a:extLst>
              <a:ext uri="{FF2B5EF4-FFF2-40B4-BE49-F238E27FC236}">
                <a16:creationId xmlns:a16="http://schemas.microsoft.com/office/drawing/2014/main" id="{99FA2196-4EFA-BE45-A3B5-0E0C43AD1DB6}"/>
              </a:ext>
            </a:extLst>
          </p:cNvPr>
          <p:cNvSpPr txBox="1">
            <a:spLocks noChangeArrowheads="1"/>
          </p:cNvSpPr>
          <p:nvPr/>
        </p:nvSpPr>
        <p:spPr bwMode="auto">
          <a:xfrm>
            <a:off x="6738444" y="1910256"/>
            <a:ext cx="44117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kern="1200">
                <a:solidFill>
                  <a:schemeClr val="tx1"/>
                </a:solidFill>
                <a:latin typeface="Times New Roman" pitchFamily="18" charset="0"/>
                <a:ea typeface="+mn-ea"/>
                <a:cs typeface="Arial" pitchFamily="34" charset="0"/>
              </a:defRPr>
            </a:lvl5pPr>
            <a:lvl6pPr marL="2286000" algn="l" defTabSz="914400" rtl="0" eaLnBrk="1" latinLnBrk="0" hangingPunct="1">
              <a:defRPr kern="1200">
                <a:solidFill>
                  <a:schemeClr val="tx1"/>
                </a:solidFill>
                <a:latin typeface="Times New Roman" pitchFamily="18" charset="0"/>
                <a:ea typeface="+mn-ea"/>
                <a:cs typeface="Arial" pitchFamily="34" charset="0"/>
              </a:defRPr>
            </a:lvl6pPr>
            <a:lvl7pPr marL="2743200" algn="l" defTabSz="914400" rtl="0" eaLnBrk="1" latinLnBrk="0" hangingPunct="1">
              <a:defRPr kern="1200">
                <a:solidFill>
                  <a:schemeClr val="tx1"/>
                </a:solidFill>
                <a:latin typeface="Times New Roman" pitchFamily="18" charset="0"/>
                <a:ea typeface="+mn-ea"/>
                <a:cs typeface="Arial" pitchFamily="34" charset="0"/>
              </a:defRPr>
            </a:lvl7pPr>
            <a:lvl8pPr marL="3200400" algn="l" defTabSz="914400" rtl="0" eaLnBrk="1" latinLnBrk="0" hangingPunct="1">
              <a:defRPr kern="1200">
                <a:solidFill>
                  <a:schemeClr val="tx1"/>
                </a:solidFill>
                <a:latin typeface="Times New Roman" pitchFamily="18" charset="0"/>
                <a:ea typeface="+mn-ea"/>
                <a:cs typeface="Arial" pitchFamily="34" charset="0"/>
              </a:defRPr>
            </a:lvl8pPr>
            <a:lvl9pPr marL="3657600" algn="l" defTabSz="914400" rtl="0" eaLnBrk="1" latinLnBrk="0" hangingPunct="1">
              <a:defRPr kern="1200">
                <a:solidFill>
                  <a:schemeClr val="tx1"/>
                </a:solidFill>
                <a:latin typeface="Times New Roman" pitchFamily="18" charset="0"/>
                <a:ea typeface="+mn-ea"/>
                <a:cs typeface="Arial" pitchFamily="34" charset="0"/>
              </a:defRPr>
            </a:lvl9pPr>
          </a:lstStyle>
          <a:p>
            <a:pPr algn="just">
              <a:spcBef>
                <a:spcPct val="50000"/>
              </a:spcBef>
            </a:pPr>
            <a:r>
              <a:rPr lang="en-US" sz="2800" dirty="0" err="1"/>
              <a:t>Đại</a:t>
            </a:r>
            <a:r>
              <a:rPr lang="en-US" sz="2800" dirty="0"/>
              <a:t> </a:t>
            </a:r>
            <a:r>
              <a:rPr lang="en-US" sz="2800" dirty="0" err="1"/>
              <a:t>hội</a:t>
            </a:r>
            <a:r>
              <a:rPr lang="en-US" sz="2800" dirty="0"/>
              <a:t> </a:t>
            </a:r>
            <a:r>
              <a:rPr lang="en-US" sz="2800" dirty="0" err="1"/>
              <a:t>dân</a:t>
            </a:r>
            <a:r>
              <a:rPr lang="en-US" sz="2800" dirty="0"/>
              <a:t> </a:t>
            </a:r>
            <a:r>
              <a:rPr lang="en-US" sz="2800" dirty="0" err="1"/>
              <a:t>tộc</a:t>
            </a:r>
            <a:r>
              <a:rPr lang="en-US" sz="2800" dirty="0"/>
              <a:t> phi (ANC)</a:t>
            </a:r>
          </a:p>
        </p:txBody>
      </p:sp>
      <p:sp>
        <p:nvSpPr>
          <p:cNvPr id="6" name="Rectangle 5">
            <a:extLst>
              <a:ext uri="{FF2B5EF4-FFF2-40B4-BE49-F238E27FC236}">
                <a16:creationId xmlns:a16="http://schemas.microsoft.com/office/drawing/2014/main" id="{18E6C019-818C-0C41-B815-6D085BCC20B4}"/>
              </a:ext>
            </a:extLst>
          </p:cNvPr>
          <p:cNvSpPr>
            <a:spLocks noChangeArrowheads="1"/>
          </p:cNvSpPr>
          <p:nvPr/>
        </p:nvSpPr>
        <p:spPr bwMode="auto">
          <a:xfrm>
            <a:off x="6213967" y="2736503"/>
            <a:ext cx="586622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kern="1200">
                <a:solidFill>
                  <a:schemeClr val="tx1"/>
                </a:solidFill>
                <a:latin typeface="Times New Roman" pitchFamily="18" charset="0"/>
                <a:ea typeface="+mn-ea"/>
                <a:cs typeface="Arial" pitchFamily="34" charset="0"/>
              </a:defRPr>
            </a:lvl5pPr>
            <a:lvl6pPr marL="2286000" algn="l" defTabSz="914400" rtl="0" eaLnBrk="1" latinLnBrk="0" hangingPunct="1">
              <a:defRPr kern="1200">
                <a:solidFill>
                  <a:schemeClr val="tx1"/>
                </a:solidFill>
                <a:latin typeface="Times New Roman" pitchFamily="18" charset="0"/>
                <a:ea typeface="+mn-ea"/>
                <a:cs typeface="Arial" pitchFamily="34" charset="0"/>
              </a:defRPr>
            </a:lvl6pPr>
            <a:lvl7pPr marL="2743200" algn="l" defTabSz="914400" rtl="0" eaLnBrk="1" latinLnBrk="0" hangingPunct="1">
              <a:defRPr kern="1200">
                <a:solidFill>
                  <a:schemeClr val="tx1"/>
                </a:solidFill>
                <a:latin typeface="Times New Roman" pitchFamily="18" charset="0"/>
                <a:ea typeface="+mn-ea"/>
                <a:cs typeface="Arial" pitchFamily="34" charset="0"/>
              </a:defRPr>
            </a:lvl7pPr>
            <a:lvl8pPr marL="3200400" algn="l" defTabSz="914400" rtl="0" eaLnBrk="1" latinLnBrk="0" hangingPunct="1">
              <a:defRPr kern="1200">
                <a:solidFill>
                  <a:schemeClr val="tx1"/>
                </a:solidFill>
                <a:latin typeface="Times New Roman" pitchFamily="18" charset="0"/>
                <a:ea typeface="+mn-ea"/>
                <a:cs typeface="Arial" pitchFamily="34" charset="0"/>
              </a:defRPr>
            </a:lvl8pPr>
            <a:lvl9pPr marL="3657600" algn="l" defTabSz="914400" rtl="0" eaLnBrk="1" latinLnBrk="0" hangingPunct="1">
              <a:defRPr kern="1200">
                <a:solidFill>
                  <a:schemeClr val="tx1"/>
                </a:solidFill>
                <a:latin typeface="Times New Roman" pitchFamily="18" charset="0"/>
                <a:ea typeface="+mn-ea"/>
                <a:cs typeface="Arial" pitchFamily="34" charset="0"/>
              </a:defRPr>
            </a:lvl9pPr>
          </a:lstStyle>
          <a:p>
            <a:pPr algn="just">
              <a:spcBef>
                <a:spcPct val="50000"/>
              </a:spcBef>
            </a:pPr>
            <a:r>
              <a:rPr lang="en-US" sz="2800" dirty="0"/>
              <a:t>  - </a:t>
            </a:r>
            <a:r>
              <a:rPr lang="en-US" sz="2800" dirty="0" err="1"/>
              <a:t>Năm</a:t>
            </a:r>
            <a:r>
              <a:rPr lang="en-US" sz="2800" dirty="0"/>
              <a:t> 1993, </a:t>
            </a:r>
            <a:r>
              <a:rPr lang="en-US" sz="2800" dirty="0" err="1">
                <a:cs typeface="Times New Roman" pitchFamily="18" charset="0"/>
              </a:rPr>
              <a:t>chế</a:t>
            </a:r>
            <a:r>
              <a:rPr lang="en-US" sz="2800" dirty="0">
                <a:cs typeface="Times New Roman" pitchFamily="18" charset="0"/>
              </a:rPr>
              <a:t> </a:t>
            </a:r>
            <a:r>
              <a:rPr lang="en-US" sz="2800" dirty="0" err="1">
                <a:cs typeface="Times New Roman" pitchFamily="18" charset="0"/>
              </a:rPr>
              <a:t>độ</a:t>
            </a:r>
            <a:r>
              <a:rPr lang="en-US" sz="2800" dirty="0">
                <a:cs typeface="Times New Roman" pitchFamily="18" charset="0"/>
              </a:rPr>
              <a:t> </a:t>
            </a:r>
            <a:r>
              <a:rPr lang="en-US" sz="2800" dirty="0" err="1">
                <a:cs typeface="Times New Roman" pitchFamily="18" charset="0"/>
              </a:rPr>
              <a:t>Apacthai</a:t>
            </a:r>
            <a:r>
              <a:rPr lang="en-US" sz="2800" dirty="0">
                <a:cs typeface="Times New Roman" pitchFamily="18" charset="0"/>
              </a:rPr>
              <a:t> </a:t>
            </a:r>
            <a:r>
              <a:rPr lang="en-US" sz="2800" dirty="0" err="1">
                <a:cs typeface="Times New Roman" pitchFamily="18" charset="0"/>
              </a:rPr>
              <a:t>bị</a:t>
            </a:r>
            <a:r>
              <a:rPr lang="en-US" sz="2800" dirty="0">
                <a:cs typeface="Times New Roman" pitchFamily="18" charset="0"/>
              </a:rPr>
              <a:t> </a:t>
            </a:r>
            <a:r>
              <a:rPr lang="en-US" sz="2800" dirty="0" err="1">
                <a:cs typeface="Times New Roman" pitchFamily="18" charset="0"/>
              </a:rPr>
              <a:t>xóa</a:t>
            </a:r>
            <a:r>
              <a:rPr lang="en-US" sz="2800" dirty="0">
                <a:cs typeface="Times New Roman" pitchFamily="18" charset="0"/>
              </a:rPr>
              <a:t> </a:t>
            </a:r>
            <a:r>
              <a:rPr lang="en-US" sz="2800" dirty="0" err="1">
                <a:cs typeface="Times New Roman" pitchFamily="18" charset="0"/>
              </a:rPr>
              <a:t>bỏ</a:t>
            </a:r>
            <a:r>
              <a:rPr lang="en-US" sz="2800" dirty="0">
                <a:cs typeface="Times New Roman" pitchFamily="18" charset="0"/>
              </a:rPr>
              <a:t> </a:t>
            </a:r>
            <a:r>
              <a:rPr lang="en-US" sz="2800" dirty="0" err="1">
                <a:cs typeface="Times New Roman" pitchFamily="18" charset="0"/>
              </a:rPr>
              <a:t>Nen</a:t>
            </a:r>
            <a:r>
              <a:rPr lang="en-US" sz="2800" dirty="0">
                <a:cs typeface="Times New Roman" pitchFamily="18" charset="0"/>
              </a:rPr>
              <a:t> </a:t>
            </a:r>
            <a:r>
              <a:rPr lang="en-US" sz="2800" dirty="0" err="1">
                <a:cs typeface="Times New Roman" pitchFamily="18" charset="0"/>
              </a:rPr>
              <a:t>Xơn</a:t>
            </a:r>
            <a:r>
              <a:rPr lang="en-US" sz="2800" dirty="0">
                <a:cs typeface="Times New Roman" pitchFamily="18" charset="0"/>
              </a:rPr>
              <a:t> Man-</a:t>
            </a:r>
            <a:r>
              <a:rPr lang="en-US" sz="2800" dirty="0" err="1">
                <a:cs typeface="Times New Roman" pitchFamily="18" charset="0"/>
              </a:rPr>
              <a:t>đê</a:t>
            </a:r>
            <a:r>
              <a:rPr lang="en-US" sz="2800" dirty="0">
                <a:cs typeface="Times New Roman" pitchFamily="18" charset="0"/>
              </a:rPr>
              <a:t>-la </a:t>
            </a:r>
            <a:r>
              <a:rPr lang="en-US" sz="2800" dirty="0" err="1">
                <a:cs typeface="Times New Roman" pitchFamily="18" charset="0"/>
              </a:rPr>
              <a:t>được</a:t>
            </a:r>
            <a:r>
              <a:rPr lang="en-US" sz="2800" dirty="0">
                <a:cs typeface="Times New Roman" pitchFamily="18" charset="0"/>
              </a:rPr>
              <a:t> </a:t>
            </a:r>
            <a:r>
              <a:rPr lang="en-US" sz="2800" dirty="0" err="1">
                <a:cs typeface="Times New Roman" pitchFamily="18" charset="0"/>
              </a:rPr>
              <a:t>trả</a:t>
            </a:r>
            <a:r>
              <a:rPr lang="en-US" sz="2800" dirty="0">
                <a:cs typeface="Times New Roman" pitchFamily="18" charset="0"/>
              </a:rPr>
              <a:t> </a:t>
            </a:r>
            <a:r>
              <a:rPr lang="en-US" sz="2800" dirty="0" err="1">
                <a:cs typeface="Times New Roman" pitchFamily="18" charset="0"/>
              </a:rPr>
              <a:t>tự</a:t>
            </a:r>
            <a:r>
              <a:rPr lang="en-US" sz="2800" dirty="0">
                <a:cs typeface="Times New Roman" pitchFamily="18" charset="0"/>
              </a:rPr>
              <a:t> do.</a:t>
            </a:r>
          </a:p>
        </p:txBody>
      </p:sp>
      <p:sp>
        <p:nvSpPr>
          <p:cNvPr id="7" name="Text Box 23">
            <a:extLst>
              <a:ext uri="{FF2B5EF4-FFF2-40B4-BE49-F238E27FC236}">
                <a16:creationId xmlns:a16="http://schemas.microsoft.com/office/drawing/2014/main" id="{CF47C52A-298A-1349-94A8-158CC258A0E2}"/>
              </a:ext>
            </a:extLst>
          </p:cNvPr>
          <p:cNvSpPr txBox="1">
            <a:spLocks noChangeArrowheads="1"/>
          </p:cNvSpPr>
          <p:nvPr/>
        </p:nvSpPr>
        <p:spPr bwMode="auto">
          <a:xfrm>
            <a:off x="6132513" y="3907074"/>
            <a:ext cx="605948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Times New Roman" pitchFamily="18" charset="0"/>
                <a:ea typeface="+mn-ea"/>
                <a:cs typeface="Arial" pitchFamily="34" charset="0"/>
              </a:defRPr>
            </a:lvl1pPr>
            <a:lvl2pPr marL="457200" algn="l" rtl="0" fontAlgn="base">
              <a:spcBef>
                <a:spcPct val="0"/>
              </a:spcBef>
              <a:spcAft>
                <a:spcPct val="0"/>
              </a:spcAft>
              <a:defRPr kern="1200">
                <a:solidFill>
                  <a:schemeClr val="tx1"/>
                </a:solidFill>
                <a:latin typeface="Times New Roman" pitchFamily="18" charset="0"/>
                <a:ea typeface="+mn-ea"/>
                <a:cs typeface="Arial" pitchFamily="34" charset="0"/>
              </a:defRPr>
            </a:lvl2pPr>
            <a:lvl3pPr marL="914400" algn="l" rtl="0" fontAlgn="base">
              <a:spcBef>
                <a:spcPct val="0"/>
              </a:spcBef>
              <a:spcAft>
                <a:spcPct val="0"/>
              </a:spcAft>
              <a:defRPr kern="1200">
                <a:solidFill>
                  <a:schemeClr val="tx1"/>
                </a:solidFill>
                <a:latin typeface="Times New Roman" pitchFamily="18" charset="0"/>
                <a:ea typeface="+mn-ea"/>
                <a:cs typeface="Arial" pitchFamily="34" charset="0"/>
              </a:defRPr>
            </a:lvl3pPr>
            <a:lvl4pPr marL="1371600" algn="l" rtl="0" fontAlgn="base">
              <a:spcBef>
                <a:spcPct val="0"/>
              </a:spcBef>
              <a:spcAft>
                <a:spcPct val="0"/>
              </a:spcAft>
              <a:defRPr kern="1200">
                <a:solidFill>
                  <a:schemeClr val="tx1"/>
                </a:solidFill>
                <a:latin typeface="Times New Roman" pitchFamily="18" charset="0"/>
                <a:ea typeface="+mn-ea"/>
                <a:cs typeface="Arial" pitchFamily="34" charset="0"/>
              </a:defRPr>
            </a:lvl4pPr>
            <a:lvl5pPr marL="1828800" algn="l" rtl="0" fontAlgn="base">
              <a:spcBef>
                <a:spcPct val="0"/>
              </a:spcBef>
              <a:spcAft>
                <a:spcPct val="0"/>
              </a:spcAft>
              <a:defRPr kern="1200">
                <a:solidFill>
                  <a:schemeClr val="tx1"/>
                </a:solidFill>
                <a:latin typeface="Times New Roman" pitchFamily="18" charset="0"/>
                <a:ea typeface="+mn-ea"/>
                <a:cs typeface="Arial" pitchFamily="34" charset="0"/>
              </a:defRPr>
            </a:lvl5pPr>
            <a:lvl6pPr marL="2286000" algn="l" defTabSz="914400" rtl="0" eaLnBrk="1" latinLnBrk="0" hangingPunct="1">
              <a:defRPr kern="1200">
                <a:solidFill>
                  <a:schemeClr val="tx1"/>
                </a:solidFill>
                <a:latin typeface="Times New Roman" pitchFamily="18" charset="0"/>
                <a:ea typeface="+mn-ea"/>
                <a:cs typeface="Arial" pitchFamily="34" charset="0"/>
              </a:defRPr>
            </a:lvl6pPr>
            <a:lvl7pPr marL="2743200" algn="l" defTabSz="914400" rtl="0" eaLnBrk="1" latinLnBrk="0" hangingPunct="1">
              <a:defRPr kern="1200">
                <a:solidFill>
                  <a:schemeClr val="tx1"/>
                </a:solidFill>
                <a:latin typeface="Times New Roman" pitchFamily="18" charset="0"/>
                <a:ea typeface="+mn-ea"/>
                <a:cs typeface="Arial" pitchFamily="34" charset="0"/>
              </a:defRPr>
            </a:lvl7pPr>
            <a:lvl8pPr marL="3200400" algn="l" defTabSz="914400" rtl="0" eaLnBrk="1" latinLnBrk="0" hangingPunct="1">
              <a:defRPr kern="1200">
                <a:solidFill>
                  <a:schemeClr val="tx1"/>
                </a:solidFill>
                <a:latin typeface="Times New Roman" pitchFamily="18" charset="0"/>
                <a:ea typeface="+mn-ea"/>
                <a:cs typeface="Arial" pitchFamily="34" charset="0"/>
              </a:defRPr>
            </a:lvl8pPr>
            <a:lvl9pPr marL="3657600" algn="l" defTabSz="914400" rtl="0" eaLnBrk="1" latinLnBrk="0" hangingPunct="1">
              <a:defRPr kern="1200">
                <a:solidFill>
                  <a:schemeClr val="tx1"/>
                </a:solidFill>
                <a:latin typeface="Times New Roman" pitchFamily="18" charset="0"/>
                <a:ea typeface="+mn-ea"/>
                <a:cs typeface="Arial" pitchFamily="34" charset="0"/>
              </a:defRPr>
            </a:lvl9pPr>
          </a:lstStyle>
          <a:p>
            <a:pPr algn="just">
              <a:spcBef>
                <a:spcPct val="50000"/>
              </a:spcBef>
            </a:pPr>
            <a:r>
              <a:rPr lang="en-US" sz="2800" dirty="0"/>
              <a:t> - </a:t>
            </a:r>
            <a:r>
              <a:rPr lang="en-US" sz="2800" dirty="0" err="1"/>
              <a:t>Năm</a:t>
            </a:r>
            <a:r>
              <a:rPr lang="en-US" sz="2800" dirty="0"/>
              <a:t> 1994, </a:t>
            </a:r>
            <a:r>
              <a:rPr lang="en-US" sz="2800" dirty="0" err="1"/>
              <a:t>Nen-xơn</a:t>
            </a:r>
            <a:r>
              <a:rPr lang="en-US" sz="2800" dirty="0"/>
              <a:t> Ma-</a:t>
            </a:r>
            <a:r>
              <a:rPr lang="en-US" sz="2800" dirty="0" err="1"/>
              <a:t>đê</a:t>
            </a:r>
            <a:r>
              <a:rPr lang="en-US" sz="2800" dirty="0"/>
              <a:t>-la </a:t>
            </a:r>
            <a:r>
              <a:rPr lang="en-US" sz="2800" dirty="0" err="1"/>
              <a:t>trở</a:t>
            </a:r>
            <a:r>
              <a:rPr lang="en-US" sz="2800" dirty="0"/>
              <a:t> </a:t>
            </a:r>
            <a:r>
              <a:rPr lang="en-US" sz="2800" dirty="0" err="1"/>
              <a:t>thành</a:t>
            </a:r>
            <a:r>
              <a:rPr lang="en-US" sz="2800" dirty="0"/>
              <a:t> </a:t>
            </a:r>
            <a:r>
              <a:rPr lang="en-US" sz="2800" dirty="0" err="1"/>
              <a:t>tổng</a:t>
            </a:r>
            <a:r>
              <a:rPr lang="en-US" sz="2800" dirty="0"/>
              <a:t> </a:t>
            </a:r>
            <a:r>
              <a:rPr lang="en-US" sz="2800" dirty="0" err="1"/>
              <a:t>thống</a:t>
            </a:r>
            <a:r>
              <a:rPr lang="en-US" sz="2800" dirty="0"/>
              <a:t> da </a:t>
            </a:r>
            <a:r>
              <a:rPr lang="en-US" sz="2800" dirty="0" err="1"/>
              <a:t>đen</a:t>
            </a:r>
            <a:r>
              <a:rPr lang="en-US" sz="2800" dirty="0"/>
              <a:t> </a:t>
            </a:r>
            <a:r>
              <a:rPr lang="en-US" sz="2800" dirty="0" err="1"/>
              <a:t>đầu</a:t>
            </a:r>
            <a:r>
              <a:rPr lang="en-US" sz="2800" dirty="0"/>
              <a:t> </a:t>
            </a:r>
            <a:r>
              <a:rPr lang="en-US" sz="2800" dirty="0" err="1"/>
              <a:t>tiên</a:t>
            </a:r>
            <a:r>
              <a:rPr lang="en-US" sz="2800" dirty="0"/>
              <a:t>.</a:t>
            </a:r>
          </a:p>
        </p:txBody>
      </p:sp>
      <p:sp>
        <p:nvSpPr>
          <p:cNvPr id="2" name="Rectangle 1">
            <a:extLst>
              <a:ext uri="{FF2B5EF4-FFF2-40B4-BE49-F238E27FC236}">
                <a16:creationId xmlns:a16="http://schemas.microsoft.com/office/drawing/2014/main" id="{5051EA3D-8CB9-6141-946A-1939650F6E76}"/>
              </a:ext>
            </a:extLst>
          </p:cNvPr>
          <p:cNvSpPr/>
          <p:nvPr/>
        </p:nvSpPr>
        <p:spPr>
          <a:xfrm>
            <a:off x="6325776" y="5331115"/>
            <a:ext cx="5866224" cy="1384995"/>
          </a:xfrm>
          <a:prstGeom prst="rect">
            <a:avLst/>
          </a:prstGeom>
        </p:spPr>
        <p:txBody>
          <a:bodyPr wrap="square">
            <a:spAutoFit/>
          </a:bodyPr>
          <a:lstStyle/>
          <a:p>
            <a:pPr algn="just"/>
            <a:r>
              <a:rPr lang="vi-VN" sz="2800" dirty="0">
                <a:latin typeface="Times New Roman" panose="02020603050405020304" pitchFamily="18" charset="0"/>
                <a:cs typeface="Times New Roman" panose="02020603050405020304" pitchFamily="18" charset="0"/>
              </a:rPr>
              <a:t>Chế độ  phân biệt chủng tộc bị xoá bỏ ngay tại sào huyệt cuối cùng của nó sau hơn ba thế kỉ tồn tại.</a:t>
            </a:r>
          </a:p>
        </p:txBody>
      </p:sp>
    </p:spTree>
    <p:extLst>
      <p:ext uri="{BB962C8B-B14F-4D97-AF65-F5344CB8AC3E}">
        <p14:creationId xmlns:p14="http://schemas.microsoft.com/office/powerpoint/2010/main" val="33226919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arn(inVertic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arn(inVertic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2"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pic>
        <p:nvPicPr>
          <p:cNvPr id="16386" name="Picture 2" descr="The Legendary Life of Nelson Mandela – MAINSTREAM">
            <a:extLst>
              <a:ext uri="{FF2B5EF4-FFF2-40B4-BE49-F238E27FC236}">
                <a16:creationId xmlns:a16="http://schemas.microsoft.com/office/drawing/2014/main" id="{6D9F7E3D-DE2D-A44A-B8F0-B94FF52F93B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068" t="21379" r="6552"/>
          <a:stretch/>
        </p:blipFill>
        <p:spPr bwMode="auto">
          <a:xfrm flipH="1">
            <a:off x="0" y="331077"/>
            <a:ext cx="6132513" cy="652692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C69A67C0-4DD0-7845-B946-11397B487E7A}"/>
              </a:ext>
            </a:extLst>
          </p:cNvPr>
          <p:cNvSpPr/>
          <p:nvPr/>
        </p:nvSpPr>
        <p:spPr>
          <a:xfrm>
            <a:off x="5623770" y="4737368"/>
            <a:ext cx="6452493" cy="1200329"/>
          </a:xfrm>
          <a:prstGeom prst="rect">
            <a:avLst/>
          </a:prstGeom>
        </p:spPr>
        <p:txBody>
          <a:bodyPr wrap="square">
            <a:spAutoFit/>
          </a:bodyPr>
          <a:lstStyle/>
          <a:p>
            <a:pPr algn="just"/>
            <a:r>
              <a:rPr lang="vi-VN" sz="2400" dirty="0">
                <a:latin typeface="Times New Roman" panose="02020603050405020304" pitchFamily="18" charset="0"/>
                <a:cs typeface="Times New Roman" panose="02020603050405020304" pitchFamily="18" charset="0"/>
              </a:rPr>
              <a:t>- Ông được nhân dân thế giới ngưỡng mộ như người anh hùng chống chế độ phân biệt chủng tộc A-pác-thai. </a:t>
            </a:r>
            <a:endParaRPr lang="en-VN" sz="24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5CC16E90-4364-2648-B1CA-B014049BB859}"/>
              </a:ext>
            </a:extLst>
          </p:cNvPr>
          <p:cNvSpPr/>
          <p:nvPr/>
        </p:nvSpPr>
        <p:spPr>
          <a:xfrm>
            <a:off x="4624552" y="1413567"/>
            <a:ext cx="6505904" cy="830997"/>
          </a:xfrm>
          <a:prstGeom prst="rect">
            <a:avLst/>
          </a:prstGeom>
        </p:spPr>
        <p:txBody>
          <a:bodyPr wrap="square">
            <a:spAutoFit/>
          </a:bodyPr>
          <a:lstStyle/>
          <a:p>
            <a:pPr algn="ctr"/>
            <a:r>
              <a:rPr lang="vi-VN" sz="2400" dirty="0">
                <a:latin typeface="Times New Roman" panose="02020603050405020304" pitchFamily="18" charset="0"/>
                <a:cs typeface="Times New Roman" panose="02020603050405020304" pitchFamily="18" charset="0"/>
              </a:rPr>
              <a:t>- Năm 1944 gia nhập Đại hội dân tộc Phi (ANC) giữ chức Tổng thư ký. </a:t>
            </a:r>
            <a:endParaRPr lang="en-VN" sz="24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23EBF52C-9204-AC47-B58E-2A3202DBC638}"/>
              </a:ext>
            </a:extLst>
          </p:cNvPr>
          <p:cNvSpPr/>
          <p:nvPr/>
        </p:nvSpPr>
        <p:spPr>
          <a:xfrm>
            <a:off x="4834758" y="2351474"/>
            <a:ext cx="7357242" cy="1200329"/>
          </a:xfrm>
          <a:prstGeom prst="rect">
            <a:avLst/>
          </a:prstGeom>
          <a:solidFill>
            <a:schemeClr val="bg1"/>
          </a:solidFill>
        </p:spPr>
        <p:txBody>
          <a:bodyPr wrap="square">
            <a:spAutoFit/>
          </a:bodyPr>
          <a:lstStyle/>
          <a:p>
            <a:pPr algn="just"/>
            <a:r>
              <a:rPr lang="vi-VN" sz="2400" dirty="0">
                <a:latin typeface="Times New Roman" panose="02020603050405020304" pitchFamily="18" charset="0"/>
                <a:cs typeface="Times New Roman" panose="02020603050405020304" pitchFamily="18" charset="0"/>
              </a:rPr>
              <a:t>- Năm 1964 bị nhà cầm quyền Nam Phi kết án tù chung thân. Đến tháng 2/1990, chính quyền buộc phải trả tự do cho ông . </a:t>
            </a:r>
            <a:endParaRPr lang="en-VN" sz="2400" dirty="0">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C768B1E9-A447-0A4E-B7AB-9F0BE22286A1}"/>
              </a:ext>
            </a:extLst>
          </p:cNvPr>
          <p:cNvSpPr/>
          <p:nvPr/>
        </p:nvSpPr>
        <p:spPr>
          <a:xfrm>
            <a:off x="5213808" y="3692552"/>
            <a:ext cx="6978192" cy="830997"/>
          </a:xfrm>
          <a:prstGeom prst="rect">
            <a:avLst/>
          </a:prstGeom>
        </p:spPr>
        <p:txBody>
          <a:bodyPr wrap="square">
            <a:spAutoFit/>
          </a:bodyPr>
          <a:lstStyle/>
          <a:p>
            <a:pPr algn="just"/>
            <a:r>
              <a:rPr lang="vi-VN" sz="2400" dirty="0">
                <a:latin typeface="Times New Roman" panose="02020603050405020304" pitchFamily="18" charset="0"/>
                <a:cs typeface="Times New Roman" panose="02020603050405020304" pitchFamily="18" charset="0"/>
              </a:rPr>
              <a:t>- Tháng 5/1994, ông đđược bầu làm Tổng thống Cộng hòa Nam Phi và rời chức vụ này năm 1999.</a:t>
            </a:r>
            <a:endParaRPr lang="en-VN" sz="2400" dirty="0">
              <a:latin typeface="Times New Roman" panose="020206030504050203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id="{00588327-00B1-424A-9408-8A95345E49A4}"/>
              </a:ext>
            </a:extLst>
          </p:cNvPr>
          <p:cNvSpPr/>
          <p:nvPr/>
        </p:nvSpPr>
        <p:spPr>
          <a:xfrm>
            <a:off x="5615292" y="5937697"/>
            <a:ext cx="6978192" cy="461665"/>
          </a:xfrm>
          <a:prstGeom prst="rect">
            <a:avLst/>
          </a:prstGeom>
        </p:spPr>
        <p:txBody>
          <a:bodyPr wrap="none">
            <a:spAutoFit/>
          </a:bodyPr>
          <a:lstStyle/>
          <a:p>
            <a:pPr algn="just"/>
            <a:r>
              <a:rPr lang="vi-VN" sz="2400" dirty="0">
                <a:latin typeface="Times New Roman" panose="02020603050405020304" pitchFamily="18" charset="0"/>
                <a:cs typeface="Times New Roman" panose="02020603050405020304" pitchFamily="18" charset="0"/>
              </a:rPr>
              <a:t>- Năm 1993 ông được giải thưởng Nobel vì hòa bình. </a:t>
            </a:r>
            <a:endParaRPr lang="en-VN" sz="2400" dirty="0">
              <a:latin typeface="Times New Roman" panose="020206030504050203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id="{FB80917C-4351-3742-95F3-08EF54692527}"/>
              </a:ext>
            </a:extLst>
          </p:cNvPr>
          <p:cNvSpPr/>
          <p:nvPr/>
        </p:nvSpPr>
        <p:spPr>
          <a:xfrm>
            <a:off x="4193628" y="344376"/>
            <a:ext cx="7998372" cy="923330"/>
          </a:xfrm>
          <a:prstGeom prst="rect">
            <a:avLst/>
          </a:prstGeom>
          <a:solidFill>
            <a:schemeClr val="bg1"/>
          </a:solidFill>
        </p:spPr>
        <p:txBody>
          <a:bodyPr wrap="square" lIns="91440" tIns="45720" rIns="91440" bIns="45720">
            <a:spAutoFit/>
          </a:bodyPr>
          <a:lstStyle/>
          <a:p>
            <a:pPr algn="ctr"/>
            <a:r>
              <a:rPr lang="en-US" sz="5400" b="0" cap="none" spc="0" dirty="0">
                <a:ln w="0"/>
                <a:solidFill>
                  <a:srgbClr val="FF0000"/>
                </a:solidFill>
                <a:effectLst>
                  <a:reflection blurRad="6350" stA="53000" endA="300" endPos="35500" dir="5400000" sy="-90000" algn="bl" rotWithShape="0"/>
                </a:effectLst>
                <a:latin typeface="SVN-Blenda Script" panose="02000804000000020003" pitchFamily="2" charset="0"/>
              </a:rPr>
              <a:t>Nelson Mandela (1918-2013)</a:t>
            </a:r>
            <a:endParaRPr lang="en-VN" sz="5400" b="0" cap="none" spc="0" dirty="0">
              <a:ln w="0"/>
              <a:solidFill>
                <a:srgbClr val="FF0000"/>
              </a:solidFill>
              <a:effectLst>
                <a:reflection blurRad="6350" stA="53000" endA="300" endPos="35500" dir="5400000" sy="-90000" algn="bl" rotWithShape="0"/>
              </a:effectLst>
              <a:latin typeface="SVN-Blenda Script" panose="02000804000000020003" pitchFamily="2" charset="0"/>
            </a:endParaRPr>
          </a:p>
        </p:txBody>
      </p:sp>
      <p:pic>
        <p:nvPicPr>
          <p:cNvPr id="16388" name="Picture 4" descr="Nelson Mandela thăm trường Hlengiwe: Ảnh tin tức">
            <a:extLst>
              <a:ext uri="{FF2B5EF4-FFF2-40B4-BE49-F238E27FC236}">
                <a16:creationId xmlns:a16="http://schemas.microsoft.com/office/drawing/2014/main" id="{777D53CF-DF45-6C49-8511-43FAA01DB0F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20" y="0"/>
            <a:ext cx="1224562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Nelson Mandela, anti-apartheid fighter and statesman, dies aged 95 | Africa  | DW | 06.12.2013">
            <a:extLst>
              <a:ext uri="{FF2B5EF4-FFF2-40B4-BE49-F238E27FC236}">
                <a16:creationId xmlns:a16="http://schemas.microsoft.com/office/drawing/2014/main" id="{834F9B53-7FAE-C94B-9D97-D91968BF637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621" y="-1"/>
            <a:ext cx="12245620" cy="6832163"/>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Group 14">
            <a:extLst>
              <a:ext uri="{FF2B5EF4-FFF2-40B4-BE49-F238E27FC236}">
                <a16:creationId xmlns:a16="http://schemas.microsoft.com/office/drawing/2014/main" id="{17E35BC3-5E74-9D45-B4B8-CE18E4CF428D}"/>
              </a:ext>
            </a:extLst>
          </p:cNvPr>
          <p:cNvGrpSpPr/>
          <p:nvPr/>
        </p:nvGrpSpPr>
        <p:grpSpPr>
          <a:xfrm>
            <a:off x="16833" y="-25838"/>
            <a:ext cx="12192000" cy="6858000"/>
            <a:chOff x="16833" y="-25838"/>
            <a:chExt cx="12192000" cy="6858000"/>
          </a:xfrm>
        </p:grpSpPr>
        <p:grpSp>
          <p:nvGrpSpPr>
            <p:cNvPr id="14" name="Group 13">
              <a:extLst>
                <a:ext uri="{FF2B5EF4-FFF2-40B4-BE49-F238E27FC236}">
                  <a16:creationId xmlns:a16="http://schemas.microsoft.com/office/drawing/2014/main" id="{9662EEFE-2888-2346-830E-FF1463663482}"/>
                </a:ext>
              </a:extLst>
            </p:cNvPr>
            <p:cNvGrpSpPr/>
            <p:nvPr/>
          </p:nvGrpSpPr>
          <p:grpSpPr>
            <a:xfrm>
              <a:off x="16833" y="-25838"/>
              <a:ext cx="12192000" cy="6858000"/>
              <a:chOff x="16833" y="-25838"/>
              <a:chExt cx="12192000" cy="6858000"/>
            </a:xfrm>
          </p:grpSpPr>
          <p:pic>
            <p:nvPicPr>
              <p:cNvPr id="16392" name="Picture 8" descr="Hive: Barack Obama News, In-Depth Articles, Photos &amp;amp; Videos | Vanity Fair">
                <a:extLst>
                  <a:ext uri="{FF2B5EF4-FFF2-40B4-BE49-F238E27FC236}">
                    <a16:creationId xmlns:a16="http://schemas.microsoft.com/office/drawing/2014/main" id="{D36971D2-CC28-BD4B-9C96-02414C02D09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833" y="-25838"/>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12">
                <a:extLst>
                  <a:ext uri="{FF2B5EF4-FFF2-40B4-BE49-F238E27FC236}">
                    <a16:creationId xmlns:a16="http://schemas.microsoft.com/office/drawing/2014/main" id="{E0D0B49E-6EB7-DC46-A857-0E287141381C}"/>
                  </a:ext>
                </a:extLst>
              </p:cNvPr>
              <p:cNvSpPr/>
              <p:nvPr/>
            </p:nvSpPr>
            <p:spPr>
              <a:xfrm>
                <a:off x="64761" y="37168"/>
                <a:ext cx="7665507" cy="3046988"/>
              </a:xfrm>
              <a:prstGeom prst="rect">
                <a:avLst/>
              </a:prstGeom>
              <a:solidFill>
                <a:srgbClr val="363630"/>
              </a:solidFill>
            </p:spPr>
            <p:txBody>
              <a:bodyPr wrap="square">
                <a:spAutoFit/>
              </a:bodyPr>
              <a:lstStyle/>
              <a:p>
                <a:pPr algn="ctr"/>
                <a:r>
                  <a:rPr lang="vi-VN" sz="3200" dirty="0">
                    <a:solidFill>
                      <a:schemeClr val="bg1"/>
                    </a:solidFill>
                    <a:latin typeface="Times New Roman" panose="02020603050405020304" pitchFamily="18" charset="0"/>
                    <a:cs typeface="Times New Roman" panose="02020603050405020304" pitchFamily="18" charset="0"/>
                  </a:rPr>
                  <a:t>Barack Obama là tổng thống thứ 44 vào ngày 4/11/2008. Trải qua hai nhiệm kỳ kéo dài từ năm 2009 đến 2017. Ông là tổng thống da màu đầu tiên của Mỹ, người đã phá bỏ các rào cản "vô hình" tồn tại từ lâu đối với người da màu ở quốc gia này.</a:t>
                </a:r>
                <a:endParaRPr lang="en-VN" sz="3200" dirty="0">
                  <a:solidFill>
                    <a:schemeClr val="bg1"/>
                  </a:solidFill>
                  <a:latin typeface="Times New Roman" panose="02020603050405020304" pitchFamily="18" charset="0"/>
                  <a:cs typeface="Times New Roman" panose="02020603050405020304" pitchFamily="18" charset="0"/>
                </a:endParaRPr>
              </a:p>
            </p:txBody>
          </p:sp>
        </p:grpSp>
        <p:pic>
          <p:nvPicPr>
            <p:cNvPr id="16394" name="Picture 10" descr="Đại ấn Hoa Kỳ – Wikipedia tiếng Việt">
              <a:extLst>
                <a:ext uri="{FF2B5EF4-FFF2-40B4-BE49-F238E27FC236}">
                  <a16:creationId xmlns:a16="http://schemas.microsoft.com/office/drawing/2014/main" id="{9AF22455-47F9-DA40-9AF9-8E2EACF9621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9013" y="3452962"/>
              <a:ext cx="2794000" cy="29464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Đại ấn Hoa Kỳ – Wikipedia tiếng Việt">
              <a:extLst>
                <a:ext uri="{FF2B5EF4-FFF2-40B4-BE49-F238E27FC236}">
                  <a16:creationId xmlns:a16="http://schemas.microsoft.com/office/drawing/2014/main" id="{D2DDA9FF-6A2A-BD49-A29D-FDCFF9EEE38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08417" y="3484959"/>
              <a:ext cx="2794000" cy="2946400"/>
            </a:xfrm>
            <a:prstGeom prst="rect">
              <a:avLst/>
            </a:prstGeom>
            <a:noFill/>
            <a:extLst>
              <a:ext uri="{909E8E84-426E-40DD-AFC4-6F175D3DCCD1}">
                <a14:hiddenFill xmlns:a14="http://schemas.microsoft.com/office/drawing/2010/main">
                  <a:solidFill>
                    <a:srgbClr val="FFFFFF"/>
                  </a:solidFill>
                </a14:hiddenFill>
              </a:ext>
            </a:extLst>
          </p:spPr>
        </p:pic>
      </p:gr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14:bounceEnd="50000">
                                          <p:cBhvr additive="base">
                                            <p:cTn id="7" dur="500" fill="hold"/>
                                            <p:tgtEl>
                                              <p:spTgt spid="16386"/>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63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push.wav"/>
                                            </p:tgtEl>
                                          </p:cMediaNode>
                                        </p:audio>
                                      </p:subTnLst>
                                    </p:cTn>
                                  </p:par>
                                  <p:par>
                                    <p:cTn id="9" presetID="2" presetClass="entr" presetSubtype="1" fill="hold" grpId="0" nodeType="withEffect" p14:presetBounceEnd="50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50000">
                                          <p:cBhvr additive="base">
                                            <p:cTn id="11" dur="5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push.wav"/>
                                            </p:tgtEl>
                                          </p:cMediaNode>
                                        </p:audio>
                                      </p:sub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14:presetBounceEnd="50000">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50000">
                                          <p:cBhvr additive="base">
                                            <p:cTn id="17"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grpId="0" nodeType="afterEffect" p14:presetBounceEnd="50000">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14:bounceEnd="50000">
                                          <p:cBhvr additive="base">
                                            <p:cTn id="22"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14:presetBounceEnd="5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50000">
                                          <p:cBhvr additive="base">
                                            <p:cTn id="2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2" fill="hold" grpId="0" nodeType="afterEffect" p14:presetBounceEnd="50000">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14:bounceEnd="50000">
                                          <p:cBhvr additive="base">
                                            <p:cTn id="32"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grpId="0" nodeType="afterEffect" p14:presetBounceEnd="50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50000">
                                          <p:cBhvr additive="base">
                                            <p:cTn id="37" dur="500" fill="hold"/>
                                            <p:tgtEl>
                                              <p:spTgt spid="10"/>
                                            </p:tgtEl>
                                            <p:attrNameLst>
                                              <p:attrName>ppt_x</p:attrName>
                                            </p:attrNameLst>
                                          </p:cBhvr>
                                          <p:tavLst>
                                            <p:tav tm="0">
                                              <p:val>
                                                <p:strVal val="1+#ppt_w/2"/>
                                              </p:val>
                                            </p:tav>
                                            <p:tav tm="100000">
                                              <p:val>
                                                <p:strVal val="#ppt_x"/>
                                              </p:val>
                                            </p:tav>
                                          </p:tavLst>
                                        </p:anim>
                                        <p:anim calcmode="lin" valueType="num" p14:bounceEnd="50000">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3" fill="hold" nodeType="clickEffect">
                                      <p:stCondLst>
                                        <p:cond delay="0"/>
                                      </p:stCondLst>
                                      <p:childTnLst>
                                        <p:set>
                                          <p:cBhvr>
                                            <p:cTn id="42" dur="1" fill="hold">
                                              <p:stCondLst>
                                                <p:cond delay="0"/>
                                              </p:stCondLst>
                                            </p:cTn>
                                            <p:tgtEl>
                                              <p:spTgt spid="16388"/>
                                            </p:tgtEl>
                                            <p:attrNameLst>
                                              <p:attrName>style.visibility</p:attrName>
                                            </p:attrNameLst>
                                          </p:cBhvr>
                                          <p:to>
                                            <p:strVal val="visible"/>
                                          </p:to>
                                        </p:set>
                                        <p:animEffect transition="in" filter="wheel(3)">
                                          <p:cBhvr>
                                            <p:cTn id="43" dur="750"/>
                                            <p:tgtEl>
                                              <p:spTgt spid="16388"/>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8" fill="hold" nodeType="clickEffect">
                                      <p:stCondLst>
                                        <p:cond delay="0"/>
                                      </p:stCondLst>
                                      <p:childTnLst>
                                        <p:set>
                                          <p:cBhvr>
                                            <p:cTn id="47" dur="1" fill="hold">
                                              <p:stCondLst>
                                                <p:cond delay="0"/>
                                              </p:stCondLst>
                                            </p:cTn>
                                            <p:tgtEl>
                                              <p:spTgt spid="16390"/>
                                            </p:tgtEl>
                                            <p:attrNameLst>
                                              <p:attrName>style.visibility</p:attrName>
                                            </p:attrNameLst>
                                          </p:cBhvr>
                                          <p:to>
                                            <p:strVal val="visible"/>
                                          </p:to>
                                        </p:set>
                                        <p:animEffect transition="in" filter="wheel(8)">
                                          <p:cBhvr>
                                            <p:cTn id="48" dur="750"/>
                                            <p:tgtEl>
                                              <p:spTgt spid="16390"/>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heel(1)">
                                          <p:cBhvr>
                                            <p:cTn id="53"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0-#ppt_w/2"/>
                                              </p:val>
                                            </p:tav>
                                            <p:tav tm="100000">
                                              <p:val>
                                                <p:strVal val="#ppt_x"/>
                                              </p:val>
                                            </p:tav>
                                          </p:tavLst>
                                        </p:anim>
                                        <p:anim calcmode="lin" valueType="num">
                                          <p:cBhvr additive="base">
                                            <p:cTn id="8" dur="500" fill="hold"/>
                                            <p:tgtEl>
                                              <p:spTgt spid="163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9" name="push.wav"/>
                                            </p:tgtEl>
                                          </p:cMediaNode>
                                        </p:audio>
                                      </p:subTnLst>
                                    </p:cTn>
                                  </p:par>
                                  <p:par>
                                    <p:cTn id="9" presetID="2" presetClass="entr" presetSubtype="1"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9" name="push.wav"/>
                                            </p:tgtEl>
                                          </p:cMediaNode>
                                        </p:audio>
                                      </p:sub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500"/>
                                </p:stCondLst>
                                <p:childTnLst>
                                  <p:par>
                                    <p:cTn id="20" presetID="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1+#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1+#ppt_w/2"/>
                                              </p:val>
                                            </p:tav>
                                            <p:tav tm="100000">
                                              <p:val>
                                                <p:strVal val="#ppt_x"/>
                                              </p:val>
                                            </p:tav>
                                          </p:tavLst>
                                        </p:anim>
                                        <p:anim calcmode="lin" valueType="num">
                                          <p:cBhvr additive="base">
                                            <p:cTn id="28" dur="500" fill="hold"/>
                                            <p:tgtEl>
                                              <p:spTgt spid="9"/>
                                            </p:tgtEl>
                                            <p:attrNameLst>
                                              <p:attrName>ppt_y</p:attrName>
                                            </p:attrNameLst>
                                          </p:cBhvr>
                                          <p:tavLst>
                                            <p:tav tm="0">
                                              <p:val>
                                                <p:strVal val="#ppt_y"/>
                                              </p:val>
                                            </p:tav>
                                            <p:tav tm="100000">
                                              <p:val>
                                                <p:strVal val="#ppt_y"/>
                                              </p:val>
                                            </p:tav>
                                          </p:tavLst>
                                        </p:anim>
                                      </p:childTnLst>
                                    </p:cTn>
                                  </p:par>
                                </p:childTnLst>
                              </p:cTn>
                            </p:par>
                            <p:par>
                              <p:cTn id="29" fill="hold">
                                <p:stCondLst>
                                  <p:cond delay="1500"/>
                                </p:stCondLst>
                                <p:childTnLst>
                                  <p:par>
                                    <p:cTn id="30" presetID="2" presetClass="entr" presetSubtype="2"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1+#ppt_w/2"/>
                                              </p:val>
                                            </p:tav>
                                            <p:tav tm="100000">
                                              <p:val>
                                                <p:strVal val="#ppt_x"/>
                                              </p:val>
                                            </p:tav>
                                          </p:tavLst>
                                        </p:anim>
                                        <p:anim calcmode="lin" valueType="num">
                                          <p:cBhvr additive="base">
                                            <p:cTn id="33" dur="500" fill="hold"/>
                                            <p:tgtEl>
                                              <p:spTgt spid="6"/>
                                            </p:tgtEl>
                                            <p:attrNameLst>
                                              <p:attrName>ppt_y</p:attrName>
                                            </p:attrNameLst>
                                          </p:cBhvr>
                                          <p:tavLst>
                                            <p:tav tm="0">
                                              <p:val>
                                                <p:strVal val="#ppt_y"/>
                                              </p:val>
                                            </p:tav>
                                            <p:tav tm="100000">
                                              <p:val>
                                                <p:strVal val="#ppt_y"/>
                                              </p:val>
                                            </p:tav>
                                          </p:tavLst>
                                        </p:anim>
                                      </p:childTnLst>
                                    </p:cTn>
                                  </p:par>
                                </p:childTnLst>
                              </p:cTn>
                            </p:par>
                            <p:par>
                              <p:cTn id="34" fill="hold">
                                <p:stCondLst>
                                  <p:cond delay="2000"/>
                                </p:stCondLst>
                                <p:childTnLst>
                                  <p:par>
                                    <p:cTn id="35" presetID="2" presetClass="entr" presetSubtype="2"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1" presetClass="entr" presetSubtype="3" fill="hold" nodeType="clickEffect">
                                      <p:stCondLst>
                                        <p:cond delay="0"/>
                                      </p:stCondLst>
                                      <p:childTnLst>
                                        <p:set>
                                          <p:cBhvr>
                                            <p:cTn id="42" dur="1" fill="hold">
                                              <p:stCondLst>
                                                <p:cond delay="0"/>
                                              </p:stCondLst>
                                            </p:cTn>
                                            <p:tgtEl>
                                              <p:spTgt spid="16388"/>
                                            </p:tgtEl>
                                            <p:attrNameLst>
                                              <p:attrName>style.visibility</p:attrName>
                                            </p:attrNameLst>
                                          </p:cBhvr>
                                          <p:to>
                                            <p:strVal val="visible"/>
                                          </p:to>
                                        </p:set>
                                        <p:animEffect transition="in" filter="wheel(3)">
                                          <p:cBhvr>
                                            <p:cTn id="43" dur="750"/>
                                            <p:tgtEl>
                                              <p:spTgt spid="16388"/>
                                            </p:tgtEl>
                                          </p:cBhvr>
                                        </p:animEffect>
                                      </p:childTnLst>
                                    </p:cTn>
                                  </p:par>
                                </p:childTnLst>
                              </p:cTn>
                            </p:par>
                          </p:childTnLst>
                        </p:cTn>
                      </p:par>
                      <p:par>
                        <p:cTn id="44" fill="hold">
                          <p:stCondLst>
                            <p:cond delay="indefinite"/>
                          </p:stCondLst>
                          <p:childTnLst>
                            <p:par>
                              <p:cTn id="45" fill="hold">
                                <p:stCondLst>
                                  <p:cond delay="0"/>
                                </p:stCondLst>
                                <p:childTnLst>
                                  <p:par>
                                    <p:cTn id="46" presetID="21" presetClass="entr" presetSubtype="8" fill="hold" nodeType="clickEffect">
                                      <p:stCondLst>
                                        <p:cond delay="0"/>
                                      </p:stCondLst>
                                      <p:childTnLst>
                                        <p:set>
                                          <p:cBhvr>
                                            <p:cTn id="47" dur="1" fill="hold">
                                              <p:stCondLst>
                                                <p:cond delay="0"/>
                                              </p:stCondLst>
                                            </p:cTn>
                                            <p:tgtEl>
                                              <p:spTgt spid="16390"/>
                                            </p:tgtEl>
                                            <p:attrNameLst>
                                              <p:attrName>style.visibility</p:attrName>
                                            </p:attrNameLst>
                                          </p:cBhvr>
                                          <p:to>
                                            <p:strVal val="visible"/>
                                          </p:to>
                                        </p:set>
                                        <p:animEffect transition="in" filter="wheel(8)">
                                          <p:cBhvr>
                                            <p:cTn id="48" dur="750"/>
                                            <p:tgtEl>
                                              <p:spTgt spid="16390"/>
                                            </p:tgtEl>
                                          </p:cBhvr>
                                        </p:animEffect>
                                      </p:childTnLst>
                                    </p:cTn>
                                  </p:par>
                                </p:childTnLst>
                              </p:cTn>
                            </p:par>
                          </p:childTnLst>
                        </p:cTn>
                      </p:par>
                      <p:par>
                        <p:cTn id="49" fill="hold">
                          <p:stCondLst>
                            <p:cond delay="indefinite"/>
                          </p:stCondLst>
                          <p:childTnLst>
                            <p:par>
                              <p:cTn id="50" fill="hold">
                                <p:stCondLst>
                                  <p:cond delay="0"/>
                                </p:stCondLst>
                                <p:childTnLst>
                                  <p:par>
                                    <p:cTn id="51" presetID="21" presetClass="entr" presetSubtype="1" fill="hold" nodeType="click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heel(1)">
                                          <p:cBhvr>
                                            <p:cTn id="53"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P spid="12" grpId="0" animBg="1"/>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19BDBD8-B7EC-3545-9DB8-C0541142D83D}"/>
              </a:ext>
            </a:extLst>
          </p:cNvPr>
          <p:cNvGrpSpPr/>
          <p:nvPr/>
        </p:nvGrpSpPr>
        <p:grpSpPr>
          <a:xfrm>
            <a:off x="0" y="0"/>
            <a:ext cx="12192000" cy="6858000"/>
            <a:chOff x="0" y="0"/>
            <a:chExt cx="12192000" cy="6858000"/>
          </a:xfrm>
        </p:grpSpPr>
        <p:pic>
          <p:nvPicPr>
            <p:cNvPr id="17410" name="Picture 2" descr="Nam Phi Demo: Ảnh Tin tức">
              <a:extLst>
                <a:ext uri="{FF2B5EF4-FFF2-40B4-BE49-F238E27FC236}">
                  <a16:creationId xmlns:a16="http://schemas.microsoft.com/office/drawing/2014/main" id="{EF3D0787-A882-F948-89A0-30AE5891D8D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49059E7-15E3-F14A-8442-139F476AAD7C}"/>
                </a:ext>
              </a:extLst>
            </p:cNvPr>
            <p:cNvSpPr/>
            <p:nvPr/>
          </p:nvSpPr>
          <p:spPr>
            <a:xfrm>
              <a:off x="0" y="5657671"/>
              <a:ext cx="12192000" cy="1200329"/>
            </a:xfrm>
            <a:prstGeom prst="rect">
              <a:avLst/>
            </a:prstGeom>
            <a:solidFill>
              <a:srgbClr val="E1E1E1"/>
            </a:solidFill>
          </p:spPr>
          <p:txBody>
            <a:bodyPr wrap="square">
              <a:spAutoFit/>
            </a:bodyPr>
            <a:lstStyle/>
            <a:p>
              <a:pPr algn="ctr"/>
              <a:r>
                <a:rPr lang="en-VN" sz="2400" dirty="0">
                  <a:latin typeface="Times New Roman" panose="02020603050405020304" pitchFamily="18" charset="0"/>
                  <a:cs typeface="Times New Roman" panose="02020603050405020304" pitchFamily="18" charset="0"/>
                </a:rPr>
                <a:t>Ngày 10 tháng 1 năm 1961: Người biểu tình Nam Phi giơ biểu ngữ, </a:t>
              </a:r>
              <a:r>
                <a:rPr lang="en-US" sz="2400" dirty="0" err="1">
                  <a:latin typeface="Times New Roman" panose="02020603050405020304" pitchFamily="18" charset="0"/>
                  <a:cs typeface="Times New Roman" panose="02020603050405020304" pitchFamily="18" charset="0"/>
                </a:rPr>
                <a:t>biểu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tộc</a:t>
              </a:r>
              <a:r>
                <a:rPr lang="en-US" sz="2400" dirty="0">
                  <a:latin typeface="Times New Roman" panose="02020603050405020304" pitchFamily="18" charset="0"/>
                  <a:cs typeface="Times New Roman" panose="02020603050405020304" pitchFamily="18" charset="0"/>
                </a:rPr>
                <a:t>.</a:t>
              </a:r>
              <a:r>
                <a:rPr lang="en-VN" sz="2400" dirty="0">
                  <a:latin typeface="Times New Roman" panose="02020603050405020304" pitchFamily="18" charset="0"/>
                  <a:cs typeface="Times New Roman" panose="02020603050405020304" pitchFamily="18" charset="0"/>
                </a:rPr>
                <a:t> bên ngoài khách sạn nơi Tổng thư ký Liên hợp quốc đang ở tại Pretoria, Nam Phi.</a:t>
              </a:r>
            </a:p>
          </p:txBody>
        </p:sp>
      </p:grpSp>
      <p:grpSp>
        <p:nvGrpSpPr>
          <p:cNvPr id="4" name="Group 3">
            <a:extLst>
              <a:ext uri="{FF2B5EF4-FFF2-40B4-BE49-F238E27FC236}">
                <a16:creationId xmlns:a16="http://schemas.microsoft.com/office/drawing/2014/main" id="{634619A4-3BB2-354E-BF75-C171161DB423}"/>
              </a:ext>
            </a:extLst>
          </p:cNvPr>
          <p:cNvGrpSpPr/>
          <p:nvPr/>
        </p:nvGrpSpPr>
        <p:grpSpPr>
          <a:xfrm>
            <a:off x="36513" y="0"/>
            <a:ext cx="12192000" cy="6897891"/>
            <a:chOff x="36513" y="0"/>
            <a:chExt cx="12192000" cy="6897891"/>
          </a:xfrm>
        </p:grpSpPr>
        <p:pic>
          <p:nvPicPr>
            <p:cNvPr id="17412" name="Picture 4" descr="Sự can thiệp của LHQ: Ảnh Tin tức">
              <a:extLst>
                <a:ext uri="{FF2B5EF4-FFF2-40B4-BE49-F238E27FC236}">
                  <a16:creationId xmlns:a16="http://schemas.microsoft.com/office/drawing/2014/main" id="{A8C08861-7271-6D42-AA0C-2184D941C7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3" y="0"/>
              <a:ext cx="12155487"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E2618898-7EB2-3F4D-9FF2-65143B667F42}"/>
                </a:ext>
              </a:extLst>
            </p:cNvPr>
            <p:cNvSpPr/>
            <p:nvPr/>
          </p:nvSpPr>
          <p:spPr>
            <a:xfrm>
              <a:off x="36513" y="5697562"/>
              <a:ext cx="12192000" cy="1200329"/>
            </a:xfrm>
            <a:prstGeom prst="rect">
              <a:avLst/>
            </a:prstGeom>
            <a:solidFill>
              <a:srgbClr val="E1E1E1"/>
            </a:solidFill>
          </p:spPr>
          <p:txBody>
            <a:bodyPr wrap="square">
              <a:spAutoFit/>
            </a:bodyPr>
            <a:lstStyle/>
            <a:p>
              <a:pPr algn="ctr"/>
              <a:r>
                <a:rPr lang="en-VN" sz="2400" dirty="0">
                  <a:latin typeface="Times New Roman" panose="02020603050405020304" pitchFamily="18" charset="0"/>
                  <a:cs typeface="Times New Roman" panose="02020603050405020304" pitchFamily="18" charset="0"/>
                </a:rPr>
                <a:t>Ngày 10 tháng 1 năm 1961: Người biểu tình Nam Phi giơ biểu ngữ, </a:t>
              </a:r>
              <a:r>
                <a:rPr lang="en-US" sz="2400" dirty="0" err="1">
                  <a:latin typeface="Times New Roman" panose="02020603050405020304" pitchFamily="18" charset="0"/>
                  <a:cs typeface="Times New Roman" panose="02020603050405020304" pitchFamily="18" charset="0"/>
                </a:rPr>
                <a:t>biểu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tình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chống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chính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sách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phân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biệt</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chủng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tộc</a:t>
              </a:r>
              <a:r>
                <a:rPr lang="en-US" sz="2400" dirty="0">
                  <a:latin typeface="Times New Roman" panose="02020603050405020304" pitchFamily="18" charset="0"/>
                  <a:cs typeface="Times New Roman" panose="02020603050405020304" pitchFamily="18" charset="0"/>
                </a:rPr>
                <a:t>.</a:t>
              </a:r>
              <a:r>
                <a:rPr lang="en-VN" sz="2400" dirty="0">
                  <a:latin typeface="Times New Roman" panose="02020603050405020304" pitchFamily="18" charset="0"/>
                  <a:cs typeface="Times New Roman" panose="02020603050405020304" pitchFamily="18" charset="0"/>
                </a:rPr>
                <a:t> bên ngoài khách sạn nơi Tổng thư ký Liên hợp quốc đang ở tại Pretoria, Nam Phi.</a:t>
              </a:r>
            </a:p>
          </p:txBody>
        </p:sp>
      </p:grpSp>
      <p:grpSp>
        <p:nvGrpSpPr>
          <p:cNvPr id="7" name="Group 6">
            <a:extLst>
              <a:ext uri="{FF2B5EF4-FFF2-40B4-BE49-F238E27FC236}">
                <a16:creationId xmlns:a16="http://schemas.microsoft.com/office/drawing/2014/main" id="{D0167F34-8A9C-884A-BF1A-CC680A85559A}"/>
              </a:ext>
            </a:extLst>
          </p:cNvPr>
          <p:cNvGrpSpPr/>
          <p:nvPr/>
        </p:nvGrpSpPr>
        <p:grpSpPr>
          <a:xfrm>
            <a:off x="-44260" y="-39891"/>
            <a:ext cx="12199747" cy="6897891"/>
            <a:chOff x="-44260" y="-39891"/>
            <a:chExt cx="12199747" cy="6897891"/>
          </a:xfrm>
        </p:grpSpPr>
        <p:pic>
          <p:nvPicPr>
            <p:cNvPr id="17414" name="Picture 6" descr="NAM-PHI-APARTHEID: Ảnh Tin tức">
              <a:extLst>
                <a:ext uri="{FF2B5EF4-FFF2-40B4-BE49-F238E27FC236}">
                  <a16:creationId xmlns:a16="http://schemas.microsoft.com/office/drawing/2014/main" id="{7F89BCCB-595A-6A49-A7BD-69CF9A9BA0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2155487"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7A533EAC-C55E-ED41-89B1-7FD1D4577F15}"/>
                </a:ext>
              </a:extLst>
            </p:cNvPr>
            <p:cNvSpPr/>
            <p:nvPr/>
          </p:nvSpPr>
          <p:spPr>
            <a:xfrm>
              <a:off x="-44260" y="-39891"/>
              <a:ext cx="12155486" cy="707886"/>
            </a:xfrm>
            <a:prstGeom prst="rect">
              <a:avLst/>
            </a:prstGeom>
            <a:solidFill>
              <a:srgbClr val="D5D5D5"/>
            </a:solidFill>
          </p:spPr>
          <p:txBody>
            <a:bodyPr wrap="square">
              <a:spAutoFit/>
            </a:bodyPr>
            <a:lstStyle/>
            <a:p>
              <a:pPr algn="ctr"/>
              <a:r>
                <a:rPr lang="en-VN" sz="2000" dirty="0">
                  <a:latin typeface="Times New Roman" panose="02020603050405020304" pitchFamily="18" charset="0"/>
                  <a:cs typeface="Times New Roman" panose="02020603050405020304" pitchFamily="18" charset="0"/>
                </a:rPr>
                <a:t>Học sinh châu Phi ăn mừng cuộc đình công trong trường học do đảng ANC (Đại hội dân tộc châu Phi) kêu gọi vào ngày 19 tháng 4 năm 1955 ở ngoại ô Johannesburg chống lại Đạo luật Giáo dục Bantu. </a:t>
              </a:r>
            </a:p>
          </p:txBody>
        </p:sp>
      </p:grpSp>
      <p:grpSp>
        <p:nvGrpSpPr>
          <p:cNvPr id="10" name="Group 9">
            <a:extLst>
              <a:ext uri="{FF2B5EF4-FFF2-40B4-BE49-F238E27FC236}">
                <a16:creationId xmlns:a16="http://schemas.microsoft.com/office/drawing/2014/main" id="{C17A2CC8-623C-8B43-A00C-8ED884B897C2}"/>
              </a:ext>
            </a:extLst>
          </p:cNvPr>
          <p:cNvGrpSpPr/>
          <p:nvPr/>
        </p:nvGrpSpPr>
        <p:grpSpPr>
          <a:xfrm>
            <a:off x="-59756" y="0"/>
            <a:ext cx="12207495" cy="6897891"/>
            <a:chOff x="-59756" y="0"/>
            <a:chExt cx="12207495" cy="6897891"/>
          </a:xfrm>
        </p:grpSpPr>
        <p:pic>
          <p:nvPicPr>
            <p:cNvPr id="17416" name="Picture 8" descr="Cuộc đua.  Chủ nghĩa phân biệt chủng tộc.  Nam Phi.  pic: 1952. Những người biểu tình không phải là người da trắng, một phần của đám đông lớn tại một cuộc họp biểu tình ở Johannesburg kêu gọi tự do và bình đẳng.  : Ảnh Tin tức">
              <a:extLst>
                <a:ext uri="{FF2B5EF4-FFF2-40B4-BE49-F238E27FC236}">
                  <a16:creationId xmlns:a16="http://schemas.microsoft.com/office/drawing/2014/main" id="{5F729D17-3DBE-4B4C-B5EB-223EE50BCC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008" y="39891"/>
              <a:ext cx="12199747" cy="685800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24A7B492-6210-F74C-B804-688484BB56E1}"/>
                </a:ext>
              </a:extLst>
            </p:cNvPr>
            <p:cNvSpPr/>
            <p:nvPr/>
          </p:nvSpPr>
          <p:spPr>
            <a:xfrm>
              <a:off x="-59756" y="0"/>
              <a:ext cx="12192000" cy="584775"/>
            </a:xfrm>
            <a:prstGeom prst="rect">
              <a:avLst/>
            </a:prstGeom>
            <a:solidFill>
              <a:srgbClr val="D5D5D5"/>
            </a:solidFill>
          </p:spPr>
          <p:txBody>
            <a:bodyPr wrap="square">
              <a:spAutoFit/>
            </a:bodyPr>
            <a:lstStyle/>
            <a:p>
              <a:pPr algn="just"/>
              <a:r>
                <a:rPr lang="en-VN" sz="3200" dirty="0">
                  <a:latin typeface="Times New Roman" panose="02020603050405020304" pitchFamily="18" charset="0"/>
                  <a:cs typeface="Times New Roman" panose="02020603050405020304" pitchFamily="18" charset="0"/>
                </a:rPr>
                <a:t>1952, Những người biểu tình ở Johannesburg kêu gọi tự do và bình đẳng</a:t>
              </a:r>
            </a:p>
          </p:txBody>
        </p:sp>
      </p:grpSp>
    </p:spTree>
    <p:extLst>
      <p:ext uri="{BB962C8B-B14F-4D97-AF65-F5344CB8AC3E}">
        <p14:creationId xmlns:p14="http://schemas.microsoft.com/office/powerpoint/2010/main" val="175852539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14:presetBounceEnd="50000">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14:bounceEnd="50000">
                                          <p:cBhvr additive="base">
                                            <p:cTn id="13"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14:presetBounceEnd="50000">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14:bounceEnd="50000">
                                          <p:cBhvr additive="base">
                                            <p:cTn id="25"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163876BB-3450-8F49-B0E9-100193E387D6}"/>
              </a:ext>
            </a:extLst>
          </p:cNvPr>
          <p:cNvGrpSpPr/>
          <p:nvPr/>
        </p:nvGrpSpPr>
        <p:grpSpPr>
          <a:xfrm>
            <a:off x="0" y="0"/>
            <a:ext cx="12228513" cy="6858000"/>
            <a:chOff x="0" y="0"/>
            <a:chExt cx="12228513" cy="6858000"/>
          </a:xfrm>
        </p:grpSpPr>
        <p:pic>
          <p:nvPicPr>
            <p:cNvPr id="18434" name="Picture 2" descr="DEMO-APARTHEID: Ảnh Tin tức">
              <a:extLst>
                <a:ext uri="{FF2B5EF4-FFF2-40B4-BE49-F238E27FC236}">
                  <a16:creationId xmlns:a16="http://schemas.microsoft.com/office/drawing/2014/main" id="{3E4126CB-FA60-4141-A846-594D5F4C6F0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D708107B-C4B3-CB4B-8C0E-4406DA8EEA51}"/>
                </a:ext>
              </a:extLst>
            </p:cNvPr>
            <p:cNvSpPr/>
            <p:nvPr/>
          </p:nvSpPr>
          <p:spPr>
            <a:xfrm>
              <a:off x="36513" y="6027003"/>
              <a:ext cx="12192000" cy="830997"/>
            </a:xfrm>
            <a:prstGeom prst="rect">
              <a:avLst/>
            </a:prstGeom>
            <a:solidFill>
              <a:srgbClr val="6B6B6B"/>
            </a:solidFill>
          </p:spPr>
          <p:txBody>
            <a:bodyPr wrap="square">
              <a:spAutoFit/>
            </a:bodyPr>
            <a:lstStyle/>
            <a:p>
              <a:pPr algn="ctr"/>
              <a:r>
                <a:rPr lang="en-VN" sz="2400" dirty="0">
                  <a:solidFill>
                    <a:schemeClr val="bg1"/>
                  </a:solidFill>
                  <a:latin typeface="Times New Roman" panose="02020603050405020304" pitchFamily="18" charset="0"/>
                  <a:cs typeface="Times New Roman" panose="02020603050405020304" pitchFamily="18" charset="0"/>
                </a:rPr>
                <a:t>Người dân Hà Lan biểu tình phản đối chế độ phân biệt chủng  tộc phân biệt chủng tộc ở Nam Phi, vào tháng 4 năm 1960 tại The Hague</a:t>
              </a:r>
            </a:p>
          </p:txBody>
        </p:sp>
      </p:grpSp>
      <p:grpSp>
        <p:nvGrpSpPr>
          <p:cNvPr id="5" name="Group 4">
            <a:extLst>
              <a:ext uri="{FF2B5EF4-FFF2-40B4-BE49-F238E27FC236}">
                <a16:creationId xmlns:a16="http://schemas.microsoft.com/office/drawing/2014/main" id="{4C26C94D-0036-0D47-BC7E-A4637545905E}"/>
              </a:ext>
            </a:extLst>
          </p:cNvPr>
          <p:cNvGrpSpPr/>
          <p:nvPr/>
        </p:nvGrpSpPr>
        <p:grpSpPr>
          <a:xfrm>
            <a:off x="-36513" y="0"/>
            <a:ext cx="12265026" cy="6858000"/>
            <a:chOff x="0" y="0"/>
            <a:chExt cx="12191999" cy="6858000"/>
          </a:xfrm>
        </p:grpSpPr>
        <p:pic>
          <p:nvPicPr>
            <p:cNvPr id="18436" name="Picture 4" descr="Chống phân biệt chủng tộc ở Nam Phi: Ảnh Tin tức">
              <a:extLst>
                <a:ext uri="{FF2B5EF4-FFF2-40B4-BE49-F238E27FC236}">
                  <a16:creationId xmlns:a16="http://schemas.microsoft.com/office/drawing/2014/main" id="{3EE25AEA-D501-1F40-9B94-81433F31364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55487"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DA6B44BB-73F6-9645-8CCA-D322C21C9887}"/>
                </a:ext>
              </a:extLst>
            </p:cNvPr>
            <p:cNvSpPr/>
            <p:nvPr/>
          </p:nvSpPr>
          <p:spPr>
            <a:xfrm>
              <a:off x="36512" y="0"/>
              <a:ext cx="12155487" cy="1200329"/>
            </a:xfrm>
            <a:prstGeom prst="rect">
              <a:avLst/>
            </a:prstGeom>
            <a:solidFill>
              <a:srgbClr val="E9E9E9"/>
            </a:solidFill>
          </p:spPr>
          <p:txBody>
            <a:bodyPr wrap="square">
              <a:spAutoFit/>
            </a:bodyPr>
            <a:lstStyle/>
            <a:p>
              <a:pPr algn="ctr"/>
              <a:r>
                <a:rPr lang="en-VN" sz="2400" dirty="0">
                  <a:latin typeface="Times New Roman" panose="02020603050405020304" pitchFamily="18" charset="0"/>
                  <a:cs typeface="Times New Roman" panose="02020603050405020304" pitchFamily="18" charset="0"/>
                </a:rPr>
                <a:t>Những người biểu tình chống chế độ phân biệt chủng tộc ở Nam Phi biểu tình trong trận đấu giữa các Tổng thống xứ Wales và xứ Wales vào ngày 7 tháng 4 năm 1984 tại Công viên vũ khí Cardiff ở Cardiff, Vương quốc Anh. </a:t>
              </a:r>
            </a:p>
          </p:txBody>
        </p:sp>
      </p:grpSp>
      <p:grpSp>
        <p:nvGrpSpPr>
          <p:cNvPr id="7" name="Group 6">
            <a:extLst>
              <a:ext uri="{FF2B5EF4-FFF2-40B4-BE49-F238E27FC236}">
                <a16:creationId xmlns:a16="http://schemas.microsoft.com/office/drawing/2014/main" id="{22B1061B-6909-764C-962A-06F39C24685F}"/>
              </a:ext>
            </a:extLst>
          </p:cNvPr>
          <p:cNvGrpSpPr/>
          <p:nvPr/>
        </p:nvGrpSpPr>
        <p:grpSpPr>
          <a:xfrm>
            <a:off x="-16804" y="0"/>
            <a:ext cx="12228295" cy="6858000"/>
            <a:chOff x="-16804" y="0"/>
            <a:chExt cx="12228295" cy="6858000"/>
          </a:xfrm>
        </p:grpSpPr>
        <p:pic>
          <p:nvPicPr>
            <p:cNvPr id="18438" name="Picture 6" descr="Những người biểu tình chống chủ nghĩa phân biệt chủng tộc đã đổ xô đến du lịch Springbok 1971: Ảnh tin tức">
              <a:extLst>
                <a:ext uri="{FF2B5EF4-FFF2-40B4-BE49-F238E27FC236}">
                  <a16:creationId xmlns:a16="http://schemas.microsoft.com/office/drawing/2014/main" id="{01442C2E-C007-8743-867B-2019A317E5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04" y="0"/>
              <a:ext cx="12228295" cy="68580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0955AF13-BA4B-FD41-9ED7-198B7CFF8029}"/>
                </a:ext>
              </a:extLst>
            </p:cNvPr>
            <p:cNvSpPr/>
            <p:nvPr/>
          </p:nvSpPr>
          <p:spPr>
            <a:xfrm>
              <a:off x="0" y="0"/>
              <a:ext cx="12191782" cy="830997"/>
            </a:xfrm>
            <a:prstGeom prst="rect">
              <a:avLst/>
            </a:prstGeom>
            <a:solidFill>
              <a:srgbClr val="D5D5D5"/>
            </a:solidFill>
          </p:spPr>
          <p:txBody>
            <a:bodyPr wrap="square">
              <a:spAutoFit/>
            </a:bodyPr>
            <a:lstStyle/>
            <a:p>
              <a:pPr algn="ctr"/>
              <a:r>
                <a:rPr lang="en-VN" sz="2400" dirty="0">
                  <a:solidFill>
                    <a:srgbClr val="002060"/>
                  </a:solidFill>
                  <a:latin typeface="Times New Roman" panose="02020603050405020304" pitchFamily="18" charset="0"/>
                  <a:cs typeface="Times New Roman" panose="02020603050405020304" pitchFamily="18" charset="0"/>
                </a:rPr>
                <a:t>Những người biểu tình chống chủ nghĩa phân biệt chủng tộc đã đổ xô đến du lịch Springbok, </a:t>
              </a:r>
              <a:r>
                <a:rPr lang="en-US" sz="2400" dirty="0">
                  <a:solidFill>
                    <a:srgbClr val="002060"/>
                  </a:solidFill>
                  <a:latin typeface="Times New Roman" panose="02020603050405020304" pitchFamily="18" charset="0"/>
                  <a:cs typeface="Times New Roman" panose="02020603050405020304" pitchFamily="18" charset="0"/>
                </a:rPr>
                <a:t>Sydney, Australia </a:t>
              </a:r>
              <a:r>
                <a:rPr lang="en-VN" sz="2400" dirty="0">
                  <a:solidFill>
                    <a:srgbClr val="002060"/>
                  </a:solidFill>
                  <a:latin typeface="Times New Roman" panose="02020603050405020304" pitchFamily="18" charset="0"/>
                  <a:cs typeface="Times New Roman" panose="02020603050405020304" pitchFamily="18" charset="0"/>
                </a:rPr>
                <a:t> 1971. </a:t>
              </a:r>
            </a:p>
          </p:txBody>
        </p:sp>
      </p:grpSp>
    </p:spTree>
    <p:extLst>
      <p:ext uri="{BB962C8B-B14F-4D97-AF65-F5344CB8AC3E}">
        <p14:creationId xmlns:p14="http://schemas.microsoft.com/office/powerpoint/2010/main" val="84784718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14:presetBounceEnd="50000">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14:bounceEnd="50000">
                                          <p:cBhvr additive="base">
                                            <p:cTn id="13"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7" name="TextBox 6">
            <a:extLst>
              <a:ext uri="{FF2B5EF4-FFF2-40B4-BE49-F238E27FC236}">
                <a16:creationId xmlns:a16="http://schemas.microsoft.com/office/drawing/2014/main" id="{F3F73B7E-6198-A440-BA98-1161E507E545}"/>
              </a:ext>
            </a:extLst>
          </p:cNvPr>
          <p:cNvSpPr txBox="1"/>
          <p:nvPr/>
        </p:nvSpPr>
        <p:spPr>
          <a:xfrm>
            <a:off x="1297852" y="0"/>
            <a:ext cx="5307899" cy="707886"/>
          </a:xfrm>
          <a:prstGeom prst="rect">
            <a:avLst/>
          </a:prstGeom>
          <a:noFill/>
        </p:spPr>
        <p:txBody>
          <a:bodyPr wrap="square" rtlCol="0">
            <a:spAutoFit/>
          </a:bodyPr>
          <a:lstStyle/>
          <a:p>
            <a:pPr algn="ctr"/>
            <a:r>
              <a:rPr lang="en-US" sz="4000" b="1" dirty="0">
                <a:solidFill>
                  <a:srgbClr val="C00000"/>
                </a:solidFill>
                <a:latin typeface="Times New Roman" panose="02020603050405020304" pitchFamily="18" charset="0"/>
                <a:cs typeface="Times New Roman" panose="02020603050405020304" pitchFamily="18" charset="0"/>
              </a:rPr>
              <a:t>II. </a:t>
            </a:r>
            <a:r>
              <a:rPr lang="en-US" sz="4000" b="1" dirty="0" err="1">
                <a:solidFill>
                  <a:srgbClr val="C00000"/>
                </a:solidFill>
                <a:latin typeface="Times New Roman" panose="02020603050405020304" pitchFamily="18" charset="0"/>
                <a:cs typeface="Times New Roman" panose="02020603050405020304" pitchFamily="18" charset="0"/>
              </a:rPr>
              <a:t>Cộng</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hoà</a:t>
            </a:r>
            <a:r>
              <a:rPr lang="en-US" sz="4000" b="1" dirty="0">
                <a:solidFill>
                  <a:srgbClr val="C00000"/>
                </a:solidFill>
                <a:latin typeface="Times New Roman" panose="02020603050405020304" pitchFamily="18" charset="0"/>
                <a:cs typeface="Times New Roman" panose="02020603050405020304" pitchFamily="18" charset="0"/>
              </a:rPr>
              <a:t> Nam Phi.</a:t>
            </a:r>
          </a:p>
        </p:txBody>
      </p:sp>
      <p:sp>
        <p:nvSpPr>
          <p:cNvPr id="8" name="TextBox 7">
            <a:extLst>
              <a:ext uri="{FF2B5EF4-FFF2-40B4-BE49-F238E27FC236}">
                <a16:creationId xmlns:a16="http://schemas.microsoft.com/office/drawing/2014/main" id="{C2C16A69-6F1C-7241-806A-2B777C2BE439}"/>
              </a:ext>
            </a:extLst>
          </p:cNvPr>
          <p:cNvSpPr txBox="1"/>
          <p:nvPr/>
        </p:nvSpPr>
        <p:spPr>
          <a:xfrm>
            <a:off x="794845" y="1146189"/>
            <a:ext cx="10602310" cy="1077218"/>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quyền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thực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dân</a:t>
            </a:r>
            <a:r>
              <a:rPr lang="en-US" sz="3200" dirty="0">
                <a:latin typeface="Times New Roman" panose="02020603050405020304" pitchFamily="18" charset="0"/>
                <a:cs typeface="Times New Roman" panose="02020603050405020304" pitchFamily="18" charset="0"/>
              </a:rPr>
              <a:t> da </a:t>
            </a:r>
            <a:r>
              <a:rPr lang="en-US" sz="3200" dirty="0" err="1">
                <a:latin typeface="Times New Roman" panose="02020603050405020304" pitchFamily="18" charset="0"/>
                <a:cs typeface="Times New Roman" panose="02020603050405020304" pitchFamily="18" charset="0"/>
              </a:rPr>
              <a:t>trắng</a:t>
            </a:r>
            <a:r>
              <a:rPr lang="en-US" sz="3200" dirty="0">
                <a:latin typeface="Times New Roman" panose="02020603050405020304" pitchFamily="18" charset="0"/>
                <a:cs typeface="Times New Roman" panose="02020603050405020304" pitchFamily="18" charset="0"/>
              </a:rPr>
              <a:t> Nam Phi </a:t>
            </a:r>
            <a:r>
              <a:rPr lang="en-US" sz="3200" dirty="0" err="1">
                <a:latin typeface="Times New Roman" panose="02020603050405020304" pitchFamily="18" charset="0"/>
                <a:cs typeface="Times New Roman" panose="02020603050405020304" pitchFamily="18" charset="0"/>
              </a:rPr>
              <a:t>thi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chế</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biệt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chủng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tộc</a:t>
            </a:r>
            <a:r>
              <a:rPr lang="en-US" sz="3200" dirty="0">
                <a:latin typeface="Times New Roman" panose="02020603050405020304" pitchFamily="18" charset="0"/>
                <a:cs typeface="Times New Roman" panose="02020603050405020304" pitchFamily="18" charset="0"/>
              </a:rPr>
              <a:t> (A-</a:t>
            </a:r>
            <a:r>
              <a:rPr lang="en-US" sz="3200" dirty="0" err="1">
                <a:latin typeface="Times New Roman" panose="02020603050405020304" pitchFamily="18" charset="0"/>
                <a:cs typeface="Times New Roman" panose="02020603050405020304" pitchFamily="18" charset="0"/>
              </a:rPr>
              <a:t>pác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thai</a:t>
            </a:r>
            <a:r>
              <a:rPr lang="en-US" sz="3200" dirty="0">
                <a:latin typeface="Times New Roman" panose="02020603050405020304" pitchFamily="18" charset="0"/>
                <a:cs typeface="Times New Roman" panose="02020603050405020304" pitchFamily="18" charset="0"/>
              </a:rPr>
              <a:t>).</a:t>
            </a:r>
          </a:p>
        </p:txBody>
      </p:sp>
      <p:sp>
        <p:nvSpPr>
          <p:cNvPr id="9" name="TextBox 8">
            <a:extLst>
              <a:ext uri="{FF2B5EF4-FFF2-40B4-BE49-F238E27FC236}">
                <a16:creationId xmlns:a16="http://schemas.microsoft.com/office/drawing/2014/main" id="{A9779E76-BA8A-8B44-B412-4CC97E732B1F}"/>
              </a:ext>
            </a:extLst>
          </p:cNvPr>
          <p:cNvSpPr txBox="1"/>
          <p:nvPr/>
        </p:nvSpPr>
        <p:spPr>
          <a:xfrm>
            <a:off x="794845" y="2378674"/>
            <a:ext cx="10952974" cy="1077218"/>
          </a:xfrm>
          <a:prstGeom prst="rect">
            <a:avLst/>
          </a:prstGeom>
          <a:noFill/>
        </p:spPr>
        <p:txBody>
          <a:bodyPr wrap="square" rtlCol="0">
            <a:spAutoFit/>
          </a:bodyPr>
          <a:lstStyle/>
          <a:p>
            <a:r>
              <a:rPr lang="vi-VN" sz="3200" dirty="0">
                <a:latin typeface="+mj-lt"/>
              </a:rPr>
              <a:t>- Năm 1993, Dưới sự lãnh đạo của tổ chức “Đại hội dân tộc Phi”(ANC) chế độ A-pác-thai  được xoá bỏ</a:t>
            </a:r>
            <a:r>
              <a:rPr lang="en-US" sz="3200" dirty="0">
                <a:latin typeface="+mj-lt"/>
              </a:rPr>
              <a:t>.</a:t>
            </a:r>
          </a:p>
        </p:txBody>
      </p:sp>
      <p:sp>
        <p:nvSpPr>
          <p:cNvPr id="2" name="Rectangle 1">
            <a:extLst>
              <a:ext uri="{FF2B5EF4-FFF2-40B4-BE49-F238E27FC236}">
                <a16:creationId xmlns:a16="http://schemas.microsoft.com/office/drawing/2014/main" id="{6BDB8746-7BF5-0140-A703-59B0A0EF0BC7}"/>
              </a:ext>
            </a:extLst>
          </p:cNvPr>
          <p:cNvSpPr/>
          <p:nvPr/>
        </p:nvSpPr>
        <p:spPr>
          <a:xfrm>
            <a:off x="794845" y="3767987"/>
            <a:ext cx="10301660" cy="1077218"/>
          </a:xfrm>
          <a:prstGeom prst="rect">
            <a:avLst/>
          </a:prstGeom>
        </p:spPr>
        <p:txBody>
          <a:bodyPr wrap="square">
            <a:spAutoFit/>
          </a:bodyPr>
          <a:lstStyle/>
          <a:p>
            <a:r>
              <a:rPr lang="vi-VN" sz="3200" dirty="0">
                <a:latin typeface="Times New Roman" panose="02020603050405020304" pitchFamily="18" charset="0"/>
                <a:cs typeface="Times New Roman" panose="02020603050405020304" pitchFamily="18" charset="0"/>
              </a:rPr>
              <a:t>- 5.1994 Nen-xơn Man-đê-la trở thành tổng thống người da đen đầu tiên trong lịch sử nước này.</a:t>
            </a:r>
            <a:endParaRPr lang="en-VN" sz="3200"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14:presetBounceEnd="50000">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14:bounceEnd="50000">
                                          <p:cBhvr additive="base">
                                            <p:cTn id="17"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14:presetBounceEnd="50000">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14:bounceEnd="50000">
                                          <p:cBhvr additive="base">
                                            <p:cTn id="23"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1+#ppt_w/2"/>
                                              </p:val>
                                            </p:tav>
                                            <p:tav tm="100000">
                                              <p:val>
                                                <p:strVal val="#ppt_x"/>
                                              </p:val>
                                            </p:tav>
                                          </p:tavLst>
                                        </p:anim>
                                        <p:anim calcmode="lin" valueType="num">
                                          <p:cBhvr additive="base">
                                            <p:cTn id="24"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rgbClr val="EEEBDF"/>
        </a:solidFill>
        <a:effectLst/>
      </p:bgPr>
    </p:bg>
    <p:spTree>
      <p:nvGrpSpPr>
        <p:cNvPr id="1" name=""/>
        <p:cNvGrpSpPr/>
        <p:nvPr/>
      </p:nvGrpSpPr>
      <p:grpSpPr>
        <a:xfrm>
          <a:off x="0" y="0"/>
          <a:ext cx="0" cy="0"/>
          <a:chOff x="0" y="0"/>
          <a:chExt cx="0" cy="0"/>
        </a:xfrm>
      </p:grpSpPr>
      <p:grpSp>
        <p:nvGrpSpPr>
          <p:cNvPr id="14" name="Google Shape;6715;p30">
            <a:extLst>
              <a:ext uri="{FF2B5EF4-FFF2-40B4-BE49-F238E27FC236}">
                <a16:creationId xmlns:a16="http://schemas.microsoft.com/office/drawing/2014/main" id="{2B60A852-6644-CB47-B477-24F3FA2D0C39}"/>
              </a:ext>
            </a:extLst>
          </p:cNvPr>
          <p:cNvGrpSpPr/>
          <p:nvPr/>
        </p:nvGrpSpPr>
        <p:grpSpPr>
          <a:xfrm>
            <a:off x="-29440" y="-17301"/>
            <a:ext cx="6485190" cy="6875301"/>
            <a:chOff x="439225" y="1262550"/>
            <a:chExt cx="3034228" cy="3287950"/>
          </a:xfrm>
        </p:grpSpPr>
        <p:sp>
          <p:nvSpPr>
            <p:cNvPr id="15" name="Google Shape;6716;p30">
              <a:extLst>
                <a:ext uri="{FF2B5EF4-FFF2-40B4-BE49-F238E27FC236}">
                  <a16:creationId xmlns:a16="http://schemas.microsoft.com/office/drawing/2014/main" id="{87F26548-F6F8-744E-8CF1-52A355DBCB77}"/>
                </a:ext>
              </a:extLst>
            </p:cNvPr>
            <p:cNvSpPr/>
            <p:nvPr/>
          </p:nvSpPr>
          <p:spPr>
            <a:xfrm>
              <a:off x="439225" y="1262550"/>
              <a:ext cx="3033618" cy="3244360"/>
            </a:xfrm>
            <a:custGeom>
              <a:avLst/>
              <a:gdLst/>
              <a:ahLst/>
              <a:cxnLst/>
              <a:rect l="l" t="t" r="r" b="b"/>
              <a:pathLst>
                <a:path w="194307" h="207772" extrusionOk="0">
                  <a:moveTo>
                    <a:pt x="138531" y="23750"/>
                  </a:moveTo>
                  <a:lnTo>
                    <a:pt x="138612" y="23790"/>
                  </a:lnTo>
                  <a:lnTo>
                    <a:pt x="139176" y="24355"/>
                  </a:lnTo>
                  <a:cubicBezTo>
                    <a:pt x="139176" y="24556"/>
                    <a:pt x="139217" y="24798"/>
                    <a:pt x="139257" y="25000"/>
                  </a:cubicBezTo>
                  <a:lnTo>
                    <a:pt x="139217" y="24960"/>
                  </a:lnTo>
                  <a:cubicBezTo>
                    <a:pt x="139217" y="24758"/>
                    <a:pt x="139136" y="24556"/>
                    <a:pt x="138975" y="24435"/>
                  </a:cubicBezTo>
                  <a:cubicBezTo>
                    <a:pt x="138733" y="24274"/>
                    <a:pt x="138571" y="24032"/>
                    <a:pt x="138531" y="23750"/>
                  </a:cubicBezTo>
                  <a:close/>
                  <a:moveTo>
                    <a:pt x="4195" y="55852"/>
                  </a:moveTo>
                  <a:lnTo>
                    <a:pt x="4235" y="55973"/>
                  </a:lnTo>
                  <a:lnTo>
                    <a:pt x="4114" y="55932"/>
                  </a:lnTo>
                  <a:cubicBezTo>
                    <a:pt x="4155" y="55892"/>
                    <a:pt x="4155" y="55852"/>
                    <a:pt x="4195" y="55852"/>
                  </a:cubicBezTo>
                  <a:close/>
                  <a:moveTo>
                    <a:pt x="79755" y="1"/>
                  </a:moveTo>
                  <a:cubicBezTo>
                    <a:pt x="79235" y="1"/>
                    <a:pt x="78693" y="124"/>
                    <a:pt x="78199" y="480"/>
                  </a:cubicBezTo>
                  <a:cubicBezTo>
                    <a:pt x="77715" y="803"/>
                    <a:pt x="77150" y="964"/>
                    <a:pt x="76586" y="964"/>
                  </a:cubicBezTo>
                  <a:cubicBezTo>
                    <a:pt x="76263" y="964"/>
                    <a:pt x="75900" y="1004"/>
                    <a:pt x="75577" y="1085"/>
                  </a:cubicBezTo>
                  <a:cubicBezTo>
                    <a:pt x="75497" y="1004"/>
                    <a:pt x="75416" y="924"/>
                    <a:pt x="75335" y="883"/>
                  </a:cubicBezTo>
                  <a:cubicBezTo>
                    <a:pt x="75174" y="722"/>
                    <a:pt x="74972" y="641"/>
                    <a:pt x="74730" y="561"/>
                  </a:cubicBezTo>
                  <a:cubicBezTo>
                    <a:pt x="74650" y="561"/>
                    <a:pt x="74569" y="520"/>
                    <a:pt x="74488" y="480"/>
                  </a:cubicBezTo>
                  <a:cubicBezTo>
                    <a:pt x="74355" y="413"/>
                    <a:pt x="74210" y="383"/>
                    <a:pt x="74066" y="383"/>
                  </a:cubicBezTo>
                  <a:cubicBezTo>
                    <a:pt x="73948" y="383"/>
                    <a:pt x="73831" y="403"/>
                    <a:pt x="73722" y="440"/>
                  </a:cubicBezTo>
                  <a:cubicBezTo>
                    <a:pt x="73561" y="520"/>
                    <a:pt x="73480" y="641"/>
                    <a:pt x="73440" y="762"/>
                  </a:cubicBezTo>
                  <a:cubicBezTo>
                    <a:pt x="73440" y="803"/>
                    <a:pt x="73440" y="803"/>
                    <a:pt x="73440" y="843"/>
                  </a:cubicBezTo>
                  <a:lnTo>
                    <a:pt x="73359" y="803"/>
                  </a:lnTo>
                  <a:lnTo>
                    <a:pt x="73279" y="803"/>
                  </a:lnTo>
                  <a:cubicBezTo>
                    <a:pt x="73198" y="803"/>
                    <a:pt x="73117" y="803"/>
                    <a:pt x="72996" y="762"/>
                  </a:cubicBezTo>
                  <a:cubicBezTo>
                    <a:pt x="72916" y="762"/>
                    <a:pt x="72835" y="762"/>
                    <a:pt x="72795" y="722"/>
                  </a:cubicBezTo>
                  <a:cubicBezTo>
                    <a:pt x="72652" y="436"/>
                    <a:pt x="72388" y="272"/>
                    <a:pt x="72103" y="272"/>
                  </a:cubicBezTo>
                  <a:cubicBezTo>
                    <a:pt x="71985" y="272"/>
                    <a:pt x="71864" y="300"/>
                    <a:pt x="71746" y="359"/>
                  </a:cubicBezTo>
                  <a:lnTo>
                    <a:pt x="71665" y="278"/>
                  </a:lnTo>
                  <a:lnTo>
                    <a:pt x="71343" y="520"/>
                  </a:lnTo>
                  <a:lnTo>
                    <a:pt x="71262" y="561"/>
                  </a:lnTo>
                  <a:cubicBezTo>
                    <a:pt x="71141" y="641"/>
                    <a:pt x="71020" y="722"/>
                    <a:pt x="70980" y="883"/>
                  </a:cubicBezTo>
                  <a:cubicBezTo>
                    <a:pt x="70819" y="883"/>
                    <a:pt x="70698" y="924"/>
                    <a:pt x="70577" y="924"/>
                  </a:cubicBezTo>
                  <a:cubicBezTo>
                    <a:pt x="70399" y="983"/>
                    <a:pt x="70222" y="1020"/>
                    <a:pt x="70061" y="1020"/>
                  </a:cubicBezTo>
                  <a:cubicBezTo>
                    <a:pt x="70002" y="1020"/>
                    <a:pt x="69945" y="1015"/>
                    <a:pt x="69891" y="1004"/>
                  </a:cubicBezTo>
                  <a:cubicBezTo>
                    <a:pt x="69862" y="1000"/>
                    <a:pt x="69833" y="998"/>
                    <a:pt x="69805" y="998"/>
                  </a:cubicBezTo>
                  <a:cubicBezTo>
                    <a:pt x="69553" y="998"/>
                    <a:pt x="69318" y="1154"/>
                    <a:pt x="69246" y="1407"/>
                  </a:cubicBezTo>
                  <a:lnTo>
                    <a:pt x="69004" y="1407"/>
                  </a:lnTo>
                  <a:cubicBezTo>
                    <a:pt x="68963" y="1246"/>
                    <a:pt x="68883" y="1166"/>
                    <a:pt x="68802" y="1085"/>
                  </a:cubicBezTo>
                  <a:cubicBezTo>
                    <a:pt x="68721" y="1004"/>
                    <a:pt x="68600" y="924"/>
                    <a:pt x="68479" y="924"/>
                  </a:cubicBezTo>
                  <a:cubicBezTo>
                    <a:pt x="68399" y="803"/>
                    <a:pt x="68237" y="762"/>
                    <a:pt x="68076" y="762"/>
                  </a:cubicBezTo>
                  <a:cubicBezTo>
                    <a:pt x="67373" y="594"/>
                    <a:pt x="66670" y="523"/>
                    <a:pt x="65967" y="523"/>
                  </a:cubicBezTo>
                  <a:cubicBezTo>
                    <a:pt x="65662" y="523"/>
                    <a:pt x="65357" y="536"/>
                    <a:pt x="65051" y="561"/>
                  </a:cubicBezTo>
                  <a:cubicBezTo>
                    <a:pt x="64971" y="561"/>
                    <a:pt x="64890" y="641"/>
                    <a:pt x="64850" y="682"/>
                  </a:cubicBezTo>
                  <a:cubicBezTo>
                    <a:pt x="64677" y="768"/>
                    <a:pt x="64492" y="808"/>
                    <a:pt x="64309" y="808"/>
                  </a:cubicBezTo>
                  <a:cubicBezTo>
                    <a:pt x="64150" y="808"/>
                    <a:pt x="63991" y="778"/>
                    <a:pt x="63842" y="722"/>
                  </a:cubicBezTo>
                  <a:cubicBezTo>
                    <a:pt x="63697" y="656"/>
                    <a:pt x="63544" y="625"/>
                    <a:pt x="63394" y="625"/>
                  </a:cubicBezTo>
                  <a:cubicBezTo>
                    <a:pt x="63082" y="625"/>
                    <a:pt x="62782" y="759"/>
                    <a:pt x="62591" y="1004"/>
                  </a:cubicBezTo>
                  <a:lnTo>
                    <a:pt x="62551" y="1085"/>
                  </a:lnTo>
                  <a:lnTo>
                    <a:pt x="62470" y="1125"/>
                  </a:lnTo>
                  <a:lnTo>
                    <a:pt x="62390" y="1125"/>
                  </a:lnTo>
                  <a:cubicBezTo>
                    <a:pt x="62087" y="1085"/>
                    <a:pt x="61775" y="1065"/>
                    <a:pt x="61457" y="1065"/>
                  </a:cubicBezTo>
                  <a:cubicBezTo>
                    <a:pt x="61140" y="1065"/>
                    <a:pt x="60817" y="1085"/>
                    <a:pt x="60494" y="1125"/>
                  </a:cubicBezTo>
                  <a:cubicBezTo>
                    <a:pt x="60234" y="1172"/>
                    <a:pt x="59961" y="1192"/>
                    <a:pt x="59689" y="1192"/>
                  </a:cubicBezTo>
                  <a:cubicBezTo>
                    <a:pt x="59498" y="1192"/>
                    <a:pt x="59307" y="1182"/>
                    <a:pt x="59123" y="1166"/>
                  </a:cubicBezTo>
                  <a:lnTo>
                    <a:pt x="59042" y="1166"/>
                  </a:lnTo>
                  <a:cubicBezTo>
                    <a:pt x="58948" y="1139"/>
                    <a:pt x="58859" y="1125"/>
                    <a:pt x="58772" y="1125"/>
                  </a:cubicBezTo>
                  <a:cubicBezTo>
                    <a:pt x="58599" y="1125"/>
                    <a:pt x="58437" y="1179"/>
                    <a:pt x="58276" y="1287"/>
                  </a:cubicBezTo>
                  <a:cubicBezTo>
                    <a:pt x="58155" y="1287"/>
                    <a:pt x="58034" y="1367"/>
                    <a:pt x="57954" y="1448"/>
                  </a:cubicBezTo>
                  <a:lnTo>
                    <a:pt x="57792" y="1488"/>
                  </a:lnTo>
                  <a:cubicBezTo>
                    <a:pt x="57550" y="1488"/>
                    <a:pt x="57349" y="1569"/>
                    <a:pt x="57187" y="1730"/>
                  </a:cubicBezTo>
                  <a:lnTo>
                    <a:pt x="57026" y="1730"/>
                  </a:lnTo>
                  <a:cubicBezTo>
                    <a:pt x="56865" y="1770"/>
                    <a:pt x="56663" y="1851"/>
                    <a:pt x="56542" y="1932"/>
                  </a:cubicBezTo>
                  <a:cubicBezTo>
                    <a:pt x="56421" y="1972"/>
                    <a:pt x="56340" y="2012"/>
                    <a:pt x="56260" y="2053"/>
                  </a:cubicBezTo>
                  <a:cubicBezTo>
                    <a:pt x="56098" y="2093"/>
                    <a:pt x="55977" y="2214"/>
                    <a:pt x="55856" y="2335"/>
                  </a:cubicBezTo>
                  <a:cubicBezTo>
                    <a:pt x="55735" y="2416"/>
                    <a:pt x="55655" y="2577"/>
                    <a:pt x="55614" y="2738"/>
                  </a:cubicBezTo>
                  <a:lnTo>
                    <a:pt x="55574" y="2779"/>
                  </a:lnTo>
                  <a:cubicBezTo>
                    <a:pt x="55534" y="2819"/>
                    <a:pt x="55453" y="2859"/>
                    <a:pt x="55372" y="2900"/>
                  </a:cubicBezTo>
                  <a:cubicBezTo>
                    <a:pt x="55211" y="2698"/>
                    <a:pt x="55010" y="2617"/>
                    <a:pt x="54768" y="2577"/>
                  </a:cubicBezTo>
                  <a:cubicBezTo>
                    <a:pt x="54485" y="2617"/>
                    <a:pt x="54243" y="2738"/>
                    <a:pt x="54082" y="2980"/>
                  </a:cubicBezTo>
                  <a:cubicBezTo>
                    <a:pt x="54042" y="3021"/>
                    <a:pt x="53921" y="3021"/>
                    <a:pt x="53800" y="3021"/>
                  </a:cubicBezTo>
                  <a:lnTo>
                    <a:pt x="53517" y="3021"/>
                  </a:lnTo>
                  <a:cubicBezTo>
                    <a:pt x="53457" y="3003"/>
                    <a:pt x="53397" y="2995"/>
                    <a:pt x="53337" y="2995"/>
                  </a:cubicBezTo>
                  <a:cubicBezTo>
                    <a:pt x="53118" y="2995"/>
                    <a:pt x="52910" y="3104"/>
                    <a:pt x="52751" y="3263"/>
                  </a:cubicBezTo>
                  <a:cubicBezTo>
                    <a:pt x="52590" y="3303"/>
                    <a:pt x="52469" y="3384"/>
                    <a:pt x="52388" y="3545"/>
                  </a:cubicBezTo>
                  <a:cubicBezTo>
                    <a:pt x="52227" y="3626"/>
                    <a:pt x="52146" y="3747"/>
                    <a:pt x="52106" y="3908"/>
                  </a:cubicBezTo>
                  <a:lnTo>
                    <a:pt x="52065" y="3989"/>
                  </a:lnTo>
                  <a:lnTo>
                    <a:pt x="52065" y="4029"/>
                  </a:lnTo>
                  <a:cubicBezTo>
                    <a:pt x="51985" y="4069"/>
                    <a:pt x="51945" y="4069"/>
                    <a:pt x="51904" y="4069"/>
                  </a:cubicBezTo>
                  <a:cubicBezTo>
                    <a:pt x="51662" y="4069"/>
                    <a:pt x="51461" y="4150"/>
                    <a:pt x="51299" y="4352"/>
                  </a:cubicBezTo>
                  <a:cubicBezTo>
                    <a:pt x="51178" y="4352"/>
                    <a:pt x="51057" y="4432"/>
                    <a:pt x="50977" y="4513"/>
                  </a:cubicBezTo>
                  <a:cubicBezTo>
                    <a:pt x="50869" y="4544"/>
                    <a:pt x="50761" y="4557"/>
                    <a:pt x="50655" y="4557"/>
                  </a:cubicBezTo>
                  <a:cubicBezTo>
                    <a:pt x="50485" y="4557"/>
                    <a:pt x="50320" y="4522"/>
                    <a:pt x="50170" y="4473"/>
                  </a:cubicBezTo>
                  <a:cubicBezTo>
                    <a:pt x="49928" y="4432"/>
                    <a:pt x="49686" y="4392"/>
                    <a:pt x="49484" y="4392"/>
                  </a:cubicBezTo>
                  <a:cubicBezTo>
                    <a:pt x="49409" y="4397"/>
                    <a:pt x="49341" y="4399"/>
                    <a:pt x="49279" y="4399"/>
                  </a:cubicBezTo>
                  <a:cubicBezTo>
                    <a:pt x="48812" y="4399"/>
                    <a:pt x="48709" y="4255"/>
                    <a:pt x="48638" y="3827"/>
                  </a:cubicBezTo>
                  <a:cubicBezTo>
                    <a:pt x="48597" y="3585"/>
                    <a:pt x="48436" y="3424"/>
                    <a:pt x="48194" y="3384"/>
                  </a:cubicBezTo>
                  <a:cubicBezTo>
                    <a:pt x="47992" y="3384"/>
                    <a:pt x="47791" y="3505"/>
                    <a:pt x="47710" y="3706"/>
                  </a:cubicBezTo>
                  <a:cubicBezTo>
                    <a:pt x="47629" y="3827"/>
                    <a:pt x="47549" y="3868"/>
                    <a:pt x="47307" y="3948"/>
                  </a:cubicBezTo>
                  <a:cubicBezTo>
                    <a:pt x="47226" y="3948"/>
                    <a:pt x="47145" y="3989"/>
                    <a:pt x="47065" y="4029"/>
                  </a:cubicBezTo>
                  <a:cubicBezTo>
                    <a:pt x="46864" y="3895"/>
                    <a:pt x="46636" y="3817"/>
                    <a:pt x="46403" y="3817"/>
                  </a:cubicBezTo>
                  <a:cubicBezTo>
                    <a:pt x="46355" y="3817"/>
                    <a:pt x="46307" y="3820"/>
                    <a:pt x="46258" y="3827"/>
                  </a:cubicBezTo>
                  <a:lnTo>
                    <a:pt x="45452" y="3827"/>
                  </a:lnTo>
                  <a:cubicBezTo>
                    <a:pt x="45320" y="3837"/>
                    <a:pt x="45192" y="3842"/>
                    <a:pt x="45065" y="3842"/>
                  </a:cubicBezTo>
                  <a:cubicBezTo>
                    <a:pt x="44683" y="3842"/>
                    <a:pt x="44312" y="3797"/>
                    <a:pt x="43919" y="3706"/>
                  </a:cubicBezTo>
                  <a:lnTo>
                    <a:pt x="43717" y="3424"/>
                  </a:lnTo>
                  <a:cubicBezTo>
                    <a:pt x="43475" y="3182"/>
                    <a:pt x="43274" y="2940"/>
                    <a:pt x="43072" y="2658"/>
                  </a:cubicBezTo>
                  <a:cubicBezTo>
                    <a:pt x="43032" y="2537"/>
                    <a:pt x="43032" y="2456"/>
                    <a:pt x="43032" y="2375"/>
                  </a:cubicBezTo>
                  <a:cubicBezTo>
                    <a:pt x="43072" y="2012"/>
                    <a:pt x="42870" y="1690"/>
                    <a:pt x="42508" y="1569"/>
                  </a:cubicBezTo>
                  <a:cubicBezTo>
                    <a:pt x="42415" y="1538"/>
                    <a:pt x="42317" y="1525"/>
                    <a:pt x="42217" y="1525"/>
                  </a:cubicBezTo>
                  <a:cubicBezTo>
                    <a:pt x="42056" y="1525"/>
                    <a:pt x="41891" y="1559"/>
                    <a:pt x="41741" y="1609"/>
                  </a:cubicBezTo>
                  <a:cubicBezTo>
                    <a:pt x="41627" y="1638"/>
                    <a:pt x="41513" y="1666"/>
                    <a:pt x="41399" y="1666"/>
                  </a:cubicBezTo>
                  <a:cubicBezTo>
                    <a:pt x="41352" y="1666"/>
                    <a:pt x="41305" y="1661"/>
                    <a:pt x="41257" y="1649"/>
                  </a:cubicBezTo>
                  <a:cubicBezTo>
                    <a:pt x="41221" y="1644"/>
                    <a:pt x="41186" y="1642"/>
                    <a:pt x="41152" y="1642"/>
                  </a:cubicBezTo>
                  <a:cubicBezTo>
                    <a:pt x="40916" y="1642"/>
                    <a:pt x="40723" y="1761"/>
                    <a:pt x="40652" y="1972"/>
                  </a:cubicBezTo>
                  <a:cubicBezTo>
                    <a:pt x="40330" y="2617"/>
                    <a:pt x="40007" y="3222"/>
                    <a:pt x="39644" y="3827"/>
                  </a:cubicBezTo>
                  <a:cubicBezTo>
                    <a:pt x="39322" y="4311"/>
                    <a:pt x="39039" y="4755"/>
                    <a:pt x="38797" y="5279"/>
                  </a:cubicBezTo>
                  <a:cubicBezTo>
                    <a:pt x="38354" y="5561"/>
                    <a:pt x="38031" y="6005"/>
                    <a:pt x="37829" y="6489"/>
                  </a:cubicBezTo>
                  <a:cubicBezTo>
                    <a:pt x="37749" y="6529"/>
                    <a:pt x="37708" y="6570"/>
                    <a:pt x="37628" y="6650"/>
                  </a:cubicBezTo>
                  <a:cubicBezTo>
                    <a:pt x="37426" y="6731"/>
                    <a:pt x="37265" y="6892"/>
                    <a:pt x="37103" y="7054"/>
                  </a:cubicBezTo>
                  <a:cubicBezTo>
                    <a:pt x="36821" y="7094"/>
                    <a:pt x="36498" y="7215"/>
                    <a:pt x="36216" y="7376"/>
                  </a:cubicBezTo>
                  <a:cubicBezTo>
                    <a:pt x="36095" y="7457"/>
                    <a:pt x="35934" y="7497"/>
                    <a:pt x="35813" y="7578"/>
                  </a:cubicBezTo>
                  <a:cubicBezTo>
                    <a:pt x="35490" y="7699"/>
                    <a:pt x="35168" y="7779"/>
                    <a:pt x="34845" y="7860"/>
                  </a:cubicBezTo>
                  <a:cubicBezTo>
                    <a:pt x="33837" y="8142"/>
                    <a:pt x="32829" y="8384"/>
                    <a:pt x="32062" y="9312"/>
                  </a:cubicBezTo>
                  <a:cubicBezTo>
                    <a:pt x="31901" y="9514"/>
                    <a:pt x="31699" y="9675"/>
                    <a:pt x="31498" y="9796"/>
                  </a:cubicBezTo>
                  <a:cubicBezTo>
                    <a:pt x="31014" y="9998"/>
                    <a:pt x="30651" y="10401"/>
                    <a:pt x="30489" y="10885"/>
                  </a:cubicBezTo>
                  <a:lnTo>
                    <a:pt x="30409" y="11086"/>
                  </a:lnTo>
                  <a:cubicBezTo>
                    <a:pt x="30368" y="11369"/>
                    <a:pt x="30247" y="11611"/>
                    <a:pt x="30167" y="11893"/>
                  </a:cubicBezTo>
                  <a:lnTo>
                    <a:pt x="29159" y="12901"/>
                  </a:lnTo>
                  <a:cubicBezTo>
                    <a:pt x="28594" y="13426"/>
                    <a:pt x="28271" y="14111"/>
                    <a:pt x="28231" y="14837"/>
                  </a:cubicBezTo>
                  <a:cubicBezTo>
                    <a:pt x="28191" y="15039"/>
                    <a:pt x="28150" y="15240"/>
                    <a:pt x="28110" y="15402"/>
                  </a:cubicBezTo>
                  <a:lnTo>
                    <a:pt x="28110" y="15482"/>
                  </a:lnTo>
                  <a:cubicBezTo>
                    <a:pt x="27908" y="15926"/>
                    <a:pt x="27949" y="16450"/>
                    <a:pt x="28191" y="16854"/>
                  </a:cubicBezTo>
                  <a:cubicBezTo>
                    <a:pt x="28392" y="17055"/>
                    <a:pt x="28392" y="17337"/>
                    <a:pt x="28191" y="17539"/>
                  </a:cubicBezTo>
                  <a:cubicBezTo>
                    <a:pt x="27989" y="17821"/>
                    <a:pt x="27787" y="18063"/>
                    <a:pt x="27586" y="18346"/>
                  </a:cubicBezTo>
                  <a:cubicBezTo>
                    <a:pt x="26739" y="19354"/>
                    <a:pt x="25973" y="20362"/>
                    <a:pt x="24763" y="20846"/>
                  </a:cubicBezTo>
                  <a:lnTo>
                    <a:pt x="24521" y="20927"/>
                  </a:lnTo>
                  <a:cubicBezTo>
                    <a:pt x="24158" y="21048"/>
                    <a:pt x="23835" y="21209"/>
                    <a:pt x="23593" y="21451"/>
                  </a:cubicBezTo>
                  <a:cubicBezTo>
                    <a:pt x="22585" y="22379"/>
                    <a:pt x="21294" y="22943"/>
                    <a:pt x="19923" y="22984"/>
                  </a:cubicBezTo>
                  <a:lnTo>
                    <a:pt x="19560" y="22984"/>
                  </a:lnTo>
                  <a:cubicBezTo>
                    <a:pt x="19448" y="22975"/>
                    <a:pt x="19328" y="22966"/>
                    <a:pt x="19203" y="22966"/>
                  </a:cubicBezTo>
                  <a:cubicBezTo>
                    <a:pt x="18745" y="22966"/>
                    <a:pt x="18241" y="23083"/>
                    <a:pt x="17987" y="23750"/>
                  </a:cubicBezTo>
                  <a:lnTo>
                    <a:pt x="17745" y="23992"/>
                  </a:lnTo>
                  <a:cubicBezTo>
                    <a:pt x="17100" y="24798"/>
                    <a:pt x="16576" y="25686"/>
                    <a:pt x="16132" y="26654"/>
                  </a:cubicBezTo>
                  <a:lnTo>
                    <a:pt x="15810" y="26815"/>
                  </a:lnTo>
                  <a:cubicBezTo>
                    <a:pt x="15487" y="26976"/>
                    <a:pt x="15124" y="27137"/>
                    <a:pt x="14801" y="27258"/>
                  </a:cubicBezTo>
                  <a:lnTo>
                    <a:pt x="14600" y="27339"/>
                  </a:lnTo>
                  <a:cubicBezTo>
                    <a:pt x="14035" y="27500"/>
                    <a:pt x="13350" y="27742"/>
                    <a:pt x="13188" y="28630"/>
                  </a:cubicBezTo>
                  <a:cubicBezTo>
                    <a:pt x="13148" y="28670"/>
                    <a:pt x="13148" y="28751"/>
                    <a:pt x="13067" y="28791"/>
                  </a:cubicBezTo>
                  <a:cubicBezTo>
                    <a:pt x="13027" y="28872"/>
                    <a:pt x="12946" y="28952"/>
                    <a:pt x="12906" y="29033"/>
                  </a:cubicBezTo>
                  <a:cubicBezTo>
                    <a:pt x="12785" y="29275"/>
                    <a:pt x="12664" y="29477"/>
                    <a:pt x="12503" y="29719"/>
                  </a:cubicBezTo>
                  <a:cubicBezTo>
                    <a:pt x="12019" y="30283"/>
                    <a:pt x="11777" y="31009"/>
                    <a:pt x="11696" y="31735"/>
                  </a:cubicBezTo>
                  <a:cubicBezTo>
                    <a:pt x="11696" y="32179"/>
                    <a:pt x="11414" y="32582"/>
                    <a:pt x="11051" y="32743"/>
                  </a:cubicBezTo>
                  <a:cubicBezTo>
                    <a:pt x="10567" y="33026"/>
                    <a:pt x="10123" y="33348"/>
                    <a:pt x="9720" y="33751"/>
                  </a:cubicBezTo>
                  <a:cubicBezTo>
                    <a:pt x="9397" y="34034"/>
                    <a:pt x="9034" y="34316"/>
                    <a:pt x="8631" y="34558"/>
                  </a:cubicBezTo>
                  <a:lnTo>
                    <a:pt x="8349" y="34881"/>
                  </a:lnTo>
                  <a:cubicBezTo>
                    <a:pt x="8147" y="35002"/>
                    <a:pt x="7986" y="35244"/>
                    <a:pt x="7986" y="35486"/>
                  </a:cubicBezTo>
                  <a:cubicBezTo>
                    <a:pt x="7905" y="35889"/>
                    <a:pt x="7704" y="36252"/>
                    <a:pt x="7462" y="36574"/>
                  </a:cubicBezTo>
                  <a:cubicBezTo>
                    <a:pt x="7260" y="36897"/>
                    <a:pt x="7099" y="37260"/>
                    <a:pt x="6978" y="37583"/>
                  </a:cubicBezTo>
                  <a:cubicBezTo>
                    <a:pt x="6776" y="37704"/>
                    <a:pt x="6655" y="37905"/>
                    <a:pt x="6655" y="38107"/>
                  </a:cubicBezTo>
                  <a:lnTo>
                    <a:pt x="6534" y="38228"/>
                  </a:lnTo>
                  <a:cubicBezTo>
                    <a:pt x="6413" y="38430"/>
                    <a:pt x="6292" y="38591"/>
                    <a:pt x="6211" y="38793"/>
                  </a:cubicBezTo>
                  <a:cubicBezTo>
                    <a:pt x="6131" y="38833"/>
                    <a:pt x="6131" y="38954"/>
                    <a:pt x="6090" y="39035"/>
                  </a:cubicBezTo>
                  <a:cubicBezTo>
                    <a:pt x="6090" y="39075"/>
                    <a:pt x="6050" y="39115"/>
                    <a:pt x="6090" y="39115"/>
                  </a:cubicBezTo>
                  <a:lnTo>
                    <a:pt x="6050" y="39115"/>
                  </a:lnTo>
                  <a:cubicBezTo>
                    <a:pt x="5566" y="39115"/>
                    <a:pt x="5163" y="39398"/>
                    <a:pt x="4961" y="39841"/>
                  </a:cubicBezTo>
                  <a:lnTo>
                    <a:pt x="4921" y="39881"/>
                  </a:lnTo>
                  <a:cubicBezTo>
                    <a:pt x="4477" y="40688"/>
                    <a:pt x="4114" y="41575"/>
                    <a:pt x="3913" y="42503"/>
                  </a:cubicBezTo>
                  <a:cubicBezTo>
                    <a:pt x="3872" y="42745"/>
                    <a:pt x="3792" y="43027"/>
                    <a:pt x="3711" y="43229"/>
                  </a:cubicBezTo>
                  <a:cubicBezTo>
                    <a:pt x="3711" y="43269"/>
                    <a:pt x="3671" y="43350"/>
                    <a:pt x="3671" y="43390"/>
                  </a:cubicBezTo>
                  <a:cubicBezTo>
                    <a:pt x="3550" y="43592"/>
                    <a:pt x="3509" y="43874"/>
                    <a:pt x="3590" y="44116"/>
                  </a:cubicBezTo>
                  <a:cubicBezTo>
                    <a:pt x="3671" y="44277"/>
                    <a:pt x="3792" y="44358"/>
                    <a:pt x="3953" y="44398"/>
                  </a:cubicBezTo>
                  <a:cubicBezTo>
                    <a:pt x="3996" y="44409"/>
                    <a:pt x="4039" y="44414"/>
                    <a:pt x="4083" y="44414"/>
                  </a:cubicBezTo>
                  <a:cubicBezTo>
                    <a:pt x="4201" y="44414"/>
                    <a:pt x="4319" y="44377"/>
                    <a:pt x="4437" y="44318"/>
                  </a:cubicBezTo>
                  <a:cubicBezTo>
                    <a:pt x="4437" y="44277"/>
                    <a:pt x="4477" y="44277"/>
                    <a:pt x="4518" y="44237"/>
                  </a:cubicBezTo>
                  <a:cubicBezTo>
                    <a:pt x="4558" y="44600"/>
                    <a:pt x="4719" y="45084"/>
                    <a:pt x="5082" y="45165"/>
                  </a:cubicBezTo>
                  <a:cubicBezTo>
                    <a:pt x="5243" y="45165"/>
                    <a:pt x="5284" y="45245"/>
                    <a:pt x="5364" y="45407"/>
                  </a:cubicBezTo>
                  <a:cubicBezTo>
                    <a:pt x="5364" y="45487"/>
                    <a:pt x="5405" y="45528"/>
                    <a:pt x="5445" y="45608"/>
                  </a:cubicBezTo>
                  <a:cubicBezTo>
                    <a:pt x="5485" y="45649"/>
                    <a:pt x="5445" y="45729"/>
                    <a:pt x="5485" y="45810"/>
                  </a:cubicBezTo>
                  <a:cubicBezTo>
                    <a:pt x="5526" y="45971"/>
                    <a:pt x="5526" y="46132"/>
                    <a:pt x="5526" y="46294"/>
                  </a:cubicBezTo>
                  <a:cubicBezTo>
                    <a:pt x="5526" y="46415"/>
                    <a:pt x="5445" y="46455"/>
                    <a:pt x="5284" y="46576"/>
                  </a:cubicBezTo>
                  <a:cubicBezTo>
                    <a:pt x="5082" y="46697"/>
                    <a:pt x="4921" y="46899"/>
                    <a:pt x="4880" y="47141"/>
                  </a:cubicBezTo>
                  <a:cubicBezTo>
                    <a:pt x="4759" y="47342"/>
                    <a:pt x="4719" y="47544"/>
                    <a:pt x="4759" y="47786"/>
                  </a:cubicBezTo>
                  <a:lnTo>
                    <a:pt x="4759" y="47947"/>
                  </a:lnTo>
                  <a:cubicBezTo>
                    <a:pt x="4397" y="48270"/>
                    <a:pt x="4356" y="48835"/>
                    <a:pt x="4679" y="49238"/>
                  </a:cubicBezTo>
                  <a:cubicBezTo>
                    <a:pt x="4759" y="49318"/>
                    <a:pt x="4840" y="49439"/>
                    <a:pt x="4880" y="49560"/>
                  </a:cubicBezTo>
                  <a:cubicBezTo>
                    <a:pt x="4961" y="49681"/>
                    <a:pt x="5042" y="49843"/>
                    <a:pt x="5163" y="49964"/>
                  </a:cubicBezTo>
                  <a:cubicBezTo>
                    <a:pt x="5163" y="50327"/>
                    <a:pt x="5203" y="50730"/>
                    <a:pt x="5243" y="51133"/>
                  </a:cubicBezTo>
                  <a:cubicBezTo>
                    <a:pt x="5324" y="51577"/>
                    <a:pt x="5324" y="52061"/>
                    <a:pt x="5284" y="52545"/>
                  </a:cubicBezTo>
                  <a:cubicBezTo>
                    <a:pt x="5122" y="52908"/>
                    <a:pt x="5042" y="53311"/>
                    <a:pt x="5001" y="53714"/>
                  </a:cubicBezTo>
                  <a:cubicBezTo>
                    <a:pt x="4921" y="53835"/>
                    <a:pt x="4880" y="53997"/>
                    <a:pt x="4880" y="54118"/>
                  </a:cubicBezTo>
                  <a:cubicBezTo>
                    <a:pt x="4638" y="54521"/>
                    <a:pt x="4397" y="54924"/>
                    <a:pt x="4276" y="55368"/>
                  </a:cubicBezTo>
                  <a:cubicBezTo>
                    <a:pt x="4155" y="55448"/>
                    <a:pt x="4114" y="55569"/>
                    <a:pt x="4074" y="55690"/>
                  </a:cubicBezTo>
                  <a:cubicBezTo>
                    <a:pt x="3993" y="55771"/>
                    <a:pt x="3953" y="55892"/>
                    <a:pt x="3953" y="56013"/>
                  </a:cubicBezTo>
                  <a:cubicBezTo>
                    <a:pt x="3832" y="56134"/>
                    <a:pt x="3751" y="56295"/>
                    <a:pt x="3711" y="56497"/>
                  </a:cubicBezTo>
                  <a:cubicBezTo>
                    <a:pt x="3590" y="56618"/>
                    <a:pt x="3550" y="56779"/>
                    <a:pt x="3550" y="56941"/>
                  </a:cubicBezTo>
                  <a:cubicBezTo>
                    <a:pt x="3429" y="57021"/>
                    <a:pt x="3388" y="57183"/>
                    <a:pt x="3429" y="57344"/>
                  </a:cubicBezTo>
                  <a:cubicBezTo>
                    <a:pt x="3227" y="57586"/>
                    <a:pt x="3146" y="57828"/>
                    <a:pt x="3146" y="58110"/>
                  </a:cubicBezTo>
                  <a:cubicBezTo>
                    <a:pt x="3025" y="59723"/>
                    <a:pt x="2017" y="61175"/>
                    <a:pt x="525" y="61861"/>
                  </a:cubicBezTo>
                  <a:lnTo>
                    <a:pt x="485" y="61861"/>
                  </a:lnTo>
                  <a:cubicBezTo>
                    <a:pt x="202" y="61901"/>
                    <a:pt x="1" y="62143"/>
                    <a:pt x="41" y="62425"/>
                  </a:cubicBezTo>
                  <a:cubicBezTo>
                    <a:pt x="41" y="62627"/>
                    <a:pt x="122" y="62788"/>
                    <a:pt x="283" y="62950"/>
                  </a:cubicBezTo>
                  <a:cubicBezTo>
                    <a:pt x="404" y="63030"/>
                    <a:pt x="565" y="63071"/>
                    <a:pt x="727" y="63071"/>
                  </a:cubicBezTo>
                  <a:cubicBezTo>
                    <a:pt x="848" y="63071"/>
                    <a:pt x="888" y="63071"/>
                    <a:pt x="969" y="63353"/>
                  </a:cubicBezTo>
                  <a:cubicBezTo>
                    <a:pt x="1090" y="63635"/>
                    <a:pt x="1211" y="63877"/>
                    <a:pt x="1332" y="64119"/>
                  </a:cubicBezTo>
                  <a:cubicBezTo>
                    <a:pt x="1614" y="64442"/>
                    <a:pt x="1735" y="64885"/>
                    <a:pt x="1694" y="65289"/>
                  </a:cubicBezTo>
                  <a:lnTo>
                    <a:pt x="1614" y="65571"/>
                  </a:lnTo>
                  <a:lnTo>
                    <a:pt x="1936" y="65652"/>
                  </a:lnTo>
                  <a:cubicBezTo>
                    <a:pt x="1936" y="65652"/>
                    <a:pt x="1936" y="65692"/>
                    <a:pt x="1936" y="65732"/>
                  </a:cubicBezTo>
                  <a:cubicBezTo>
                    <a:pt x="1936" y="65853"/>
                    <a:pt x="1936" y="65974"/>
                    <a:pt x="1936" y="66095"/>
                  </a:cubicBezTo>
                  <a:cubicBezTo>
                    <a:pt x="1815" y="66095"/>
                    <a:pt x="1694" y="66136"/>
                    <a:pt x="1573" y="66216"/>
                  </a:cubicBezTo>
                  <a:cubicBezTo>
                    <a:pt x="1493" y="66297"/>
                    <a:pt x="1452" y="66418"/>
                    <a:pt x="1452" y="66499"/>
                  </a:cubicBezTo>
                  <a:cubicBezTo>
                    <a:pt x="1412" y="66620"/>
                    <a:pt x="1412" y="66700"/>
                    <a:pt x="1372" y="66821"/>
                  </a:cubicBezTo>
                  <a:lnTo>
                    <a:pt x="1372" y="66862"/>
                  </a:lnTo>
                  <a:cubicBezTo>
                    <a:pt x="1412" y="67467"/>
                    <a:pt x="1372" y="68031"/>
                    <a:pt x="1332" y="68636"/>
                  </a:cubicBezTo>
                  <a:cubicBezTo>
                    <a:pt x="1251" y="69120"/>
                    <a:pt x="1049" y="70370"/>
                    <a:pt x="2299" y="70854"/>
                  </a:cubicBezTo>
                  <a:cubicBezTo>
                    <a:pt x="2299" y="70895"/>
                    <a:pt x="2299" y="70895"/>
                    <a:pt x="2299" y="70935"/>
                  </a:cubicBezTo>
                  <a:cubicBezTo>
                    <a:pt x="2299" y="70975"/>
                    <a:pt x="2299" y="71016"/>
                    <a:pt x="2299" y="71016"/>
                  </a:cubicBezTo>
                  <a:cubicBezTo>
                    <a:pt x="2299" y="71338"/>
                    <a:pt x="2420" y="71620"/>
                    <a:pt x="2662" y="71862"/>
                  </a:cubicBezTo>
                  <a:cubicBezTo>
                    <a:pt x="2501" y="71862"/>
                    <a:pt x="2380" y="71903"/>
                    <a:pt x="2259" y="71983"/>
                  </a:cubicBezTo>
                  <a:cubicBezTo>
                    <a:pt x="2098" y="72064"/>
                    <a:pt x="1977" y="72225"/>
                    <a:pt x="1936" y="72387"/>
                  </a:cubicBezTo>
                  <a:cubicBezTo>
                    <a:pt x="1936" y="72508"/>
                    <a:pt x="1936" y="72629"/>
                    <a:pt x="1977" y="72709"/>
                  </a:cubicBezTo>
                  <a:cubicBezTo>
                    <a:pt x="1815" y="72750"/>
                    <a:pt x="1654" y="72951"/>
                    <a:pt x="1694" y="73153"/>
                  </a:cubicBezTo>
                  <a:cubicBezTo>
                    <a:pt x="1694" y="73395"/>
                    <a:pt x="1735" y="73637"/>
                    <a:pt x="2178" y="73718"/>
                  </a:cubicBezTo>
                  <a:lnTo>
                    <a:pt x="2219" y="73718"/>
                  </a:lnTo>
                  <a:cubicBezTo>
                    <a:pt x="2259" y="73758"/>
                    <a:pt x="2299" y="73798"/>
                    <a:pt x="2380" y="73798"/>
                  </a:cubicBezTo>
                  <a:cubicBezTo>
                    <a:pt x="2340" y="74000"/>
                    <a:pt x="2420" y="74202"/>
                    <a:pt x="2582" y="74363"/>
                  </a:cubicBezTo>
                  <a:cubicBezTo>
                    <a:pt x="2728" y="74461"/>
                    <a:pt x="2890" y="74514"/>
                    <a:pt x="3057" y="74514"/>
                  </a:cubicBezTo>
                  <a:cubicBezTo>
                    <a:pt x="3166" y="74514"/>
                    <a:pt x="3277" y="74491"/>
                    <a:pt x="3388" y="74443"/>
                  </a:cubicBezTo>
                  <a:lnTo>
                    <a:pt x="3509" y="74443"/>
                  </a:lnTo>
                  <a:cubicBezTo>
                    <a:pt x="3671" y="74403"/>
                    <a:pt x="3872" y="74323"/>
                    <a:pt x="3993" y="74202"/>
                  </a:cubicBezTo>
                  <a:cubicBezTo>
                    <a:pt x="4114" y="74081"/>
                    <a:pt x="4235" y="74040"/>
                    <a:pt x="4397" y="74000"/>
                  </a:cubicBezTo>
                  <a:cubicBezTo>
                    <a:pt x="4558" y="74000"/>
                    <a:pt x="4719" y="73919"/>
                    <a:pt x="4800" y="73798"/>
                  </a:cubicBezTo>
                  <a:cubicBezTo>
                    <a:pt x="4880" y="74081"/>
                    <a:pt x="5082" y="74363"/>
                    <a:pt x="5364" y="74524"/>
                  </a:cubicBezTo>
                  <a:cubicBezTo>
                    <a:pt x="5526" y="74685"/>
                    <a:pt x="5687" y="74806"/>
                    <a:pt x="5727" y="75008"/>
                  </a:cubicBezTo>
                  <a:cubicBezTo>
                    <a:pt x="5768" y="75129"/>
                    <a:pt x="5889" y="75250"/>
                    <a:pt x="6010" y="75290"/>
                  </a:cubicBezTo>
                  <a:cubicBezTo>
                    <a:pt x="6044" y="75297"/>
                    <a:pt x="6079" y="75301"/>
                    <a:pt x="6113" y="75301"/>
                  </a:cubicBezTo>
                  <a:cubicBezTo>
                    <a:pt x="6278" y="75301"/>
                    <a:pt x="6434" y="75222"/>
                    <a:pt x="6534" y="75089"/>
                  </a:cubicBezTo>
                  <a:lnTo>
                    <a:pt x="6574" y="75048"/>
                  </a:lnTo>
                  <a:cubicBezTo>
                    <a:pt x="6655" y="75331"/>
                    <a:pt x="6695" y="75613"/>
                    <a:pt x="6695" y="75895"/>
                  </a:cubicBezTo>
                  <a:cubicBezTo>
                    <a:pt x="6695" y="76016"/>
                    <a:pt x="6736" y="76137"/>
                    <a:pt x="6816" y="76178"/>
                  </a:cubicBezTo>
                  <a:cubicBezTo>
                    <a:pt x="6978" y="76339"/>
                    <a:pt x="7099" y="76460"/>
                    <a:pt x="7179" y="76621"/>
                  </a:cubicBezTo>
                  <a:cubicBezTo>
                    <a:pt x="7421" y="77025"/>
                    <a:pt x="7744" y="77347"/>
                    <a:pt x="8147" y="77549"/>
                  </a:cubicBezTo>
                  <a:cubicBezTo>
                    <a:pt x="8429" y="77710"/>
                    <a:pt x="8671" y="77912"/>
                    <a:pt x="8913" y="78113"/>
                  </a:cubicBezTo>
                  <a:cubicBezTo>
                    <a:pt x="8994" y="78234"/>
                    <a:pt x="9115" y="78355"/>
                    <a:pt x="9236" y="78476"/>
                  </a:cubicBezTo>
                  <a:cubicBezTo>
                    <a:pt x="9115" y="78476"/>
                    <a:pt x="8994" y="78557"/>
                    <a:pt x="8913" y="78678"/>
                  </a:cubicBezTo>
                  <a:cubicBezTo>
                    <a:pt x="8833" y="78799"/>
                    <a:pt x="8792" y="78960"/>
                    <a:pt x="8873" y="79122"/>
                  </a:cubicBezTo>
                  <a:lnTo>
                    <a:pt x="8913" y="79404"/>
                  </a:lnTo>
                  <a:lnTo>
                    <a:pt x="9236" y="79323"/>
                  </a:lnTo>
                  <a:cubicBezTo>
                    <a:pt x="9326" y="79301"/>
                    <a:pt x="9403" y="79290"/>
                    <a:pt x="9471" y="79290"/>
                  </a:cubicBezTo>
                  <a:cubicBezTo>
                    <a:pt x="9768" y="79290"/>
                    <a:pt x="9878" y="79509"/>
                    <a:pt x="10043" y="79969"/>
                  </a:cubicBezTo>
                  <a:lnTo>
                    <a:pt x="10164" y="80251"/>
                  </a:lnTo>
                  <a:cubicBezTo>
                    <a:pt x="10244" y="80493"/>
                    <a:pt x="10285" y="80695"/>
                    <a:pt x="10244" y="80936"/>
                  </a:cubicBezTo>
                  <a:cubicBezTo>
                    <a:pt x="10244" y="81219"/>
                    <a:pt x="10285" y="81501"/>
                    <a:pt x="10365" y="81783"/>
                  </a:cubicBezTo>
                  <a:cubicBezTo>
                    <a:pt x="10285" y="81824"/>
                    <a:pt x="10204" y="81864"/>
                    <a:pt x="10164" y="81945"/>
                  </a:cubicBezTo>
                  <a:cubicBezTo>
                    <a:pt x="10083" y="82187"/>
                    <a:pt x="10123" y="82429"/>
                    <a:pt x="10285" y="82590"/>
                  </a:cubicBezTo>
                  <a:cubicBezTo>
                    <a:pt x="10406" y="82671"/>
                    <a:pt x="10446" y="82711"/>
                    <a:pt x="10285" y="83114"/>
                  </a:cubicBezTo>
                  <a:lnTo>
                    <a:pt x="9962" y="83760"/>
                  </a:lnTo>
                  <a:lnTo>
                    <a:pt x="10648" y="83518"/>
                  </a:lnTo>
                  <a:cubicBezTo>
                    <a:pt x="10809" y="83477"/>
                    <a:pt x="11010" y="83397"/>
                    <a:pt x="11172" y="83397"/>
                  </a:cubicBezTo>
                  <a:cubicBezTo>
                    <a:pt x="11172" y="83518"/>
                    <a:pt x="11172" y="83598"/>
                    <a:pt x="11131" y="83719"/>
                  </a:cubicBezTo>
                  <a:cubicBezTo>
                    <a:pt x="11051" y="83840"/>
                    <a:pt x="11091" y="84001"/>
                    <a:pt x="11172" y="84122"/>
                  </a:cubicBezTo>
                  <a:cubicBezTo>
                    <a:pt x="11051" y="84163"/>
                    <a:pt x="10970" y="84163"/>
                    <a:pt x="10890" y="84203"/>
                  </a:cubicBezTo>
                  <a:lnTo>
                    <a:pt x="10648" y="84324"/>
                  </a:lnTo>
                  <a:lnTo>
                    <a:pt x="10728" y="84647"/>
                  </a:lnTo>
                  <a:cubicBezTo>
                    <a:pt x="10769" y="84808"/>
                    <a:pt x="10849" y="85211"/>
                    <a:pt x="11212" y="85252"/>
                  </a:cubicBezTo>
                  <a:cubicBezTo>
                    <a:pt x="11575" y="85332"/>
                    <a:pt x="11898" y="85453"/>
                    <a:pt x="12180" y="85655"/>
                  </a:cubicBezTo>
                  <a:cubicBezTo>
                    <a:pt x="12382" y="85776"/>
                    <a:pt x="12583" y="85857"/>
                    <a:pt x="12785" y="85937"/>
                  </a:cubicBezTo>
                  <a:lnTo>
                    <a:pt x="13269" y="86139"/>
                  </a:lnTo>
                  <a:cubicBezTo>
                    <a:pt x="13874" y="86341"/>
                    <a:pt x="14438" y="86663"/>
                    <a:pt x="14882" y="87107"/>
                  </a:cubicBezTo>
                  <a:cubicBezTo>
                    <a:pt x="15406" y="87792"/>
                    <a:pt x="16052" y="88276"/>
                    <a:pt x="16818" y="88639"/>
                  </a:cubicBezTo>
                  <a:cubicBezTo>
                    <a:pt x="16818" y="89123"/>
                    <a:pt x="17100" y="89406"/>
                    <a:pt x="17705" y="89527"/>
                  </a:cubicBezTo>
                  <a:cubicBezTo>
                    <a:pt x="18149" y="89648"/>
                    <a:pt x="18512" y="89890"/>
                    <a:pt x="18794" y="90212"/>
                  </a:cubicBezTo>
                  <a:cubicBezTo>
                    <a:pt x="18915" y="90333"/>
                    <a:pt x="19036" y="90454"/>
                    <a:pt x="19157" y="90535"/>
                  </a:cubicBezTo>
                  <a:cubicBezTo>
                    <a:pt x="19560" y="90857"/>
                    <a:pt x="19883" y="91220"/>
                    <a:pt x="20206" y="91624"/>
                  </a:cubicBezTo>
                  <a:cubicBezTo>
                    <a:pt x="20649" y="92148"/>
                    <a:pt x="21133" y="92632"/>
                    <a:pt x="21698" y="93035"/>
                  </a:cubicBezTo>
                  <a:cubicBezTo>
                    <a:pt x="22545" y="93559"/>
                    <a:pt x="23392" y="94043"/>
                    <a:pt x="24319" y="94406"/>
                  </a:cubicBezTo>
                  <a:cubicBezTo>
                    <a:pt x="24843" y="94648"/>
                    <a:pt x="25327" y="94890"/>
                    <a:pt x="25852" y="95132"/>
                  </a:cubicBezTo>
                  <a:cubicBezTo>
                    <a:pt x="26015" y="95223"/>
                    <a:pt x="26203" y="95265"/>
                    <a:pt x="26394" y="95265"/>
                  </a:cubicBezTo>
                  <a:cubicBezTo>
                    <a:pt x="26626" y="95265"/>
                    <a:pt x="26862" y="95203"/>
                    <a:pt x="27061" y="95092"/>
                  </a:cubicBezTo>
                  <a:lnTo>
                    <a:pt x="27586" y="94850"/>
                  </a:lnTo>
                  <a:cubicBezTo>
                    <a:pt x="28150" y="94568"/>
                    <a:pt x="28715" y="94326"/>
                    <a:pt x="29320" y="94124"/>
                  </a:cubicBezTo>
                  <a:cubicBezTo>
                    <a:pt x="29683" y="94003"/>
                    <a:pt x="30046" y="93842"/>
                    <a:pt x="30368" y="93680"/>
                  </a:cubicBezTo>
                  <a:cubicBezTo>
                    <a:pt x="30772" y="93519"/>
                    <a:pt x="31135" y="93358"/>
                    <a:pt x="31538" y="93237"/>
                  </a:cubicBezTo>
                  <a:cubicBezTo>
                    <a:pt x="32506" y="93076"/>
                    <a:pt x="33433" y="92995"/>
                    <a:pt x="34361" y="92914"/>
                  </a:cubicBezTo>
                  <a:cubicBezTo>
                    <a:pt x="34845" y="92874"/>
                    <a:pt x="35329" y="92874"/>
                    <a:pt x="35813" y="92793"/>
                  </a:cubicBezTo>
                  <a:cubicBezTo>
                    <a:pt x="35931" y="92788"/>
                    <a:pt x="36049" y="92786"/>
                    <a:pt x="36166" y="92786"/>
                  </a:cubicBezTo>
                  <a:cubicBezTo>
                    <a:pt x="36975" y="92786"/>
                    <a:pt x="37781" y="92905"/>
                    <a:pt x="38555" y="93116"/>
                  </a:cubicBezTo>
                  <a:lnTo>
                    <a:pt x="39281" y="93237"/>
                  </a:lnTo>
                  <a:lnTo>
                    <a:pt x="39765" y="93318"/>
                  </a:lnTo>
                  <a:cubicBezTo>
                    <a:pt x="40330" y="93358"/>
                    <a:pt x="40854" y="93559"/>
                    <a:pt x="41338" y="93842"/>
                  </a:cubicBezTo>
                  <a:cubicBezTo>
                    <a:pt x="41536" y="94039"/>
                    <a:pt x="41812" y="94138"/>
                    <a:pt x="42085" y="94138"/>
                  </a:cubicBezTo>
                  <a:cubicBezTo>
                    <a:pt x="42202" y="94138"/>
                    <a:pt x="42318" y="94120"/>
                    <a:pt x="42427" y="94084"/>
                  </a:cubicBezTo>
                  <a:lnTo>
                    <a:pt x="42548" y="94084"/>
                  </a:lnTo>
                  <a:cubicBezTo>
                    <a:pt x="42830" y="94003"/>
                    <a:pt x="43112" y="93842"/>
                    <a:pt x="43354" y="93640"/>
                  </a:cubicBezTo>
                  <a:cubicBezTo>
                    <a:pt x="43556" y="93519"/>
                    <a:pt x="43758" y="93398"/>
                    <a:pt x="43959" y="93318"/>
                  </a:cubicBezTo>
                  <a:cubicBezTo>
                    <a:pt x="44968" y="93197"/>
                    <a:pt x="45935" y="92874"/>
                    <a:pt x="46863" y="92430"/>
                  </a:cubicBezTo>
                  <a:lnTo>
                    <a:pt x="46944" y="92390"/>
                  </a:lnTo>
                  <a:cubicBezTo>
                    <a:pt x="47880" y="91835"/>
                    <a:pt x="48756" y="91340"/>
                    <a:pt x="49778" y="91340"/>
                  </a:cubicBezTo>
                  <a:cubicBezTo>
                    <a:pt x="49945" y="91340"/>
                    <a:pt x="50115" y="91353"/>
                    <a:pt x="50291" y="91382"/>
                  </a:cubicBezTo>
                  <a:cubicBezTo>
                    <a:pt x="50354" y="91398"/>
                    <a:pt x="50419" y="91405"/>
                    <a:pt x="50483" y="91405"/>
                  </a:cubicBezTo>
                  <a:cubicBezTo>
                    <a:pt x="50913" y="91405"/>
                    <a:pt x="51340" y="91071"/>
                    <a:pt x="51340" y="90615"/>
                  </a:cubicBezTo>
                  <a:cubicBezTo>
                    <a:pt x="51380" y="90454"/>
                    <a:pt x="51461" y="90333"/>
                    <a:pt x="51541" y="90333"/>
                  </a:cubicBezTo>
                  <a:cubicBezTo>
                    <a:pt x="51904" y="90293"/>
                    <a:pt x="52227" y="90212"/>
                    <a:pt x="52590" y="90091"/>
                  </a:cubicBezTo>
                  <a:cubicBezTo>
                    <a:pt x="52872" y="90011"/>
                    <a:pt x="53154" y="89930"/>
                    <a:pt x="53437" y="89890"/>
                  </a:cubicBezTo>
                  <a:lnTo>
                    <a:pt x="53800" y="89890"/>
                  </a:lnTo>
                  <a:cubicBezTo>
                    <a:pt x="55354" y="89687"/>
                    <a:pt x="56936" y="89597"/>
                    <a:pt x="58499" y="89597"/>
                  </a:cubicBezTo>
                  <a:cubicBezTo>
                    <a:pt x="58802" y="89597"/>
                    <a:pt x="59104" y="89601"/>
                    <a:pt x="59405" y="89607"/>
                  </a:cubicBezTo>
                  <a:cubicBezTo>
                    <a:pt x="60131" y="89607"/>
                    <a:pt x="60817" y="89890"/>
                    <a:pt x="61341" y="90373"/>
                  </a:cubicBezTo>
                  <a:cubicBezTo>
                    <a:pt x="62188" y="91422"/>
                    <a:pt x="62874" y="92632"/>
                    <a:pt x="63277" y="93922"/>
                  </a:cubicBezTo>
                  <a:cubicBezTo>
                    <a:pt x="63519" y="94890"/>
                    <a:pt x="64285" y="95616"/>
                    <a:pt x="65293" y="95778"/>
                  </a:cubicBezTo>
                  <a:cubicBezTo>
                    <a:pt x="65535" y="95804"/>
                    <a:pt x="65777" y="95818"/>
                    <a:pt x="66019" y="95818"/>
                  </a:cubicBezTo>
                  <a:cubicBezTo>
                    <a:pt x="66503" y="95818"/>
                    <a:pt x="66987" y="95764"/>
                    <a:pt x="67471" y="95657"/>
                  </a:cubicBezTo>
                  <a:cubicBezTo>
                    <a:pt x="67955" y="95576"/>
                    <a:pt x="68399" y="95536"/>
                    <a:pt x="68883" y="95495"/>
                  </a:cubicBezTo>
                  <a:cubicBezTo>
                    <a:pt x="69205" y="95495"/>
                    <a:pt x="69528" y="95415"/>
                    <a:pt x="69851" y="95294"/>
                  </a:cubicBezTo>
                  <a:cubicBezTo>
                    <a:pt x="70133" y="95213"/>
                    <a:pt x="70456" y="95173"/>
                    <a:pt x="70738" y="95132"/>
                  </a:cubicBezTo>
                  <a:lnTo>
                    <a:pt x="70940" y="95132"/>
                  </a:lnTo>
                  <a:cubicBezTo>
                    <a:pt x="71037" y="95154"/>
                    <a:pt x="71131" y="95164"/>
                    <a:pt x="71223" y="95164"/>
                  </a:cubicBezTo>
                  <a:cubicBezTo>
                    <a:pt x="71472" y="95164"/>
                    <a:pt x="71701" y="95089"/>
                    <a:pt x="71907" y="94971"/>
                  </a:cubicBezTo>
                  <a:cubicBezTo>
                    <a:pt x="71988" y="95092"/>
                    <a:pt x="72069" y="95173"/>
                    <a:pt x="72190" y="95213"/>
                  </a:cubicBezTo>
                  <a:cubicBezTo>
                    <a:pt x="72311" y="95273"/>
                    <a:pt x="72442" y="95304"/>
                    <a:pt x="72573" y="95304"/>
                  </a:cubicBezTo>
                  <a:cubicBezTo>
                    <a:pt x="72704" y="95304"/>
                    <a:pt x="72835" y="95273"/>
                    <a:pt x="72956" y="95213"/>
                  </a:cubicBezTo>
                  <a:cubicBezTo>
                    <a:pt x="72996" y="95334"/>
                    <a:pt x="73037" y="95455"/>
                    <a:pt x="73037" y="95576"/>
                  </a:cubicBezTo>
                  <a:cubicBezTo>
                    <a:pt x="73077" y="95939"/>
                    <a:pt x="73279" y="96302"/>
                    <a:pt x="73601" y="96463"/>
                  </a:cubicBezTo>
                  <a:cubicBezTo>
                    <a:pt x="73963" y="96717"/>
                    <a:pt x="74358" y="96873"/>
                    <a:pt x="74785" y="96873"/>
                  </a:cubicBezTo>
                  <a:cubicBezTo>
                    <a:pt x="74834" y="96873"/>
                    <a:pt x="74883" y="96871"/>
                    <a:pt x="74932" y="96866"/>
                  </a:cubicBezTo>
                  <a:lnTo>
                    <a:pt x="74932" y="96866"/>
                  </a:lnTo>
                  <a:cubicBezTo>
                    <a:pt x="74892" y="97350"/>
                    <a:pt x="75093" y="97794"/>
                    <a:pt x="75456" y="98117"/>
                  </a:cubicBezTo>
                  <a:cubicBezTo>
                    <a:pt x="75779" y="98359"/>
                    <a:pt x="75940" y="98762"/>
                    <a:pt x="75819" y="99125"/>
                  </a:cubicBezTo>
                  <a:cubicBezTo>
                    <a:pt x="75577" y="100012"/>
                    <a:pt x="75456" y="100940"/>
                    <a:pt x="75497" y="101827"/>
                  </a:cubicBezTo>
                  <a:cubicBezTo>
                    <a:pt x="75497" y="102029"/>
                    <a:pt x="75456" y="102271"/>
                    <a:pt x="75335" y="102432"/>
                  </a:cubicBezTo>
                  <a:cubicBezTo>
                    <a:pt x="75255" y="102593"/>
                    <a:pt x="75093" y="102795"/>
                    <a:pt x="74972" y="102956"/>
                  </a:cubicBezTo>
                  <a:cubicBezTo>
                    <a:pt x="74851" y="103158"/>
                    <a:pt x="74650" y="103480"/>
                    <a:pt x="74488" y="103722"/>
                  </a:cubicBezTo>
                  <a:lnTo>
                    <a:pt x="74448" y="103803"/>
                  </a:lnTo>
                  <a:cubicBezTo>
                    <a:pt x="74246" y="104005"/>
                    <a:pt x="74166" y="104327"/>
                    <a:pt x="74246" y="104610"/>
                  </a:cubicBezTo>
                  <a:cubicBezTo>
                    <a:pt x="74367" y="104811"/>
                    <a:pt x="74569" y="104932"/>
                    <a:pt x="74811" y="104932"/>
                  </a:cubicBezTo>
                  <a:cubicBezTo>
                    <a:pt x="74771" y="105134"/>
                    <a:pt x="74811" y="105295"/>
                    <a:pt x="74851" y="105457"/>
                  </a:cubicBezTo>
                  <a:cubicBezTo>
                    <a:pt x="74824" y="105453"/>
                    <a:pt x="74797" y="105451"/>
                    <a:pt x="74770" y="105451"/>
                  </a:cubicBezTo>
                  <a:cubicBezTo>
                    <a:pt x="74482" y="105451"/>
                    <a:pt x="74240" y="105645"/>
                    <a:pt x="74166" y="105941"/>
                  </a:cubicBezTo>
                  <a:cubicBezTo>
                    <a:pt x="74085" y="106223"/>
                    <a:pt x="74126" y="106545"/>
                    <a:pt x="74246" y="106787"/>
                  </a:cubicBezTo>
                  <a:lnTo>
                    <a:pt x="74126" y="106787"/>
                  </a:lnTo>
                  <a:lnTo>
                    <a:pt x="74126" y="107070"/>
                  </a:lnTo>
                  <a:lnTo>
                    <a:pt x="74126" y="107312"/>
                  </a:lnTo>
                  <a:cubicBezTo>
                    <a:pt x="74126" y="107513"/>
                    <a:pt x="74126" y="107675"/>
                    <a:pt x="74126" y="107836"/>
                  </a:cubicBezTo>
                  <a:cubicBezTo>
                    <a:pt x="74085" y="108522"/>
                    <a:pt x="73924" y="108965"/>
                    <a:pt x="73642" y="109127"/>
                  </a:cubicBezTo>
                  <a:cubicBezTo>
                    <a:pt x="73521" y="109187"/>
                    <a:pt x="73379" y="109217"/>
                    <a:pt x="73233" y="109217"/>
                  </a:cubicBezTo>
                  <a:cubicBezTo>
                    <a:pt x="73087" y="109217"/>
                    <a:pt x="72936" y="109187"/>
                    <a:pt x="72795" y="109127"/>
                  </a:cubicBezTo>
                  <a:lnTo>
                    <a:pt x="72553" y="109046"/>
                  </a:lnTo>
                  <a:lnTo>
                    <a:pt x="72432" y="109328"/>
                  </a:lnTo>
                  <a:cubicBezTo>
                    <a:pt x="72311" y="109691"/>
                    <a:pt x="72391" y="110135"/>
                    <a:pt x="72633" y="110457"/>
                  </a:cubicBezTo>
                  <a:cubicBezTo>
                    <a:pt x="73117" y="111143"/>
                    <a:pt x="73521" y="111909"/>
                    <a:pt x="73803" y="112675"/>
                  </a:cubicBezTo>
                  <a:cubicBezTo>
                    <a:pt x="74166" y="113643"/>
                    <a:pt x="74730" y="114490"/>
                    <a:pt x="75416" y="115216"/>
                  </a:cubicBezTo>
                  <a:lnTo>
                    <a:pt x="75577" y="115418"/>
                  </a:lnTo>
                  <a:cubicBezTo>
                    <a:pt x="75981" y="115821"/>
                    <a:pt x="76384" y="116184"/>
                    <a:pt x="76787" y="116547"/>
                  </a:cubicBezTo>
                  <a:cubicBezTo>
                    <a:pt x="77150" y="116829"/>
                    <a:pt x="77513" y="117112"/>
                    <a:pt x="77795" y="117434"/>
                  </a:cubicBezTo>
                  <a:cubicBezTo>
                    <a:pt x="78279" y="117918"/>
                    <a:pt x="78683" y="118402"/>
                    <a:pt x="79126" y="118886"/>
                  </a:cubicBezTo>
                  <a:cubicBezTo>
                    <a:pt x="79691" y="119531"/>
                    <a:pt x="80296" y="120177"/>
                    <a:pt x="80901" y="120822"/>
                  </a:cubicBezTo>
                  <a:cubicBezTo>
                    <a:pt x="81143" y="121104"/>
                    <a:pt x="81344" y="121387"/>
                    <a:pt x="81465" y="121709"/>
                  </a:cubicBezTo>
                  <a:cubicBezTo>
                    <a:pt x="81627" y="122032"/>
                    <a:pt x="81788" y="122314"/>
                    <a:pt x="82030" y="122596"/>
                  </a:cubicBezTo>
                  <a:cubicBezTo>
                    <a:pt x="82191" y="122838"/>
                    <a:pt x="82353" y="123121"/>
                    <a:pt x="82433" y="123403"/>
                  </a:cubicBezTo>
                  <a:cubicBezTo>
                    <a:pt x="82393" y="123443"/>
                    <a:pt x="82393" y="123484"/>
                    <a:pt x="82353" y="123484"/>
                  </a:cubicBezTo>
                  <a:cubicBezTo>
                    <a:pt x="82111" y="123685"/>
                    <a:pt x="82111" y="124048"/>
                    <a:pt x="82353" y="124250"/>
                  </a:cubicBezTo>
                  <a:cubicBezTo>
                    <a:pt x="82635" y="124573"/>
                    <a:pt x="82796" y="124976"/>
                    <a:pt x="82837" y="125379"/>
                  </a:cubicBezTo>
                  <a:cubicBezTo>
                    <a:pt x="82877" y="125621"/>
                    <a:pt x="82917" y="125823"/>
                    <a:pt x="82998" y="126065"/>
                  </a:cubicBezTo>
                  <a:cubicBezTo>
                    <a:pt x="83119" y="126428"/>
                    <a:pt x="83361" y="126791"/>
                    <a:pt x="83643" y="127073"/>
                  </a:cubicBezTo>
                  <a:cubicBezTo>
                    <a:pt x="83845" y="127275"/>
                    <a:pt x="84006" y="127557"/>
                    <a:pt x="84127" y="127839"/>
                  </a:cubicBezTo>
                  <a:lnTo>
                    <a:pt x="84288" y="128283"/>
                  </a:lnTo>
                  <a:cubicBezTo>
                    <a:pt x="84692" y="129533"/>
                    <a:pt x="85216" y="130743"/>
                    <a:pt x="85902" y="131872"/>
                  </a:cubicBezTo>
                  <a:cubicBezTo>
                    <a:pt x="85942" y="132074"/>
                    <a:pt x="85982" y="132275"/>
                    <a:pt x="85942" y="132437"/>
                  </a:cubicBezTo>
                  <a:cubicBezTo>
                    <a:pt x="85458" y="132759"/>
                    <a:pt x="85135" y="133203"/>
                    <a:pt x="84974" y="133768"/>
                  </a:cubicBezTo>
                  <a:cubicBezTo>
                    <a:pt x="84934" y="134211"/>
                    <a:pt x="85055" y="134615"/>
                    <a:pt x="85337" y="134977"/>
                  </a:cubicBezTo>
                  <a:cubicBezTo>
                    <a:pt x="85579" y="136026"/>
                    <a:pt x="86023" y="137034"/>
                    <a:pt x="86668" y="137881"/>
                  </a:cubicBezTo>
                  <a:cubicBezTo>
                    <a:pt x="87152" y="138486"/>
                    <a:pt x="87353" y="139212"/>
                    <a:pt x="87273" y="139978"/>
                  </a:cubicBezTo>
                  <a:cubicBezTo>
                    <a:pt x="87273" y="140059"/>
                    <a:pt x="87273" y="140140"/>
                    <a:pt x="87232" y="140180"/>
                  </a:cubicBezTo>
                  <a:cubicBezTo>
                    <a:pt x="87152" y="140462"/>
                    <a:pt x="87152" y="140745"/>
                    <a:pt x="87152" y="141027"/>
                  </a:cubicBezTo>
                  <a:cubicBezTo>
                    <a:pt x="87192" y="142398"/>
                    <a:pt x="86910" y="142882"/>
                    <a:pt x="85781" y="143608"/>
                  </a:cubicBezTo>
                  <a:cubicBezTo>
                    <a:pt x="85014" y="144092"/>
                    <a:pt x="85014" y="144414"/>
                    <a:pt x="85014" y="144535"/>
                  </a:cubicBezTo>
                  <a:cubicBezTo>
                    <a:pt x="85014" y="144898"/>
                    <a:pt x="84853" y="145060"/>
                    <a:pt x="84530" y="145342"/>
                  </a:cubicBezTo>
                  <a:cubicBezTo>
                    <a:pt x="84369" y="145463"/>
                    <a:pt x="84248" y="145584"/>
                    <a:pt x="84127" y="145705"/>
                  </a:cubicBezTo>
                  <a:lnTo>
                    <a:pt x="84087" y="145745"/>
                  </a:lnTo>
                  <a:cubicBezTo>
                    <a:pt x="83885" y="145826"/>
                    <a:pt x="83764" y="146028"/>
                    <a:pt x="83764" y="146270"/>
                  </a:cubicBezTo>
                  <a:cubicBezTo>
                    <a:pt x="83764" y="146552"/>
                    <a:pt x="83724" y="146834"/>
                    <a:pt x="83603" y="147117"/>
                  </a:cubicBezTo>
                  <a:cubicBezTo>
                    <a:pt x="83482" y="147359"/>
                    <a:pt x="83401" y="147641"/>
                    <a:pt x="83401" y="147923"/>
                  </a:cubicBezTo>
                  <a:cubicBezTo>
                    <a:pt x="83361" y="148689"/>
                    <a:pt x="83240" y="149456"/>
                    <a:pt x="82958" y="150222"/>
                  </a:cubicBezTo>
                  <a:cubicBezTo>
                    <a:pt x="82756" y="150786"/>
                    <a:pt x="82595" y="151432"/>
                    <a:pt x="82514" y="152037"/>
                  </a:cubicBezTo>
                  <a:lnTo>
                    <a:pt x="82514" y="152117"/>
                  </a:lnTo>
                  <a:cubicBezTo>
                    <a:pt x="82514" y="152238"/>
                    <a:pt x="82474" y="152440"/>
                    <a:pt x="82393" y="152480"/>
                  </a:cubicBezTo>
                  <a:cubicBezTo>
                    <a:pt x="81869" y="152642"/>
                    <a:pt x="81586" y="153206"/>
                    <a:pt x="81828" y="153731"/>
                  </a:cubicBezTo>
                  <a:lnTo>
                    <a:pt x="81828" y="153892"/>
                  </a:lnTo>
                  <a:cubicBezTo>
                    <a:pt x="81869" y="154053"/>
                    <a:pt x="81909" y="154174"/>
                    <a:pt x="81949" y="154295"/>
                  </a:cubicBezTo>
                  <a:cubicBezTo>
                    <a:pt x="81990" y="154456"/>
                    <a:pt x="82030" y="154618"/>
                    <a:pt x="82030" y="154739"/>
                  </a:cubicBezTo>
                  <a:cubicBezTo>
                    <a:pt x="81586" y="154900"/>
                    <a:pt x="81425" y="155424"/>
                    <a:pt x="81707" y="155828"/>
                  </a:cubicBezTo>
                  <a:lnTo>
                    <a:pt x="81707" y="155868"/>
                  </a:lnTo>
                  <a:cubicBezTo>
                    <a:pt x="81949" y="156433"/>
                    <a:pt x="81949" y="156997"/>
                    <a:pt x="81788" y="157562"/>
                  </a:cubicBezTo>
                  <a:cubicBezTo>
                    <a:pt x="81707" y="157844"/>
                    <a:pt x="81707" y="158126"/>
                    <a:pt x="81748" y="158449"/>
                  </a:cubicBezTo>
                  <a:cubicBezTo>
                    <a:pt x="81949" y="159699"/>
                    <a:pt x="82554" y="160909"/>
                    <a:pt x="83522" y="161756"/>
                  </a:cubicBezTo>
                  <a:cubicBezTo>
                    <a:pt x="83643" y="161877"/>
                    <a:pt x="83724" y="161998"/>
                    <a:pt x="83804" y="162119"/>
                  </a:cubicBezTo>
                  <a:lnTo>
                    <a:pt x="83804" y="162159"/>
                  </a:lnTo>
                  <a:cubicBezTo>
                    <a:pt x="84530" y="163289"/>
                    <a:pt x="85176" y="164498"/>
                    <a:pt x="85740" y="165708"/>
                  </a:cubicBezTo>
                  <a:cubicBezTo>
                    <a:pt x="86184" y="166636"/>
                    <a:pt x="86668" y="167604"/>
                    <a:pt x="87192" y="168491"/>
                  </a:cubicBezTo>
                  <a:cubicBezTo>
                    <a:pt x="87273" y="168652"/>
                    <a:pt x="87394" y="168854"/>
                    <a:pt x="87474" y="169015"/>
                  </a:cubicBezTo>
                  <a:cubicBezTo>
                    <a:pt x="87878" y="169701"/>
                    <a:pt x="88281" y="170386"/>
                    <a:pt x="88805" y="171032"/>
                  </a:cubicBezTo>
                  <a:lnTo>
                    <a:pt x="88926" y="171193"/>
                  </a:lnTo>
                  <a:cubicBezTo>
                    <a:pt x="89612" y="171959"/>
                    <a:pt x="90217" y="172685"/>
                    <a:pt x="89733" y="173693"/>
                  </a:cubicBezTo>
                  <a:cubicBezTo>
                    <a:pt x="89652" y="173895"/>
                    <a:pt x="89652" y="174097"/>
                    <a:pt x="89733" y="174298"/>
                  </a:cubicBezTo>
                  <a:lnTo>
                    <a:pt x="89733" y="174379"/>
                  </a:lnTo>
                  <a:cubicBezTo>
                    <a:pt x="89733" y="174540"/>
                    <a:pt x="89773" y="174702"/>
                    <a:pt x="89814" y="174823"/>
                  </a:cubicBezTo>
                  <a:cubicBezTo>
                    <a:pt x="89935" y="175226"/>
                    <a:pt x="89975" y="175629"/>
                    <a:pt x="89894" y="175992"/>
                  </a:cubicBezTo>
                  <a:cubicBezTo>
                    <a:pt x="89693" y="176758"/>
                    <a:pt x="89814" y="177605"/>
                    <a:pt x="90257" y="178251"/>
                  </a:cubicBezTo>
                  <a:lnTo>
                    <a:pt x="90378" y="178533"/>
                  </a:lnTo>
                  <a:cubicBezTo>
                    <a:pt x="90660" y="179017"/>
                    <a:pt x="90822" y="179541"/>
                    <a:pt x="90862" y="180106"/>
                  </a:cubicBezTo>
                  <a:cubicBezTo>
                    <a:pt x="90862" y="181396"/>
                    <a:pt x="91185" y="182687"/>
                    <a:pt x="91709" y="183816"/>
                  </a:cubicBezTo>
                  <a:cubicBezTo>
                    <a:pt x="91749" y="183897"/>
                    <a:pt x="91749" y="183897"/>
                    <a:pt x="91709" y="183897"/>
                  </a:cubicBezTo>
                  <a:cubicBezTo>
                    <a:pt x="91709" y="184744"/>
                    <a:pt x="91951" y="185590"/>
                    <a:pt x="92395" y="186316"/>
                  </a:cubicBezTo>
                  <a:lnTo>
                    <a:pt x="92475" y="186518"/>
                  </a:lnTo>
                  <a:cubicBezTo>
                    <a:pt x="93201" y="187970"/>
                    <a:pt x="94290" y="189260"/>
                    <a:pt x="95621" y="190228"/>
                  </a:cubicBezTo>
                  <a:cubicBezTo>
                    <a:pt x="95661" y="190269"/>
                    <a:pt x="95702" y="190309"/>
                    <a:pt x="95742" y="190349"/>
                  </a:cubicBezTo>
                  <a:cubicBezTo>
                    <a:pt x="96387" y="191438"/>
                    <a:pt x="96911" y="192648"/>
                    <a:pt x="97315" y="193858"/>
                  </a:cubicBezTo>
                  <a:lnTo>
                    <a:pt x="97516" y="194382"/>
                  </a:lnTo>
                  <a:cubicBezTo>
                    <a:pt x="97960" y="195713"/>
                    <a:pt x="98646" y="196963"/>
                    <a:pt x="99573" y="198052"/>
                  </a:cubicBezTo>
                  <a:cubicBezTo>
                    <a:pt x="100138" y="198778"/>
                    <a:pt x="100460" y="199706"/>
                    <a:pt x="100380" y="200674"/>
                  </a:cubicBezTo>
                  <a:cubicBezTo>
                    <a:pt x="100380" y="200916"/>
                    <a:pt x="100339" y="200996"/>
                    <a:pt x="100299" y="201037"/>
                  </a:cubicBezTo>
                  <a:cubicBezTo>
                    <a:pt x="100259" y="201057"/>
                    <a:pt x="100218" y="201067"/>
                    <a:pt x="100178" y="201067"/>
                  </a:cubicBezTo>
                  <a:cubicBezTo>
                    <a:pt x="100138" y="201067"/>
                    <a:pt x="100097" y="201057"/>
                    <a:pt x="100057" y="201037"/>
                  </a:cubicBezTo>
                  <a:cubicBezTo>
                    <a:pt x="99983" y="201022"/>
                    <a:pt x="99909" y="201012"/>
                    <a:pt x="99838" y="201012"/>
                  </a:cubicBezTo>
                  <a:cubicBezTo>
                    <a:pt x="99713" y="201012"/>
                    <a:pt x="99595" y="201040"/>
                    <a:pt x="99493" y="201117"/>
                  </a:cubicBezTo>
                  <a:cubicBezTo>
                    <a:pt x="99331" y="201279"/>
                    <a:pt x="99210" y="201561"/>
                    <a:pt x="99210" y="201803"/>
                  </a:cubicBezTo>
                  <a:cubicBezTo>
                    <a:pt x="99210" y="201843"/>
                    <a:pt x="99210" y="201883"/>
                    <a:pt x="99210" y="201924"/>
                  </a:cubicBezTo>
                  <a:cubicBezTo>
                    <a:pt x="99170" y="202287"/>
                    <a:pt x="99331" y="202650"/>
                    <a:pt x="99613" y="202932"/>
                  </a:cubicBezTo>
                  <a:cubicBezTo>
                    <a:pt x="99815" y="203174"/>
                    <a:pt x="99896" y="203295"/>
                    <a:pt x="99815" y="203456"/>
                  </a:cubicBezTo>
                  <a:cubicBezTo>
                    <a:pt x="99775" y="203577"/>
                    <a:pt x="99815" y="203658"/>
                    <a:pt x="99855" y="203779"/>
                  </a:cubicBezTo>
                  <a:cubicBezTo>
                    <a:pt x="99976" y="203900"/>
                    <a:pt x="100097" y="203940"/>
                    <a:pt x="100259" y="203940"/>
                  </a:cubicBezTo>
                  <a:lnTo>
                    <a:pt x="100299" y="203940"/>
                  </a:lnTo>
                  <a:cubicBezTo>
                    <a:pt x="100460" y="203981"/>
                    <a:pt x="100581" y="204061"/>
                    <a:pt x="100662" y="204223"/>
                  </a:cubicBezTo>
                  <a:cubicBezTo>
                    <a:pt x="100743" y="204344"/>
                    <a:pt x="100743" y="204505"/>
                    <a:pt x="100662" y="204626"/>
                  </a:cubicBezTo>
                  <a:cubicBezTo>
                    <a:pt x="100380" y="205110"/>
                    <a:pt x="100420" y="205674"/>
                    <a:pt x="100702" y="206158"/>
                  </a:cubicBezTo>
                  <a:cubicBezTo>
                    <a:pt x="100743" y="206320"/>
                    <a:pt x="100904" y="206481"/>
                    <a:pt x="101065" y="206562"/>
                  </a:cubicBezTo>
                  <a:cubicBezTo>
                    <a:pt x="101146" y="206602"/>
                    <a:pt x="101217" y="206622"/>
                    <a:pt x="101287" y="206622"/>
                  </a:cubicBezTo>
                  <a:cubicBezTo>
                    <a:pt x="101358" y="206622"/>
                    <a:pt x="101428" y="206602"/>
                    <a:pt x="101509" y="206562"/>
                  </a:cubicBezTo>
                  <a:cubicBezTo>
                    <a:pt x="101670" y="206521"/>
                    <a:pt x="101791" y="206360"/>
                    <a:pt x="101832" y="206199"/>
                  </a:cubicBezTo>
                  <a:lnTo>
                    <a:pt x="101832" y="206158"/>
                  </a:lnTo>
                  <a:cubicBezTo>
                    <a:pt x="102033" y="206360"/>
                    <a:pt x="102275" y="206521"/>
                    <a:pt x="102598" y="206562"/>
                  </a:cubicBezTo>
                  <a:lnTo>
                    <a:pt x="102679" y="206562"/>
                  </a:lnTo>
                  <a:cubicBezTo>
                    <a:pt x="102799" y="206602"/>
                    <a:pt x="102880" y="206683"/>
                    <a:pt x="103001" y="206844"/>
                  </a:cubicBezTo>
                  <a:cubicBezTo>
                    <a:pt x="103082" y="207046"/>
                    <a:pt x="103203" y="207167"/>
                    <a:pt x="103404" y="207288"/>
                  </a:cubicBezTo>
                  <a:cubicBezTo>
                    <a:pt x="103808" y="207570"/>
                    <a:pt x="104332" y="207731"/>
                    <a:pt x="104856" y="207772"/>
                  </a:cubicBezTo>
                  <a:cubicBezTo>
                    <a:pt x="105421" y="207731"/>
                    <a:pt x="105945" y="207489"/>
                    <a:pt x="106348" y="207126"/>
                  </a:cubicBezTo>
                  <a:cubicBezTo>
                    <a:pt x="106913" y="206884"/>
                    <a:pt x="107518" y="206763"/>
                    <a:pt x="108123" y="206683"/>
                  </a:cubicBezTo>
                  <a:cubicBezTo>
                    <a:pt x="108224" y="206662"/>
                    <a:pt x="108325" y="206652"/>
                    <a:pt x="108425" y="206652"/>
                  </a:cubicBezTo>
                  <a:cubicBezTo>
                    <a:pt x="108526" y="206652"/>
                    <a:pt x="108627" y="206662"/>
                    <a:pt x="108728" y="206683"/>
                  </a:cubicBezTo>
                  <a:cubicBezTo>
                    <a:pt x="108784" y="206683"/>
                    <a:pt x="108843" y="206683"/>
                    <a:pt x="108903" y="206683"/>
                  </a:cubicBezTo>
                  <a:cubicBezTo>
                    <a:pt x="109443" y="206683"/>
                    <a:pt x="110111" y="206650"/>
                    <a:pt x="110583" y="205997"/>
                  </a:cubicBezTo>
                  <a:cubicBezTo>
                    <a:pt x="110785" y="205755"/>
                    <a:pt x="111107" y="205634"/>
                    <a:pt x="111390" y="205634"/>
                  </a:cubicBezTo>
                  <a:cubicBezTo>
                    <a:pt x="111476" y="205623"/>
                    <a:pt x="111562" y="205618"/>
                    <a:pt x="111648" y="205618"/>
                  </a:cubicBezTo>
                  <a:cubicBezTo>
                    <a:pt x="111882" y="205618"/>
                    <a:pt x="112110" y="205656"/>
                    <a:pt x="112317" y="205715"/>
                  </a:cubicBezTo>
                  <a:cubicBezTo>
                    <a:pt x="112640" y="205795"/>
                    <a:pt x="112922" y="205836"/>
                    <a:pt x="113245" y="205836"/>
                  </a:cubicBezTo>
                  <a:cubicBezTo>
                    <a:pt x="113446" y="205795"/>
                    <a:pt x="113688" y="205755"/>
                    <a:pt x="113890" y="205634"/>
                  </a:cubicBezTo>
                  <a:cubicBezTo>
                    <a:pt x="114051" y="205553"/>
                    <a:pt x="114172" y="205513"/>
                    <a:pt x="114253" y="205513"/>
                  </a:cubicBezTo>
                  <a:cubicBezTo>
                    <a:pt x="114535" y="205594"/>
                    <a:pt x="114777" y="205634"/>
                    <a:pt x="115019" y="205674"/>
                  </a:cubicBezTo>
                  <a:cubicBezTo>
                    <a:pt x="115503" y="205755"/>
                    <a:pt x="115947" y="205876"/>
                    <a:pt x="116390" y="206078"/>
                  </a:cubicBezTo>
                  <a:cubicBezTo>
                    <a:pt x="116579" y="206185"/>
                    <a:pt x="116803" y="206239"/>
                    <a:pt x="117027" y="206239"/>
                  </a:cubicBezTo>
                  <a:cubicBezTo>
                    <a:pt x="117139" y="206239"/>
                    <a:pt x="117251" y="206226"/>
                    <a:pt x="117358" y="206199"/>
                  </a:cubicBezTo>
                  <a:cubicBezTo>
                    <a:pt x="117479" y="206158"/>
                    <a:pt x="117560" y="206078"/>
                    <a:pt x="117641" y="205957"/>
                  </a:cubicBezTo>
                  <a:cubicBezTo>
                    <a:pt x="117758" y="205698"/>
                    <a:pt x="117876" y="205576"/>
                    <a:pt x="118074" y="205576"/>
                  </a:cubicBezTo>
                  <a:cubicBezTo>
                    <a:pt x="118215" y="205576"/>
                    <a:pt x="118397" y="205638"/>
                    <a:pt x="118649" y="205755"/>
                  </a:cubicBezTo>
                  <a:cubicBezTo>
                    <a:pt x="118763" y="205784"/>
                    <a:pt x="118897" y="205812"/>
                    <a:pt x="119023" y="205812"/>
                  </a:cubicBezTo>
                  <a:cubicBezTo>
                    <a:pt x="119075" y="205812"/>
                    <a:pt x="119126" y="205807"/>
                    <a:pt x="119173" y="205795"/>
                  </a:cubicBezTo>
                  <a:lnTo>
                    <a:pt x="119375" y="205795"/>
                  </a:lnTo>
                  <a:cubicBezTo>
                    <a:pt x="119496" y="205795"/>
                    <a:pt x="119657" y="205755"/>
                    <a:pt x="119738" y="205674"/>
                  </a:cubicBezTo>
                  <a:cubicBezTo>
                    <a:pt x="119859" y="205553"/>
                    <a:pt x="119899" y="205392"/>
                    <a:pt x="119899" y="205271"/>
                  </a:cubicBezTo>
                  <a:cubicBezTo>
                    <a:pt x="119899" y="205110"/>
                    <a:pt x="119939" y="204948"/>
                    <a:pt x="120060" y="204827"/>
                  </a:cubicBezTo>
                  <a:cubicBezTo>
                    <a:pt x="120101" y="204807"/>
                    <a:pt x="120141" y="204797"/>
                    <a:pt x="120181" y="204797"/>
                  </a:cubicBezTo>
                  <a:cubicBezTo>
                    <a:pt x="120222" y="204797"/>
                    <a:pt x="120262" y="204807"/>
                    <a:pt x="120302" y="204827"/>
                  </a:cubicBezTo>
                  <a:cubicBezTo>
                    <a:pt x="120651" y="204984"/>
                    <a:pt x="120977" y="205047"/>
                    <a:pt x="121286" y="205047"/>
                  </a:cubicBezTo>
                  <a:cubicBezTo>
                    <a:pt x="122013" y="205047"/>
                    <a:pt x="122640" y="204695"/>
                    <a:pt x="123206" y="204384"/>
                  </a:cubicBezTo>
                  <a:lnTo>
                    <a:pt x="123448" y="204263"/>
                  </a:lnTo>
                  <a:cubicBezTo>
                    <a:pt x="124214" y="203779"/>
                    <a:pt x="124980" y="203255"/>
                    <a:pt x="125666" y="202690"/>
                  </a:cubicBezTo>
                  <a:cubicBezTo>
                    <a:pt x="125989" y="202448"/>
                    <a:pt x="126311" y="202206"/>
                    <a:pt x="126634" y="201964"/>
                  </a:cubicBezTo>
                  <a:lnTo>
                    <a:pt x="126674" y="201924"/>
                  </a:lnTo>
                  <a:cubicBezTo>
                    <a:pt x="127521" y="201400"/>
                    <a:pt x="128287" y="200714"/>
                    <a:pt x="128933" y="199907"/>
                  </a:cubicBezTo>
                  <a:cubicBezTo>
                    <a:pt x="129175" y="199585"/>
                    <a:pt x="129457" y="199302"/>
                    <a:pt x="129820" y="199101"/>
                  </a:cubicBezTo>
                  <a:cubicBezTo>
                    <a:pt x="131352" y="198173"/>
                    <a:pt x="132361" y="196762"/>
                    <a:pt x="133288" y="195390"/>
                  </a:cubicBezTo>
                  <a:lnTo>
                    <a:pt x="133611" y="194907"/>
                  </a:lnTo>
                  <a:cubicBezTo>
                    <a:pt x="133813" y="194624"/>
                    <a:pt x="133974" y="194302"/>
                    <a:pt x="134176" y="193979"/>
                  </a:cubicBezTo>
                  <a:cubicBezTo>
                    <a:pt x="134458" y="193374"/>
                    <a:pt x="134861" y="192809"/>
                    <a:pt x="135385" y="192325"/>
                  </a:cubicBezTo>
                  <a:lnTo>
                    <a:pt x="135668" y="192083"/>
                  </a:lnTo>
                  <a:cubicBezTo>
                    <a:pt x="135990" y="191801"/>
                    <a:pt x="136353" y="191519"/>
                    <a:pt x="136757" y="191358"/>
                  </a:cubicBezTo>
                  <a:cubicBezTo>
                    <a:pt x="137684" y="190874"/>
                    <a:pt x="138370" y="189986"/>
                    <a:pt x="138531" y="188938"/>
                  </a:cubicBezTo>
                  <a:cubicBezTo>
                    <a:pt x="138692" y="188373"/>
                    <a:pt x="138854" y="187809"/>
                    <a:pt x="139096" y="187244"/>
                  </a:cubicBezTo>
                  <a:cubicBezTo>
                    <a:pt x="139499" y="186397"/>
                    <a:pt x="139701" y="185510"/>
                    <a:pt x="139781" y="184582"/>
                  </a:cubicBezTo>
                  <a:cubicBezTo>
                    <a:pt x="139822" y="184340"/>
                    <a:pt x="139822" y="184139"/>
                    <a:pt x="139862" y="183937"/>
                  </a:cubicBezTo>
                  <a:cubicBezTo>
                    <a:pt x="139983" y="183413"/>
                    <a:pt x="139983" y="182929"/>
                    <a:pt x="139862" y="182404"/>
                  </a:cubicBezTo>
                  <a:lnTo>
                    <a:pt x="139741" y="181961"/>
                  </a:lnTo>
                  <a:cubicBezTo>
                    <a:pt x="139943" y="181759"/>
                    <a:pt x="140185" y="181598"/>
                    <a:pt x="140467" y="181477"/>
                  </a:cubicBezTo>
                  <a:cubicBezTo>
                    <a:pt x="141757" y="180832"/>
                    <a:pt x="143129" y="180307"/>
                    <a:pt x="144540" y="179985"/>
                  </a:cubicBezTo>
                  <a:lnTo>
                    <a:pt x="144701" y="179944"/>
                  </a:lnTo>
                  <a:cubicBezTo>
                    <a:pt x="145508" y="179662"/>
                    <a:pt x="146194" y="179138"/>
                    <a:pt x="146678" y="178452"/>
                  </a:cubicBezTo>
                  <a:cubicBezTo>
                    <a:pt x="146718" y="178412"/>
                    <a:pt x="146758" y="178331"/>
                    <a:pt x="146839" y="178251"/>
                  </a:cubicBezTo>
                  <a:cubicBezTo>
                    <a:pt x="147202" y="177968"/>
                    <a:pt x="147363" y="177484"/>
                    <a:pt x="147242" y="177041"/>
                  </a:cubicBezTo>
                  <a:cubicBezTo>
                    <a:pt x="147081" y="176194"/>
                    <a:pt x="147242" y="175266"/>
                    <a:pt x="147686" y="174500"/>
                  </a:cubicBezTo>
                  <a:cubicBezTo>
                    <a:pt x="147726" y="174419"/>
                    <a:pt x="147887" y="174056"/>
                    <a:pt x="147686" y="173855"/>
                  </a:cubicBezTo>
                  <a:cubicBezTo>
                    <a:pt x="147484" y="173613"/>
                    <a:pt x="147524" y="173492"/>
                    <a:pt x="147645" y="173088"/>
                  </a:cubicBezTo>
                  <a:cubicBezTo>
                    <a:pt x="147686" y="173008"/>
                    <a:pt x="147726" y="172887"/>
                    <a:pt x="147766" y="172766"/>
                  </a:cubicBezTo>
                  <a:cubicBezTo>
                    <a:pt x="147847" y="172484"/>
                    <a:pt x="148008" y="171879"/>
                    <a:pt x="147242" y="171637"/>
                  </a:cubicBezTo>
                  <a:cubicBezTo>
                    <a:pt x="147242" y="171637"/>
                    <a:pt x="147242" y="171596"/>
                    <a:pt x="147242" y="171596"/>
                  </a:cubicBezTo>
                  <a:cubicBezTo>
                    <a:pt x="147726" y="171516"/>
                    <a:pt x="147968" y="171032"/>
                    <a:pt x="147847" y="170588"/>
                  </a:cubicBezTo>
                  <a:cubicBezTo>
                    <a:pt x="147847" y="170507"/>
                    <a:pt x="147847" y="170427"/>
                    <a:pt x="147847" y="170346"/>
                  </a:cubicBezTo>
                  <a:lnTo>
                    <a:pt x="147847" y="170265"/>
                  </a:lnTo>
                  <a:cubicBezTo>
                    <a:pt x="147928" y="169822"/>
                    <a:pt x="147807" y="169580"/>
                    <a:pt x="147484" y="169499"/>
                  </a:cubicBezTo>
                  <a:cubicBezTo>
                    <a:pt x="147450" y="169492"/>
                    <a:pt x="147415" y="169489"/>
                    <a:pt x="147381" y="169489"/>
                  </a:cubicBezTo>
                  <a:cubicBezTo>
                    <a:pt x="147216" y="169489"/>
                    <a:pt x="147060" y="169567"/>
                    <a:pt x="146960" y="169701"/>
                  </a:cubicBezTo>
                  <a:cubicBezTo>
                    <a:pt x="146718" y="169378"/>
                    <a:pt x="146597" y="169136"/>
                    <a:pt x="146718" y="168733"/>
                  </a:cubicBezTo>
                  <a:cubicBezTo>
                    <a:pt x="146920" y="168168"/>
                    <a:pt x="146758" y="167563"/>
                    <a:pt x="146274" y="167160"/>
                  </a:cubicBezTo>
                  <a:cubicBezTo>
                    <a:pt x="145871" y="166918"/>
                    <a:pt x="145911" y="166797"/>
                    <a:pt x="145992" y="166273"/>
                  </a:cubicBezTo>
                  <a:lnTo>
                    <a:pt x="145992" y="166192"/>
                  </a:lnTo>
                  <a:cubicBezTo>
                    <a:pt x="146113" y="165668"/>
                    <a:pt x="146153" y="165466"/>
                    <a:pt x="146678" y="165265"/>
                  </a:cubicBezTo>
                  <a:cubicBezTo>
                    <a:pt x="147323" y="164942"/>
                    <a:pt x="147887" y="164458"/>
                    <a:pt x="148291" y="163813"/>
                  </a:cubicBezTo>
                  <a:lnTo>
                    <a:pt x="148412" y="163651"/>
                  </a:lnTo>
                  <a:cubicBezTo>
                    <a:pt x="148613" y="163369"/>
                    <a:pt x="148896" y="163127"/>
                    <a:pt x="149259" y="163006"/>
                  </a:cubicBezTo>
                  <a:cubicBezTo>
                    <a:pt x="149864" y="162966"/>
                    <a:pt x="150468" y="162643"/>
                    <a:pt x="150791" y="162079"/>
                  </a:cubicBezTo>
                  <a:lnTo>
                    <a:pt x="150993" y="161877"/>
                  </a:lnTo>
                  <a:lnTo>
                    <a:pt x="151154" y="161675"/>
                  </a:lnTo>
                  <a:cubicBezTo>
                    <a:pt x="152001" y="160627"/>
                    <a:pt x="153009" y="159699"/>
                    <a:pt x="154219" y="158973"/>
                  </a:cubicBezTo>
                  <a:cubicBezTo>
                    <a:pt x="154380" y="158893"/>
                    <a:pt x="154542" y="158812"/>
                    <a:pt x="154703" y="158691"/>
                  </a:cubicBezTo>
                  <a:cubicBezTo>
                    <a:pt x="155026" y="158489"/>
                    <a:pt x="155348" y="158328"/>
                    <a:pt x="155711" y="158247"/>
                  </a:cubicBezTo>
                  <a:lnTo>
                    <a:pt x="156074" y="158167"/>
                  </a:lnTo>
                  <a:cubicBezTo>
                    <a:pt x="157082" y="158005"/>
                    <a:pt x="158010" y="157642"/>
                    <a:pt x="158897" y="157158"/>
                  </a:cubicBezTo>
                  <a:cubicBezTo>
                    <a:pt x="159784" y="156554"/>
                    <a:pt x="160591" y="155868"/>
                    <a:pt x="161317" y="155061"/>
                  </a:cubicBezTo>
                  <a:lnTo>
                    <a:pt x="161519" y="154860"/>
                  </a:lnTo>
                  <a:cubicBezTo>
                    <a:pt x="162406" y="153972"/>
                    <a:pt x="163293" y="153045"/>
                    <a:pt x="163575" y="151674"/>
                  </a:cubicBezTo>
                  <a:cubicBezTo>
                    <a:pt x="163616" y="151553"/>
                    <a:pt x="163656" y="151432"/>
                    <a:pt x="163696" y="151311"/>
                  </a:cubicBezTo>
                  <a:cubicBezTo>
                    <a:pt x="163817" y="151109"/>
                    <a:pt x="163858" y="150907"/>
                    <a:pt x="163898" y="150665"/>
                  </a:cubicBezTo>
                  <a:cubicBezTo>
                    <a:pt x="163938" y="150101"/>
                    <a:pt x="163817" y="149577"/>
                    <a:pt x="163535" y="149093"/>
                  </a:cubicBezTo>
                  <a:cubicBezTo>
                    <a:pt x="163333" y="148689"/>
                    <a:pt x="163253" y="148286"/>
                    <a:pt x="163253" y="147842"/>
                  </a:cubicBezTo>
                  <a:cubicBezTo>
                    <a:pt x="163253" y="147721"/>
                    <a:pt x="163253" y="147560"/>
                    <a:pt x="163293" y="147439"/>
                  </a:cubicBezTo>
                  <a:cubicBezTo>
                    <a:pt x="163374" y="147117"/>
                    <a:pt x="163374" y="146834"/>
                    <a:pt x="163374" y="146512"/>
                  </a:cubicBezTo>
                  <a:cubicBezTo>
                    <a:pt x="163333" y="146229"/>
                    <a:pt x="163293" y="145947"/>
                    <a:pt x="163132" y="145705"/>
                  </a:cubicBezTo>
                  <a:cubicBezTo>
                    <a:pt x="163495" y="145503"/>
                    <a:pt x="163656" y="145140"/>
                    <a:pt x="163616" y="144777"/>
                  </a:cubicBezTo>
                  <a:cubicBezTo>
                    <a:pt x="163616" y="144173"/>
                    <a:pt x="163575" y="143608"/>
                    <a:pt x="163454" y="143043"/>
                  </a:cubicBezTo>
                  <a:cubicBezTo>
                    <a:pt x="163293" y="142398"/>
                    <a:pt x="163253" y="141793"/>
                    <a:pt x="163293" y="141148"/>
                  </a:cubicBezTo>
                  <a:lnTo>
                    <a:pt x="163293" y="140987"/>
                  </a:lnTo>
                  <a:lnTo>
                    <a:pt x="163293" y="140946"/>
                  </a:lnTo>
                  <a:lnTo>
                    <a:pt x="163374" y="140946"/>
                  </a:lnTo>
                  <a:cubicBezTo>
                    <a:pt x="163414" y="140956"/>
                    <a:pt x="163457" y="140961"/>
                    <a:pt x="163500" y="140961"/>
                  </a:cubicBezTo>
                  <a:cubicBezTo>
                    <a:pt x="163631" y="140961"/>
                    <a:pt x="163767" y="140916"/>
                    <a:pt x="163858" y="140825"/>
                  </a:cubicBezTo>
                  <a:cubicBezTo>
                    <a:pt x="163979" y="140704"/>
                    <a:pt x="164019" y="140543"/>
                    <a:pt x="163979" y="140422"/>
                  </a:cubicBezTo>
                  <a:cubicBezTo>
                    <a:pt x="163979" y="140382"/>
                    <a:pt x="163979" y="140341"/>
                    <a:pt x="163979" y="140301"/>
                  </a:cubicBezTo>
                  <a:cubicBezTo>
                    <a:pt x="163979" y="140140"/>
                    <a:pt x="164100" y="139656"/>
                    <a:pt x="163616" y="139575"/>
                  </a:cubicBezTo>
                  <a:lnTo>
                    <a:pt x="163575" y="139575"/>
                  </a:lnTo>
                  <a:cubicBezTo>
                    <a:pt x="163575" y="139535"/>
                    <a:pt x="163575" y="139494"/>
                    <a:pt x="163575" y="139494"/>
                  </a:cubicBezTo>
                  <a:lnTo>
                    <a:pt x="163575" y="139414"/>
                  </a:lnTo>
                  <a:cubicBezTo>
                    <a:pt x="163737" y="138042"/>
                    <a:pt x="163495" y="137559"/>
                    <a:pt x="162285" y="137034"/>
                  </a:cubicBezTo>
                  <a:cubicBezTo>
                    <a:pt x="161922" y="136913"/>
                    <a:pt x="161680" y="136631"/>
                    <a:pt x="161599" y="136268"/>
                  </a:cubicBezTo>
                  <a:cubicBezTo>
                    <a:pt x="161478" y="135865"/>
                    <a:pt x="161398" y="135461"/>
                    <a:pt x="161317" y="135018"/>
                  </a:cubicBezTo>
                  <a:cubicBezTo>
                    <a:pt x="161277" y="134332"/>
                    <a:pt x="161075" y="133647"/>
                    <a:pt x="160712" y="133042"/>
                  </a:cubicBezTo>
                  <a:cubicBezTo>
                    <a:pt x="160389" y="132638"/>
                    <a:pt x="160349" y="132074"/>
                    <a:pt x="160631" y="131630"/>
                  </a:cubicBezTo>
                  <a:cubicBezTo>
                    <a:pt x="160873" y="131187"/>
                    <a:pt x="160873" y="130622"/>
                    <a:pt x="160631" y="130178"/>
                  </a:cubicBezTo>
                  <a:cubicBezTo>
                    <a:pt x="160349" y="129735"/>
                    <a:pt x="160510" y="129452"/>
                    <a:pt x="160914" y="129009"/>
                  </a:cubicBezTo>
                  <a:cubicBezTo>
                    <a:pt x="161156" y="128726"/>
                    <a:pt x="161236" y="128364"/>
                    <a:pt x="161115" y="128001"/>
                  </a:cubicBezTo>
                  <a:cubicBezTo>
                    <a:pt x="161035" y="127718"/>
                    <a:pt x="160752" y="127517"/>
                    <a:pt x="160470" y="127436"/>
                  </a:cubicBezTo>
                  <a:cubicBezTo>
                    <a:pt x="160389" y="127436"/>
                    <a:pt x="160389" y="127436"/>
                    <a:pt x="160349" y="127275"/>
                  </a:cubicBezTo>
                  <a:cubicBezTo>
                    <a:pt x="160268" y="126831"/>
                    <a:pt x="159986" y="126508"/>
                    <a:pt x="159623" y="126347"/>
                  </a:cubicBezTo>
                  <a:cubicBezTo>
                    <a:pt x="159301" y="126226"/>
                    <a:pt x="159260" y="126145"/>
                    <a:pt x="159260" y="125863"/>
                  </a:cubicBezTo>
                  <a:cubicBezTo>
                    <a:pt x="159260" y="125742"/>
                    <a:pt x="159220" y="125621"/>
                    <a:pt x="159220" y="125500"/>
                  </a:cubicBezTo>
                  <a:cubicBezTo>
                    <a:pt x="159139" y="125339"/>
                    <a:pt x="159139" y="125137"/>
                    <a:pt x="159220" y="124976"/>
                  </a:cubicBezTo>
                  <a:lnTo>
                    <a:pt x="159381" y="124694"/>
                  </a:lnTo>
                  <a:cubicBezTo>
                    <a:pt x="159704" y="124129"/>
                    <a:pt x="159946" y="123484"/>
                    <a:pt x="160147" y="122838"/>
                  </a:cubicBezTo>
                  <a:cubicBezTo>
                    <a:pt x="160228" y="122314"/>
                    <a:pt x="160470" y="121830"/>
                    <a:pt x="160833" y="121467"/>
                  </a:cubicBezTo>
                  <a:cubicBezTo>
                    <a:pt x="161115" y="121225"/>
                    <a:pt x="161317" y="120903"/>
                    <a:pt x="161438" y="120580"/>
                  </a:cubicBezTo>
                  <a:lnTo>
                    <a:pt x="161519" y="120459"/>
                  </a:lnTo>
                  <a:cubicBezTo>
                    <a:pt x="161720" y="120096"/>
                    <a:pt x="161882" y="119693"/>
                    <a:pt x="162043" y="119330"/>
                  </a:cubicBezTo>
                  <a:cubicBezTo>
                    <a:pt x="162204" y="118886"/>
                    <a:pt x="162366" y="118483"/>
                    <a:pt x="162608" y="118120"/>
                  </a:cubicBezTo>
                  <a:lnTo>
                    <a:pt x="162648" y="118039"/>
                  </a:lnTo>
                  <a:cubicBezTo>
                    <a:pt x="163091" y="117434"/>
                    <a:pt x="163293" y="116708"/>
                    <a:pt x="163293" y="115942"/>
                  </a:cubicBezTo>
                  <a:cubicBezTo>
                    <a:pt x="163293" y="115781"/>
                    <a:pt x="163454" y="115660"/>
                    <a:pt x="163656" y="115620"/>
                  </a:cubicBezTo>
                  <a:cubicBezTo>
                    <a:pt x="164866" y="115378"/>
                    <a:pt x="165148" y="115136"/>
                    <a:pt x="165310" y="114006"/>
                  </a:cubicBezTo>
                  <a:cubicBezTo>
                    <a:pt x="165310" y="113966"/>
                    <a:pt x="165310" y="113926"/>
                    <a:pt x="165310" y="113885"/>
                  </a:cubicBezTo>
                  <a:cubicBezTo>
                    <a:pt x="165436" y="113913"/>
                    <a:pt x="165553" y="113925"/>
                    <a:pt x="165662" y="113925"/>
                  </a:cubicBezTo>
                  <a:cubicBezTo>
                    <a:pt x="166356" y="113925"/>
                    <a:pt x="166725" y="113422"/>
                    <a:pt x="167003" y="113038"/>
                  </a:cubicBezTo>
                  <a:cubicBezTo>
                    <a:pt x="167084" y="112917"/>
                    <a:pt x="167165" y="112796"/>
                    <a:pt x="167245" y="112716"/>
                  </a:cubicBezTo>
                  <a:cubicBezTo>
                    <a:pt x="167568" y="112313"/>
                    <a:pt x="167850" y="111909"/>
                    <a:pt x="168092" y="111466"/>
                  </a:cubicBezTo>
                  <a:cubicBezTo>
                    <a:pt x="168254" y="111183"/>
                    <a:pt x="168415" y="110941"/>
                    <a:pt x="168576" y="110699"/>
                  </a:cubicBezTo>
                  <a:cubicBezTo>
                    <a:pt x="168939" y="110175"/>
                    <a:pt x="169383" y="109691"/>
                    <a:pt x="169826" y="109248"/>
                  </a:cubicBezTo>
                  <a:lnTo>
                    <a:pt x="170391" y="108723"/>
                  </a:lnTo>
                  <a:cubicBezTo>
                    <a:pt x="170673" y="108401"/>
                    <a:pt x="170996" y="108038"/>
                    <a:pt x="171319" y="107715"/>
                  </a:cubicBezTo>
                  <a:cubicBezTo>
                    <a:pt x="172206" y="106707"/>
                    <a:pt x="173174" y="105739"/>
                    <a:pt x="174142" y="104852"/>
                  </a:cubicBezTo>
                  <a:lnTo>
                    <a:pt x="174343" y="104690"/>
                  </a:lnTo>
                  <a:cubicBezTo>
                    <a:pt x="175311" y="103803"/>
                    <a:pt x="176360" y="103037"/>
                    <a:pt x="177489" y="102351"/>
                  </a:cubicBezTo>
                  <a:lnTo>
                    <a:pt x="177691" y="102230"/>
                  </a:lnTo>
                  <a:cubicBezTo>
                    <a:pt x="178578" y="101827"/>
                    <a:pt x="179384" y="101303"/>
                    <a:pt x="180070" y="100617"/>
                  </a:cubicBezTo>
                  <a:lnTo>
                    <a:pt x="180836" y="99810"/>
                  </a:lnTo>
                  <a:cubicBezTo>
                    <a:pt x="182853" y="97713"/>
                    <a:pt x="184910" y="95576"/>
                    <a:pt x="186402" y="92955"/>
                  </a:cubicBezTo>
                  <a:cubicBezTo>
                    <a:pt x="186603" y="92592"/>
                    <a:pt x="186845" y="92229"/>
                    <a:pt x="187047" y="91866"/>
                  </a:cubicBezTo>
                  <a:cubicBezTo>
                    <a:pt x="187813" y="90777"/>
                    <a:pt x="188337" y="89607"/>
                    <a:pt x="188620" y="88317"/>
                  </a:cubicBezTo>
                  <a:cubicBezTo>
                    <a:pt x="188821" y="87470"/>
                    <a:pt x="189265" y="86663"/>
                    <a:pt x="189870" y="85978"/>
                  </a:cubicBezTo>
                  <a:cubicBezTo>
                    <a:pt x="190112" y="85615"/>
                    <a:pt x="190273" y="85211"/>
                    <a:pt x="190354" y="84768"/>
                  </a:cubicBezTo>
                  <a:cubicBezTo>
                    <a:pt x="190435" y="84284"/>
                    <a:pt x="190636" y="83840"/>
                    <a:pt x="190999" y="83518"/>
                  </a:cubicBezTo>
                  <a:cubicBezTo>
                    <a:pt x="191443" y="83074"/>
                    <a:pt x="191725" y="82550"/>
                    <a:pt x="191886" y="81945"/>
                  </a:cubicBezTo>
                  <a:cubicBezTo>
                    <a:pt x="192007" y="81501"/>
                    <a:pt x="192209" y="81098"/>
                    <a:pt x="192451" y="80735"/>
                  </a:cubicBezTo>
                  <a:cubicBezTo>
                    <a:pt x="193016" y="79928"/>
                    <a:pt x="193016" y="79001"/>
                    <a:pt x="193016" y="78073"/>
                  </a:cubicBezTo>
                  <a:lnTo>
                    <a:pt x="193016" y="77226"/>
                  </a:lnTo>
                  <a:cubicBezTo>
                    <a:pt x="193016" y="76944"/>
                    <a:pt x="193056" y="76984"/>
                    <a:pt x="193258" y="76944"/>
                  </a:cubicBezTo>
                  <a:cubicBezTo>
                    <a:pt x="193278" y="76924"/>
                    <a:pt x="193308" y="76914"/>
                    <a:pt x="193338" y="76914"/>
                  </a:cubicBezTo>
                  <a:cubicBezTo>
                    <a:pt x="193369" y="76914"/>
                    <a:pt x="193399" y="76924"/>
                    <a:pt x="193419" y="76944"/>
                  </a:cubicBezTo>
                  <a:lnTo>
                    <a:pt x="193701" y="76944"/>
                  </a:lnTo>
                  <a:cubicBezTo>
                    <a:pt x="193863" y="76944"/>
                    <a:pt x="193984" y="76904"/>
                    <a:pt x="194105" y="76823"/>
                  </a:cubicBezTo>
                  <a:cubicBezTo>
                    <a:pt x="194226" y="76742"/>
                    <a:pt x="194266" y="76621"/>
                    <a:pt x="194266" y="76460"/>
                  </a:cubicBezTo>
                  <a:lnTo>
                    <a:pt x="194266" y="76420"/>
                  </a:lnTo>
                  <a:cubicBezTo>
                    <a:pt x="194306" y="76258"/>
                    <a:pt x="194306" y="76097"/>
                    <a:pt x="194226" y="75936"/>
                  </a:cubicBezTo>
                  <a:cubicBezTo>
                    <a:pt x="194145" y="75855"/>
                    <a:pt x="193984" y="75774"/>
                    <a:pt x="193822" y="75774"/>
                  </a:cubicBezTo>
                  <a:cubicBezTo>
                    <a:pt x="193782" y="75774"/>
                    <a:pt x="193742" y="75774"/>
                    <a:pt x="193742" y="75734"/>
                  </a:cubicBezTo>
                  <a:cubicBezTo>
                    <a:pt x="193701" y="75452"/>
                    <a:pt x="193661" y="75210"/>
                    <a:pt x="193580" y="74927"/>
                  </a:cubicBezTo>
                  <a:cubicBezTo>
                    <a:pt x="193379" y="74323"/>
                    <a:pt x="193379" y="73718"/>
                    <a:pt x="193580" y="73113"/>
                  </a:cubicBezTo>
                  <a:cubicBezTo>
                    <a:pt x="193863" y="72669"/>
                    <a:pt x="193742" y="72145"/>
                    <a:pt x="193379" y="71822"/>
                  </a:cubicBezTo>
                  <a:cubicBezTo>
                    <a:pt x="193078" y="71582"/>
                    <a:pt x="192711" y="71453"/>
                    <a:pt x="192343" y="71453"/>
                  </a:cubicBezTo>
                  <a:cubicBezTo>
                    <a:pt x="192217" y="71453"/>
                    <a:pt x="192091" y="71469"/>
                    <a:pt x="191967" y="71499"/>
                  </a:cubicBezTo>
                  <a:cubicBezTo>
                    <a:pt x="191483" y="71620"/>
                    <a:pt x="191080" y="71903"/>
                    <a:pt x="190798" y="72346"/>
                  </a:cubicBezTo>
                  <a:cubicBezTo>
                    <a:pt x="190757" y="72387"/>
                    <a:pt x="190717" y="72427"/>
                    <a:pt x="190677" y="72467"/>
                  </a:cubicBezTo>
                  <a:cubicBezTo>
                    <a:pt x="190233" y="72709"/>
                    <a:pt x="189749" y="72871"/>
                    <a:pt x="189265" y="72992"/>
                  </a:cubicBezTo>
                  <a:cubicBezTo>
                    <a:pt x="188741" y="73072"/>
                    <a:pt x="188216" y="73274"/>
                    <a:pt x="187773" y="73516"/>
                  </a:cubicBezTo>
                  <a:cubicBezTo>
                    <a:pt x="187458" y="73661"/>
                    <a:pt x="187129" y="73734"/>
                    <a:pt x="186803" y="73734"/>
                  </a:cubicBezTo>
                  <a:cubicBezTo>
                    <a:pt x="186586" y="73734"/>
                    <a:pt x="186369" y="73701"/>
                    <a:pt x="186160" y="73637"/>
                  </a:cubicBezTo>
                  <a:cubicBezTo>
                    <a:pt x="186053" y="73620"/>
                    <a:pt x="185947" y="73612"/>
                    <a:pt x="185844" y="73612"/>
                  </a:cubicBezTo>
                  <a:cubicBezTo>
                    <a:pt x="185441" y="73612"/>
                    <a:pt x="185069" y="73735"/>
                    <a:pt x="184748" y="73960"/>
                  </a:cubicBezTo>
                  <a:cubicBezTo>
                    <a:pt x="184351" y="74183"/>
                    <a:pt x="184030" y="74300"/>
                    <a:pt x="183748" y="74300"/>
                  </a:cubicBezTo>
                  <a:cubicBezTo>
                    <a:pt x="183572" y="74300"/>
                    <a:pt x="183411" y="74254"/>
                    <a:pt x="183256" y="74161"/>
                  </a:cubicBezTo>
                  <a:cubicBezTo>
                    <a:pt x="183104" y="74085"/>
                    <a:pt x="182942" y="74045"/>
                    <a:pt x="182785" y="74045"/>
                  </a:cubicBezTo>
                  <a:cubicBezTo>
                    <a:pt x="182609" y="74045"/>
                    <a:pt x="182437" y="74095"/>
                    <a:pt x="182288" y="74202"/>
                  </a:cubicBezTo>
                  <a:cubicBezTo>
                    <a:pt x="182046" y="74363"/>
                    <a:pt x="181844" y="74524"/>
                    <a:pt x="181603" y="74645"/>
                  </a:cubicBezTo>
                  <a:cubicBezTo>
                    <a:pt x="181280" y="74887"/>
                    <a:pt x="180917" y="75169"/>
                    <a:pt x="180514" y="75371"/>
                  </a:cubicBezTo>
                  <a:cubicBezTo>
                    <a:pt x="180282" y="75500"/>
                    <a:pt x="180116" y="75596"/>
                    <a:pt x="179921" y="75596"/>
                  </a:cubicBezTo>
                  <a:cubicBezTo>
                    <a:pt x="179811" y="75596"/>
                    <a:pt x="179692" y="75565"/>
                    <a:pt x="179546" y="75492"/>
                  </a:cubicBezTo>
                  <a:cubicBezTo>
                    <a:pt x="179233" y="75299"/>
                    <a:pt x="178877" y="75207"/>
                    <a:pt x="178512" y="75207"/>
                  </a:cubicBezTo>
                  <a:cubicBezTo>
                    <a:pt x="178266" y="75207"/>
                    <a:pt x="178015" y="75249"/>
                    <a:pt x="177771" y="75331"/>
                  </a:cubicBezTo>
                  <a:cubicBezTo>
                    <a:pt x="177328" y="75532"/>
                    <a:pt x="176924" y="75774"/>
                    <a:pt x="176561" y="76016"/>
                  </a:cubicBezTo>
                  <a:lnTo>
                    <a:pt x="176440" y="76097"/>
                  </a:lnTo>
                  <a:cubicBezTo>
                    <a:pt x="175993" y="76441"/>
                    <a:pt x="175427" y="76639"/>
                    <a:pt x="174845" y="76639"/>
                  </a:cubicBezTo>
                  <a:cubicBezTo>
                    <a:pt x="174745" y="76639"/>
                    <a:pt x="174645" y="76633"/>
                    <a:pt x="174545" y="76621"/>
                  </a:cubicBezTo>
                  <a:cubicBezTo>
                    <a:pt x="173537" y="76420"/>
                    <a:pt x="172690" y="75774"/>
                    <a:pt x="172206" y="74887"/>
                  </a:cubicBezTo>
                  <a:cubicBezTo>
                    <a:pt x="172166" y="74766"/>
                    <a:pt x="172085" y="74685"/>
                    <a:pt x="172045" y="74564"/>
                  </a:cubicBezTo>
                  <a:cubicBezTo>
                    <a:pt x="171803" y="74040"/>
                    <a:pt x="171399" y="73597"/>
                    <a:pt x="170835" y="73355"/>
                  </a:cubicBezTo>
                  <a:cubicBezTo>
                    <a:pt x="170754" y="73314"/>
                    <a:pt x="170633" y="73274"/>
                    <a:pt x="170512" y="73274"/>
                  </a:cubicBezTo>
                  <a:cubicBezTo>
                    <a:pt x="170633" y="73153"/>
                    <a:pt x="170754" y="73072"/>
                    <a:pt x="170915" y="73032"/>
                  </a:cubicBezTo>
                  <a:cubicBezTo>
                    <a:pt x="171319" y="72951"/>
                    <a:pt x="171601" y="72588"/>
                    <a:pt x="171561" y="72185"/>
                  </a:cubicBezTo>
                  <a:cubicBezTo>
                    <a:pt x="171561" y="71257"/>
                    <a:pt x="170472" y="69483"/>
                    <a:pt x="169625" y="69120"/>
                  </a:cubicBezTo>
                  <a:cubicBezTo>
                    <a:pt x="169544" y="69080"/>
                    <a:pt x="169504" y="69080"/>
                    <a:pt x="169463" y="69039"/>
                  </a:cubicBezTo>
                  <a:cubicBezTo>
                    <a:pt x="168859" y="68999"/>
                    <a:pt x="168334" y="68596"/>
                    <a:pt x="168173" y="67991"/>
                  </a:cubicBezTo>
                  <a:cubicBezTo>
                    <a:pt x="168092" y="67830"/>
                    <a:pt x="167931" y="67628"/>
                    <a:pt x="167770" y="67507"/>
                  </a:cubicBezTo>
                  <a:cubicBezTo>
                    <a:pt x="167729" y="67467"/>
                    <a:pt x="167689" y="67386"/>
                    <a:pt x="167649" y="67346"/>
                  </a:cubicBezTo>
                  <a:cubicBezTo>
                    <a:pt x="167366" y="67023"/>
                    <a:pt x="167044" y="66781"/>
                    <a:pt x="166640" y="66620"/>
                  </a:cubicBezTo>
                  <a:cubicBezTo>
                    <a:pt x="166277" y="66418"/>
                    <a:pt x="165915" y="66136"/>
                    <a:pt x="165713" y="65773"/>
                  </a:cubicBezTo>
                  <a:cubicBezTo>
                    <a:pt x="165431" y="65289"/>
                    <a:pt x="165068" y="64644"/>
                    <a:pt x="164342" y="64482"/>
                  </a:cubicBezTo>
                  <a:cubicBezTo>
                    <a:pt x="163938" y="64402"/>
                    <a:pt x="163535" y="64200"/>
                    <a:pt x="163212" y="63958"/>
                  </a:cubicBezTo>
                  <a:cubicBezTo>
                    <a:pt x="162930" y="63756"/>
                    <a:pt x="162648" y="63595"/>
                    <a:pt x="162325" y="63474"/>
                  </a:cubicBezTo>
                  <a:cubicBezTo>
                    <a:pt x="162325" y="63474"/>
                    <a:pt x="162325" y="63474"/>
                    <a:pt x="162245" y="63353"/>
                  </a:cubicBezTo>
                  <a:cubicBezTo>
                    <a:pt x="162245" y="63313"/>
                    <a:pt x="162204" y="63272"/>
                    <a:pt x="162204" y="63232"/>
                  </a:cubicBezTo>
                  <a:cubicBezTo>
                    <a:pt x="161933" y="62757"/>
                    <a:pt x="161404" y="62338"/>
                    <a:pt x="160882" y="62338"/>
                  </a:cubicBezTo>
                  <a:cubicBezTo>
                    <a:pt x="160784" y="62338"/>
                    <a:pt x="160687" y="62353"/>
                    <a:pt x="160591" y="62385"/>
                  </a:cubicBezTo>
                  <a:cubicBezTo>
                    <a:pt x="160537" y="62407"/>
                    <a:pt x="160480" y="62417"/>
                    <a:pt x="160424" y="62417"/>
                  </a:cubicBezTo>
                  <a:cubicBezTo>
                    <a:pt x="160271" y="62417"/>
                    <a:pt x="160126" y="62342"/>
                    <a:pt x="160067" y="62224"/>
                  </a:cubicBezTo>
                  <a:cubicBezTo>
                    <a:pt x="159946" y="61861"/>
                    <a:pt x="159784" y="61538"/>
                    <a:pt x="159543" y="61256"/>
                  </a:cubicBezTo>
                  <a:cubicBezTo>
                    <a:pt x="159341" y="61054"/>
                    <a:pt x="159180" y="60772"/>
                    <a:pt x="159139" y="60449"/>
                  </a:cubicBezTo>
                  <a:cubicBezTo>
                    <a:pt x="158978" y="59522"/>
                    <a:pt x="158736" y="58554"/>
                    <a:pt x="158333" y="57667"/>
                  </a:cubicBezTo>
                  <a:lnTo>
                    <a:pt x="158333" y="57626"/>
                  </a:lnTo>
                  <a:cubicBezTo>
                    <a:pt x="157889" y="56376"/>
                    <a:pt x="157324" y="55166"/>
                    <a:pt x="156074" y="54481"/>
                  </a:cubicBezTo>
                  <a:lnTo>
                    <a:pt x="155994" y="54400"/>
                  </a:lnTo>
                  <a:cubicBezTo>
                    <a:pt x="155711" y="54319"/>
                    <a:pt x="155510" y="54118"/>
                    <a:pt x="155389" y="53876"/>
                  </a:cubicBezTo>
                  <a:cubicBezTo>
                    <a:pt x="155106" y="53351"/>
                    <a:pt x="154622" y="53029"/>
                    <a:pt x="154058" y="52908"/>
                  </a:cubicBezTo>
                  <a:cubicBezTo>
                    <a:pt x="153735" y="52827"/>
                    <a:pt x="153654" y="52706"/>
                    <a:pt x="153574" y="52545"/>
                  </a:cubicBezTo>
                  <a:cubicBezTo>
                    <a:pt x="153493" y="52343"/>
                    <a:pt x="153453" y="52222"/>
                    <a:pt x="153412" y="52101"/>
                  </a:cubicBezTo>
                  <a:cubicBezTo>
                    <a:pt x="153211" y="51658"/>
                    <a:pt x="153090" y="51174"/>
                    <a:pt x="153009" y="50690"/>
                  </a:cubicBezTo>
                  <a:cubicBezTo>
                    <a:pt x="152969" y="50165"/>
                    <a:pt x="152888" y="49601"/>
                    <a:pt x="152808" y="49117"/>
                  </a:cubicBezTo>
                  <a:cubicBezTo>
                    <a:pt x="152606" y="48230"/>
                    <a:pt x="152566" y="47383"/>
                    <a:pt x="152566" y="46495"/>
                  </a:cubicBezTo>
                  <a:cubicBezTo>
                    <a:pt x="152606" y="46253"/>
                    <a:pt x="152485" y="46052"/>
                    <a:pt x="152364" y="45890"/>
                  </a:cubicBezTo>
                  <a:cubicBezTo>
                    <a:pt x="151880" y="45286"/>
                    <a:pt x="151436" y="44681"/>
                    <a:pt x="151517" y="43914"/>
                  </a:cubicBezTo>
                  <a:cubicBezTo>
                    <a:pt x="151517" y="43551"/>
                    <a:pt x="151356" y="43229"/>
                    <a:pt x="151033" y="43108"/>
                  </a:cubicBezTo>
                  <a:cubicBezTo>
                    <a:pt x="150670" y="42906"/>
                    <a:pt x="150347" y="42664"/>
                    <a:pt x="150065" y="42382"/>
                  </a:cubicBezTo>
                  <a:cubicBezTo>
                    <a:pt x="149622" y="41938"/>
                    <a:pt x="149057" y="41575"/>
                    <a:pt x="148452" y="41414"/>
                  </a:cubicBezTo>
                  <a:cubicBezTo>
                    <a:pt x="148452" y="41414"/>
                    <a:pt x="148452" y="41374"/>
                    <a:pt x="148412" y="41374"/>
                  </a:cubicBezTo>
                  <a:cubicBezTo>
                    <a:pt x="148412" y="41333"/>
                    <a:pt x="148331" y="41253"/>
                    <a:pt x="148291" y="41212"/>
                  </a:cubicBezTo>
                  <a:cubicBezTo>
                    <a:pt x="148008" y="40930"/>
                    <a:pt x="147807" y="40567"/>
                    <a:pt x="147686" y="40204"/>
                  </a:cubicBezTo>
                  <a:cubicBezTo>
                    <a:pt x="147605" y="40043"/>
                    <a:pt x="147565" y="39881"/>
                    <a:pt x="147484" y="39720"/>
                  </a:cubicBezTo>
                  <a:lnTo>
                    <a:pt x="147484" y="39599"/>
                  </a:lnTo>
                  <a:lnTo>
                    <a:pt x="147484" y="39115"/>
                  </a:lnTo>
                  <a:cubicBezTo>
                    <a:pt x="147573" y="39182"/>
                    <a:pt x="147674" y="39212"/>
                    <a:pt x="147780" y="39212"/>
                  </a:cubicBezTo>
                  <a:cubicBezTo>
                    <a:pt x="147867" y="39212"/>
                    <a:pt x="147958" y="39192"/>
                    <a:pt x="148049" y="39156"/>
                  </a:cubicBezTo>
                  <a:cubicBezTo>
                    <a:pt x="148250" y="39035"/>
                    <a:pt x="148412" y="38793"/>
                    <a:pt x="148129" y="38349"/>
                  </a:cubicBezTo>
                  <a:lnTo>
                    <a:pt x="148129" y="38309"/>
                  </a:lnTo>
                  <a:cubicBezTo>
                    <a:pt x="148049" y="38107"/>
                    <a:pt x="147928" y="37946"/>
                    <a:pt x="147766" y="37865"/>
                  </a:cubicBezTo>
                  <a:cubicBezTo>
                    <a:pt x="147000" y="37421"/>
                    <a:pt x="146436" y="36816"/>
                    <a:pt x="146032" y="36050"/>
                  </a:cubicBezTo>
                  <a:cubicBezTo>
                    <a:pt x="145952" y="35929"/>
                    <a:pt x="145911" y="35808"/>
                    <a:pt x="145831" y="35647"/>
                  </a:cubicBezTo>
                  <a:cubicBezTo>
                    <a:pt x="145669" y="35163"/>
                    <a:pt x="145387" y="34719"/>
                    <a:pt x="144984" y="34397"/>
                  </a:cubicBezTo>
                  <a:cubicBezTo>
                    <a:pt x="144661" y="33509"/>
                    <a:pt x="144137" y="32703"/>
                    <a:pt x="143492" y="32017"/>
                  </a:cubicBezTo>
                  <a:lnTo>
                    <a:pt x="143371" y="31856"/>
                  </a:lnTo>
                  <a:cubicBezTo>
                    <a:pt x="143250" y="31574"/>
                    <a:pt x="143129" y="31291"/>
                    <a:pt x="142967" y="31009"/>
                  </a:cubicBezTo>
                  <a:cubicBezTo>
                    <a:pt x="142685" y="30565"/>
                    <a:pt x="142524" y="30081"/>
                    <a:pt x="142403" y="29557"/>
                  </a:cubicBezTo>
                  <a:cubicBezTo>
                    <a:pt x="142362" y="29194"/>
                    <a:pt x="142161" y="28831"/>
                    <a:pt x="141878" y="28589"/>
                  </a:cubicBezTo>
                  <a:cubicBezTo>
                    <a:pt x="141838" y="28549"/>
                    <a:pt x="141798" y="28509"/>
                    <a:pt x="141798" y="28509"/>
                  </a:cubicBezTo>
                  <a:cubicBezTo>
                    <a:pt x="141798" y="28468"/>
                    <a:pt x="141798" y="28428"/>
                    <a:pt x="141838" y="28388"/>
                  </a:cubicBezTo>
                  <a:lnTo>
                    <a:pt x="141838" y="28347"/>
                  </a:lnTo>
                  <a:cubicBezTo>
                    <a:pt x="141919" y="28146"/>
                    <a:pt x="141959" y="27904"/>
                    <a:pt x="141878" y="27742"/>
                  </a:cubicBezTo>
                  <a:lnTo>
                    <a:pt x="141878" y="27742"/>
                  </a:lnTo>
                  <a:cubicBezTo>
                    <a:pt x="142060" y="27843"/>
                    <a:pt x="142251" y="27894"/>
                    <a:pt x="142448" y="27894"/>
                  </a:cubicBezTo>
                  <a:cubicBezTo>
                    <a:pt x="142645" y="27894"/>
                    <a:pt x="142846" y="27843"/>
                    <a:pt x="143048" y="27742"/>
                  </a:cubicBezTo>
                  <a:cubicBezTo>
                    <a:pt x="143411" y="27500"/>
                    <a:pt x="143572" y="27057"/>
                    <a:pt x="143492" y="26654"/>
                  </a:cubicBezTo>
                  <a:cubicBezTo>
                    <a:pt x="143532" y="25726"/>
                    <a:pt x="143653" y="24798"/>
                    <a:pt x="143975" y="23911"/>
                  </a:cubicBezTo>
                  <a:lnTo>
                    <a:pt x="144056" y="23588"/>
                  </a:lnTo>
                  <a:cubicBezTo>
                    <a:pt x="144459" y="22258"/>
                    <a:pt x="144177" y="21048"/>
                    <a:pt x="143250" y="19798"/>
                  </a:cubicBezTo>
                  <a:cubicBezTo>
                    <a:pt x="143088" y="19031"/>
                    <a:pt x="142766" y="18305"/>
                    <a:pt x="142322" y="17660"/>
                  </a:cubicBezTo>
                  <a:cubicBezTo>
                    <a:pt x="142322" y="17499"/>
                    <a:pt x="142282" y="17337"/>
                    <a:pt x="142161" y="17217"/>
                  </a:cubicBezTo>
                  <a:cubicBezTo>
                    <a:pt x="142040" y="17096"/>
                    <a:pt x="141878" y="17055"/>
                    <a:pt x="141717" y="17055"/>
                  </a:cubicBezTo>
                  <a:lnTo>
                    <a:pt x="141636" y="17055"/>
                  </a:lnTo>
                  <a:cubicBezTo>
                    <a:pt x="141354" y="17055"/>
                    <a:pt x="141112" y="17136"/>
                    <a:pt x="140870" y="17257"/>
                  </a:cubicBezTo>
                  <a:cubicBezTo>
                    <a:pt x="140655" y="17425"/>
                    <a:pt x="140396" y="17521"/>
                    <a:pt x="140129" y="17521"/>
                  </a:cubicBezTo>
                  <a:cubicBezTo>
                    <a:pt x="139946" y="17521"/>
                    <a:pt x="139760" y="17476"/>
                    <a:pt x="139580" y="17378"/>
                  </a:cubicBezTo>
                  <a:cubicBezTo>
                    <a:pt x="139411" y="17260"/>
                    <a:pt x="139214" y="17205"/>
                    <a:pt x="139016" y="17205"/>
                  </a:cubicBezTo>
                  <a:cubicBezTo>
                    <a:pt x="138740" y="17205"/>
                    <a:pt x="138460" y="17311"/>
                    <a:pt x="138249" y="17499"/>
                  </a:cubicBezTo>
                  <a:cubicBezTo>
                    <a:pt x="138168" y="17539"/>
                    <a:pt x="138087" y="17620"/>
                    <a:pt x="138007" y="17700"/>
                  </a:cubicBezTo>
                  <a:cubicBezTo>
                    <a:pt x="137886" y="17821"/>
                    <a:pt x="137805" y="17902"/>
                    <a:pt x="137765" y="17902"/>
                  </a:cubicBezTo>
                  <a:cubicBezTo>
                    <a:pt x="137523" y="17579"/>
                    <a:pt x="137200" y="17337"/>
                    <a:pt x="136837" y="17217"/>
                  </a:cubicBezTo>
                  <a:cubicBezTo>
                    <a:pt x="136555" y="17096"/>
                    <a:pt x="136273" y="16934"/>
                    <a:pt x="136111" y="16692"/>
                  </a:cubicBezTo>
                  <a:cubicBezTo>
                    <a:pt x="136031" y="16571"/>
                    <a:pt x="135910" y="16531"/>
                    <a:pt x="135748" y="16531"/>
                  </a:cubicBezTo>
                  <a:cubicBezTo>
                    <a:pt x="135705" y="16520"/>
                    <a:pt x="135659" y="16515"/>
                    <a:pt x="135612" y="16515"/>
                  </a:cubicBezTo>
                  <a:cubicBezTo>
                    <a:pt x="135485" y="16515"/>
                    <a:pt x="135353" y="16553"/>
                    <a:pt x="135264" y="16612"/>
                  </a:cubicBezTo>
                  <a:cubicBezTo>
                    <a:pt x="135155" y="16721"/>
                    <a:pt x="135062" y="16764"/>
                    <a:pt x="134960" y="16764"/>
                  </a:cubicBezTo>
                  <a:cubicBezTo>
                    <a:pt x="134836" y="16764"/>
                    <a:pt x="134697" y="16700"/>
                    <a:pt x="134498" y="16612"/>
                  </a:cubicBezTo>
                  <a:cubicBezTo>
                    <a:pt x="134377" y="16571"/>
                    <a:pt x="134297" y="16531"/>
                    <a:pt x="134176" y="16491"/>
                  </a:cubicBezTo>
                  <a:cubicBezTo>
                    <a:pt x="133998" y="16424"/>
                    <a:pt x="133820" y="16394"/>
                    <a:pt x="133643" y="16394"/>
                  </a:cubicBezTo>
                  <a:cubicBezTo>
                    <a:pt x="133498" y="16394"/>
                    <a:pt x="133353" y="16414"/>
                    <a:pt x="133208" y="16450"/>
                  </a:cubicBezTo>
                  <a:cubicBezTo>
                    <a:pt x="132038" y="16773"/>
                    <a:pt x="130949" y="17297"/>
                    <a:pt x="129941" y="17983"/>
                  </a:cubicBezTo>
                  <a:cubicBezTo>
                    <a:pt x="129860" y="18063"/>
                    <a:pt x="129780" y="18144"/>
                    <a:pt x="129699" y="18225"/>
                  </a:cubicBezTo>
                  <a:cubicBezTo>
                    <a:pt x="129350" y="18510"/>
                    <a:pt x="129026" y="18771"/>
                    <a:pt x="128629" y="18771"/>
                  </a:cubicBezTo>
                  <a:cubicBezTo>
                    <a:pt x="128521" y="18771"/>
                    <a:pt x="128408" y="18752"/>
                    <a:pt x="128287" y="18709"/>
                  </a:cubicBezTo>
                  <a:cubicBezTo>
                    <a:pt x="127918" y="18339"/>
                    <a:pt x="127447" y="18139"/>
                    <a:pt x="126937" y="18139"/>
                  </a:cubicBezTo>
                  <a:cubicBezTo>
                    <a:pt x="126890" y="18139"/>
                    <a:pt x="126843" y="18141"/>
                    <a:pt x="126795" y="18144"/>
                  </a:cubicBezTo>
                  <a:lnTo>
                    <a:pt x="126352" y="18144"/>
                  </a:lnTo>
                  <a:cubicBezTo>
                    <a:pt x="126308" y="18155"/>
                    <a:pt x="126262" y="18160"/>
                    <a:pt x="126215" y="18160"/>
                  </a:cubicBezTo>
                  <a:cubicBezTo>
                    <a:pt x="126085" y="18160"/>
                    <a:pt x="125945" y="18122"/>
                    <a:pt x="125827" y="18063"/>
                  </a:cubicBezTo>
                  <a:cubicBezTo>
                    <a:pt x="125545" y="17902"/>
                    <a:pt x="125222" y="17781"/>
                    <a:pt x="124900" y="17741"/>
                  </a:cubicBezTo>
                  <a:cubicBezTo>
                    <a:pt x="124618" y="17660"/>
                    <a:pt x="124376" y="17579"/>
                    <a:pt x="124134" y="17458"/>
                  </a:cubicBezTo>
                  <a:cubicBezTo>
                    <a:pt x="123448" y="17136"/>
                    <a:pt x="122762" y="16975"/>
                    <a:pt x="122036" y="16975"/>
                  </a:cubicBezTo>
                  <a:cubicBezTo>
                    <a:pt x="121754" y="16975"/>
                    <a:pt x="121432" y="16934"/>
                    <a:pt x="121190" y="16934"/>
                  </a:cubicBezTo>
                  <a:cubicBezTo>
                    <a:pt x="120860" y="16818"/>
                    <a:pt x="120530" y="16757"/>
                    <a:pt x="120205" y="16757"/>
                  </a:cubicBezTo>
                  <a:cubicBezTo>
                    <a:pt x="119854" y="16757"/>
                    <a:pt x="119508" y="16828"/>
                    <a:pt x="119173" y="16975"/>
                  </a:cubicBezTo>
                  <a:cubicBezTo>
                    <a:pt x="119045" y="17022"/>
                    <a:pt x="118962" y="17051"/>
                    <a:pt x="118903" y="17051"/>
                  </a:cubicBezTo>
                  <a:cubicBezTo>
                    <a:pt x="118812" y="17051"/>
                    <a:pt x="118778" y="16984"/>
                    <a:pt x="118729" y="16813"/>
                  </a:cubicBezTo>
                  <a:cubicBezTo>
                    <a:pt x="118339" y="15882"/>
                    <a:pt x="118038" y="15600"/>
                    <a:pt x="117393" y="15600"/>
                  </a:cubicBezTo>
                  <a:cubicBezTo>
                    <a:pt x="117172" y="15600"/>
                    <a:pt x="116911" y="15633"/>
                    <a:pt x="116592" y="15684"/>
                  </a:cubicBezTo>
                  <a:cubicBezTo>
                    <a:pt x="116481" y="15732"/>
                    <a:pt x="116357" y="15754"/>
                    <a:pt x="116230" y="15754"/>
                  </a:cubicBezTo>
                  <a:cubicBezTo>
                    <a:pt x="116036" y="15754"/>
                    <a:pt x="115835" y="15701"/>
                    <a:pt x="115664" y="15603"/>
                  </a:cubicBezTo>
                  <a:cubicBezTo>
                    <a:pt x="115302" y="15313"/>
                    <a:pt x="114874" y="15154"/>
                    <a:pt x="114411" y="15154"/>
                  </a:cubicBezTo>
                  <a:cubicBezTo>
                    <a:pt x="114358" y="15154"/>
                    <a:pt x="114306" y="15156"/>
                    <a:pt x="114253" y="15160"/>
                  </a:cubicBezTo>
                  <a:cubicBezTo>
                    <a:pt x="113809" y="15160"/>
                    <a:pt x="113608" y="14998"/>
                    <a:pt x="113608" y="14595"/>
                  </a:cubicBezTo>
                  <a:cubicBezTo>
                    <a:pt x="113608" y="14555"/>
                    <a:pt x="113608" y="14555"/>
                    <a:pt x="113608" y="14514"/>
                  </a:cubicBezTo>
                  <a:cubicBezTo>
                    <a:pt x="113608" y="14353"/>
                    <a:pt x="113608" y="13950"/>
                    <a:pt x="113164" y="13869"/>
                  </a:cubicBezTo>
                  <a:cubicBezTo>
                    <a:pt x="112841" y="13829"/>
                    <a:pt x="112559" y="13708"/>
                    <a:pt x="112277" y="13587"/>
                  </a:cubicBezTo>
                  <a:cubicBezTo>
                    <a:pt x="111954" y="13466"/>
                    <a:pt x="111632" y="13345"/>
                    <a:pt x="111309" y="13305"/>
                  </a:cubicBezTo>
                  <a:cubicBezTo>
                    <a:pt x="110944" y="13228"/>
                    <a:pt x="110572" y="13193"/>
                    <a:pt x="110202" y="13193"/>
                  </a:cubicBezTo>
                  <a:cubicBezTo>
                    <a:pt x="109591" y="13193"/>
                    <a:pt x="108983" y="13290"/>
                    <a:pt x="108405" y="13466"/>
                  </a:cubicBezTo>
                  <a:cubicBezTo>
                    <a:pt x="107397" y="13748"/>
                    <a:pt x="106429" y="14192"/>
                    <a:pt x="105582" y="14797"/>
                  </a:cubicBezTo>
                  <a:cubicBezTo>
                    <a:pt x="104493" y="15563"/>
                    <a:pt x="104171" y="17015"/>
                    <a:pt x="104816" y="18144"/>
                  </a:cubicBezTo>
                  <a:cubicBezTo>
                    <a:pt x="105179" y="18668"/>
                    <a:pt x="105058" y="18991"/>
                    <a:pt x="104695" y="19435"/>
                  </a:cubicBezTo>
                  <a:cubicBezTo>
                    <a:pt x="104018" y="20280"/>
                    <a:pt x="103486" y="20677"/>
                    <a:pt x="102934" y="20677"/>
                  </a:cubicBezTo>
                  <a:cubicBezTo>
                    <a:pt x="102565" y="20677"/>
                    <a:pt x="102187" y="20500"/>
                    <a:pt x="101751" y="20161"/>
                  </a:cubicBezTo>
                  <a:lnTo>
                    <a:pt x="101711" y="20120"/>
                  </a:lnTo>
                  <a:cubicBezTo>
                    <a:pt x="101186" y="19677"/>
                    <a:pt x="100622" y="19354"/>
                    <a:pt x="100057" y="19031"/>
                  </a:cubicBezTo>
                  <a:cubicBezTo>
                    <a:pt x="98888" y="18426"/>
                    <a:pt x="97597" y="18063"/>
                    <a:pt x="96307" y="17983"/>
                  </a:cubicBezTo>
                  <a:cubicBezTo>
                    <a:pt x="94693" y="17942"/>
                    <a:pt x="94008" y="17337"/>
                    <a:pt x="93806" y="15684"/>
                  </a:cubicBezTo>
                  <a:cubicBezTo>
                    <a:pt x="93727" y="15290"/>
                    <a:pt x="93610" y="14473"/>
                    <a:pt x="92665" y="14473"/>
                  </a:cubicBezTo>
                  <a:cubicBezTo>
                    <a:pt x="92642" y="14473"/>
                    <a:pt x="92620" y="14473"/>
                    <a:pt x="92596" y="14474"/>
                  </a:cubicBezTo>
                  <a:cubicBezTo>
                    <a:pt x="92435" y="14474"/>
                    <a:pt x="92274" y="14434"/>
                    <a:pt x="92112" y="14353"/>
                  </a:cubicBezTo>
                  <a:lnTo>
                    <a:pt x="91790" y="14272"/>
                  </a:lnTo>
                  <a:cubicBezTo>
                    <a:pt x="91507" y="14192"/>
                    <a:pt x="91225" y="14071"/>
                    <a:pt x="90943" y="13869"/>
                  </a:cubicBezTo>
                  <a:cubicBezTo>
                    <a:pt x="90580" y="13587"/>
                    <a:pt x="90096" y="13426"/>
                    <a:pt x="89652" y="13345"/>
                  </a:cubicBezTo>
                  <a:cubicBezTo>
                    <a:pt x="89370" y="13345"/>
                    <a:pt x="89128" y="13264"/>
                    <a:pt x="88886" y="13184"/>
                  </a:cubicBezTo>
                  <a:cubicBezTo>
                    <a:pt x="88591" y="13057"/>
                    <a:pt x="88285" y="12997"/>
                    <a:pt x="87979" y="12997"/>
                  </a:cubicBezTo>
                  <a:cubicBezTo>
                    <a:pt x="87700" y="12997"/>
                    <a:pt x="87421" y="13047"/>
                    <a:pt x="87152" y="13143"/>
                  </a:cubicBezTo>
                  <a:cubicBezTo>
                    <a:pt x="86960" y="13232"/>
                    <a:pt x="86773" y="13277"/>
                    <a:pt x="86580" y="13277"/>
                  </a:cubicBezTo>
                  <a:cubicBezTo>
                    <a:pt x="86246" y="13277"/>
                    <a:pt x="85892" y="13142"/>
                    <a:pt x="85458" y="12861"/>
                  </a:cubicBezTo>
                  <a:cubicBezTo>
                    <a:pt x="85055" y="12579"/>
                    <a:pt x="84571" y="12417"/>
                    <a:pt x="84127" y="12296"/>
                  </a:cubicBezTo>
                  <a:lnTo>
                    <a:pt x="83885" y="12256"/>
                  </a:lnTo>
                  <a:cubicBezTo>
                    <a:pt x="83522" y="12175"/>
                    <a:pt x="83240" y="12095"/>
                    <a:pt x="83200" y="11933"/>
                  </a:cubicBezTo>
                  <a:cubicBezTo>
                    <a:pt x="83159" y="11691"/>
                    <a:pt x="83119" y="11490"/>
                    <a:pt x="83038" y="11288"/>
                  </a:cubicBezTo>
                  <a:cubicBezTo>
                    <a:pt x="82958" y="11046"/>
                    <a:pt x="82917" y="10845"/>
                    <a:pt x="82877" y="10603"/>
                  </a:cubicBezTo>
                  <a:cubicBezTo>
                    <a:pt x="82837" y="10159"/>
                    <a:pt x="82595" y="9917"/>
                    <a:pt x="82191" y="9917"/>
                  </a:cubicBezTo>
                  <a:lnTo>
                    <a:pt x="82151" y="9917"/>
                  </a:lnTo>
                  <a:cubicBezTo>
                    <a:pt x="82104" y="9908"/>
                    <a:pt x="82058" y="9903"/>
                    <a:pt x="82014" y="9903"/>
                  </a:cubicBezTo>
                  <a:cubicBezTo>
                    <a:pt x="81677" y="9903"/>
                    <a:pt x="81425" y="10161"/>
                    <a:pt x="81425" y="10482"/>
                  </a:cubicBezTo>
                  <a:cubicBezTo>
                    <a:pt x="81425" y="10522"/>
                    <a:pt x="81425" y="10522"/>
                    <a:pt x="81385" y="10562"/>
                  </a:cubicBezTo>
                  <a:cubicBezTo>
                    <a:pt x="81358" y="10562"/>
                    <a:pt x="81331" y="10580"/>
                    <a:pt x="81316" y="10580"/>
                  </a:cubicBezTo>
                  <a:cubicBezTo>
                    <a:pt x="81309" y="10580"/>
                    <a:pt x="81304" y="10576"/>
                    <a:pt x="81304" y="10562"/>
                  </a:cubicBezTo>
                  <a:cubicBezTo>
                    <a:pt x="80981" y="10522"/>
                    <a:pt x="80780" y="10361"/>
                    <a:pt x="80618" y="9877"/>
                  </a:cubicBezTo>
                  <a:cubicBezTo>
                    <a:pt x="80578" y="9836"/>
                    <a:pt x="80498" y="9594"/>
                    <a:pt x="80860" y="9433"/>
                  </a:cubicBezTo>
                  <a:cubicBezTo>
                    <a:pt x="81707" y="9070"/>
                    <a:pt x="82474" y="8425"/>
                    <a:pt x="82998" y="7659"/>
                  </a:cubicBezTo>
                  <a:cubicBezTo>
                    <a:pt x="83321" y="7134"/>
                    <a:pt x="83482" y="6529"/>
                    <a:pt x="83361" y="5924"/>
                  </a:cubicBezTo>
                  <a:cubicBezTo>
                    <a:pt x="83321" y="5279"/>
                    <a:pt x="82958" y="4714"/>
                    <a:pt x="82353" y="4473"/>
                  </a:cubicBezTo>
                  <a:cubicBezTo>
                    <a:pt x="82232" y="4352"/>
                    <a:pt x="82151" y="4190"/>
                    <a:pt x="82151" y="4029"/>
                  </a:cubicBezTo>
                  <a:cubicBezTo>
                    <a:pt x="82111" y="3908"/>
                    <a:pt x="82111" y="3787"/>
                    <a:pt x="82191" y="3706"/>
                  </a:cubicBezTo>
                  <a:cubicBezTo>
                    <a:pt x="82595" y="3505"/>
                    <a:pt x="82958" y="3222"/>
                    <a:pt x="83200" y="2859"/>
                  </a:cubicBezTo>
                  <a:cubicBezTo>
                    <a:pt x="83280" y="2738"/>
                    <a:pt x="83401" y="2617"/>
                    <a:pt x="83482" y="2496"/>
                  </a:cubicBezTo>
                  <a:cubicBezTo>
                    <a:pt x="83804" y="2214"/>
                    <a:pt x="83925" y="1770"/>
                    <a:pt x="83804" y="1367"/>
                  </a:cubicBezTo>
                  <a:cubicBezTo>
                    <a:pt x="83684" y="1085"/>
                    <a:pt x="83442" y="843"/>
                    <a:pt x="83119" y="803"/>
                  </a:cubicBezTo>
                  <a:cubicBezTo>
                    <a:pt x="83038" y="762"/>
                    <a:pt x="82958" y="762"/>
                    <a:pt x="82877" y="682"/>
                  </a:cubicBezTo>
                  <a:cubicBezTo>
                    <a:pt x="82796" y="601"/>
                    <a:pt x="82695" y="561"/>
                    <a:pt x="82595" y="561"/>
                  </a:cubicBezTo>
                  <a:cubicBezTo>
                    <a:pt x="82494" y="561"/>
                    <a:pt x="82393" y="601"/>
                    <a:pt x="82312" y="682"/>
                  </a:cubicBezTo>
                  <a:cubicBezTo>
                    <a:pt x="82111" y="843"/>
                    <a:pt x="82111" y="1125"/>
                    <a:pt x="82272" y="1327"/>
                  </a:cubicBezTo>
                  <a:cubicBezTo>
                    <a:pt x="82070" y="1327"/>
                    <a:pt x="81909" y="1407"/>
                    <a:pt x="81788" y="1488"/>
                  </a:cubicBezTo>
                  <a:cubicBezTo>
                    <a:pt x="81788" y="1448"/>
                    <a:pt x="81788" y="1407"/>
                    <a:pt x="81748" y="1327"/>
                  </a:cubicBezTo>
                  <a:cubicBezTo>
                    <a:pt x="81707" y="1246"/>
                    <a:pt x="81707" y="1166"/>
                    <a:pt x="81707" y="1045"/>
                  </a:cubicBezTo>
                  <a:lnTo>
                    <a:pt x="81707" y="1004"/>
                  </a:lnTo>
                  <a:cubicBezTo>
                    <a:pt x="81748" y="682"/>
                    <a:pt x="81546" y="359"/>
                    <a:pt x="81223" y="278"/>
                  </a:cubicBezTo>
                  <a:cubicBezTo>
                    <a:pt x="80812" y="134"/>
                    <a:pt x="80296" y="1"/>
                    <a:pt x="79755"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 name="Google Shape;6717;p30">
              <a:extLst>
                <a:ext uri="{FF2B5EF4-FFF2-40B4-BE49-F238E27FC236}">
                  <a16:creationId xmlns:a16="http://schemas.microsoft.com/office/drawing/2014/main" id="{005271BF-F425-F24A-95F9-A3ACC967F4AE}"/>
                </a:ext>
              </a:extLst>
            </p:cNvPr>
            <p:cNvSpPr/>
            <p:nvPr/>
          </p:nvSpPr>
          <p:spPr>
            <a:xfrm>
              <a:off x="1084595" y="2365901"/>
              <a:ext cx="195843" cy="367234"/>
            </a:xfrm>
            <a:custGeom>
              <a:avLst/>
              <a:gdLst/>
              <a:ahLst/>
              <a:cxnLst/>
              <a:rect l="l" t="t" r="r" b="b"/>
              <a:pathLst>
                <a:path w="12544" h="23518" extrusionOk="0">
                  <a:moveTo>
                    <a:pt x="2842" y="0"/>
                  </a:moveTo>
                  <a:cubicBezTo>
                    <a:pt x="2424" y="0"/>
                    <a:pt x="2104" y="72"/>
                    <a:pt x="1937" y="233"/>
                  </a:cubicBezTo>
                  <a:cubicBezTo>
                    <a:pt x="1009" y="1160"/>
                    <a:pt x="1" y="23260"/>
                    <a:pt x="1" y="23260"/>
                  </a:cubicBezTo>
                  <a:cubicBezTo>
                    <a:pt x="224" y="23428"/>
                    <a:pt x="504" y="23518"/>
                    <a:pt x="776" y="23518"/>
                  </a:cubicBezTo>
                  <a:cubicBezTo>
                    <a:pt x="898" y="23518"/>
                    <a:pt x="1018" y="23500"/>
                    <a:pt x="1130" y="23462"/>
                  </a:cubicBezTo>
                  <a:lnTo>
                    <a:pt x="1251" y="23462"/>
                  </a:lnTo>
                  <a:cubicBezTo>
                    <a:pt x="1533" y="23381"/>
                    <a:pt x="1816" y="23220"/>
                    <a:pt x="2058" y="23018"/>
                  </a:cubicBezTo>
                  <a:cubicBezTo>
                    <a:pt x="2259" y="22857"/>
                    <a:pt x="2461" y="22777"/>
                    <a:pt x="2663" y="22696"/>
                  </a:cubicBezTo>
                  <a:cubicBezTo>
                    <a:pt x="3671" y="22575"/>
                    <a:pt x="4639" y="22252"/>
                    <a:pt x="5566" y="21809"/>
                  </a:cubicBezTo>
                  <a:lnTo>
                    <a:pt x="5647" y="21728"/>
                  </a:lnTo>
                  <a:cubicBezTo>
                    <a:pt x="6608" y="21194"/>
                    <a:pt x="7506" y="20692"/>
                    <a:pt x="8535" y="20692"/>
                  </a:cubicBezTo>
                  <a:cubicBezTo>
                    <a:pt x="8672" y="20692"/>
                    <a:pt x="8812" y="20701"/>
                    <a:pt x="8954" y="20720"/>
                  </a:cubicBezTo>
                  <a:cubicBezTo>
                    <a:pt x="9039" y="20746"/>
                    <a:pt x="9125" y="20758"/>
                    <a:pt x="9209" y="20758"/>
                  </a:cubicBezTo>
                  <a:cubicBezTo>
                    <a:pt x="9646" y="20758"/>
                    <a:pt x="10043" y="20427"/>
                    <a:pt x="10043" y="19953"/>
                  </a:cubicBezTo>
                  <a:cubicBezTo>
                    <a:pt x="10083" y="19832"/>
                    <a:pt x="10164" y="19671"/>
                    <a:pt x="10245" y="19671"/>
                  </a:cubicBezTo>
                  <a:cubicBezTo>
                    <a:pt x="10608" y="19671"/>
                    <a:pt x="10930" y="19591"/>
                    <a:pt x="11293" y="19470"/>
                  </a:cubicBezTo>
                  <a:cubicBezTo>
                    <a:pt x="11495" y="19389"/>
                    <a:pt x="11696" y="19349"/>
                    <a:pt x="11938" y="19308"/>
                  </a:cubicBezTo>
                  <a:cubicBezTo>
                    <a:pt x="11616" y="18340"/>
                    <a:pt x="11374" y="17372"/>
                    <a:pt x="11454" y="16848"/>
                  </a:cubicBezTo>
                  <a:cubicBezTo>
                    <a:pt x="11777" y="15517"/>
                    <a:pt x="11616" y="11888"/>
                    <a:pt x="11616" y="10678"/>
                  </a:cubicBezTo>
                  <a:cubicBezTo>
                    <a:pt x="11616" y="9468"/>
                    <a:pt x="12543" y="7935"/>
                    <a:pt x="11454" y="7492"/>
                  </a:cubicBezTo>
                  <a:cubicBezTo>
                    <a:pt x="10406" y="7048"/>
                    <a:pt x="10567" y="4790"/>
                    <a:pt x="9519" y="2975"/>
                  </a:cubicBezTo>
                  <a:cubicBezTo>
                    <a:pt x="8659" y="1488"/>
                    <a:pt x="4739" y="0"/>
                    <a:pt x="2842"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 name="Google Shape;6718;p30">
              <a:extLst>
                <a:ext uri="{FF2B5EF4-FFF2-40B4-BE49-F238E27FC236}">
                  <a16:creationId xmlns:a16="http://schemas.microsoft.com/office/drawing/2014/main" id="{E9871BA6-C38B-454C-BEE1-0E895F913958}"/>
                </a:ext>
              </a:extLst>
            </p:cNvPr>
            <p:cNvSpPr/>
            <p:nvPr/>
          </p:nvSpPr>
          <p:spPr>
            <a:xfrm>
              <a:off x="1569422" y="2771909"/>
              <a:ext cx="346941" cy="344810"/>
            </a:xfrm>
            <a:custGeom>
              <a:avLst/>
              <a:gdLst/>
              <a:ahLst/>
              <a:cxnLst/>
              <a:rect l="l" t="t" r="r" b="b"/>
              <a:pathLst>
                <a:path w="22222" h="22082" extrusionOk="0">
                  <a:moveTo>
                    <a:pt x="15124" y="1"/>
                  </a:moveTo>
                  <a:lnTo>
                    <a:pt x="4114" y="485"/>
                  </a:lnTo>
                  <a:lnTo>
                    <a:pt x="3428" y="1816"/>
                  </a:lnTo>
                  <a:cubicBezTo>
                    <a:pt x="3549" y="2017"/>
                    <a:pt x="3549" y="2259"/>
                    <a:pt x="3469" y="2501"/>
                  </a:cubicBezTo>
                  <a:cubicBezTo>
                    <a:pt x="3267" y="3388"/>
                    <a:pt x="3146" y="4276"/>
                    <a:pt x="3146" y="5203"/>
                  </a:cubicBezTo>
                  <a:cubicBezTo>
                    <a:pt x="3186" y="5405"/>
                    <a:pt x="3146" y="5607"/>
                    <a:pt x="3025" y="5768"/>
                  </a:cubicBezTo>
                  <a:cubicBezTo>
                    <a:pt x="2904" y="5970"/>
                    <a:pt x="2783" y="6131"/>
                    <a:pt x="2662" y="6332"/>
                  </a:cubicBezTo>
                  <a:cubicBezTo>
                    <a:pt x="2541" y="6494"/>
                    <a:pt x="2339" y="6816"/>
                    <a:pt x="2178" y="7099"/>
                  </a:cubicBezTo>
                  <a:lnTo>
                    <a:pt x="2138" y="7139"/>
                  </a:lnTo>
                  <a:cubicBezTo>
                    <a:pt x="1936" y="7381"/>
                    <a:pt x="1855" y="7663"/>
                    <a:pt x="1936" y="7946"/>
                  </a:cubicBezTo>
                  <a:cubicBezTo>
                    <a:pt x="2057" y="8147"/>
                    <a:pt x="2259" y="8268"/>
                    <a:pt x="2501" y="8309"/>
                  </a:cubicBezTo>
                  <a:cubicBezTo>
                    <a:pt x="2460" y="8470"/>
                    <a:pt x="2501" y="8631"/>
                    <a:pt x="2541" y="8793"/>
                  </a:cubicBezTo>
                  <a:cubicBezTo>
                    <a:pt x="2514" y="8789"/>
                    <a:pt x="2486" y="8787"/>
                    <a:pt x="2459" y="8787"/>
                  </a:cubicBezTo>
                  <a:cubicBezTo>
                    <a:pt x="2166" y="8787"/>
                    <a:pt x="1892" y="8981"/>
                    <a:pt x="1855" y="9277"/>
                  </a:cubicBezTo>
                  <a:cubicBezTo>
                    <a:pt x="1775" y="9559"/>
                    <a:pt x="1815" y="9881"/>
                    <a:pt x="1936" y="10164"/>
                  </a:cubicBezTo>
                  <a:lnTo>
                    <a:pt x="1815" y="10164"/>
                  </a:lnTo>
                  <a:lnTo>
                    <a:pt x="1815" y="10406"/>
                  </a:lnTo>
                  <a:lnTo>
                    <a:pt x="1815" y="10688"/>
                  </a:lnTo>
                  <a:cubicBezTo>
                    <a:pt x="1815" y="10849"/>
                    <a:pt x="1815" y="11011"/>
                    <a:pt x="1815" y="11172"/>
                  </a:cubicBezTo>
                  <a:cubicBezTo>
                    <a:pt x="1735" y="11858"/>
                    <a:pt x="1614" y="12301"/>
                    <a:pt x="1331" y="12503"/>
                  </a:cubicBezTo>
                  <a:cubicBezTo>
                    <a:pt x="1210" y="12563"/>
                    <a:pt x="1069" y="12594"/>
                    <a:pt x="923" y="12594"/>
                  </a:cubicBezTo>
                  <a:cubicBezTo>
                    <a:pt x="777" y="12594"/>
                    <a:pt x="625" y="12563"/>
                    <a:pt x="484" y="12503"/>
                  </a:cubicBezTo>
                  <a:lnTo>
                    <a:pt x="242" y="12382"/>
                  </a:lnTo>
                  <a:lnTo>
                    <a:pt x="121" y="12664"/>
                  </a:lnTo>
                  <a:cubicBezTo>
                    <a:pt x="0" y="13067"/>
                    <a:pt x="41" y="13471"/>
                    <a:pt x="323" y="13834"/>
                  </a:cubicBezTo>
                  <a:cubicBezTo>
                    <a:pt x="807" y="14519"/>
                    <a:pt x="1170" y="15245"/>
                    <a:pt x="1493" y="16011"/>
                  </a:cubicBezTo>
                  <a:cubicBezTo>
                    <a:pt x="1855" y="16979"/>
                    <a:pt x="2420" y="17826"/>
                    <a:pt x="3106" y="18593"/>
                  </a:cubicBezTo>
                  <a:lnTo>
                    <a:pt x="3267" y="18754"/>
                  </a:lnTo>
                  <a:cubicBezTo>
                    <a:pt x="3630" y="19157"/>
                    <a:pt x="4033" y="19560"/>
                    <a:pt x="4477" y="19883"/>
                  </a:cubicBezTo>
                  <a:cubicBezTo>
                    <a:pt x="4840" y="20165"/>
                    <a:pt x="5162" y="20448"/>
                    <a:pt x="5485" y="20770"/>
                  </a:cubicBezTo>
                  <a:cubicBezTo>
                    <a:pt x="5888" y="21174"/>
                    <a:pt x="6251" y="21617"/>
                    <a:pt x="6614" y="22021"/>
                  </a:cubicBezTo>
                  <a:cubicBezTo>
                    <a:pt x="7219" y="22061"/>
                    <a:pt x="7814" y="22081"/>
                    <a:pt x="8404" y="22081"/>
                  </a:cubicBezTo>
                  <a:cubicBezTo>
                    <a:pt x="8994" y="22081"/>
                    <a:pt x="9579" y="22061"/>
                    <a:pt x="10163" y="22021"/>
                  </a:cubicBezTo>
                  <a:lnTo>
                    <a:pt x="16818" y="20528"/>
                  </a:lnTo>
                  <a:cubicBezTo>
                    <a:pt x="18068" y="19923"/>
                    <a:pt x="19237" y="19117"/>
                    <a:pt x="20286" y="18109"/>
                  </a:cubicBezTo>
                  <a:cubicBezTo>
                    <a:pt x="22222" y="16294"/>
                    <a:pt x="21173" y="8026"/>
                    <a:pt x="20407" y="5445"/>
                  </a:cubicBezTo>
                  <a:cubicBezTo>
                    <a:pt x="19681" y="2905"/>
                    <a:pt x="15124" y="1"/>
                    <a:pt x="15124"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 name="Google Shape;6719;p30">
              <a:extLst>
                <a:ext uri="{FF2B5EF4-FFF2-40B4-BE49-F238E27FC236}">
                  <a16:creationId xmlns:a16="http://schemas.microsoft.com/office/drawing/2014/main" id="{FEB9E7F3-A9F4-6441-A6A1-A6B4415067B1}"/>
                </a:ext>
              </a:extLst>
            </p:cNvPr>
            <p:cNvSpPr/>
            <p:nvPr/>
          </p:nvSpPr>
          <p:spPr>
            <a:xfrm>
              <a:off x="2394240" y="3071661"/>
              <a:ext cx="233610" cy="329086"/>
            </a:xfrm>
            <a:custGeom>
              <a:avLst/>
              <a:gdLst/>
              <a:ahLst/>
              <a:cxnLst/>
              <a:rect l="l" t="t" r="r" b="b"/>
              <a:pathLst>
                <a:path w="14963" h="21075" extrusionOk="0">
                  <a:moveTo>
                    <a:pt x="5445" y="0"/>
                  </a:moveTo>
                  <a:lnTo>
                    <a:pt x="0" y="7381"/>
                  </a:lnTo>
                  <a:cubicBezTo>
                    <a:pt x="0" y="7381"/>
                    <a:pt x="283" y="11293"/>
                    <a:pt x="1049" y="12341"/>
                  </a:cubicBezTo>
                  <a:cubicBezTo>
                    <a:pt x="1761" y="13315"/>
                    <a:pt x="9745" y="21074"/>
                    <a:pt x="12461" y="21074"/>
                  </a:cubicBezTo>
                  <a:cubicBezTo>
                    <a:pt x="12669" y="21074"/>
                    <a:pt x="12846" y="21029"/>
                    <a:pt x="12986" y="20931"/>
                  </a:cubicBezTo>
                  <a:cubicBezTo>
                    <a:pt x="14963" y="19600"/>
                    <a:pt x="11777" y="15205"/>
                    <a:pt x="11938" y="14156"/>
                  </a:cubicBezTo>
                  <a:cubicBezTo>
                    <a:pt x="12059" y="13107"/>
                    <a:pt x="11333" y="12785"/>
                    <a:pt x="11010" y="12341"/>
                  </a:cubicBezTo>
                  <a:cubicBezTo>
                    <a:pt x="10688" y="11898"/>
                    <a:pt x="10405" y="12059"/>
                    <a:pt x="10244" y="10526"/>
                  </a:cubicBezTo>
                  <a:cubicBezTo>
                    <a:pt x="10203" y="10143"/>
                    <a:pt x="10172" y="10018"/>
                    <a:pt x="10131" y="10018"/>
                  </a:cubicBezTo>
                  <a:cubicBezTo>
                    <a:pt x="10055" y="10018"/>
                    <a:pt x="9944" y="10454"/>
                    <a:pt x="9665" y="10454"/>
                  </a:cubicBezTo>
                  <a:cubicBezTo>
                    <a:pt x="9512" y="10454"/>
                    <a:pt x="9309" y="10324"/>
                    <a:pt x="9034" y="9921"/>
                  </a:cubicBezTo>
                  <a:cubicBezTo>
                    <a:pt x="8712" y="9437"/>
                    <a:pt x="8429" y="9478"/>
                    <a:pt x="9195" y="8429"/>
                  </a:cubicBezTo>
                  <a:cubicBezTo>
                    <a:pt x="9962" y="7381"/>
                    <a:pt x="8147" y="6010"/>
                    <a:pt x="8147" y="6010"/>
                  </a:cubicBezTo>
                  <a:cubicBezTo>
                    <a:pt x="8026" y="5243"/>
                    <a:pt x="7824" y="4477"/>
                    <a:pt x="7542" y="3751"/>
                  </a:cubicBezTo>
                  <a:cubicBezTo>
                    <a:pt x="7098" y="2541"/>
                    <a:pt x="7381" y="3307"/>
                    <a:pt x="7219" y="1775"/>
                  </a:cubicBezTo>
                  <a:cubicBezTo>
                    <a:pt x="7098" y="283"/>
                    <a:pt x="5445" y="0"/>
                    <a:pt x="5445" y="0"/>
                  </a:cubicBezTo>
                  <a:close/>
                </a:path>
              </a:pathLst>
            </a:custGeom>
            <a:solidFill>
              <a:srgbClr val="FFB2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 name="Google Shape;6720;p30">
              <a:extLst>
                <a:ext uri="{FF2B5EF4-FFF2-40B4-BE49-F238E27FC236}">
                  <a16:creationId xmlns:a16="http://schemas.microsoft.com/office/drawing/2014/main" id="{26268785-32B9-D74F-9307-AB96105EB91C}"/>
                </a:ext>
              </a:extLst>
            </p:cNvPr>
            <p:cNvSpPr/>
            <p:nvPr/>
          </p:nvSpPr>
          <p:spPr>
            <a:xfrm>
              <a:off x="2394240" y="3071661"/>
              <a:ext cx="233610" cy="348261"/>
            </a:xfrm>
            <a:custGeom>
              <a:avLst/>
              <a:gdLst/>
              <a:ahLst/>
              <a:cxnLst/>
              <a:rect l="l" t="t" r="r" b="b"/>
              <a:pathLst>
                <a:path w="14963" h="22303" fill="none" extrusionOk="0">
                  <a:moveTo>
                    <a:pt x="5445" y="0"/>
                  </a:moveTo>
                  <a:cubicBezTo>
                    <a:pt x="5445" y="0"/>
                    <a:pt x="7098" y="283"/>
                    <a:pt x="7219" y="1775"/>
                  </a:cubicBezTo>
                  <a:cubicBezTo>
                    <a:pt x="7381" y="3307"/>
                    <a:pt x="7098" y="2541"/>
                    <a:pt x="7542" y="3751"/>
                  </a:cubicBezTo>
                  <a:cubicBezTo>
                    <a:pt x="7824" y="4477"/>
                    <a:pt x="8026" y="5243"/>
                    <a:pt x="8147" y="6010"/>
                  </a:cubicBezTo>
                  <a:cubicBezTo>
                    <a:pt x="8147" y="6010"/>
                    <a:pt x="9962" y="7381"/>
                    <a:pt x="9195" y="8429"/>
                  </a:cubicBezTo>
                  <a:cubicBezTo>
                    <a:pt x="8429" y="9478"/>
                    <a:pt x="8712" y="9437"/>
                    <a:pt x="9034" y="9921"/>
                  </a:cubicBezTo>
                  <a:cubicBezTo>
                    <a:pt x="10083" y="11454"/>
                    <a:pt x="10083" y="9034"/>
                    <a:pt x="10244" y="10526"/>
                  </a:cubicBezTo>
                  <a:cubicBezTo>
                    <a:pt x="10405" y="12059"/>
                    <a:pt x="10688" y="11898"/>
                    <a:pt x="11010" y="12341"/>
                  </a:cubicBezTo>
                  <a:cubicBezTo>
                    <a:pt x="11333" y="12785"/>
                    <a:pt x="12059" y="13107"/>
                    <a:pt x="11938" y="14156"/>
                  </a:cubicBezTo>
                  <a:cubicBezTo>
                    <a:pt x="11777" y="15205"/>
                    <a:pt x="14963" y="19600"/>
                    <a:pt x="12986" y="20931"/>
                  </a:cubicBezTo>
                  <a:cubicBezTo>
                    <a:pt x="11010" y="22302"/>
                    <a:pt x="1815" y="13390"/>
                    <a:pt x="1049" y="12341"/>
                  </a:cubicBezTo>
                  <a:cubicBezTo>
                    <a:pt x="283" y="11293"/>
                    <a:pt x="0" y="7381"/>
                    <a:pt x="0" y="7381"/>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 name="Google Shape;6721;p30">
              <a:extLst>
                <a:ext uri="{FF2B5EF4-FFF2-40B4-BE49-F238E27FC236}">
                  <a16:creationId xmlns:a16="http://schemas.microsoft.com/office/drawing/2014/main" id="{1DEB7AF4-687B-5D4C-B9FC-CDD6CC5D8723}"/>
                </a:ext>
              </a:extLst>
            </p:cNvPr>
            <p:cNvSpPr/>
            <p:nvPr/>
          </p:nvSpPr>
          <p:spPr>
            <a:xfrm>
              <a:off x="1931458" y="3761837"/>
              <a:ext cx="775098" cy="744992"/>
            </a:xfrm>
            <a:custGeom>
              <a:avLst/>
              <a:gdLst/>
              <a:ahLst/>
              <a:cxnLst/>
              <a:rect l="l" t="t" r="r" b="b"/>
              <a:pathLst>
                <a:path w="49646" h="47710" extrusionOk="0">
                  <a:moveTo>
                    <a:pt x="33716" y="0"/>
                  </a:moveTo>
                  <a:lnTo>
                    <a:pt x="1573" y="11454"/>
                  </a:lnTo>
                  <a:lnTo>
                    <a:pt x="1130" y="25609"/>
                  </a:lnTo>
                  <a:cubicBezTo>
                    <a:pt x="1049" y="25851"/>
                    <a:pt x="565" y="27666"/>
                    <a:pt x="1" y="30086"/>
                  </a:cubicBezTo>
                  <a:lnTo>
                    <a:pt x="81" y="30166"/>
                  </a:lnTo>
                  <a:cubicBezTo>
                    <a:pt x="122" y="30207"/>
                    <a:pt x="162" y="30247"/>
                    <a:pt x="202" y="30287"/>
                  </a:cubicBezTo>
                  <a:cubicBezTo>
                    <a:pt x="847" y="31417"/>
                    <a:pt x="1412" y="32586"/>
                    <a:pt x="1775" y="33836"/>
                  </a:cubicBezTo>
                  <a:lnTo>
                    <a:pt x="1977" y="34320"/>
                  </a:lnTo>
                  <a:cubicBezTo>
                    <a:pt x="2420" y="35691"/>
                    <a:pt x="3146" y="36901"/>
                    <a:pt x="4033" y="38031"/>
                  </a:cubicBezTo>
                  <a:cubicBezTo>
                    <a:pt x="4638" y="38756"/>
                    <a:pt x="4921" y="39684"/>
                    <a:pt x="4880" y="40612"/>
                  </a:cubicBezTo>
                  <a:cubicBezTo>
                    <a:pt x="4880" y="40894"/>
                    <a:pt x="4800" y="40975"/>
                    <a:pt x="4800" y="40975"/>
                  </a:cubicBezTo>
                  <a:cubicBezTo>
                    <a:pt x="4759" y="40995"/>
                    <a:pt x="4709" y="41005"/>
                    <a:pt x="4664" y="41005"/>
                  </a:cubicBezTo>
                  <a:cubicBezTo>
                    <a:pt x="4618" y="41005"/>
                    <a:pt x="4578" y="40995"/>
                    <a:pt x="4558" y="40975"/>
                  </a:cubicBezTo>
                  <a:cubicBezTo>
                    <a:pt x="4504" y="40964"/>
                    <a:pt x="4450" y="40959"/>
                    <a:pt x="4396" y="40959"/>
                  </a:cubicBezTo>
                  <a:cubicBezTo>
                    <a:pt x="4251" y="40959"/>
                    <a:pt x="4111" y="40996"/>
                    <a:pt x="3993" y="41055"/>
                  </a:cubicBezTo>
                  <a:cubicBezTo>
                    <a:pt x="3792" y="41257"/>
                    <a:pt x="3671" y="41499"/>
                    <a:pt x="3711" y="41741"/>
                  </a:cubicBezTo>
                  <a:cubicBezTo>
                    <a:pt x="3711" y="41781"/>
                    <a:pt x="3711" y="41862"/>
                    <a:pt x="3711" y="41902"/>
                  </a:cubicBezTo>
                  <a:cubicBezTo>
                    <a:pt x="3671" y="42225"/>
                    <a:pt x="3792" y="42588"/>
                    <a:pt x="4033" y="42870"/>
                  </a:cubicBezTo>
                  <a:cubicBezTo>
                    <a:pt x="4235" y="43112"/>
                    <a:pt x="4316" y="43233"/>
                    <a:pt x="4235" y="43394"/>
                  </a:cubicBezTo>
                  <a:cubicBezTo>
                    <a:pt x="4195" y="43515"/>
                    <a:pt x="4235" y="43596"/>
                    <a:pt x="4275" y="43717"/>
                  </a:cubicBezTo>
                  <a:cubicBezTo>
                    <a:pt x="4396" y="43838"/>
                    <a:pt x="4517" y="43878"/>
                    <a:pt x="4679" y="43878"/>
                  </a:cubicBezTo>
                  <a:lnTo>
                    <a:pt x="4719" y="43878"/>
                  </a:lnTo>
                  <a:cubicBezTo>
                    <a:pt x="4880" y="43919"/>
                    <a:pt x="5001" y="43999"/>
                    <a:pt x="5082" y="44161"/>
                  </a:cubicBezTo>
                  <a:cubicBezTo>
                    <a:pt x="5163" y="44282"/>
                    <a:pt x="5163" y="44443"/>
                    <a:pt x="5082" y="44564"/>
                  </a:cubicBezTo>
                  <a:cubicBezTo>
                    <a:pt x="4800" y="45048"/>
                    <a:pt x="4840" y="45612"/>
                    <a:pt x="5122" y="46096"/>
                  </a:cubicBezTo>
                  <a:cubicBezTo>
                    <a:pt x="5163" y="46258"/>
                    <a:pt x="5324" y="46419"/>
                    <a:pt x="5485" y="46500"/>
                  </a:cubicBezTo>
                  <a:cubicBezTo>
                    <a:pt x="5566" y="46540"/>
                    <a:pt x="5637" y="46560"/>
                    <a:pt x="5707" y="46560"/>
                  </a:cubicBezTo>
                  <a:cubicBezTo>
                    <a:pt x="5778" y="46560"/>
                    <a:pt x="5848" y="46540"/>
                    <a:pt x="5929" y="46500"/>
                  </a:cubicBezTo>
                  <a:cubicBezTo>
                    <a:pt x="6090" y="46459"/>
                    <a:pt x="6211" y="46298"/>
                    <a:pt x="6252" y="46137"/>
                  </a:cubicBezTo>
                  <a:lnTo>
                    <a:pt x="6252" y="46096"/>
                  </a:lnTo>
                  <a:cubicBezTo>
                    <a:pt x="6453" y="46298"/>
                    <a:pt x="6695" y="46459"/>
                    <a:pt x="7018" y="46500"/>
                  </a:cubicBezTo>
                  <a:lnTo>
                    <a:pt x="7099" y="46500"/>
                  </a:lnTo>
                  <a:cubicBezTo>
                    <a:pt x="7219" y="46540"/>
                    <a:pt x="7300" y="46621"/>
                    <a:pt x="7421" y="46782"/>
                  </a:cubicBezTo>
                  <a:cubicBezTo>
                    <a:pt x="7502" y="46984"/>
                    <a:pt x="7623" y="47105"/>
                    <a:pt x="7824" y="47226"/>
                  </a:cubicBezTo>
                  <a:cubicBezTo>
                    <a:pt x="8228" y="47508"/>
                    <a:pt x="8752" y="47669"/>
                    <a:pt x="9276" y="47710"/>
                  </a:cubicBezTo>
                  <a:cubicBezTo>
                    <a:pt x="9841" y="47669"/>
                    <a:pt x="10365" y="47427"/>
                    <a:pt x="10768" y="47064"/>
                  </a:cubicBezTo>
                  <a:cubicBezTo>
                    <a:pt x="11333" y="46822"/>
                    <a:pt x="11938" y="46701"/>
                    <a:pt x="12543" y="46621"/>
                  </a:cubicBezTo>
                  <a:cubicBezTo>
                    <a:pt x="12644" y="46600"/>
                    <a:pt x="12745" y="46590"/>
                    <a:pt x="12845" y="46590"/>
                  </a:cubicBezTo>
                  <a:cubicBezTo>
                    <a:pt x="12946" y="46590"/>
                    <a:pt x="13047" y="46600"/>
                    <a:pt x="13148" y="46621"/>
                  </a:cubicBezTo>
                  <a:cubicBezTo>
                    <a:pt x="13204" y="46621"/>
                    <a:pt x="13263" y="46621"/>
                    <a:pt x="13323" y="46621"/>
                  </a:cubicBezTo>
                  <a:cubicBezTo>
                    <a:pt x="13863" y="46621"/>
                    <a:pt x="14531" y="46588"/>
                    <a:pt x="15003" y="45935"/>
                  </a:cubicBezTo>
                  <a:cubicBezTo>
                    <a:pt x="15205" y="45693"/>
                    <a:pt x="15527" y="45572"/>
                    <a:pt x="15810" y="45572"/>
                  </a:cubicBezTo>
                  <a:cubicBezTo>
                    <a:pt x="15896" y="45561"/>
                    <a:pt x="15982" y="45556"/>
                    <a:pt x="16068" y="45556"/>
                  </a:cubicBezTo>
                  <a:cubicBezTo>
                    <a:pt x="16302" y="45556"/>
                    <a:pt x="16530" y="45594"/>
                    <a:pt x="16737" y="45653"/>
                  </a:cubicBezTo>
                  <a:cubicBezTo>
                    <a:pt x="17060" y="45733"/>
                    <a:pt x="17342" y="45774"/>
                    <a:pt x="17665" y="45774"/>
                  </a:cubicBezTo>
                  <a:cubicBezTo>
                    <a:pt x="17866" y="45733"/>
                    <a:pt x="18108" y="45693"/>
                    <a:pt x="18310" y="45572"/>
                  </a:cubicBezTo>
                  <a:cubicBezTo>
                    <a:pt x="18471" y="45491"/>
                    <a:pt x="18592" y="45451"/>
                    <a:pt x="18673" y="45451"/>
                  </a:cubicBezTo>
                  <a:cubicBezTo>
                    <a:pt x="18955" y="45532"/>
                    <a:pt x="19197" y="45572"/>
                    <a:pt x="19439" y="45612"/>
                  </a:cubicBezTo>
                  <a:cubicBezTo>
                    <a:pt x="19923" y="45693"/>
                    <a:pt x="20367" y="45814"/>
                    <a:pt x="20810" y="46016"/>
                  </a:cubicBezTo>
                  <a:cubicBezTo>
                    <a:pt x="20999" y="46123"/>
                    <a:pt x="21223" y="46177"/>
                    <a:pt x="21447" y="46177"/>
                  </a:cubicBezTo>
                  <a:cubicBezTo>
                    <a:pt x="21559" y="46177"/>
                    <a:pt x="21671" y="46164"/>
                    <a:pt x="21778" y="46137"/>
                  </a:cubicBezTo>
                  <a:cubicBezTo>
                    <a:pt x="21899" y="46096"/>
                    <a:pt x="21980" y="46016"/>
                    <a:pt x="22061" y="45895"/>
                  </a:cubicBezTo>
                  <a:cubicBezTo>
                    <a:pt x="22178" y="45636"/>
                    <a:pt x="22296" y="45514"/>
                    <a:pt x="22494" y="45514"/>
                  </a:cubicBezTo>
                  <a:cubicBezTo>
                    <a:pt x="22635" y="45514"/>
                    <a:pt x="22817" y="45576"/>
                    <a:pt x="23069" y="45693"/>
                  </a:cubicBezTo>
                  <a:cubicBezTo>
                    <a:pt x="23183" y="45722"/>
                    <a:pt x="23317" y="45750"/>
                    <a:pt x="23443" y="45750"/>
                  </a:cubicBezTo>
                  <a:cubicBezTo>
                    <a:pt x="23495" y="45750"/>
                    <a:pt x="23546" y="45745"/>
                    <a:pt x="23593" y="45733"/>
                  </a:cubicBezTo>
                  <a:lnTo>
                    <a:pt x="23795" y="45733"/>
                  </a:lnTo>
                  <a:cubicBezTo>
                    <a:pt x="23916" y="45733"/>
                    <a:pt x="24077" y="45693"/>
                    <a:pt x="24158" y="45612"/>
                  </a:cubicBezTo>
                  <a:cubicBezTo>
                    <a:pt x="24279" y="45491"/>
                    <a:pt x="24319" y="45330"/>
                    <a:pt x="24319" y="45209"/>
                  </a:cubicBezTo>
                  <a:cubicBezTo>
                    <a:pt x="24319" y="45048"/>
                    <a:pt x="24359" y="44886"/>
                    <a:pt x="24480" y="44765"/>
                  </a:cubicBezTo>
                  <a:cubicBezTo>
                    <a:pt x="24521" y="44745"/>
                    <a:pt x="24561" y="44735"/>
                    <a:pt x="24601" y="44735"/>
                  </a:cubicBezTo>
                  <a:cubicBezTo>
                    <a:pt x="24642" y="44735"/>
                    <a:pt x="24682" y="44745"/>
                    <a:pt x="24722" y="44765"/>
                  </a:cubicBezTo>
                  <a:cubicBezTo>
                    <a:pt x="25071" y="44922"/>
                    <a:pt x="25397" y="44985"/>
                    <a:pt x="25706" y="44985"/>
                  </a:cubicBezTo>
                  <a:cubicBezTo>
                    <a:pt x="26433" y="44985"/>
                    <a:pt x="27060" y="44633"/>
                    <a:pt x="27626" y="44322"/>
                  </a:cubicBezTo>
                  <a:lnTo>
                    <a:pt x="27868" y="44201"/>
                  </a:lnTo>
                  <a:cubicBezTo>
                    <a:pt x="28634" y="43717"/>
                    <a:pt x="29400" y="43193"/>
                    <a:pt x="30086" y="42628"/>
                  </a:cubicBezTo>
                  <a:cubicBezTo>
                    <a:pt x="30409" y="42386"/>
                    <a:pt x="30731" y="42144"/>
                    <a:pt x="31054" y="41902"/>
                  </a:cubicBezTo>
                  <a:lnTo>
                    <a:pt x="31094" y="41862"/>
                  </a:lnTo>
                  <a:cubicBezTo>
                    <a:pt x="31941" y="41338"/>
                    <a:pt x="32707" y="40652"/>
                    <a:pt x="33353" y="39845"/>
                  </a:cubicBezTo>
                  <a:cubicBezTo>
                    <a:pt x="33595" y="39523"/>
                    <a:pt x="33877" y="39240"/>
                    <a:pt x="34240" y="39039"/>
                  </a:cubicBezTo>
                  <a:cubicBezTo>
                    <a:pt x="35772" y="38111"/>
                    <a:pt x="36781" y="36700"/>
                    <a:pt x="37708" y="35328"/>
                  </a:cubicBezTo>
                  <a:lnTo>
                    <a:pt x="38031" y="34845"/>
                  </a:lnTo>
                  <a:cubicBezTo>
                    <a:pt x="38233" y="34562"/>
                    <a:pt x="38394" y="34240"/>
                    <a:pt x="38596" y="33917"/>
                  </a:cubicBezTo>
                  <a:cubicBezTo>
                    <a:pt x="38878" y="33312"/>
                    <a:pt x="39281" y="32747"/>
                    <a:pt x="39805" y="32263"/>
                  </a:cubicBezTo>
                  <a:lnTo>
                    <a:pt x="40088" y="32021"/>
                  </a:lnTo>
                  <a:cubicBezTo>
                    <a:pt x="40410" y="31739"/>
                    <a:pt x="40773" y="31457"/>
                    <a:pt x="41177" y="31296"/>
                  </a:cubicBezTo>
                  <a:cubicBezTo>
                    <a:pt x="42104" y="30812"/>
                    <a:pt x="42790" y="29924"/>
                    <a:pt x="42951" y="28876"/>
                  </a:cubicBezTo>
                  <a:cubicBezTo>
                    <a:pt x="43112" y="28311"/>
                    <a:pt x="43274" y="27747"/>
                    <a:pt x="43516" y="27182"/>
                  </a:cubicBezTo>
                  <a:cubicBezTo>
                    <a:pt x="43919" y="26335"/>
                    <a:pt x="44121" y="25448"/>
                    <a:pt x="44201" y="24520"/>
                  </a:cubicBezTo>
                  <a:cubicBezTo>
                    <a:pt x="44242" y="24278"/>
                    <a:pt x="44242" y="24077"/>
                    <a:pt x="44282" y="23875"/>
                  </a:cubicBezTo>
                  <a:cubicBezTo>
                    <a:pt x="44403" y="23351"/>
                    <a:pt x="44403" y="22867"/>
                    <a:pt x="44282" y="22342"/>
                  </a:cubicBezTo>
                  <a:lnTo>
                    <a:pt x="44161" y="21899"/>
                  </a:lnTo>
                  <a:cubicBezTo>
                    <a:pt x="44363" y="21697"/>
                    <a:pt x="44605" y="21536"/>
                    <a:pt x="44887" y="21415"/>
                  </a:cubicBezTo>
                  <a:cubicBezTo>
                    <a:pt x="46056" y="20810"/>
                    <a:pt x="47307" y="20326"/>
                    <a:pt x="48597" y="20003"/>
                  </a:cubicBezTo>
                  <a:cubicBezTo>
                    <a:pt x="49242" y="16777"/>
                    <a:pt x="49646" y="14640"/>
                    <a:pt x="49646" y="14640"/>
                  </a:cubicBezTo>
                  <a:lnTo>
                    <a:pt x="33716" y="0"/>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 name="Google Shape;6722;p30">
              <a:extLst>
                <a:ext uri="{FF2B5EF4-FFF2-40B4-BE49-F238E27FC236}">
                  <a16:creationId xmlns:a16="http://schemas.microsoft.com/office/drawing/2014/main" id="{C47C715F-CF3A-324F-A488-C7E5D8B6922D}"/>
                </a:ext>
              </a:extLst>
            </p:cNvPr>
            <p:cNvSpPr/>
            <p:nvPr/>
          </p:nvSpPr>
          <p:spPr>
            <a:xfrm>
              <a:off x="1710464" y="3520249"/>
              <a:ext cx="731649" cy="719570"/>
            </a:xfrm>
            <a:custGeom>
              <a:avLst/>
              <a:gdLst/>
              <a:ahLst/>
              <a:cxnLst/>
              <a:rect l="l" t="t" r="r" b="b"/>
              <a:pathLst>
                <a:path w="46863" h="46082" extrusionOk="0">
                  <a:moveTo>
                    <a:pt x="19510" y="1"/>
                  </a:moveTo>
                  <a:cubicBezTo>
                    <a:pt x="14840" y="1"/>
                    <a:pt x="2783" y="5511"/>
                    <a:pt x="2783" y="5511"/>
                  </a:cubicBezTo>
                  <a:lnTo>
                    <a:pt x="403" y="9181"/>
                  </a:lnTo>
                  <a:lnTo>
                    <a:pt x="403" y="9342"/>
                  </a:lnTo>
                  <a:cubicBezTo>
                    <a:pt x="403" y="9463"/>
                    <a:pt x="444" y="9584"/>
                    <a:pt x="484" y="9705"/>
                  </a:cubicBezTo>
                  <a:cubicBezTo>
                    <a:pt x="524" y="9866"/>
                    <a:pt x="565" y="10028"/>
                    <a:pt x="565" y="10189"/>
                  </a:cubicBezTo>
                  <a:cubicBezTo>
                    <a:pt x="161" y="10350"/>
                    <a:pt x="0" y="10875"/>
                    <a:pt x="242" y="11238"/>
                  </a:cubicBezTo>
                  <a:lnTo>
                    <a:pt x="282" y="11318"/>
                  </a:lnTo>
                  <a:cubicBezTo>
                    <a:pt x="484" y="11843"/>
                    <a:pt x="524" y="12447"/>
                    <a:pt x="363" y="13012"/>
                  </a:cubicBezTo>
                  <a:cubicBezTo>
                    <a:pt x="282" y="13294"/>
                    <a:pt x="282" y="13577"/>
                    <a:pt x="323" y="13859"/>
                  </a:cubicBezTo>
                  <a:cubicBezTo>
                    <a:pt x="484" y="15150"/>
                    <a:pt x="1129" y="16319"/>
                    <a:pt x="2097" y="17206"/>
                  </a:cubicBezTo>
                  <a:cubicBezTo>
                    <a:pt x="2178" y="17287"/>
                    <a:pt x="2299" y="17408"/>
                    <a:pt x="2379" y="17569"/>
                  </a:cubicBezTo>
                  <a:lnTo>
                    <a:pt x="2379" y="17610"/>
                  </a:lnTo>
                  <a:cubicBezTo>
                    <a:pt x="3105" y="18739"/>
                    <a:pt x="3710" y="19908"/>
                    <a:pt x="4275" y="21118"/>
                  </a:cubicBezTo>
                  <a:cubicBezTo>
                    <a:pt x="4759" y="22046"/>
                    <a:pt x="5203" y="23014"/>
                    <a:pt x="5727" y="23941"/>
                  </a:cubicBezTo>
                  <a:cubicBezTo>
                    <a:pt x="5848" y="24103"/>
                    <a:pt x="5928" y="24264"/>
                    <a:pt x="6049" y="24425"/>
                  </a:cubicBezTo>
                  <a:cubicBezTo>
                    <a:pt x="6412" y="25151"/>
                    <a:pt x="6856" y="25796"/>
                    <a:pt x="7340" y="26442"/>
                  </a:cubicBezTo>
                  <a:lnTo>
                    <a:pt x="7501" y="26603"/>
                  </a:lnTo>
                  <a:cubicBezTo>
                    <a:pt x="8187" y="27410"/>
                    <a:pt x="8751" y="28095"/>
                    <a:pt x="8268" y="29144"/>
                  </a:cubicBezTo>
                  <a:cubicBezTo>
                    <a:pt x="8187" y="29305"/>
                    <a:pt x="8187" y="29507"/>
                    <a:pt x="8268" y="29708"/>
                  </a:cubicBezTo>
                  <a:lnTo>
                    <a:pt x="8268" y="29829"/>
                  </a:lnTo>
                  <a:cubicBezTo>
                    <a:pt x="8268" y="29950"/>
                    <a:pt x="8348" y="30112"/>
                    <a:pt x="8348" y="30273"/>
                  </a:cubicBezTo>
                  <a:cubicBezTo>
                    <a:pt x="8469" y="30636"/>
                    <a:pt x="8510" y="31039"/>
                    <a:pt x="8429" y="31443"/>
                  </a:cubicBezTo>
                  <a:cubicBezTo>
                    <a:pt x="8227" y="32209"/>
                    <a:pt x="8389" y="33015"/>
                    <a:pt x="8832" y="33661"/>
                  </a:cubicBezTo>
                  <a:lnTo>
                    <a:pt x="8953" y="33943"/>
                  </a:lnTo>
                  <a:cubicBezTo>
                    <a:pt x="9235" y="34427"/>
                    <a:pt x="9397" y="34991"/>
                    <a:pt x="9437" y="35516"/>
                  </a:cubicBezTo>
                  <a:cubicBezTo>
                    <a:pt x="9437" y="36806"/>
                    <a:pt x="9719" y="38097"/>
                    <a:pt x="10284" y="39266"/>
                  </a:cubicBezTo>
                  <a:cubicBezTo>
                    <a:pt x="10284" y="39307"/>
                    <a:pt x="10284" y="39307"/>
                    <a:pt x="10284" y="39307"/>
                  </a:cubicBezTo>
                  <a:cubicBezTo>
                    <a:pt x="10284" y="40194"/>
                    <a:pt x="10486" y="41000"/>
                    <a:pt x="10970" y="41726"/>
                  </a:cubicBezTo>
                  <a:lnTo>
                    <a:pt x="11050" y="41928"/>
                  </a:lnTo>
                  <a:cubicBezTo>
                    <a:pt x="11776" y="43420"/>
                    <a:pt x="12825" y="44670"/>
                    <a:pt x="14156" y="45638"/>
                  </a:cubicBezTo>
                  <a:cubicBezTo>
                    <a:pt x="14196" y="45679"/>
                    <a:pt x="14236" y="45719"/>
                    <a:pt x="14277" y="45759"/>
                  </a:cubicBezTo>
                  <a:cubicBezTo>
                    <a:pt x="14317" y="45840"/>
                    <a:pt x="14398" y="45921"/>
                    <a:pt x="14438" y="46042"/>
                  </a:cubicBezTo>
                  <a:cubicBezTo>
                    <a:pt x="15244" y="45235"/>
                    <a:pt x="15002" y="44267"/>
                    <a:pt x="15648" y="43501"/>
                  </a:cubicBezTo>
                  <a:cubicBezTo>
                    <a:pt x="15938" y="43173"/>
                    <a:pt x="16122" y="43050"/>
                    <a:pt x="16237" y="43050"/>
                  </a:cubicBezTo>
                  <a:cubicBezTo>
                    <a:pt x="16490" y="43050"/>
                    <a:pt x="16414" y="43640"/>
                    <a:pt x="16414" y="43945"/>
                  </a:cubicBezTo>
                  <a:cubicBezTo>
                    <a:pt x="16414" y="44388"/>
                    <a:pt x="17019" y="45154"/>
                    <a:pt x="17180" y="45598"/>
                  </a:cubicBezTo>
                  <a:cubicBezTo>
                    <a:pt x="17234" y="45759"/>
                    <a:pt x="17436" y="45813"/>
                    <a:pt x="17681" y="45813"/>
                  </a:cubicBezTo>
                  <a:cubicBezTo>
                    <a:pt x="18171" y="45813"/>
                    <a:pt x="18834" y="45598"/>
                    <a:pt x="18834" y="45598"/>
                  </a:cubicBezTo>
                  <a:lnTo>
                    <a:pt x="20810" y="46082"/>
                  </a:lnTo>
                  <a:lnTo>
                    <a:pt x="21979" y="44872"/>
                  </a:lnTo>
                  <a:cubicBezTo>
                    <a:pt x="21979" y="44872"/>
                    <a:pt x="23673" y="44267"/>
                    <a:pt x="23794" y="43501"/>
                  </a:cubicBezTo>
                  <a:cubicBezTo>
                    <a:pt x="23956" y="42735"/>
                    <a:pt x="23351" y="34145"/>
                    <a:pt x="23351" y="34145"/>
                  </a:cubicBezTo>
                  <a:lnTo>
                    <a:pt x="36458" y="23296"/>
                  </a:lnTo>
                  <a:cubicBezTo>
                    <a:pt x="36458" y="23296"/>
                    <a:pt x="43555" y="14222"/>
                    <a:pt x="45209" y="10915"/>
                  </a:cubicBezTo>
                  <a:cubicBezTo>
                    <a:pt x="46862" y="7608"/>
                    <a:pt x="36417" y="3535"/>
                    <a:pt x="36417" y="3535"/>
                  </a:cubicBezTo>
                  <a:cubicBezTo>
                    <a:pt x="36417" y="3535"/>
                    <a:pt x="24198" y="833"/>
                    <a:pt x="20286" y="66"/>
                  </a:cubicBezTo>
                  <a:cubicBezTo>
                    <a:pt x="20058" y="22"/>
                    <a:pt x="19798" y="1"/>
                    <a:pt x="1951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 name="Google Shape;6723;p30">
              <a:extLst>
                <a:ext uri="{FF2B5EF4-FFF2-40B4-BE49-F238E27FC236}">
                  <a16:creationId xmlns:a16="http://schemas.microsoft.com/office/drawing/2014/main" id="{A0DE434E-0BFC-CD42-9842-DC42A66D4618}"/>
                </a:ext>
              </a:extLst>
            </p:cNvPr>
            <p:cNvSpPr/>
            <p:nvPr/>
          </p:nvSpPr>
          <p:spPr>
            <a:xfrm>
              <a:off x="2076278" y="3733496"/>
              <a:ext cx="431092" cy="407286"/>
            </a:xfrm>
            <a:custGeom>
              <a:avLst/>
              <a:gdLst/>
              <a:ahLst/>
              <a:cxnLst/>
              <a:rect l="l" t="t" r="r" b="b"/>
              <a:pathLst>
                <a:path w="27612" h="26083"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0" y="20520"/>
                    <a:pt x="120" y="20517"/>
                    <a:pt x="179" y="20517"/>
                  </a:cubicBezTo>
                  <a:cubicBezTo>
                    <a:pt x="755" y="20517"/>
                    <a:pt x="1277" y="20866"/>
                    <a:pt x="1533" y="21415"/>
                  </a:cubicBezTo>
                  <a:cubicBezTo>
                    <a:pt x="1976" y="22464"/>
                    <a:pt x="3025" y="22625"/>
                    <a:pt x="2420" y="23996"/>
                  </a:cubicBezTo>
                  <a:cubicBezTo>
                    <a:pt x="1815" y="25367"/>
                    <a:pt x="1210" y="25932"/>
                    <a:pt x="2259" y="25932"/>
                  </a:cubicBezTo>
                  <a:cubicBezTo>
                    <a:pt x="2866" y="25932"/>
                    <a:pt x="3462" y="26083"/>
                    <a:pt x="3974" y="26083"/>
                  </a:cubicBezTo>
                  <a:cubicBezTo>
                    <a:pt x="4380" y="26083"/>
                    <a:pt x="4734" y="25988"/>
                    <a:pt x="5001" y="25650"/>
                  </a:cubicBezTo>
                  <a:cubicBezTo>
                    <a:pt x="5566" y="24883"/>
                    <a:pt x="4840" y="25488"/>
                    <a:pt x="6332" y="24440"/>
                  </a:cubicBezTo>
                  <a:cubicBezTo>
                    <a:pt x="7730" y="23483"/>
                    <a:pt x="7953" y="21519"/>
                    <a:pt x="8686" y="21519"/>
                  </a:cubicBezTo>
                  <a:cubicBezTo>
                    <a:pt x="8757" y="21519"/>
                    <a:pt x="8832" y="21538"/>
                    <a:pt x="8913" y="21576"/>
                  </a:cubicBezTo>
                  <a:cubicBezTo>
                    <a:pt x="9712" y="21976"/>
                    <a:pt x="12242" y="23617"/>
                    <a:pt x="13181" y="23617"/>
                  </a:cubicBezTo>
                  <a:cubicBezTo>
                    <a:pt x="13285" y="23617"/>
                    <a:pt x="13369" y="23597"/>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43" y="15732"/>
                    <a:pt x="23502" y="13422"/>
                    <a:pt x="24106" y="13422"/>
                  </a:cubicBezTo>
                  <a:cubicBezTo>
                    <a:pt x="24126" y="13422"/>
                    <a:pt x="24143" y="13425"/>
                    <a:pt x="24157" y="13430"/>
                  </a:cubicBezTo>
                  <a:cubicBezTo>
                    <a:pt x="24165" y="13433"/>
                    <a:pt x="24173" y="13434"/>
                    <a:pt x="24182" y="13434"/>
                  </a:cubicBezTo>
                  <a:cubicBezTo>
                    <a:pt x="24735" y="13434"/>
                    <a:pt x="27612" y="8569"/>
                    <a:pt x="26738" y="7219"/>
                  </a:cubicBezTo>
                  <a:cubicBezTo>
                    <a:pt x="25811" y="5888"/>
                    <a:pt x="22060" y="888"/>
                    <a:pt x="22060" y="888"/>
                  </a:cubicBezTo>
                  <a:lnTo>
                    <a:pt x="1568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 name="Google Shape;6724;p30">
              <a:extLst>
                <a:ext uri="{FF2B5EF4-FFF2-40B4-BE49-F238E27FC236}">
                  <a16:creationId xmlns:a16="http://schemas.microsoft.com/office/drawing/2014/main" id="{B34417C6-0454-8F40-90F5-995D1301C865}"/>
                </a:ext>
              </a:extLst>
            </p:cNvPr>
            <p:cNvSpPr/>
            <p:nvPr/>
          </p:nvSpPr>
          <p:spPr>
            <a:xfrm>
              <a:off x="2076278" y="3733496"/>
              <a:ext cx="431311" cy="412486"/>
            </a:xfrm>
            <a:custGeom>
              <a:avLst/>
              <a:gdLst/>
              <a:ahLst/>
              <a:cxnLst/>
              <a:rect l="l" t="t" r="r" b="b"/>
              <a:pathLst>
                <a:path w="27626" h="26416" fill="none"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46" y="20447"/>
                    <a:pt x="1250" y="20810"/>
                    <a:pt x="1533" y="21415"/>
                  </a:cubicBezTo>
                  <a:cubicBezTo>
                    <a:pt x="1976" y="22464"/>
                    <a:pt x="3025" y="22625"/>
                    <a:pt x="2420" y="23996"/>
                  </a:cubicBezTo>
                  <a:cubicBezTo>
                    <a:pt x="1815" y="25367"/>
                    <a:pt x="1210" y="25932"/>
                    <a:pt x="2259" y="25932"/>
                  </a:cubicBezTo>
                  <a:cubicBezTo>
                    <a:pt x="3348" y="25932"/>
                    <a:pt x="4396" y="26416"/>
                    <a:pt x="5001" y="25650"/>
                  </a:cubicBezTo>
                  <a:cubicBezTo>
                    <a:pt x="5566" y="24883"/>
                    <a:pt x="4840" y="25488"/>
                    <a:pt x="6332" y="24440"/>
                  </a:cubicBezTo>
                  <a:cubicBezTo>
                    <a:pt x="7864" y="23391"/>
                    <a:pt x="7985" y="21133"/>
                    <a:pt x="8913" y="21576"/>
                  </a:cubicBezTo>
                  <a:cubicBezTo>
                    <a:pt x="9800" y="22020"/>
                    <a:pt x="12825" y="23996"/>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66" y="15688"/>
                    <a:pt x="23714" y="13269"/>
                    <a:pt x="24157" y="13430"/>
                  </a:cubicBezTo>
                  <a:cubicBezTo>
                    <a:pt x="24641" y="13591"/>
                    <a:pt x="27626" y="8590"/>
                    <a:pt x="26738" y="7219"/>
                  </a:cubicBezTo>
                  <a:cubicBezTo>
                    <a:pt x="25811" y="5888"/>
                    <a:pt x="22060" y="888"/>
                    <a:pt x="22060" y="888"/>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 name="Google Shape;6725;p30">
              <a:extLst>
                <a:ext uri="{FF2B5EF4-FFF2-40B4-BE49-F238E27FC236}">
                  <a16:creationId xmlns:a16="http://schemas.microsoft.com/office/drawing/2014/main" id="{55E8E29F-E00E-614B-9712-4660BE41CBE2}"/>
                </a:ext>
              </a:extLst>
            </p:cNvPr>
            <p:cNvSpPr/>
            <p:nvPr/>
          </p:nvSpPr>
          <p:spPr>
            <a:xfrm>
              <a:off x="2311760" y="3542687"/>
              <a:ext cx="419352" cy="416905"/>
            </a:xfrm>
            <a:custGeom>
              <a:avLst/>
              <a:gdLst/>
              <a:ahLst/>
              <a:cxnLst/>
              <a:rect l="l" t="t" r="r" b="b"/>
              <a:pathLst>
                <a:path w="26860" h="26699" extrusionOk="0">
                  <a:moveTo>
                    <a:pt x="14922" y="1"/>
                  </a:moveTo>
                  <a:cubicBezTo>
                    <a:pt x="11938" y="1"/>
                    <a:pt x="3912" y="2541"/>
                    <a:pt x="3186" y="2864"/>
                  </a:cubicBezTo>
                  <a:lnTo>
                    <a:pt x="162" y="11454"/>
                  </a:lnTo>
                  <a:lnTo>
                    <a:pt x="0" y="13108"/>
                  </a:lnTo>
                  <a:cubicBezTo>
                    <a:pt x="646" y="13874"/>
                    <a:pt x="1170" y="14721"/>
                    <a:pt x="1493" y="15689"/>
                  </a:cubicBezTo>
                  <a:cubicBezTo>
                    <a:pt x="1815" y="16899"/>
                    <a:pt x="1976" y="17624"/>
                    <a:pt x="2702" y="17786"/>
                  </a:cubicBezTo>
                  <a:cubicBezTo>
                    <a:pt x="3469" y="17907"/>
                    <a:pt x="4154" y="18270"/>
                    <a:pt x="4679" y="18834"/>
                  </a:cubicBezTo>
                  <a:cubicBezTo>
                    <a:pt x="4961" y="19278"/>
                    <a:pt x="5687" y="19560"/>
                    <a:pt x="6050" y="20044"/>
                  </a:cubicBezTo>
                  <a:cubicBezTo>
                    <a:pt x="6776" y="21093"/>
                    <a:pt x="5727" y="20972"/>
                    <a:pt x="6776" y="22141"/>
                  </a:cubicBezTo>
                  <a:cubicBezTo>
                    <a:pt x="7865" y="23351"/>
                    <a:pt x="8590" y="23069"/>
                    <a:pt x="9034" y="23513"/>
                  </a:cubicBezTo>
                  <a:cubicBezTo>
                    <a:pt x="9518" y="23956"/>
                    <a:pt x="9357" y="25166"/>
                    <a:pt x="9962" y="25489"/>
                  </a:cubicBezTo>
                  <a:cubicBezTo>
                    <a:pt x="10115" y="25560"/>
                    <a:pt x="10180" y="25585"/>
                    <a:pt x="10219" y="25585"/>
                  </a:cubicBezTo>
                  <a:cubicBezTo>
                    <a:pt x="10309" y="25585"/>
                    <a:pt x="10258" y="25452"/>
                    <a:pt x="10824" y="25452"/>
                  </a:cubicBezTo>
                  <a:cubicBezTo>
                    <a:pt x="10981" y="25452"/>
                    <a:pt x="11185" y="25462"/>
                    <a:pt x="11454" y="25489"/>
                  </a:cubicBezTo>
                  <a:cubicBezTo>
                    <a:pt x="13148" y="25610"/>
                    <a:pt x="13874" y="25610"/>
                    <a:pt x="14801" y="25932"/>
                  </a:cubicBezTo>
                  <a:cubicBezTo>
                    <a:pt x="15688" y="26215"/>
                    <a:pt x="19479" y="26699"/>
                    <a:pt x="19479" y="26699"/>
                  </a:cubicBezTo>
                  <a:cubicBezTo>
                    <a:pt x="19479" y="26699"/>
                    <a:pt x="26860" y="13713"/>
                    <a:pt x="25488" y="10688"/>
                  </a:cubicBezTo>
                  <a:cubicBezTo>
                    <a:pt x="24157" y="7663"/>
                    <a:pt x="17947" y="1"/>
                    <a:pt x="14922"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 name="Google Shape;6726;p30">
              <a:extLst>
                <a:ext uri="{FF2B5EF4-FFF2-40B4-BE49-F238E27FC236}">
                  <a16:creationId xmlns:a16="http://schemas.microsoft.com/office/drawing/2014/main" id="{5547CCA5-E656-0749-BAD3-704AD6C70E25}"/>
                </a:ext>
              </a:extLst>
            </p:cNvPr>
            <p:cNvSpPr/>
            <p:nvPr/>
          </p:nvSpPr>
          <p:spPr>
            <a:xfrm>
              <a:off x="2387308" y="3331111"/>
              <a:ext cx="614555" cy="824331"/>
            </a:xfrm>
            <a:custGeom>
              <a:avLst/>
              <a:gdLst/>
              <a:ahLst/>
              <a:cxnLst/>
              <a:rect l="l" t="t" r="r" b="b"/>
              <a:pathLst>
                <a:path w="39363" h="52791" extrusionOk="0">
                  <a:moveTo>
                    <a:pt x="22021" y="0"/>
                  </a:moveTo>
                  <a:lnTo>
                    <a:pt x="1" y="5525"/>
                  </a:lnTo>
                  <a:lnTo>
                    <a:pt x="8430" y="17745"/>
                  </a:lnTo>
                  <a:lnTo>
                    <a:pt x="9357" y="19277"/>
                  </a:lnTo>
                  <a:cubicBezTo>
                    <a:pt x="9357" y="19277"/>
                    <a:pt x="8873" y="20931"/>
                    <a:pt x="9357" y="20931"/>
                  </a:cubicBezTo>
                  <a:cubicBezTo>
                    <a:pt x="9801" y="20931"/>
                    <a:pt x="9801" y="20931"/>
                    <a:pt x="11293" y="21374"/>
                  </a:cubicBezTo>
                  <a:cubicBezTo>
                    <a:pt x="12825" y="21818"/>
                    <a:pt x="13430" y="22141"/>
                    <a:pt x="14318" y="22423"/>
                  </a:cubicBezTo>
                  <a:cubicBezTo>
                    <a:pt x="15245" y="22746"/>
                    <a:pt x="16576" y="23028"/>
                    <a:pt x="16576" y="24843"/>
                  </a:cubicBezTo>
                  <a:lnTo>
                    <a:pt x="16132" y="28311"/>
                  </a:lnTo>
                  <a:lnTo>
                    <a:pt x="15366" y="29682"/>
                  </a:lnTo>
                  <a:lnTo>
                    <a:pt x="15971" y="31336"/>
                  </a:lnTo>
                  <a:cubicBezTo>
                    <a:pt x="15971" y="31336"/>
                    <a:pt x="15850" y="32546"/>
                    <a:pt x="15850" y="32989"/>
                  </a:cubicBezTo>
                  <a:cubicBezTo>
                    <a:pt x="15850" y="33433"/>
                    <a:pt x="15366" y="34038"/>
                    <a:pt x="15084" y="34522"/>
                  </a:cubicBezTo>
                  <a:cubicBezTo>
                    <a:pt x="14761" y="34965"/>
                    <a:pt x="14035" y="35409"/>
                    <a:pt x="14035" y="35853"/>
                  </a:cubicBezTo>
                  <a:cubicBezTo>
                    <a:pt x="14035" y="36296"/>
                    <a:pt x="12987" y="37990"/>
                    <a:pt x="12987" y="37990"/>
                  </a:cubicBezTo>
                  <a:lnTo>
                    <a:pt x="11454" y="39805"/>
                  </a:lnTo>
                  <a:cubicBezTo>
                    <a:pt x="11212" y="40813"/>
                    <a:pt x="11374" y="41902"/>
                    <a:pt x="11898" y="42830"/>
                  </a:cubicBezTo>
                  <a:cubicBezTo>
                    <a:pt x="12825" y="44322"/>
                    <a:pt x="13269" y="44483"/>
                    <a:pt x="13108" y="45209"/>
                  </a:cubicBezTo>
                  <a:cubicBezTo>
                    <a:pt x="12946" y="45975"/>
                    <a:pt x="12503" y="46741"/>
                    <a:pt x="12503" y="48234"/>
                  </a:cubicBezTo>
                  <a:cubicBezTo>
                    <a:pt x="12503" y="49766"/>
                    <a:pt x="12946" y="49927"/>
                    <a:pt x="12946" y="50653"/>
                  </a:cubicBezTo>
                  <a:cubicBezTo>
                    <a:pt x="12946" y="51420"/>
                    <a:pt x="11293" y="52307"/>
                    <a:pt x="13874" y="52468"/>
                  </a:cubicBezTo>
                  <a:cubicBezTo>
                    <a:pt x="14277" y="52509"/>
                    <a:pt x="14640" y="52630"/>
                    <a:pt x="15003" y="52791"/>
                  </a:cubicBezTo>
                  <a:cubicBezTo>
                    <a:pt x="15044" y="52589"/>
                    <a:pt x="15044" y="52347"/>
                    <a:pt x="15044" y="52146"/>
                  </a:cubicBezTo>
                  <a:cubicBezTo>
                    <a:pt x="15084" y="51904"/>
                    <a:pt x="15084" y="51702"/>
                    <a:pt x="15165" y="51500"/>
                  </a:cubicBezTo>
                  <a:cubicBezTo>
                    <a:pt x="15286" y="50976"/>
                    <a:pt x="15286" y="50452"/>
                    <a:pt x="15165" y="49968"/>
                  </a:cubicBezTo>
                  <a:lnTo>
                    <a:pt x="15003" y="49524"/>
                  </a:lnTo>
                  <a:cubicBezTo>
                    <a:pt x="15205" y="49323"/>
                    <a:pt x="15487" y="49161"/>
                    <a:pt x="15729" y="49040"/>
                  </a:cubicBezTo>
                  <a:cubicBezTo>
                    <a:pt x="17020" y="48355"/>
                    <a:pt x="18391" y="47871"/>
                    <a:pt x="19802" y="47548"/>
                  </a:cubicBezTo>
                  <a:lnTo>
                    <a:pt x="19964" y="47508"/>
                  </a:lnTo>
                  <a:cubicBezTo>
                    <a:pt x="20770" y="47225"/>
                    <a:pt x="21456" y="46701"/>
                    <a:pt x="21940" y="46016"/>
                  </a:cubicBezTo>
                  <a:cubicBezTo>
                    <a:pt x="21980" y="45975"/>
                    <a:pt x="22021" y="45895"/>
                    <a:pt x="22101" y="45814"/>
                  </a:cubicBezTo>
                  <a:cubicBezTo>
                    <a:pt x="22464" y="45532"/>
                    <a:pt x="22625" y="45048"/>
                    <a:pt x="22504" y="44604"/>
                  </a:cubicBezTo>
                  <a:cubicBezTo>
                    <a:pt x="22343" y="43717"/>
                    <a:pt x="22504" y="42830"/>
                    <a:pt x="22988" y="42063"/>
                  </a:cubicBezTo>
                  <a:cubicBezTo>
                    <a:pt x="22988" y="41983"/>
                    <a:pt x="23190" y="41620"/>
                    <a:pt x="22988" y="41418"/>
                  </a:cubicBezTo>
                  <a:cubicBezTo>
                    <a:pt x="22787" y="41176"/>
                    <a:pt x="22787" y="41055"/>
                    <a:pt x="22948" y="40652"/>
                  </a:cubicBezTo>
                  <a:cubicBezTo>
                    <a:pt x="22948" y="40571"/>
                    <a:pt x="22988" y="40450"/>
                    <a:pt x="23029" y="40329"/>
                  </a:cubicBezTo>
                  <a:cubicBezTo>
                    <a:pt x="23109" y="40047"/>
                    <a:pt x="23271" y="39442"/>
                    <a:pt x="22545" y="39200"/>
                  </a:cubicBezTo>
                  <a:cubicBezTo>
                    <a:pt x="22504" y="39200"/>
                    <a:pt x="22504" y="39160"/>
                    <a:pt x="22545" y="39160"/>
                  </a:cubicBezTo>
                  <a:cubicBezTo>
                    <a:pt x="22988" y="39039"/>
                    <a:pt x="23271" y="38595"/>
                    <a:pt x="23109" y="38151"/>
                  </a:cubicBezTo>
                  <a:cubicBezTo>
                    <a:pt x="23109" y="38071"/>
                    <a:pt x="23109" y="37990"/>
                    <a:pt x="23109" y="37909"/>
                  </a:cubicBezTo>
                  <a:lnTo>
                    <a:pt x="23109" y="37829"/>
                  </a:lnTo>
                  <a:cubicBezTo>
                    <a:pt x="23190" y="37385"/>
                    <a:pt x="23069" y="37143"/>
                    <a:pt x="22746" y="37063"/>
                  </a:cubicBezTo>
                  <a:cubicBezTo>
                    <a:pt x="22712" y="37056"/>
                    <a:pt x="22677" y="37052"/>
                    <a:pt x="22643" y="37052"/>
                  </a:cubicBezTo>
                  <a:cubicBezTo>
                    <a:pt x="22478" y="37052"/>
                    <a:pt x="22322" y="37131"/>
                    <a:pt x="22222" y="37264"/>
                  </a:cubicBezTo>
                  <a:cubicBezTo>
                    <a:pt x="21980" y="36942"/>
                    <a:pt x="21859" y="36700"/>
                    <a:pt x="21980" y="36296"/>
                  </a:cubicBezTo>
                  <a:cubicBezTo>
                    <a:pt x="22182" y="35732"/>
                    <a:pt x="22021" y="35127"/>
                    <a:pt x="21537" y="34723"/>
                  </a:cubicBezTo>
                  <a:cubicBezTo>
                    <a:pt x="21133" y="34481"/>
                    <a:pt x="21174" y="34360"/>
                    <a:pt x="21254" y="33796"/>
                  </a:cubicBezTo>
                  <a:lnTo>
                    <a:pt x="21254" y="33756"/>
                  </a:lnTo>
                  <a:cubicBezTo>
                    <a:pt x="21375" y="33231"/>
                    <a:pt x="21416" y="33030"/>
                    <a:pt x="21940" y="32828"/>
                  </a:cubicBezTo>
                  <a:cubicBezTo>
                    <a:pt x="22585" y="32505"/>
                    <a:pt x="23150" y="31981"/>
                    <a:pt x="23553" y="31376"/>
                  </a:cubicBezTo>
                  <a:lnTo>
                    <a:pt x="23674" y="31215"/>
                  </a:lnTo>
                  <a:cubicBezTo>
                    <a:pt x="23876" y="30932"/>
                    <a:pt x="24158" y="30691"/>
                    <a:pt x="24521" y="30570"/>
                  </a:cubicBezTo>
                  <a:cubicBezTo>
                    <a:pt x="25126" y="30529"/>
                    <a:pt x="25731" y="30166"/>
                    <a:pt x="26053" y="29642"/>
                  </a:cubicBezTo>
                  <a:lnTo>
                    <a:pt x="26255" y="29440"/>
                  </a:lnTo>
                  <a:lnTo>
                    <a:pt x="26416" y="29239"/>
                  </a:lnTo>
                  <a:cubicBezTo>
                    <a:pt x="27263" y="28190"/>
                    <a:pt x="28272" y="27263"/>
                    <a:pt x="29481" y="26537"/>
                  </a:cubicBezTo>
                  <a:cubicBezTo>
                    <a:pt x="29643" y="26456"/>
                    <a:pt x="29804" y="26375"/>
                    <a:pt x="29965" y="26254"/>
                  </a:cubicBezTo>
                  <a:cubicBezTo>
                    <a:pt x="30288" y="26053"/>
                    <a:pt x="30611" y="25891"/>
                    <a:pt x="30974" y="25811"/>
                  </a:cubicBezTo>
                  <a:lnTo>
                    <a:pt x="31337" y="25690"/>
                  </a:lnTo>
                  <a:cubicBezTo>
                    <a:pt x="32345" y="25528"/>
                    <a:pt x="33313" y="25206"/>
                    <a:pt x="34160" y="24681"/>
                  </a:cubicBezTo>
                  <a:cubicBezTo>
                    <a:pt x="35047" y="24117"/>
                    <a:pt x="35853" y="23391"/>
                    <a:pt x="36579" y="22625"/>
                  </a:cubicBezTo>
                  <a:lnTo>
                    <a:pt x="36781" y="22423"/>
                  </a:lnTo>
                  <a:cubicBezTo>
                    <a:pt x="37668" y="21495"/>
                    <a:pt x="38555" y="20608"/>
                    <a:pt x="38838" y="19237"/>
                  </a:cubicBezTo>
                  <a:cubicBezTo>
                    <a:pt x="38878" y="19116"/>
                    <a:pt x="38918" y="18995"/>
                    <a:pt x="38959" y="18874"/>
                  </a:cubicBezTo>
                  <a:cubicBezTo>
                    <a:pt x="39080" y="18672"/>
                    <a:pt x="39120" y="18430"/>
                    <a:pt x="39160" y="18229"/>
                  </a:cubicBezTo>
                  <a:cubicBezTo>
                    <a:pt x="39201" y="17664"/>
                    <a:pt x="39080" y="17140"/>
                    <a:pt x="38838" y="16616"/>
                  </a:cubicBezTo>
                  <a:cubicBezTo>
                    <a:pt x="38636" y="16253"/>
                    <a:pt x="38515" y="15849"/>
                    <a:pt x="38515" y="15406"/>
                  </a:cubicBezTo>
                  <a:cubicBezTo>
                    <a:pt x="38515" y="15285"/>
                    <a:pt x="38555" y="15123"/>
                    <a:pt x="38555" y="15002"/>
                  </a:cubicBezTo>
                  <a:cubicBezTo>
                    <a:pt x="38636" y="14680"/>
                    <a:pt x="38636" y="14398"/>
                    <a:pt x="38636" y="14075"/>
                  </a:cubicBezTo>
                  <a:cubicBezTo>
                    <a:pt x="38596" y="13793"/>
                    <a:pt x="38555" y="13510"/>
                    <a:pt x="38434" y="13268"/>
                  </a:cubicBezTo>
                  <a:cubicBezTo>
                    <a:pt x="38757" y="13067"/>
                    <a:pt x="38918" y="12704"/>
                    <a:pt x="38878" y="12341"/>
                  </a:cubicBezTo>
                  <a:cubicBezTo>
                    <a:pt x="38878" y="11736"/>
                    <a:pt x="38838" y="11171"/>
                    <a:pt x="38717" y="10566"/>
                  </a:cubicBezTo>
                  <a:cubicBezTo>
                    <a:pt x="38596" y="9961"/>
                    <a:pt x="38515" y="9356"/>
                    <a:pt x="38555" y="8711"/>
                  </a:cubicBezTo>
                  <a:lnTo>
                    <a:pt x="38555" y="8550"/>
                  </a:lnTo>
                  <a:lnTo>
                    <a:pt x="38555" y="8510"/>
                  </a:lnTo>
                  <a:lnTo>
                    <a:pt x="38636" y="8510"/>
                  </a:lnTo>
                  <a:cubicBezTo>
                    <a:pt x="38676" y="8520"/>
                    <a:pt x="38719" y="8525"/>
                    <a:pt x="38763" y="8525"/>
                  </a:cubicBezTo>
                  <a:cubicBezTo>
                    <a:pt x="38893" y="8525"/>
                    <a:pt x="39029" y="8479"/>
                    <a:pt x="39120" y="8389"/>
                  </a:cubicBezTo>
                  <a:cubicBezTo>
                    <a:pt x="39241" y="8268"/>
                    <a:pt x="39281" y="8106"/>
                    <a:pt x="39281" y="7985"/>
                  </a:cubicBezTo>
                  <a:cubicBezTo>
                    <a:pt x="39241" y="7945"/>
                    <a:pt x="39241" y="7905"/>
                    <a:pt x="39281" y="7864"/>
                  </a:cubicBezTo>
                  <a:cubicBezTo>
                    <a:pt x="39281" y="7703"/>
                    <a:pt x="39362" y="7219"/>
                    <a:pt x="38878" y="7138"/>
                  </a:cubicBezTo>
                  <a:lnTo>
                    <a:pt x="38838" y="7138"/>
                  </a:lnTo>
                  <a:cubicBezTo>
                    <a:pt x="38838" y="7098"/>
                    <a:pt x="38838" y="7058"/>
                    <a:pt x="38838" y="7058"/>
                  </a:cubicBezTo>
                  <a:lnTo>
                    <a:pt x="38838" y="6977"/>
                  </a:lnTo>
                  <a:cubicBezTo>
                    <a:pt x="38999" y="5606"/>
                    <a:pt x="38757" y="5122"/>
                    <a:pt x="37547" y="4598"/>
                  </a:cubicBezTo>
                  <a:cubicBezTo>
                    <a:pt x="37225" y="4477"/>
                    <a:pt x="36942" y="4154"/>
                    <a:pt x="36862" y="3831"/>
                  </a:cubicBezTo>
                  <a:cubicBezTo>
                    <a:pt x="36741" y="3428"/>
                    <a:pt x="36660" y="2984"/>
                    <a:pt x="36579" y="2581"/>
                  </a:cubicBezTo>
                  <a:cubicBezTo>
                    <a:pt x="36539" y="2259"/>
                    <a:pt x="36499" y="1896"/>
                    <a:pt x="36418" y="1573"/>
                  </a:cubicBezTo>
                  <a:lnTo>
                    <a:pt x="22021" y="0"/>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 name="Google Shape;6727;p30">
              <a:extLst>
                <a:ext uri="{FF2B5EF4-FFF2-40B4-BE49-F238E27FC236}">
                  <a16:creationId xmlns:a16="http://schemas.microsoft.com/office/drawing/2014/main" id="{BA7E699B-06E4-9C4E-AD10-976B7D6E20E5}"/>
                </a:ext>
              </a:extLst>
            </p:cNvPr>
            <p:cNvSpPr/>
            <p:nvPr/>
          </p:nvSpPr>
          <p:spPr>
            <a:xfrm>
              <a:off x="2234307" y="2753656"/>
              <a:ext cx="760001" cy="967256"/>
            </a:xfrm>
            <a:custGeom>
              <a:avLst/>
              <a:gdLst/>
              <a:ahLst/>
              <a:cxnLst/>
              <a:rect l="l" t="t" r="r" b="b"/>
              <a:pathLst>
                <a:path w="48679" h="61944" extrusionOk="0">
                  <a:moveTo>
                    <a:pt x="18835" y="0"/>
                  </a:moveTo>
                  <a:lnTo>
                    <a:pt x="2542" y="24762"/>
                  </a:lnTo>
                  <a:lnTo>
                    <a:pt x="1" y="53880"/>
                  </a:lnTo>
                  <a:lnTo>
                    <a:pt x="25650" y="51904"/>
                  </a:lnTo>
                  <a:cubicBezTo>
                    <a:pt x="25650" y="52347"/>
                    <a:pt x="27142" y="52952"/>
                    <a:pt x="27142" y="52952"/>
                  </a:cubicBezTo>
                  <a:cubicBezTo>
                    <a:pt x="27142" y="52952"/>
                    <a:pt x="27789" y="54483"/>
                    <a:pt x="28238" y="54483"/>
                  </a:cubicBezTo>
                  <a:cubicBezTo>
                    <a:pt x="28278" y="54483"/>
                    <a:pt x="28316" y="54471"/>
                    <a:pt x="28352" y="54445"/>
                  </a:cubicBezTo>
                  <a:cubicBezTo>
                    <a:pt x="28694" y="54227"/>
                    <a:pt x="29393" y="53723"/>
                    <a:pt x="29845" y="53723"/>
                  </a:cubicBezTo>
                  <a:cubicBezTo>
                    <a:pt x="29980" y="53723"/>
                    <a:pt x="30093" y="53768"/>
                    <a:pt x="30167" y="53880"/>
                  </a:cubicBezTo>
                  <a:cubicBezTo>
                    <a:pt x="30449" y="54324"/>
                    <a:pt x="31216" y="53719"/>
                    <a:pt x="30933" y="55211"/>
                  </a:cubicBezTo>
                  <a:cubicBezTo>
                    <a:pt x="30611" y="56743"/>
                    <a:pt x="29723" y="56864"/>
                    <a:pt x="30006" y="57792"/>
                  </a:cubicBezTo>
                  <a:cubicBezTo>
                    <a:pt x="30328" y="58679"/>
                    <a:pt x="31216" y="58236"/>
                    <a:pt x="31377" y="60050"/>
                  </a:cubicBezTo>
                  <a:cubicBezTo>
                    <a:pt x="31481" y="61225"/>
                    <a:pt x="31957" y="61943"/>
                    <a:pt x="32313" y="61943"/>
                  </a:cubicBezTo>
                  <a:cubicBezTo>
                    <a:pt x="32507" y="61943"/>
                    <a:pt x="32665" y="61730"/>
                    <a:pt x="32708" y="61260"/>
                  </a:cubicBezTo>
                  <a:cubicBezTo>
                    <a:pt x="32869" y="59889"/>
                    <a:pt x="32425" y="59284"/>
                    <a:pt x="33474" y="58679"/>
                  </a:cubicBezTo>
                  <a:cubicBezTo>
                    <a:pt x="34523" y="58074"/>
                    <a:pt x="35128" y="54767"/>
                    <a:pt x="34684" y="54162"/>
                  </a:cubicBezTo>
                  <a:cubicBezTo>
                    <a:pt x="34079" y="53275"/>
                    <a:pt x="33434" y="52388"/>
                    <a:pt x="32708" y="51581"/>
                  </a:cubicBezTo>
                  <a:lnTo>
                    <a:pt x="31054" y="49928"/>
                  </a:lnTo>
                  <a:cubicBezTo>
                    <a:pt x="31054" y="49928"/>
                    <a:pt x="30328" y="45532"/>
                    <a:pt x="31216" y="45088"/>
                  </a:cubicBezTo>
                  <a:cubicBezTo>
                    <a:pt x="31371" y="45011"/>
                    <a:pt x="31513" y="44979"/>
                    <a:pt x="31648" y="44979"/>
                  </a:cubicBezTo>
                  <a:cubicBezTo>
                    <a:pt x="32284" y="44979"/>
                    <a:pt x="32742" y="45693"/>
                    <a:pt x="33474" y="45693"/>
                  </a:cubicBezTo>
                  <a:cubicBezTo>
                    <a:pt x="34194" y="45693"/>
                    <a:pt x="34890" y="45062"/>
                    <a:pt x="35316" y="45062"/>
                  </a:cubicBezTo>
                  <a:cubicBezTo>
                    <a:pt x="35439" y="45062"/>
                    <a:pt x="35539" y="45114"/>
                    <a:pt x="35611" y="45250"/>
                  </a:cubicBezTo>
                  <a:cubicBezTo>
                    <a:pt x="35848" y="45756"/>
                    <a:pt x="36422" y="46374"/>
                    <a:pt x="37029" y="46374"/>
                  </a:cubicBezTo>
                  <a:cubicBezTo>
                    <a:pt x="37147" y="46374"/>
                    <a:pt x="37267" y="46351"/>
                    <a:pt x="37386" y="46298"/>
                  </a:cubicBezTo>
                  <a:cubicBezTo>
                    <a:pt x="37630" y="46208"/>
                    <a:pt x="37902" y="46192"/>
                    <a:pt x="38185" y="46192"/>
                  </a:cubicBezTo>
                  <a:cubicBezTo>
                    <a:pt x="38347" y="46192"/>
                    <a:pt x="38511" y="46197"/>
                    <a:pt x="38676" y="46197"/>
                  </a:cubicBezTo>
                  <a:cubicBezTo>
                    <a:pt x="39130" y="46197"/>
                    <a:pt x="39584" y="46157"/>
                    <a:pt x="39967" y="45854"/>
                  </a:cubicBezTo>
                  <a:cubicBezTo>
                    <a:pt x="40733" y="45250"/>
                    <a:pt x="41338" y="44483"/>
                    <a:pt x="42225" y="44483"/>
                  </a:cubicBezTo>
                  <a:cubicBezTo>
                    <a:pt x="43435" y="44403"/>
                    <a:pt x="44565" y="44161"/>
                    <a:pt x="45694" y="43757"/>
                  </a:cubicBezTo>
                  <a:cubicBezTo>
                    <a:pt x="46420" y="43515"/>
                    <a:pt x="47589" y="43394"/>
                    <a:pt x="48678" y="43152"/>
                  </a:cubicBezTo>
                  <a:cubicBezTo>
                    <a:pt x="48638" y="42346"/>
                    <a:pt x="48275" y="41983"/>
                    <a:pt x="47347" y="41580"/>
                  </a:cubicBezTo>
                  <a:cubicBezTo>
                    <a:pt x="47025" y="41418"/>
                    <a:pt x="46783" y="41136"/>
                    <a:pt x="46702" y="40773"/>
                  </a:cubicBezTo>
                  <a:cubicBezTo>
                    <a:pt x="46541" y="40370"/>
                    <a:pt x="46460" y="39966"/>
                    <a:pt x="46420" y="39563"/>
                  </a:cubicBezTo>
                  <a:cubicBezTo>
                    <a:pt x="46339" y="38878"/>
                    <a:pt x="46137" y="38192"/>
                    <a:pt x="45815" y="37587"/>
                  </a:cubicBezTo>
                  <a:cubicBezTo>
                    <a:pt x="45452" y="37184"/>
                    <a:pt x="45411" y="36579"/>
                    <a:pt x="45734" y="36135"/>
                  </a:cubicBezTo>
                  <a:cubicBezTo>
                    <a:pt x="45976" y="35692"/>
                    <a:pt x="45976" y="35167"/>
                    <a:pt x="45734" y="34724"/>
                  </a:cubicBezTo>
                  <a:cubicBezTo>
                    <a:pt x="45452" y="34280"/>
                    <a:pt x="45573" y="33998"/>
                    <a:pt x="45976" y="33554"/>
                  </a:cubicBezTo>
                  <a:cubicBezTo>
                    <a:pt x="46218" y="33272"/>
                    <a:pt x="46299" y="32909"/>
                    <a:pt x="46218" y="32546"/>
                  </a:cubicBezTo>
                  <a:cubicBezTo>
                    <a:pt x="46097" y="32264"/>
                    <a:pt x="45855" y="32022"/>
                    <a:pt x="45532" y="31981"/>
                  </a:cubicBezTo>
                  <a:cubicBezTo>
                    <a:pt x="45492" y="31981"/>
                    <a:pt x="45452" y="31981"/>
                    <a:pt x="45452" y="31780"/>
                  </a:cubicBezTo>
                  <a:cubicBezTo>
                    <a:pt x="45371" y="31376"/>
                    <a:pt x="45089" y="31013"/>
                    <a:pt x="44686" y="30852"/>
                  </a:cubicBezTo>
                  <a:cubicBezTo>
                    <a:pt x="44363" y="30731"/>
                    <a:pt x="44323" y="30691"/>
                    <a:pt x="44323" y="30408"/>
                  </a:cubicBezTo>
                  <a:cubicBezTo>
                    <a:pt x="44323" y="30247"/>
                    <a:pt x="44323" y="30126"/>
                    <a:pt x="44282" y="30045"/>
                  </a:cubicBezTo>
                  <a:cubicBezTo>
                    <a:pt x="44242" y="29844"/>
                    <a:pt x="44242" y="29683"/>
                    <a:pt x="44282" y="29521"/>
                  </a:cubicBezTo>
                  <a:lnTo>
                    <a:pt x="44444" y="29239"/>
                  </a:lnTo>
                  <a:cubicBezTo>
                    <a:pt x="44766" y="28634"/>
                    <a:pt x="45048" y="28029"/>
                    <a:pt x="45250" y="27384"/>
                  </a:cubicBezTo>
                  <a:cubicBezTo>
                    <a:pt x="45290" y="26859"/>
                    <a:pt x="45532" y="26376"/>
                    <a:pt x="45936" y="25972"/>
                  </a:cubicBezTo>
                  <a:cubicBezTo>
                    <a:pt x="46178" y="25730"/>
                    <a:pt x="46379" y="25448"/>
                    <a:pt x="46541" y="25125"/>
                  </a:cubicBezTo>
                  <a:lnTo>
                    <a:pt x="46621" y="25004"/>
                  </a:lnTo>
                  <a:cubicBezTo>
                    <a:pt x="46783" y="24601"/>
                    <a:pt x="46944" y="24238"/>
                    <a:pt x="47105" y="23835"/>
                  </a:cubicBezTo>
                  <a:cubicBezTo>
                    <a:pt x="47267" y="23431"/>
                    <a:pt x="47468" y="23028"/>
                    <a:pt x="47670" y="22625"/>
                  </a:cubicBezTo>
                  <a:lnTo>
                    <a:pt x="47710" y="22585"/>
                  </a:lnTo>
                  <a:cubicBezTo>
                    <a:pt x="48154" y="21939"/>
                    <a:pt x="48396" y="21213"/>
                    <a:pt x="48396" y="20447"/>
                  </a:cubicBezTo>
                  <a:cubicBezTo>
                    <a:pt x="48355" y="20366"/>
                    <a:pt x="48436" y="20245"/>
                    <a:pt x="48557" y="20205"/>
                  </a:cubicBezTo>
                  <a:lnTo>
                    <a:pt x="41620" y="11454"/>
                  </a:lnTo>
                  <a:lnTo>
                    <a:pt x="18835"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 name="Google Shape;6728;p30">
              <a:extLst>
                <a:ext uri="{FF2B5EF4-FFF2-40B4-BE49-F238E27FC236}">
                  <a16:creationId xmlns:a16="http://schemas.microsoft.com/office/drawing/2014/main" id="{E996245D-CB62-8C47-B941-FAB10C7949E1}"/>
                </a:ext>
              </a:extLst>
            </p:cNvPr>
            <p:cNvSpPr/>
            <p:nvPr/>
          </p:nvSpPr>
          <p:spPr>
            <a:xfrm>
              <a:off x="2118463" y="3287109"/>
              <a:ext cx="558506" cy="460268"/>
            </a:xfrm>
            <a:custGeom>
              <a:avLst/>
              <a:gdLst/>
              <a:ahLst/>
              <a:cxnLst/>
              <a:rect l="l" t="t" r="r" b="b"/>
              <a:pathLst>
                <a:path w="35773" h="29476" extrusionOk="0">
                  <a:moveTo>
                    <a:pt x="21967" y="1"/>
                  </a:moveTo>
                  <a:cubicBezTo>
                    <a:pt x="20260" y="1"/>
                    <a:pt x="17685" y="120"/>
                    <a:pt x="16898" y="802"/>
                  </a:cubicBezTo>
                  <a:cubicBezTo>
                    <a:pt x="15688" y="1850"/>
                    <a:pt x="14357" y="4714"/>
                    <a:pt x="14357" y="4714"/>
                  </a:cubicBezTo>
                  <a:lnTo>
                    <a:pt x="6211" y="5318"/>
                  </a:lnTo>
                  <a:lnTo>
                    <a:pt x="0" y="11811"/>
                  </a:lnTo>
                  <a:lnTo>
                    <a:pt x="162" y="22660"/>
                  </a:lnTo>
                  <a:lnTo>
                    <a:pt x="1372" y="26007"/>
                  </a:lnTo>
                  <a:lnTo>
                    <a:pt x="6937" y="28588"/>
                  </a:lnTo>
                  <a:cubicBezTo>
                    <a:pt x="6937" y="28588"/>
                    <a:pt x="8514" y="27751"/>
                    <a:pt x="9780" y="27751"/>
                  </a:cubicBezTo>
                  <a:cubicBezTo>
                    <a:pt x="10134" y="27751"/>
                    <a:pt x="10464" y="27816"/>
                    <a:pt x="10728" y="27983"/>
                  </a:cubicBezTo>
                  <a:lnTo>
                    <a:pt x="12099" y="28427"/>
                  </a:lnTo>
                  <a:lnTo>
                    <a:pt x="14640" y="29476"/>
                  </a:lnTo>
                  <a:lnTo>
                    <a:pt x="16455" y="29476"/>
                  </a:lnTo>
                  <a:cubicBezTo>
                    <a:pt x="16535" y="28911"/>
                    <a:pt x="16818" y="28387"/>
                    <a:pt x="17221" y="27943"/>
                  </a:cubicBezTo>
                  <a:cubicBezTo>
                    <a:pt x="17826" y="27499"/>
                    <a:pt x="19036" y="26451"/>
                    <a:pt x="19479" y="26451"/>
                  </a:cubicBezTo>
                  <a:cubicBezTo>
                    <a:pt x="19923" y="26451"/>
                    <a:pt x="22020" y="25080"/>
                    <a:pt x="22020" y="25080"/>
                  </a:cubicBezTo>
                  <a:cubicBezTo>
                    <a:pt x="22020" y="25080"/>
                    <a:pt x="20971" y="23870"/>
                    <a:pt x="22343" y="23588"/>
                  </a:cubicBezTo>
                  <a:cubicBezTo>
                    <a:pt x="23714" y="23265"/>
                    <a:pt x="26093" y="22821"/>
                    <a:pt x="26093" y="22821"/>
                  </a:cubicBezTo>
                  <a:cubicBezTo>
                    <a:pt x="26093" y="22821"/>
                    <a:pt x="27021" y="21773"/>
                    <a:pt x="26577" y="21450"/>
                  </a:cubicBezTo>
                  <a:cubicBezTo>
                    <a:pt x="26093" y="21168"/>
                    <a:pt x="29602" y="20119"/>
                    <a:pt x="30933" y="19676"/>
                  </a:cubicBezTo>
                  <a:cubicBezTo>
                    <a:pt x="32304" y="19192"/>
                    <a:pt x="34562" y="18748"/>
                    <a:pt x="34562" y="18748"/>
                  </a:cubicBezTo>
                  <a:cubicBezTo>
                    <a:pt x="34562" y="18748"/>
                    <a:pt x="33796" y="18587"/>
                    <a:pt x="33957" y="17377"/>
                  </a:cubicBezTo>
                  <a:cubicBezTo>
                    <a:pt x="34119" y="16207"/>
                    <a:pt x="34240" y="14836"/>
                    <a:pt x="34240" y="14836"/>
                  </a:cubicBezTo>
                  <a:cubicBezTo>
                    <a:pt x="34482" y="14191"/>
                    <a:pt x="34683" y="13546"/>
                    <a:pt x="34845" y="12860"/>
                  </a:cubicBezTo>
                  <a:cubicBezTo>
                    <a:pt x="34925" y="11892"/>
                    <a:pt x="34925" y="10965"/>
                    <a:pt x="34845" y="9997"/>
                  </a:cubicBezTo>
                  <a:cubicBezTo>
                    <a:pt x="35127" y="9513"/>
                    <a:pt x="35409" y="8988"/>
                    <a:pt x="35611" y="8504"/>
                  </a:cubicBezTo>
                  <a:cubicBezTo>
                    <a:pt x="35772" y="8021"/>
                    <a:pt x="35450" y="6811"/>
                    <a:pt x="35329" y="6367"/>
                  </a:cubicBezTo>
                  <a:cubicBezTo>
                    <a:pt x="35167" y="5923"/>
                    <a:pt x="34845" y="5036"/>
                    <a:pt x="34240" y="4875"/>
                  </a:cubicBezTo>
                  <a:cubicBezTo>
                    <a:pt x="33635" y="4714"/>
                    <a:pt x="32143" y="3826"/>
                    <a:pt x="31699" y="3826"/>
                  </a:cubicBezTo>
                  <a:cubicBezTo>
                    <a:pt x="31094" y="3786"/>
                    <a:pt x="30529" y="3625"/>
                    <a:pt x="30045" y="3342"/>
                  </a:cubicBezTo>
                  <a:cubicBezTo>
                    <a:pt x="29441" y="3060"/>
                    <a:pt x="27464" y="1810"/>
                    <a:pt x="27464" y="1810"/>
                  </a:cubicBezTo>
                  <a:lnTo>
                    <a:pt x="23553" y="35"/>
                  </a:lnTo>
                  <a:cubicBezTo>
                    <a:pt x="23553" y="35"/>
                    <a:pt x="22886" y="1"/>
                    <a:pt x="2196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 name="Google Shape;6729;p30">
              <a:extLst>
                <a:ext uri="{FF2B5EF4-FFF2-40B4-BE49-F238E27FC236}">
                  <a16:creationId xmlns:a16="http://schemas.microsoft.com/office/drawing/2014/main" id="{E26ABCE3-5CF5-204B-8177-85D540EDB61C}"/>
                </a:ext>
              </a:extLst>
            </p:cNvPr>
            <p:cNvSpPr/>
            <p:nvPr/>
          </p:nvSpPr>
          <p:spPr>
            <a:xfrm>
              <a:off x="2118463" y="3283253"/>
              <a:ext cx="558506" cy="464125"/>
            </a:xfrm>
            <a:custGeom>
              <a:avLst/>
              <a:gdLst/>
              <a:ahLst/>
              <a:cxnLst/>
              <a:rect l="l" t="t" r="r" b="b"/>
              <a:pathLst>
                <a:path w="35773" h="29723" fill="none" extrusionOk="0">
                  <a:moveTo>
                    <a:pt x="6937" y="28835"/>
                  </a:moveTo>
                  <a:cubicBezTo>
                    <a:pt x="6937" y="28835"/>
                    <a:pt x="9518" y="27464"/>
                    <a:pt x="10728" y="28230"/>
                  </a:cubicBezTo>
                  <a:lnTo>
                    <a:pt x="12099" y="28674"/>
                  </a:lnTo>
                  <a:lnTo>
                    <a:pt x="14640" y="29723"/>
                  </a:lnTo>
                  <a:lnTo>
                    <a:pt x="16455" y="29723"/>
                  </a:lnTo>
                  <a:cubicBezTo>
                    <a:pt x="16535" y="29158"/>
                    <a:pt x="16818" y="28634"/>
                    <a:pt x="17221" y="28190"/>
                  </a:cubicBezTo>
                  <a:cubicBezTo>
                    <a:pt x="17826" y="27746"/>
                    <a:pt x="19036" y="26698"/>
                    <a:pt x="19479" y="26698"/>
                  </a:cubicBezTo>
                  <a:cubicBezTo>
                    <a:pt x="19923" y="26698"/>
                    <a:pt x="22020" y="25327"/>
                    <a:pt x="22020" y="25327"/>
                  </a:cubicBezTo>
                  <a:cubicBezTo>
                    <a:pt x="22020" y="25327"/>
                    <a:pt x="20971" y="24117"/>
                    <a:pt x="22343" y="23835"/>
                  </a:cubicBezTo>
                  <a:cubicBezTo>
                    <a:pt x="23714" y="23512"/>
                    <a:pt x="26093" y="23068"/>
                    <a:pt x="26093" y="23068"/>
                  </a:cubicBezTo>
                  <a:cubicBezTo>
                    <a:pt x="26093" y="23068"/>
                    <a:pt x="27021" y="22020"/>
                    <a:pt x="26577" y="21697"/>
                  </a:cubicBezTo>
                  <a:cubicBezTo>
                    <a:pt x="26093" y="21415"/>
                    <a:pt x="29602" y="20366"/>
                    <a:pt x="30933" y="19923"/>
                  </a:cubicBezTo>
                  <a:cubicBezTo>
                    <a:pt x="32304" y="19439"/>
                    <a:pt x="34562" y="18995"/>
                    <a:pt x="34562" y="18995"/>
                  </a:cubicBezTo>
                  <a:cubicBezTo>
                    <a:pt x="34562" y="18995"/>
                    <a:pt x="33796" y="18834"/>
                    <a:pt x="33957" y="17624"/>
                  </a:cubicBezTo>
                  <a:cubicBezTo>
                    <a:pt x="34119" y="16454"/>
                    <a:pt x="34240" y="15083"/>
                    <a:pt x="34240" y="15083"/>
                  </a:cubicBezTo>
                  <a:cubicBezTo>
                    <a:pt x="34482" y="14438"/>
                    <a:pt x="34683" y="13793"/>
                    <a:pt x="34845" y="13107"/>
                  </a:cubicBezTo>
                  <a:cubicBezTo>
                    <a:pt x="34925" y="12139"/>
                    <a:pt x="34925" y="11212"/>
                    <a:pt x="34845" y="10244"/>
                  </a:cubicBezTo>
                  <a:cubicBezTo>
                    <a:pt x="35127" y="9760"/>
                    <a:pt x="35409" y="9235"/>
                    <a:pt x="35611" y="8751"/>
                  </a:cubicBezTo>
                  <a:cubicBezTo>
                    <a:pt x="35772" y="8268"/>
                    <a:pt x="35450" y="7058"/>
                    <a:pt x="35329" y="6614"/>
                  </a:cubicBezTo>
                  <a:cubicBezTo>
                    <a:pt x="35167" y="6170"/>
                    <a:pt x="34845" y="5283"/>
                    <a:pt x="34240" y="5122"/>
                  </a:cubicBezTo>
                  <a:cubicBezTo>
                    <a:pt x="33635" y="4961"/>
                    <a:pt x="32143" y="4073"/>
                    <a:pt x="31699" y="4073"/>
                  </a:cubicBezTo>
                  <a:cubicBezTo>
                    <a:pt x="31094" y="4033"/>
                    <a:pt x="30529" y="3872"/>
                    <a:pt x="30045" y="3589"/>
                  </a:cubicBezTo>
                  <a:cubicBezTo>
                    <a:pt x="29441" y="3307"/>
                    <a:pt x="27464" y="2057"/>
                    <a:pt x="27464" y="2057"/>
                  </a:cubicBezTo>
                  <a:lnTo>
                    <a:pt x="23553" y="282"/>
                  </a:lnTo>
                  <a:cubicBezTo>
                    <a:pt x="23553" y="282"/>
                    <a:pt x="18108" y="0"/>
                    <a:pt x="16898" y="1049"/>
                  </a:cubicBezTo>
                  <a:cubicBezTo>
                    <a:pt x="15688" y="2097"/>
                    <a:pt x="14357" y="4961"/>
                    <a:pt x="14357" y="4961"/>
                  </a:cubicBezTo>
                  <a:lnTo>
                    <a:pt x="6211" y="5565"/>
                  </a:lnTo>
                  <a:lnTo>
                    <a:pt x="0" y="12058"/>
                  </a:lnTo>
                  <a:lnTo>
                    <a:pt x="162" y="22907"/>
                  </a:lnTo>
                  <a:lnTo>
                    <a:pt x="1372" y="26254"/>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9" name="Google Shape;6730;p30">
              <a:extLst>
                <a:ext uri="{FF2B5EF4-FFF2-40B4-BE49-F238E27FC236}">
                  <a16:creationId xmlns:a16="http://schemas.microsoft.com/office/drawing/2014/main" id="{BD6C2DED-2099-7640-AB9A-7884741C2B5B}"/>
                </a:ext>
              </a:extLst>
            </p:cNvPr>
            <p:cNvSpPr/>
            <p:nvPr/>
          </p:nvSpPr>
          <p:spPr>
            <a:xfrm>
              <a:off x="1694711" y="3127701"/>
              <a:ext cx="586843" cy="620462"/>
            </a:xfrm>
            <a:custGeom>
              <a:avLst/>
              <a:gdLst/>
              <a:ahLst/>
              <a:cxnLst/>
              <a:rect l="l" t="t" r="r" b="b"/>
              <a:pathLst>
                <a:path w="37588" h="39735" extrusionOk="0">
                  <a:moveTo>
                    <a:pt x="1" y="1"/>
                  </a:moveTo>
                  <a:lnTo>
                    <a:pt x="606" y="1453"/>
                  </a:lnTo>
                  <a:cubicBezTo>
                    <a:pt x="807" y="1695"/>
                    <a:pt x="969" y="1977"/>
                    <a:pt x="1130" y="2300"/>
                  </a:cubicBezTo>
                  <a:cubicBezTo>
                    <a:pt x="1251" y="2622"/>
                    <a:pt x="1453" y="2904"/>
                    <a:pt x="1654" y="3187"/>
                  </a:cubicBezTo>
                  <a:cubicBezTo>
                    <a:pt x="1856" y="3429"/>
                    <a:pt x="1977" y="3671"/>
                    <a:pt x="2058" y="3953"/>
                  </a:cubicBezTo>
                  <a:cubicBezTo>
                    <a:pt x="2058" y="3993"/>
                    <a:pt x="2017" y="4034"/>
                    <a:pt x="1977" y="4074"/>
                  </a:cubicBezTo>
                  <a:cubicBezTo>
                    <a:pt x="1896" y="4195"/>
                    <a:pt x="1856" y="4316"/>
                    <a:pt x="1816" y="4437"/>
                  </a:cubicBezTo>
                  <a:lnTo>
                    <a:pt x="1977" y="4840"/>
                  </a:lnTo>
                  <a:cubicBezTo>
                    <a:pt x="2259" y="5163"/>
                    <a:pt x="2421" y="5526"/>
                    <a:pt x="2461" y="5969"/>
                  </a:cubicBezTo>
                  <a:cubicBezTo>
                    <a:pt x="2501" y="6171"/>
                    <a:pt x="2542" y="6413"/>
                    <a:pt x="2622" y="6615"/>
                  </a:cubicBezTo>
                  <a:cubicBezTo>
                    <a:pt x="2784" y="7018"/>
                    <a:pt x="2985" y="7341"/>
                    <a:pt x="3268" y="7623"/>
                  </a:cubicBezTo>
                  <a:cubicBezTo>
                    <a:pt x="3469" y="7865"/>
                    <a:pt x="3630" y="8107"/>
                    <a:pt x="3751" y="8389"/>
                  </a:cubicBezTo>
                  <a:lnTo>
                    <a:pt x="3913" y="8833"/>
                  </a:lnTo>
                  <a:cubicBezTo>
                    <a:pt x="4316" y="10123"/>
                    <a:pt x="4840" y="11333"/>
                    <a:pt x="5526" y="12462"/>
                  </a:cubicBezTo>
                  <a:cubicBezTo>
                    <a:pt x="5607" y="12624"/>
                    <a:pt x="5607" y="12825"/>
                    <a:pt x="5566" y="13027"/>
                  </a:cubicBezTo>
                  <a:cubicBezTo>
                    <a:pt x="5082" y="13309"/>
                    <a:pt x="4760" y="13793"/>
                    <a:pt x="4598" y="14318"/>
                  </a:cubicBezTo>
                  <a:cubicBezTo>
                    <a:pt x="4558" y="14761"/>
                    <a:pt x="4679" y="15205"/>
                    <a:pt x="4961" y="15568"/>
                  </a:cubicBezTo>
                  <a:cubicBezTo>
                    <a:pt x="5203" y="16576"/>
                    <a:pt x="5607" y="17584"/>
                    <a:pt x="6252" y="18431"/>
                  </a:cubicBezTo>
                  <a:cubicBezTo>
                    <a:pt x="6736" y="19036"/>
                    <a:pt x="6937" y="19762"/>
                    <a:pt x="6857" y="20528"/>
                  </a:cubicBezTo>
                  <a:cubicBezTo>
                    <a:pt x="6857" y="20609"/>
                    <a:pt x="6857" y="20690"/>
                    <a:pt x="6816" y="20730"/>
                  </a:cubicBezTo>
                  <a:cubicBezTo>
                    <a:pt x="6736" y="21012"/>
                    <a:pt x="6736" y="21295"/>
                    <a:pt x="6736" y="21577"/>
                  </a:cubicBezTo>
                  <a:cubicBezTo>
                    <a:pt x="6776" y="22948"/>
                    <a:pt x="6494" y="23432"/>
                    <a:pt x="5365" y="24158"/>
                  </a:cubicBezTo>
                  <a:cubicBezTo>
                    <a:pt x="4598" y="24642"/>
                    <a:pt x="4598" y="24964"/>
                    <a:pt x="4598" y="25085"/>
                  </a:cubicBezTo>
                  <a:cubicBezTo>
                    <a:pt x="4598" y="25448"/>
                    <a:pt x="4437" y="25610"/>
                    <a:pt x="4114" y="25892"/>
                  </a:cubicBezTo>
                  <a:cubicBezTo>
                    <a:pt x="3953" y="26013"/>
                    <a:pt x="3832" y="26134"/>
                    <a:pt x="3711" y="26255"/>
                  </a:cubicBezTo>
                  <a:lnTo>
                    <a:pt x="3671" y="26295"/>
                  </a:lnTo>
                  <a:cubicBezTo>
                    <a:pt x="3469" y="26376"/>
                    <a:pt x="3348" y="26578"/>
                    <a:pt x="3348" y="26820"/>
                  </a:cubicBezTo>
                  <a:cubicBezTo>
                    <a:pt x="3348" y="27102"/>
                    <a:pt x="3308" y="27384"/>
                    <a:pt x="3187" y="27667"/>
                  </a:cubicBezTo>
                  <a:cubicBezTo>
                    <a:pt x="3066" y="27909"/>
                    <a:pt x="2985" y="28191"/>
                    <a:pt x="2985" y="28473"/>
                  </a:cubicBezTo>
                  <a:cubicBezTo>
                    <a:pt x="2945" y="29239"/>
                    <a:pt x="2824" y="30006"/>
                    <a:pt x="2542" y="30772"/>
                  </a:cubicBezTo>
                  <a:cubicBezTo>
                    <a:pt x="2340" y="31336"/>
                    <a:pt x="2179" y="31982"/>
                    <a:pt x="2098" y="32587"/>
                  </a:cubicBezTo>
                  <a:lnTo>
                    <a:pt x="2098" y="32667"/>
                  </a:lnTo>
                  <a:cubicBezTo>
                    <a:pt x="2098" y="32788"/>
                    <a:pt x="2058" y="32990"/>
                    <a:pt x="1977" y="33030"/>
                  </a:cubicBezTo>
                  <a:cubicBezTo>
                    <a:pt x="1453" y="33192"/>
                    <a:pt x="1170" y="33756"/>
                    <a:pt x="1412" y="34281"/>
                  </a:cubicBezTo>
                  <a:lnTo>
                    <a:pt x="1412" y="34442"/>
                  </a:lnTo>
                  <a:cubicBezTo>
                    <a:pt x="1453" y="34603"/>
                    <a:pt x="1493" y="34724"/>
                    <a:pt x="1533" y="34845"/>
                  </a:cubicBezTo>
                  <a:cubicBezTo>
                    <a:pt x="1574" y="35006"/>
                    <a:pt x="1614" y="35168"/>
                    <a:pt x="1614" y="35289"/>
                  </a:cubicBezTo>
                  <a:cubicBezTo>
                    <a:pt x="1170" y="35450"/>
                    <a:pt x="1009" y="35974"/>
                    <a:pt x="1291" y="36378"/>
                  </a:cubicBezTo>
                  <a:lnTo>
                    <a:pt x="1291" y="36418"/>
                  </a:lnTo>
                  <a:cubicBezTo>
                    <a:pt x="1533" y="36983"/>
                    <a:pt x="1533" y="37547"/>
                    <a:pt x="1372" y="38112"/>
                  </a:cubicBezTo>
                  <a:cubicBezTo>
                    <a:pt x="1291" y="38394"/>
                    <a:pt x="1291" y="38676"/>
                    <a:pt x="1332" y="38999"/>
                  </a:cubicBezTo>
                  <a:cubicBezTo>
                    <a:pt x="1462" y="37724"/>
                    <a:pt x="1885" y="37377"/>
                    <a:pt x="2684" y="37377"/>
                  </a:cubicBezTo>
                  <a:cubicBezTo>
                    <a:pt x="2871" y="37377"/>
                    <a:pt x="3079" y="37396"/>
                    <a:pt x="3308" y="37426"/>
                  </a:cubicBezTo>
                  <a:cubicBezTo>
                    <a:pt x="3356" y="37433"/>
                    <a:pt x="3401" y="37436"/>
                    <a:pt x="3444" y="37436"/>
                  </a:cubicBezTo>
                  <a:cubicBezTo>
                    <a:pt x="4256" y="37436"/>
                    <a:pt x="4221" y="36352"/>
                    <a:pt x="4845" y="36352"/>
                  </a:cubicBezTo>
                  <a:cubicBezTo>
                    <a:pt x="5022" y="36352"/>
                    <a:pt x="5251" y="36438"/>
                    <a:pt x="5566" y="36660"/>
                  </a:cubicBezTo>
                  <a:cubicBezTo>
                    <a:pt x="6912" y="37581"/>
                    <a:pt x="7884" y="38532"/>
                    <a:pt x="9521" y="38532"/>
                  </a:cubicBezTo>
                  <a:cubicBezTo>
                    <a:pt x="9749" y="38532"/>
                    <a:pt x="9989" y="38514"/>
                    <a:pt x="10244" y="38475"/>
                  </a:cubicBezTo>
                  <a:cubicBezTo>
                    <a:pt x="11820" y="38267"/>
                    <a:pt x="16002" y="37226"/>
                    <a:pt x="18497" y="37226"/>
                  </a:cubicBezTo>
                  <a:cubicBezTo>
                    <a:pt x="19387" y="37226"/>
                    <a:pt x="20062" y="37359"/>
                    <a:pt x="20327" y="37708"/>
                  </a:cubicBezTo>
                  <a:cubicBezTo>
                    <a:pt x="21375" y="39080"/>
                    <a:pt x="21537" y="39241"/>
                    <a:pt x="23351" y="39402"/>
                  </a:cubicBezTo>
                  <a:cubicBezTo>
                    <a:pt x="24612" y="39484"/>
                    <a:pt x="26821" y="39734"/>
                    <a:pt x="28677" y="39734"/>
                  </a:cubicBezTo>
                  <a:cubicBezTo>
                    <a:pt x="29553" y="39734"/>
                    <a:pt x="30351" y="39679"/>
                    <a:pt x="30933" y="39523"/>
                  </a:cubicBezTo>
                  <a:cubicBezTo>
                    <a:pt x="32748" y="39080"/>
                    <a:pt x="34119" y="38797"/>
                    <a:pt x="34119" y="38797"/>
                  </a:cubicBezTo>
                  <a:cubicBezTo>
                    <a:pt x="34119" y="38797"/>
                    <a:pt x="30167" y="36821"/>
                    <a:pt x="30167" y="35006"/>
                  </a:cubicBezTo>
                  <a:cubicBezTo>
                    <a:pt x="30167" y="33192"/>
                    <a:pt x="30490" y="25206"/>
                    <a:pt x="30490" y="25206"/>
                  </a:cubicBezTo>
                  <a:cubicBezTo>
                    <a:pt x="30490" y="25206"/>
                    <a:pt x="34402" y="25045"/>
                    <a:pt x="35006" y="24884"/>
                  </a:cubicBezTo>
                  <a:cubicBezTo>
                    <a:pt x="35652" y="24763"/>
                    <a:pt x="37588" y="21738"/>
                    <a:pt x="36378" y="18713"/>
                  </a:cubicBezTo>
                  <a:cubicBezTo>
                    <a:pt x="35168" y="15689"/>
                    <a:pt x="33192" y="5445"/>
                    <a:pt x="27183" y="2743"/>
                  </a:cubicBezTo>
                  <a:cubicBezTo>
                    <a:pt x="21133" y="1"/>
                    <a:pt x="2421" y="928"/>
                    <a:pt x="1"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0" name="Google Shape;6731;p30">
              <a:extLst>
                <a:ext uri="{FF2B5EF4-FFF2-40B4-BE49-F238E27FC236}">
                  <a16:creationId xmlns:a16="http://schemas.microsoft.com/office/drawing/2014/main" id="{AB409681-4F6F-1B44-B84F-C2BF13F6E71E}"/>
                </a:ext>
              </a:extLst>
            </p:cNvPr>
            <p:cNvSpPr/>
            <p:nvPr/>
          </p:nvSpPr>
          <p:spPr>
            <a:xfrm>
              <a:off x="2425090" y="2958315"/>
              <a:ext cx="143573" cy="172999"/>
            </a:xfrm>
            <a:custGeom>
              <a:avLst/>
              <a:gdLst/>
              <a:ahLst/>
              <a:cxnLst/>
              <a:rect l="l" t="t" r="r" b="b"/>
              <a:pathLst>
                <a:path w="9196" h="11079" extrusionOk="0">
                  <a:moveTo>
                    <a:pt x="7219" y="0"/>
                  </a:moveTo>
                  <a:cubicBezTo>
                    <a:pt x="5727" y="0"/>
                    <a:pt x="1" y="1654"/>
                    <a:pt x="1" y="1654"/>
                  </a:cubicBezTo>
                  <a:lnTo>
                    <a:pt x="283" y="8429"/>
                  </a:lnTo>
                  <a:lnTo>
                    <a:pt x="3308" y="7824"/>
                  </a:lnTo>
                  <a:cubicBezTo>
                    <a:pt x="3590" y="8308"/>
                    <a:pt x="5566" y="11010"/>
                    <a:pt x="5566" y="11010"/>
                  </a:cubicBezTo>
                  <a:cubicBezTo>
                    <a:pt x="5566" y="11010"/>
                    <a:pt x="5684" y="11079"/>
                    <a:pt x="5874" y="11079"/>
                  </a:cubicBezTo>
                  <a:cubicBezTo>
                    <a:pt x="6168" y="11079"/>
                    <a:pt x="6633" y="10915"/>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1" name="Google Shape;6732;p30">
              <a:extLst>
                <a:ext uri="{FF2B5EF4-FFF2-40B4-BE49-F238E27FC236}">
                  <a16:creationId xmlns:a16="http://schemas.microsoft.com/office/drawing/2014/main" id="{CD823152-0C20-684B-BC27-DC35F6147A04}"/>
                </a:ext>
              </a:extLst>
            </p:cNvPr>
            <p:cNvSpPr/>
            <p:nvPr/>
          </p:nvSpPr>
          <p:spPr>
            <a:xfrm>
              <a:off x="2425090" y="2958315"/>
              <a:ext cx="143573" cy="178854"/>
            </a:xfrm>
            <a:custGeom>
              <a:avLst/>
              <a:gdLst/>
              <a:ahLst/>
              <a:cxnLst/>
              <a:rect l="l" t="t" r="r" b="b"/>
              <a:pathLst>
                <a:path w="9196" h="11454" fill="none" extrusionOk="0">
                  <a:moveTo>
                    <a:pt x="3308" y="7824"/>
                  </a:moveTo>
                  <a:cubicBezTo>
                    <a:pt x="3590" y="8308"/>
                    <a:pt x="5566" y="11010"/>
                    <a:pt x="5566" y="11010"/>
                  </a:cubicBezTo>
                  <a:cubicBezTo>
                    <a:pt x="5566" y="11010"/>
                    <a:pt x="6332" y="11454"/>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ubicBezTo>
                    <a:pt x="5727" y="0"/>
                    <a:pt x="1" y="1654"/>
                    <a:pt x="1" y="1654"/>
                  </a:cubicBezTo>
                  <a:lnTo>
                    <a:pt x="283" y="8429"/>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2" name="Google Shape;6733;p30">
              <a:extLst>
                <a:ext uri="{FF2B5EF4-FFF2-40B4-BE49-F238E27FC236}">
                  <a16:creationId xmlns:a16="http://schemas.microsoft.com/office/drawing/2014/main" id="{F1BA3050-4D29-BF46-9CF9-BC4FF3D1F05C}"/>
                </a:ext>
              </a:extLst>
            </p:cNvPr>
            <p:cNvSpPr/>
            <p:nvPr/>
          </p:nvSpPr>
          <p:spPr>
            <a:xfrm>
              <a:off x="2427604" y="2946339"/>
              <a:ext cx="143573" cy="130042"/>
            </a:xfrm>
            <a:custGeom>
              <a:avLst/>
              <a:gdLst/>
              <a:ahLst/>
              <a:cxnLst/>
              <a:rect l="l" t="t" r="r" b="b"/>
              <a:pathLst>
                <a:path w="9196" h="8328" extrusionOk="0">
                  <a:moveTo>
                    <a:pt x="4961" y="1"/>
                  </a:moveTo>
                  <a:lnTo>
                    <a:pt x="1" y="4840"/>
                  </a:lnTo>
                  <a:cubicBezTo>
                    <a:pt x="1" y="4840"/>
                    <a:pt x="1775" y="8188"/>
                    <a:pt x="2542" y="8309"/>
                  </a:cubicBezTo>
                  <a:cubicBezTo>
                    <a:pt x="2602" y="8321"/>
                    <a:pt x="2659" y="8327"/>
                    <a:pt x="2714" y="8327"/>
                  </a:cubicBezTo>
                  <a:cubicBezTo>
                    <a:pt x="3352" y="8327"/>
                    <a:pt x="3603" y="7514"/>
                    <a:pt x="3752" y="7180"/>
                  </a:cubicBezTo>
                  <a:cubicBezTo>
                    <a:pt x="3795" y="7082"/>
                    <a:pt x="3879" y="7043"/>
                    <a:pt x="3996" y="7043"/>
                  </a:cubicBezTo>
                  <a:cubicBezTo>
                    <a:pt x="4317" y="7043"/>
                    <a:pt x="4887" y="7336"/>
                    <a:pt x="5566" y="7543"/>
                  </a:cubicBezTo>
                  <a:cubicBezTo>
                    <a:pt x="5849" y="7180"/>
                    <a:pt x="6091" y="6776"/>
                    <a:pt x="6292" y="6333"/>
                  </a:cubicBezTo>
                  <a:cubicBezTo>
                    <a:pt x="6358" y="6152"/>
                    <a:pt x="6471" y="6098"/>
                    <a:pt x="6704" y="6098"/>
                  </a:cubicBezTo>
                  <a:cubicBezTo>
                    <a:pt x="7043" y="6098"/>
                    <a:pt x="7637" y="6212"/>
                    <a:pt x="8712" y="6212"/>
                  </a:cubicBezTo>
                  <a:cubicBezTo>
                    <a:pt x="9196" y="6212"/>
                    <a:pt x="8591" y="4679"/>
                    <a:pt x="8591" y="4679"/>
                  </a:cubicBezTo>
                  <a:lnTo>
                    <a:pt x="7986" y="3187"/>
                  </a:lnTo>
                  <a:lnTo>
                    <a:pt x="7220" y="2138"/>
                  </a:lnTo>
                  <a:lnTo>
                    <a:pt x="4961"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3" name="Google Shape;6734;p30">
              <a:extLst>
                <a:ext uri="{FF2B5EF4-FFF2-40B4-BE49-F238E27FC236}">
                  <a16:creationId xmlns:a16="http://schemas.microsoft.com/office/drawing/2014/main" id="{D18A9AEF-E167-B243-A040-2F8CA2082351}"/>
                </a:ext>
              </a:extLst>
            </p:cNvPr>
            <p:cNvSpPr/>
            <p:nvPr/>
          </p:nvSpPr>
          <p:spPr>
            <a:xfrm>
              <a:off x="2427604" y="2946339"/>
              <a:ext cx="143573" cy="132275"/>
            </a:xfrm>
            <a:custGeom>
              <a:avLst/>
              <a:gdLst/>
              <a:ahLst/>
              <a:cxnLst/>
              <a:rect l="l" t="t" r="r" b="b"/>
              <a:pathLst>
                <a:path w="9196" h="8471" fill="none" extrusionOk="0">
                  <a:moveTo>
                    <a:pt x="7220" y="2138"/>
                  </a:moveTo>
                  <a:lnTo>
                    <a:pt x="7986" y="3187"/>
                  </a:lnTo>
                  <a:lnTo>
                    <a:pt x="8591" y="4679"/>
                  </a:lnTo>
                  <a:cubicBezTo>
                    <a:pt x="8591" y="4679"/>
                    <a:pt x="9196" y="6212"/>
                    <a:pt x="8712" y="6212"/>
                  </a:cubicBezTo>
                  <a:cubicBezTo>
                    <a:pt x="6897" y="6212"/>
                    <a:pt x="6454" y="5889"/>
                    <a:pt x="6292" y="6333"/>
                  </a:cubicBezTo>
                  <a:cubicBezTo>
                    <a:pt x="6091" y="6776"/>
                    <a:pt x="5849" y="7180"/>
                    <a:pt x="5566" y="7543"/>
                  </a:cubicBezTo>
                  <a:cubicBezTo>
                    <a:pt x="4639" y="7260"/>
                    <a:pt x="3913" y="6817"/>
                    <a:pt x="3752" y="7180"/>
                  </a:cubicBezTo>
                  <a:cubicBezTo>
                    <a:pt x="3590" y="7543"/>
                    <a:pt x="3308" y="8470"/>
                    <a:pt x="2542" y="8309"/>
                  </a:cubicBezTo>
                  <a:cubicBezTo>
                    <a:pt x="1775" y="8188"/>
                    <a:pt x="1" y="4840"/>
                    <a:pt x="1" y="4840"/>
                  </a:cubicBezTo>
                  <a:lnTo>
                    <a:pt x="4961" y="1"/>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4" name="Google Shape;6735;p30">
              <a:extLst>
                <a:ext uri="{FF2B5EF4-FFF2-40B4-BE49-F238E27FC236}">
                  <a16:creationId xmlns:a16="http://schemas.microsoft.com/office/drawing/2014/main" id="{BCB705A1-B3CE-E946-A671-B13784556F28}"/>
                </a:ext>
              </a:extLst>
            </p:cNvPr>
            <p:cNvSpPr/>
            <p:nvPr/>
          </p:nvSpPr>
          <p:spPr>
            <a:xfrm>
              <a:off x="2304828" y="2613844"/>
              <a:ext cx="542144" cy="389110"/>
            </a:xfrm>
            <a:custGeom>
              <a:avLst/>
              <a:gdLst/>
              <a:ahLst/>
              <a:cxnLst/>
              <a:rect l="l" t="t" r="r" b="b"/>
              <a:pathLst>
                <a:path w="34725" h="24919" extrusionOk="0">
                  <a:moveTo>
                    <a:pt x="22235" y="0"/>
                  </a:moveTo>
                  <a:cubicBezTo>
                    <a:pt x="17237" y="0"/>
                    <a:pt x="12096" y="1766"/>
                    <a:pt x="8470" y="2623"/>
                  </a:cubicBezTo>
                  <a:cubicBezTo>
                    <a:pt x="3308" y="3832"/>
                    <a:pt x="1" y="23271"/>
                    <a:pt x="1" y="23271"/>
                  </a:cubicBezTo>
                  <a:lnTo>
                    <a:pt x="9357" y="23876"/>
                  </a:lnTo>
                  <a:cubicBezTo>
                    <a:pt x="9801" y="24037"/>
                    <a:pt x="12059" y="24642"/>
                    <a:pt x="12503" y="24763"/>
                  </a:cubicBezTo>
                  <a:cubicBezTo>
                    <a:pt x="12779" y="24867"/>
                    <a:pt x="13071" y="24919"/>
                    <a:pt x="13361" y="24919"/>
                  </a:cubicBezTo>
                  <a:cubicBezTo>
                    <a:pt x="13748" y="24919"/>
                    <a:pt x="14133" y="24827"/>
                    <a:pt x="14479" y="24642"/>
                  </a:cubicBezTo>
                  <a:cubicBezTo>
                    <a:pt x="15164" y="24320"/>
                    <a:pt x="15890" y="24118"/>
                    <a:pt x="16576" y="24037"/>
                  </a:cubicBezTo>
                  <a:cubicBezTo>
                    <a:pt x="16576" y="24037"/>
                    <a:pt x="18552" y="23876"/>
                    <a:pt x="18996" y="23876"/>
                  </a:cubicBezTo>
                  <a:cubicBezTo>
                    <a:pt x="19480" y="23876"/>
                    <a:pt x="18996" y="22666"/>
                    <a:pt x="18996" y="22666"/>
                  </a:cubicBezTo>
                  <a:cubicBezTo>
                    <a:pt x="18996" y="22666"/>
                    <a:pt x="19318" y="21456"/>
                    <a:pt x="20044" y="21295"/>
                  </a:cubicBezTo>
                  <a:cubicBezTo>
                    <a:pt x="20685" y="21194"/>
                    <a:pt x="21862" y="20106"/>
                    <a:pt x="23550" y="20106"/>
                  </a:cubicBezTo>
                  <a:cubicBezTo>
                    <a:pt x="23881" y="20106"/>
                    <a:pt x="24232" y="20147"/>
                    <a:pt x="24601" y="20246"/>
                  </a:cubicBezTo>
                  <a:cubicBezTo>
                    <a:pt x="24699" y="20272"/>
                    <a:pt x="24803" y="20285"/>
                    <a:pt x="24914" y="20285"/>
                  </a:cubicBezTo>
                  <a:cubicBezTo>
                    <a:pt x="27380" y="20285"/>
                    <a:pt x="33030" y="14062"/>
                    <a:pt x="33030" y="11051"/>
                  </a:cubicBezTo>
                  <a:cubicBezTo>
                    <a:pt x="33030" y="7906"/>
                    <a:pt x="34724" y="3792"/>
                    <a:pt x="28231" y="1090"/>
                  </a:cubicBezTo>
                  <a:cubicBezTo>
                    <a:pt x="26335" y="301"/>
                    <a:pt x="24297" y="0"/>
                    <a:pt x="2223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5" name="Google Shape;6736;p30">
              <a:extLst>
                <a:ext uri="{FF2B5EF4-FFF2-40B4-BE49-F238E27FC236}">
                  <a16:creationId xmlns:a16="http://schemas.microsoft.com/office/drawing/2014/main" id="{1DE801B3-37CC-DB43-8C6B-054A32C86D59}"/>
                </a:ext>
              </a:extLst>
            </p:cNvPr>
            <p:cNvSpPr/>
            <p:nvPr/>
          </p:nvSpPr>
          <p:spPr>
            <a:xfrm>
              <a:off x="2304828" y="2588673"/>
              <a:ext cx="542144" cy="415640"/>
            </a:xfrm>
            <a:custGeom>
              <a:avLst/>
              <a:gdLst/>
              <a:ahLst/>
              <a:cxnLst/>
              <a:rect l="l" t="t" r="r" b="b"/>
              <a:pathLst>
                <a:path w="34725" h="26618" fill="none" extrusionOk="0">
                  <a:moveTo>
                    <a:pt x="9357" y="25488"/>
                  </a:moveTo>
                  <a:cubicBezTo>
                    <a:pt x="9801" y="25649"/>
                    <a:pt x="12059" y="26254"/>
                    <a:pt x="12503" y="26375"/>
                  </a:cubicBezTo>
                  <a:cubicBezTo>
                    <a:pt x="13148" y="26617"/>
                    <a:pt x="13874" y="26577"/>
                    <a:pt x="14479" y="26254"/>
                  </a:cubicBezTo>
                  <a:cubicBezTo>
                    <a:pt x="15164" y="25932"/>
                    <a:pt x="15890" y="25730"/>
                    <a:pt x="16576" y="25649"/>
                  </a:cubicBezTo>
                  <a:cubicBezTo>
                    <a:pt x="16576" y="25649"/>
                    <a:pt x="18552" y="25488"/>
                    <a:pt x="18996" y="25488"/>
                  </a:cubicBezTo>
                  <a:cubicBezTo>
                    <a:pt x="19480" y="25488"/>
                    <a:pt x="18996" y="24278"/>
                    <a:pt x="18996" y="24278"/>
                  </a:cubicBezTo>
                  <a:cubicBezTo>
                    <a:pt x="18996" y="24278"/>
                    <a:pt x="19318" y="23068"/>
                    <a:pt x="20044" y="22907"/>
                  </a:cubicBezTo>
                  <a:cubicBezTo>
                    <a:pt x="20811" y="22786"/>
                    <a:pt x="22343" y="21253"/>
                    <a:pt x="24601" y="21858"/>
                  </a:cubicBezTo>
                  <a:cubicBezTo>
                    <a:pt x="26860" y="22463"/>
                    <a:pt x="33030" y="15809"/>
                    <a:pt x="33030" y="12663"/>
                  </a:cubicBezTo>
                  <a:cubicBezTo>
                    <a:pt x="33030" y="9518"/>
                    <a:pt x="34724" y="5404"/>
                    <a:pt x="28231" y="2702"/>
                  </a:cubicBezTo>
                  <a:cubicBezTo>
                    <a:pt x="21738" y="0"/>
                    <a:pt x="13592" y="3025"/>
                    <a:pt x="8470" y="4235"/>
                  </a:cubicBezTo>
                  <a:cubicBezTo>
                    <a:pt x="3308" y="5444"/>
                    <a:pt x="1" y="24883"/>
                    <a:pt x="1" y="24883"/>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6" name="Google Shape;6737;p30">
              <a:extLst>
                <a:ext uri="{FF2B5EF4-FFF2-40B4-BE49-F238E27FC236}">
                  <a16:creationId xmlns:a16="http://schemas.microsoft.com/office/drawing/2014/main" id="{0843E2F8-8C3F-BC45-951B-D64E378552F3}"/>
                </a:ext>
              </a:extLst>
            </p:cNvPr>
            <p:cNvSpPr/>
            <p:nvPr/>
          </p:nvSpPr>
          <p:spPr>
            <a:xfrm>
              <a:off x="1677085" y="2599791"/>
              <a:ext cx="908585" cy="941741"/>
            </a:xfrm>
            <a:custGeom>
              <a:avLst/>
              <a:gdLst/>
              <a:ahLst/>
              <a:cxnLst/>
              <a:rect l="l" t="t" r="r" b="b"/>
              <a:pathLst>
                <a:path w="58196" h="60310" extrusionOk="0">
                  <a:moveTo>
                    <a:pt x="36220" y="1"/>
                  </a:moveTo>
                  <a:cubicBezTo>
                    <a:pt x="35188" y="1"/>
                    <a:pt x="34162" y="112"/>
                    <a:pt x="33151" y="377"/>
                  </a:cubicBezTo>
                  <a:cubicBezTo>
                    <a:pt x="29320" y="1385"/>
                    <a:pt x="26416" y="4491"/>
                    <a:pt x="23109" y="6749"/>
                  </a:cubicBezTo>
                  <a:cubicBezTo>
                    <a:pt x="18512" y="9975"/>
                    <a:pt x="12987" y="11669"/>
                    <a:pt x="7502" y="12960"/>
                  </a:cubicBezTo>
                  <a:lnTo>
                    <a:pt x="7462" y="15097"/>
                  </a:lnTo>
                  <a:cubicBezTo>
                    <a:pt x="7462" y="15097"/>
                    <a:pt x="4921" y="15420"/>
                    <a:pt x="5808" y="16791"/>
                  </a:cubicBezTo>
                  <a:cubicBezTo>
                    <a:pt x="5808" y="16791"/>
                    <a:pt x="5929" y="18239"/>
                    <a:pt x="7318" y="18239"/>
                  </a:cubicBezTo>
                  <a:cubicBezTo>
                    <a:pt x="7535" y="18239"/>
                    <a:pt x="7783" y="18203"/>
                    <a:pt x="8066" y="18122"/>
                  </a:cubicBezTo>
                  <a:cubicBezTo>
                    <a:pt x="8066" y="18122"/>
                    <a:pt x="8703" y="17781"/>
                    <a:pt x="9234" y="17781"/>
                  </a:cubicBezTo>
                  <a:cubicBezTo>
                    <a:pt x="9703" y="17781"/>
                    <a:pt x="10089" y="18047"/>
                    <a:pt x="9881" y="19049"/>
                  </a:cubicBezTo>
                  <a:cubicBezTo>
                    <a:pt x="9801" y="19574"/>
                    <a:pt x="9518" y="20058"/>
                    <a:pt x="9115" y="20380"/>
                  </a:cubicBezTo>
                  <a:cubicBezTo>
                    <a:pt x="8228" y="21066"/>
                    <a:pt x="8026" y="21832"/>
                    <a:pt x="8954" y="22437"/>
                  </a:cubicBezTo>
                  <a:cubicBezTo>
                    <a:pt x="9236" y="22598"/>
                    <a:pt x="9478" y="22760"/>
                    <a:pt x="9720" y="22961"/>
                  </a:cubicBezTo>
                  <a:cubicBezTo>
                    <a:pt x="10002" y="23365"/>
                    <a:pt x="10123" y="23889"/>
                    <a:pt x="10002" y="24373"/>
                  </a:cubicBezTo>
                  <a:cubicBezTo>
                    <a:pt x="9801" y="25704"/>
                    <a:pt x="9317" y="26994"/>
                    <a:pt x="8591" y="28164"/>
                  </a:cubicBezTo>
                  <a:cubicBezTo>
                    <a:pt x="8218" y="28322"/>
                    <a:pt x="7830" y="28398"/>
                    <a:pt x="7448" y="28398"/>
                  </a:cubicBezTo>
                  <a:cubicBezTo>
                    <a:pt x="6462" y="28398"/>
                    <a:pt x="5513" y="27895"/>
                    <a:pt x="4961" y="26994"/>
                  </a:cubicBezTo>
                  <a:cubicBezTo>
                    <a:pt x="4775" y="28000"/>
                    <a:pt x="3901" y="28661"/>
                    <a:pt x="2942" y="28661"/>
                  </a:cubicBezTo>
                  <a:cubicBezTo>
                    <a:pt x="2863" y="28661"/>
                    <a:pt x="2783" y="28657"/>
                    <a:pt x="2703" y="28648"/>
                  </a:cubicBezTo>
                  <a:cubicBezTo>
                    <a:pt x="2017" y="28728"/>
                    <a:pt x="2057" y="29737"/>
                    <a:pt x="2420" y="30341"/>
                  </a:cubicBezTo>
                  <a:cubicBezTo>
                    <a:pt x="2743" y="30906"/>
                    <a:pt x="3146" y="31753"/>
                    <a:pt x="2622" y="32156"/>
                  </a:cubicBezTo>
                  <a:cubicBezTo>
                    <a:pt x="2422" y="32034"/>
                    <a:pt x="2200" y="31979"/>
                    <a:pt x="1975" y="31979"/>
                  </a:cubicBezTo>
                  <a:cubicBezTo>
                    <a:pt x="1386" y="31979"/>
                    <a:pt x="777" y="32357"/>
                    <a:pt x="485" y="32882"/>
                  </a:cubicBezTo>
                  <a:cubicBezTo>
                    <a:pt x="122" y="33689"/>
                    <a:pt x="1" y="34536"/>
                    <a:pt x="81" y="35342"/>
                  </a:cubicBezTo>
                  <a:cubicBezTo>
                    <a:pt x="81" y="36109"/>
                    <a:pt x="122" y="36875"/>
                    <a:pt x="122" y="37601"/>
                  </a:cubicBezTo>
                  <a:cubicBezTo>
                    <a:pt x="81" y="38407"/>
                    <a:pt x="243" y="39214"/>
                    <a:pt x="565" y="39980"/>
                  </a:cubicBezTo>
                  <a:cubicBezTo>
                    <a:pt x="892" y="40486"/>
                    <a:pt x="1482" y="40860"/>
                    <a:pt x="2061" y="40860"/>
                  </a:cubicBezTo>
                  <a:cubicBezTo>
                    <a:pt x="2267" y="40860"/>
                    <a:pt x="2472" y="40812"/>
                    <a:pt x="2662" y="40706"/>
                  </a:cubicBezTo>
                  <a:cubicBezTo>
                    <a:pt x="3025" y="40383"/>
                    <a:pt x="3348" y="39980"/>
                    <a:pt x="3590" y="39577"/>
                  </a:cubicBezTo>
                  <a:cubicBezTo>
                    <a:pt x="4517" y="38488"/>
                    <a:pt x="6131" y="38327"/>
                    <a:pt x="7542" y="38286"/>
                  </a:cubicBezTo>
                  <a:lnTo>
                    <a:pt x="12503" y="38125"/>
                  </a:lnTo>
                  <a:cubicBezTo>
                    <a:pt x="12690" y="38119"/>
                    <a:pt x="12881" y="38115"/>
                    <a:pt x="13074" y="38115"/>
                  </a:cubicBezTo>
                  <a:cubicBezTo>
                    <a:pt x="14213" y="38115"/>
                    <a:pt x="15414" y="38259"/>
                    <a:pt x="16173" y="39053"/>
                  </a:cubicBezTo>
                  <a:cubicBezTo>
                    <a:pt x="17544" y="40504"/>
                    <a:pt x="16858" y="43327"/>
                    <a:pt x="18471" y="44457"/>
                  </a:cubicBezTo>
                  <a:cubicBezTo>
                    <a:pt x="18990" y="44812"/>
                    <a:pt x="19620" y="44908"/>
                    <a:pt x="20261" y="44908"/>
                  </a:cubicBezTo>
                  <a:cubicBezTo>
                    <a:pt x="20566" y="44908"/>
                    <a:pt x="20874" y="44886"/>
                    <a:pt x="21173" y="44860"/>
                  </a:cubicBezTo>
                  <a:cubicBezTo>
                    <a:pt x="21243" y="44863"/>
                    <a:pt x="21313" y="44864"/>
                    <a:pt x="21382" y="44864"/>
                  </a:cubicBezTo>
                  <a:cubicBezTo>
                    <a:pt x="22275" y="44864"/>
                    <a:pt x="23130" y="44626"/>
                    <a:pt x="23916" y="44215"/>
                  </a:cubicBezTo>
                  <a:cubicBezTo>
                    <a:pt x="24722" y="43690"/>
                    <a:pt x="25247" y="42561"/>
                    <a:pt x="24763" y="41714"/>
                  </a:cubicBezTo>
                  <a:lnTo>
                    <a:pt x="27344" y="41674"/>
                  </a:lnTo>
                  <a:cubicBezTo>
                    <a:pt x="27384" y="42037"/>
                    <a:pt x="27424" y="42400"/>
                    <a:pt x="27465" y="42763"/>
                  </a:cubicBezTo>
                  <a:cubicBezTo>
                    <a:pt x="27440" y="42389"/>
                    <a:pt x="28017" y="42292"/>
                    <a:pt x="28518" y="42292"/>
                  </a:cubicBezTo>
                  <a:cubicBezTo>
                    <a:pt x="28827" y="42292"/>
                    <a:pt x="29107" y="42329"/>
                    <a:pt x="29199" y="42360"/>
                  </a:cubicBezTo>
                  <a:cubicBezTo>
                    <a:pt x="30207" y="42642"/>
                    <a:pt x="30570" y="43650"/>
                    <a:pt x="30893" y="44537"/>
                  </a:cubicBezTo>
                  <a:cubicBezTo>
                    <a:pt x="31457" y="46070"/>
                    <a:pt x="30368" y="48127"/>
                    <a:pt x="31336" y="49377"/>
                  </a:cubicBezTo>
                  <a:cubicBezTo>
                    <a:pt x="31538" y="49659"/>
                    <a:pt x="31820" y="49861"/>
                    <a:pt x="31982" y="50103"/>
                  </a:cubicBezTo>
                  <a:cubicBezTo>
                    <a:pt x="32264" y="50466"/>
                    <a:pt x="32345" y="50950"/>
                    <a:pt x="32264" y="51393"/>
                  </a:cubicBezTo>
                  <a:cubicBezTo>
                    <a:pt x="32103" y="51756"/>
                    <a:pt x="32022" y="52160"/>
                    <a:pt x="31941" y="52603"/>
                  </a:cubicBezTo>
                  <a:cubicBezTo>
                    <a:pt x="31861" y="54136"/>
                    <a:pt x="37547" y="53611"/>
                    <a:pt x="38797" y="53894"/>
                  </a:cubicBezTo>
                  <a:cubicBezTo>
                    <a:pt x="39039" y="53974"/>
                    <a:pt x="39281" y="54015"/>
                    <a:pt x="39563" y="54015"/>
                  </a:cubicBezTo>
                  <a:cubicBezTo>
                    <a:pt x="39664" y="53994"/>
                    <a:pt x="39765" y="53984"/>
                    <a:pt x="39871" y="53984"/>
                  </a:cubicBezTo>
                  <a:cubicBezTo>
                    <a:pt x="39977" y="53984"/>
                    <a:pt x="40088" y="53994"/>
                    <a:pt x="40209" y="54015"/>
                  </a:cubicBezTo>
                  <a:cubicBezTo>
                    <a:pt x="40451" y="54095"/>
                    <a:pt x="40693" y="54297"/>
                    <a:pt x="40814" y="54499"/>
                  </a:cubicBezTo>
                  <a:cubicBezTo>
                    <a:pt x="41652" y="55393"/>
                    <a:pt x="42821" y="55881"/>
                    <a:pt x="44009" y="55881"/>
                  </a:cubicBezTo>
                  <a:cubicBezTo>
                    <a:pt x="44535" y="55881"/>
                    <a:pt x="45065" y="55785"/>
                    <a:pt x="45573" y="55587"/>
                  </a:cubicBezTo>
                  <a:cubicBezTo>
                    <a:pt x="45621" y="55297"/>
                    <a:pt x="45902" y="55152"/>
                    <a:pt x="46197" y="55152"/>
                  </a:cubicBezTo>
                  <a:cubicBezTo>
                    <a:pt x="46394" y="55152"/>
                    <a:pt x="46597" y="55216"/>
                    <a:pt x="46742" y="55346"/>
                  </a:cubicBezTo>
                  <a:cubicBezTo>
                    <a:pt x="47065" y="55749"/>
                    <a:pt x="47226" y="56273"/>
                    <a:pt x="47105" y="56757"/>
                  </a:cubicBezTo>
                  <a:lnTo>
                    <a:pt x="49081" y="56797"/>
                  </a:lnTo>
                  <a:cubicBezTo>
                    <a:pt x="49121" y="57120"/>
                    <a:pt x="49202" y="57443"/>
                    <a:pt x="49283" y="57765"/>
                  </a:cubicBezTo>
                  <a:lnTo>
                    <a:pt x="50735" y="57967"/>
                  </a:lnTo>
                  <a:cubicBezTo>
                    <a:pt x="50461" y="59138"/>
                    <a:pt x="51360" y="60310"/>
                    <a:pt x="52589" y="60310"/>
                  </a:cubicBezTo>
                  <a:cubicBezTo>
                    <a:pt x="52629" y="60310"/>
                    <a:pt x="52670" y="60309"/>
                    <a:pt x="52711" y="60306"/>
                  </a:cubicBezTo>
                  <a:cubicBezTo>
                    <a:pt x="53396" y="59580"/>
                    <a:pt x="53679" y="58532"/>
                    <a:pt x="53437" y="57564"/>
                  </a:cubicBezTo>
                  <a:cubicBezTo>
                    <a:pt x="51783" y="57281"/>
                    <a:pt x="50573" y="55789"/>
                    <a:pt x="50210" y="54176"/>
                  </a:cubicBezTo>
                  <a:cubicBezTo>
                    <a:pt x="49807" y="52563"/>
                    <a:pt x="50049" y="50869"/>
                    <a:pt x="50291" y="49215"/>
                  </a:cubicBezTo>
                  <a:lnTo>
                    <a:pt x="50291" y="49215"/>
                  </a:lnTo>
                  <a:cubicBezTo>
                    <a:pt x="50261" y="49394"/>
                    <a:pt x="50136" y="49478"/>
                    <a:pt x="49978" y="49478"/>
                  </a:cubicBezTo>
                  <a:cubicBezTo>
                    <a:pt x="49495" y="49478"/>
                    <a:pt x="48705" y="48697"/>
                    <a:pt x="49404" y="47481"/>
                  </a:cubicBezTo>
                  <a:cubicBezTo>
                    <a:pt x="50160" y="46252"/>
                    <a:pt x="51778" y="45590"/>
                    <a:pt x="53239" y="45590"/>
                  </a:cubicBezTo>
                  <a:cubicBezTo>
                    <a:pt x="53647" y="45590"/>
                    <a:pt x="54043" y="45641"/>
                    <a:pt x="54405" y="45747"/>
                  </a:cubicBezTo>
                  <a:cubicBezTo>
                    <a:pt x="54670" y="45827"/>
                    <a:pt x="54988" y="45941"/>
                    <a:pt x="55278" y="45941"/>
                  </a:cubicBezTo>
                  <a:cubicBezTo>
                    <a:pt x="55428" y="45941"/>
                    <a:pt x="55571" y="45911"/>
                    <a:pt x="55695" y="45828"/>
                  </a:cubicBezTo>
                  <a:cubicBezTo>
                    <a:pt x="56421" y="45384"/>
                    <a:pt x="55897" y="44336"/>
                    <a:pt x="55413" y="43690"/>
                  </a:cubicBezTo>
                  <a:cubicBezTo>
                    <a:pt x="54042" y="41876"/>
                    <a:pt x="53517" y="39617"/>
                    <a:pt x="52953" y="37399"/>
                  </a:cubicBezTo>
                  <a:cubicBezTo>
                    <a:pt x="52509" y="35867"/>
                    <a:pt x="52267" y="34253"/>
                    <a:pt x="52227" y="32640"/>
                  </a:cubicBezTo>
                  <a:cubicBezTo>
                    <a:pt x="52227" y="31511"/>
                    <a:pt x="52428" y="30261"/>
                    <a:pt x="51824" y="29333"/>
                  </a:cubicBezTo>
                  <a:cubicBezTo>
                    <a:pt x="51541" y="28970"/>
                    <a:pt x="51178" y="28607"/>
                    <a:pt x="51219" y="28164"/>
                  </a:cubicBezTo>
                  <a:cubicBezTo>
                    <a:pt x="51259" y="27720"/>
                    <a:pt x="51783" y="27397"/>
                    <a:pt x="52146" y="27075"/>
                  </a:cubicBezTo>
                  <a:cubicBezTo>
                    <a:pt x="53800" y="25744"/>
                    <a:pt x="53316" y="23163"/>
                    <a:pt x="53800" y="21066"/>
                  </a:cubicBezTo>
                  <a:cubicBezTo>
                    <a:pt x="54122" y="19735"/>
                    <a:pt x="54969" y="18525"/>
                    <a:pt x="56098" y="17718"/>
                  </a:cubicBezTo>
                  <a:cubicBezTo>
                    <a:pt x="56986" y="17114"/>
                    <a:pt x="58196" y="16347"/>
                    <a:pt x="57873" y="15299"/>
                  </a:cubicBezTo>
                  <a:cubicBezTo>
                    <a:pt x="57752" y="14815"/>
                    <a:pt x="57228" y="14492"/>
                    <a:pt x="56905" y="14089"/>
                  </a:cubicBezTo>
                  <a:cubicBezTo>
                    <a:pt x="55856" y="12677"/>
                    <a:pt x="57066" y="10701"/>
                    <a:pt x="57026" y="8967"/>
                  </a:cubicBezTo>
                  <a:cubicBezTo>
                    <a:pt x="56905" y="7677"/>
                    <a:pt x="56219" y="6467"/>
                    <a:pt x="55171" y="5700"/>
                  </a:cubicBezTo>
                  <a:cubicBezTo>
                    <a:pt x="54122" y="4974"/>
                    <a:pt x="52953" y="4370"/>
                    <a:pt x="51743" y="3966"/>
                  </a:cubicBezTo>
                  <a:cubicBezTo>
                    <a:pt x="48839" y="2918"/>
                    <a:pt x="45935" y="1950"/>
                    <a:pt x="42951" y="1143"/>
                  </a:cubicBezTo>
                  <a:cubicBezTo>
                    <a:pt x="40763" y="534"/>
                    <a:pt x="38480" y="1"/>
                    <a:pt x="362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7" name="Google Shape;6738;p30">
              <a:extLst>
                <a:ext uri="{FF2B5EF4-FFF2-40B4-BE49-F238E27FC236}">
                  <a16:creationId xmlns:a16="http://schemas.microsoft.com/office/drawing/2014/main" id="{DC634ACA-1E34-8545-8DEE-BAFD96703B2E}"/>
                </a:ext>
              </a:extLst>
            </p:cNvPr>
            <p:cNvSpPr/>
            <p:nvPr/>
          </p:nvSpPr>
          <p:spPr>
            <a:xfrm>
              <a:off x="1677085" y="2592452"/>
              <a:ext cx="908585" cy="950282"/>
            </a:xfrm>
            <a:custGeom>
              <a:avLst/>
              <a:gdLst/>
              <a:ahLst/>
              <a:cxnLst/>
              <a:rect l="l" t="t" r="r" b="b"/>
              <a:pathLst>
                <a:path w="58196" h="60857" fill="none" extrusionOk="0">
                  <a:moveTo>
                    <a:pt x="7462" y="15567"/>
                  </a:moveTo>
                  <a:cubicBezTo>
                    <a:pt x="7462" y="15567"/>
                    <a:pt x="4921" y="15890"/>
                    <a:pt x="5808" y="17261"/>
                  </a:cubicBezTo>
                  <a:cubicBezTo>
                    <a:pt x="5808" y="17261"/>
                    <a:pt x="5969" y="19197"/>
                    <a:pt x="8066" y="18592"/>
                  </a:cubicBezTo>
                  <a:cubicBezTo>
                    <a:pt x="8066" y="18592"/>
                    <a:pt x="10325" y="17382"/>
                    <a:pt x="9881" y="19519"/>
                  </a:cubicBezTo>
                  <a:cubicBezTo>
                    <a:pt x="9801" y="20044"/>
                    <a:pt x="9518" y="20528"/>
                    <a:pt x="9115" y="20850"/>
                  </a:cubicBezTo>
                  <a:cubicBezTo>
                    <a:pt x="8228" y="21536"/>
                    <a:pt x="8026" y="22302"/>
                    <a:pt x="8954" y="22907"/>
                  </a:cubicBezTo>
                  <a:cubicBezTo>
                    <a:pt x="9236" y="23068"/>
                    <a:pt x="9478" y="23230"/>
                    <a:pt x="9720" y="23431"/>
                  </a:cubicBezTo>
                  <a:cubicBezTo>
                    <a:pt x="10002" y="23835"/>
                    <a:pt x="10123" y="24359"/>
                    <a:pt x="10002" y="24843"/>
                  </a:cubicBezTo>
                  <a:cubicBezTo>
                    <a:pt x="9801" y="26174"/>
                    <a:pt x="9317" y="27464"/>
                    <a:pt x="8591" y="28634"/>
                  </a:cubicBezTo>
                  <a:cubicBezTo>
                    <a:pt x="7260" y="29198"/>
                    <a:pt x="5727" y="28714"/>
                    <a:pt x="4961" y="27464"/>
                  </a:cubicBezTo>
                  <a:cubicBezTo>
                    <a:pt x="4759" y="28553"/>
                    <a:pt x="3751" y="29239"/>
                    <a:pt x="2703" y="29118"/>
                  </a:cubicBezTo>
                  <a:cubicBezTo>
                    <a:pt x="2017" y="29198"/>
                    <a:pt x="2057" y="30207"/>
                    <a:pt x="2420" y="30811"/>
                  </a:cubicBezTo>
                  <a:cubicBezTo>
                    <a:pt x="2743" y="31376"/>
                    <a:pt x="3146" y="32223"/>
                    <a:pt x="2622" y="32626"/>
                  </a:cubicBezTo>
                  <a:cubicBezTo>
                    <a:pt x="1896" y="32183"/>
                    <a:pt x="888" y="32626"/>
                    <a:pt x="485" y="33352"/>
                  </a:cubicBezTo>
                  <a:cubicBezTo>
                    <a:pt x="122" y="34159"/>
                    <a:pt x="1" y="35006"/>
                    <a:pt x="81" y="35812"/>
                  </a:cubicBezTo>
                  <a:cubicBezTo>
                    <a:pt x="81" y="36579"/>
                    <a:pt x="122" y="37345"/>
                    <a:pt x="122" y="38071"/>
                  </a:cubicBezTo>
                  <a:cubicBezTo>
                    <a:pt x="81" y="38877"/>
                    <a:pt x="243" y="39684"/>
                    <a:pt x="565" y="40450"/>
                  </a:cubicBezTo>
                  <a:cubicBezTo>
                    <a:pt x="1009" y="41136"/>
                    <a:pt x="1936" y="41579"/>
                    <a:pt x="2662" y="41176"/>
                  </a:cubicBezTo>
                  <a:cubicBezTo>
                    <a:pt x="3025" y="40853"/>
                    <a:pt x="3348" y="40450"/>
                    <a:pt x="3590" y="40047"/>
                  </a:cubicBezTo>
                  <a:cubicBezTo>
                    <a:pt x="4517" y="38958"/>
                    <a:pt x="6131" y="38797"/>
                    <a:pt x="7542" y="38756"/>
                  </a:cubicBezTo>
                  <a:lnTo>
                    <a:pt x="12503" y="38595"/>
                  </a:lnTo>
                  <a:cubicBezTo>
                    <a:pt x="13793" y="38555"/>
                    <a:pt x="15285" y="38595"/>
                    <a:pt x="16173" y="39523"/>
                  </a:cubicBezTo>
                  <a:cubicBezTo>
                    <a:pt x="17544" y="40974"/>
                    <a:pt x="16858" y="43797"/>
                    <a:pt x="18471" y="44927"/>
                  </a:cubicBezTo>
                  <a:cubicBezTo>
                    <a:pt x="19238" y="45451"/>
                    <a:pt x="20246" y="45411"/>
                    <a:pt x="21173" y="45330"/>
                  </a:cubicBezTo>
                  <a:cubicBezTo>
                    <a:pt x="22141" y="45370"/>
                    <a:pt x="23069" y="45128"/>
                    <a:pt x="23916" y="44685"/>
                  </a:cubicBezTo>
                  <a:cubicBezTo>
                    <a:pt x="24722" y="44160"/>
                    <a:pt x="25247" y="43031"/>
                    <a:pt x="24763" y="42184"/>
                  </a:cubicBezTo>
                  <a:lnTo>
                    <a:pt x="27344" y="42144"/>
                  </a:lnTo>
                  <a:cubicBezTo>
                    <a:pt x="27384" y="42507"/>
                    <a:pt x="27424" y="42870"/>
                    <a:pt x="27465" y="43233"/>
                  </a:cubicBezTo>
                  <a:cubicBezTo>
                    <a:pt x="27424" y="42628"/>
                    <a:pt x="28957" y="42749"/>
                    <a:pt x="29199" y="42830"/>
                  </a:cubicBezTo>
                  <a:cubicBezTo>
                    <a:pt x="30207" y="43112"/>
                    <a:pt x="30570" y="44120"/>
                    <a:pt x="30893" y="45007"/>
                  </a:cubicBezTo>
                  <a:cubicBezTo>
                    <a:pt x="31457" y="46540"/>
                    <a:pt x="30368" y="48597"/>
                    <a:pt x="31336" y="49847"/>
                  </a:cubicBezTo>
                  <a:cubicBezTo>
                    <a:pt x="31538" y="50129"/>
                    <a:pt x="31820" y="50331"/>
                    <a:pt x="31982" y="50573"/>
                  </a:cubicBezTo>
                  <a:cubicBezTo>
                    <a:pt x="32264" y="50936"/>
                    <a:pt x="32345" y="51420"/>
                    <a:pt x="32264" y="51863"/>
                  </a:cubicBezTo>
                  <a:cubicBezTo>
                    <a:pt x="32103" y="52226"/>
                    <a:pt x="32022" y="52630"/>
                    <a:pt x="31941" y="53073"/>
                  </a:cubicBezTo>
                  <a:cubicBezTo>
                    <a:pt x="31861" y="54606"/>
                    <a:pt x="37547" y="54081"/>
                    <a:pt x="38797" y="54364"/>
                  </a:cubicBezTo>
                  <a:cubicBezTo>
                    <a:pt x="39039" y="54444"/>
                    <a:pt x="39281" y="54485"/>
                    <a:pt x="39563" y="54485"/>
                  </a:cubicBezTo>
                  <a:cubicBezTo>
                    <a:pt x="39765" y="54444"/>
                    <a:pt x="39967" y="54444"/>
                    <a:pt x="40209" y="54485"/>
                  </a:cubicBezTo>
                  <a:cubicBezTo>
                    <a:pt x="40451" y="54565"/>
                    <a:pt x="40693" y="54767"/>
                    <a:pt x="40814" y="54969"/>
                  </a:cubicBezTo>
                  <a:cubicBezTo>
                    <a:pt x="42024" y="56259"/>
                    <a:pt x="43919" y="56703"/>
                    <a:pt x="45573" y="56057"/>
                  </a:cubicBezTo>
                  <a:cubicBezTo>
                    <a:pt x="45653" y="55574"/>
                    <a:pt x="46379" y="55493"/>
                    <a:pt x="46742" y="55816"/>
                  </a:cubicBezTo>
                  <a:cubicBezTo>
                    <a:pt x="47065" y="56219"/>
                    <a:pt x="47226" y="56743"/>
                    <a:pt x="47105" y="57227"/>
                  </a:cubicBezTo>
                  <a:lnTo>
                    <a:pt x="49081" y="57267"/>
                  </a:lnTo>
                  <a:cubicBezTo>
                    <a:pt x="49121" y="57590"/>
                    <a:pt x="49202" y="57913"/>
                    <a:pt x="49283" y="58235"/>
                  </a:cubicBezTo>
                  <a:lnTo>
                    <a:pt x="50735" y="58437"/>
                  </a:lnTo>
                  <a:cubicBezTo>
                    <a:pt x="50452" y="59647"/>
                    <a:pt x="51420" y="60857"/>
                    <a:pt x="52711" y="60776"/>
                  </a:cubicBezTo>
                  <a:cubicBezTo>
                    <a:pt x="53396" y="60050"/>
                    <a:pt x="53679" y="59002"/>
                    <a:pt x="53437" y="58034"/>
                  </a:cubicBezTo>
                  <a:cubicBezTo>
                    <a:pt x="51783" y="57751"/>
                    <a:pt x="50573" y="56259"/>
                    <a:pt x="50210" y="54646"/>
                  </a:cubicBezTo>
                  <a:cubicBezTo>
                    <a:pt x="49807" y="53033"/>
                    <a:pt x="50049" y="51339"/>
                    <a:pt x="50291" y="49685"/>
                  </a:cubicBezTo>
                  <a:cubicBezTo>
                    <a:pt x="50170" y="50411"/>
                    <a:pt x="48476" y="49565"/>
                    <a:pt x="49404" y="47951"/>
                  </a:cubicBezTo>
                  <a:cubicBezTo>
                    <a:pt x="50372" y="46379"/>
                    <a:pt x="52751" y="45733"/>
                    <a:pt x="54405" y="46217"/>
                  </a:cubicBezTo>
                  <a:cubicBezTo>
                    <a:pt x="54808" y="46338"/>
                    <a:pt x="55332" y="46540"/>
                    <a:pt x="55695" y="46298"/>
                  </a:cubicBezTo>
                  <a:cubicBezTo>
                    <a:pt x="56421" y="45854"/>
                    <a:pt x="55897" y="44806"/>
                    <a:pt x="55413" y="44160"/>
                  </a:cubicBezTo>
                  <a:cubicBezTo>
                    <a:pt x="54042" y="42346"/>
                    <a:pt x="53517" y="40087"/>
                    <a:pt x="52953" y="37869"/>
                  </a:cubicBezTo>
                  <a:cubicBezTo>
                    <a:pt x="52509" y="36337"/>
                    <a:pt x="52267" y="34723"/>
                    <a:pt x="52227" y="33110"/>
                  </a:cubicBezTo>
                  <a:cubicBezTo>
                    <a:pt x="52227" y="31981"/>
                    <a:pt x="52428" y="30731"/>
                    <a:pt x="51824" y="29803"/>
                  </a:cubicBezTo>
                  <a:cubicBezTo>
                    <a:pt x="51541" y="29440"/>
                    <a:pt x="51178" y="29077"/>
                    <a:pt x="51219" y="28634"/>
                  </a:cubicBezTo>
                  <a:cubicBezTo>
                    <a:pt x="51259" y="28190"/>
                    <a:pt x="51783" y="27867"/>
                    <a:pt x="52146" y="27545"/>
                  </a:cubicBezTo>
                  <a:cubicBezTo>
                    <a:pt x="53800" y="26214"/>
                    <a:pt x="53316" y="23633"/>
                    <a:pt x="53800" y="21536"/>
                  </a:cubicBezTo>
                  <a:cubicBezTo>
                    <a:pt x="54122" y="20205"/>
                    <a:pt x="54969" y="18995"/>
                    <a:pt x="56098" y="18188"/>
                  </a:cubicBezTo>
                  <a:cubicBezTo>
                    <a:pt x="56986" y="17584"/>
                    <a:pt x="58196" y="16817"/>
                    <a:pt x="57873" y="15769"/>
                  </a:cubicBezTo>
                  <a:cubicBezTo>
                    <a:pt x="57752" y="15285"/>
                    <a:pt x="57228" y="14962"/>
                    <a:pt x="56905" y="14559"/>
                  </a:cubicBezTo>
                  <a:cubicBezTo>
                    <a:pt x="55856" y="13147"/>
                    <a:pt x="57066" y="11171"/>
                    <a:pt x="57026" y="9437"/>
                  </a:cubicBezTo>
                  <a:cubicBezTo>
                    <a:pt x="56905" y="8147"/>
                    <a:pt x="56219" y="6937"/>
                    <a:pt x="55171" y="6170"/>
                  </a:cubicBezTo>
                  <a:cubicBezTo>
                    <a:pt x="54122" y="5444"/>
                    <a:pt x="52953" y="4840"/>
                    <a:pt x="51743" y="4436"/>
                  </a:cubicBezTo>
                  <a:cubicBezTo>
                    <a:pt x="48839" y="3388"/>
                    <a:pt x="45935" y="2420"/>
                    <a:pt x="42951" y="1613"/>
                  </a:cubicBezTo>
                  <a:cubicBezTo>
                    <a:pt x="39765" y="726"/>
                    <a:pt x="36377" y="0"/>
                    <a:pt x="33151" y="847"/>
                  </a:cubicBezTo>
                  <a:cubicBezTo>
                    <a:pt x="29320" y="1855"/>
                    <a:pt x="26416" y="4961"/>
                    <a:pt x="23109" y="7219"/>
                  </a:cubicBezTo>
                  <a:cubicBezTo>
                    <a:pt x="18512" y="10445"/>
                    <a:pt x="12987" y="12139"/>
                    <a:pt x="7502" y="13430"/>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8" name="Google Shape;6739;p30">
              <a:extLst>
                <a:ext uri="{FF2B5EF4-FFF2-40B4-BE49-F238E27FC236}">
                  <a16:creationId xmlns:a16="http://schemas.microsoft.com/office/drawing/2014/main" id="{6BDD91AE-675B-7B49-BDC6-B342D9DEFFE0}"/>
                </a:ext>
              </a:extLst>
            </p:cNvPr>
            <p:cNvSpPr/>
            <p:nvPr/>
          </p:nvSpPr>
          <p:spPr>
            <a:xfrm>
              <a:off x="1650013" y="2324819"/>
              <a:ext cx="817283" cy="529614"/>
            </a:xfrm>
            <a:custGeom>
              <a:avLst/>
              <a:gdLst/>
              <a:ahLst/>
              <a:cxnLst/>
              <a:rect l="l" t="t" r="r" b="b"/>
              <a:pathLst>
                <a:path w="52348" h="33917" extrusionOk="0">
                  <a:moveTo>
                    <a:pt x="14801" y="0"/>
                  </a:moveTo>
                  <a:lnTo>
                    <a:pt x="0" y="21859"/>
                  </a:lnTo>
                  <a:lnTo>
                    <a:pt x="16132" y="33917"/>
                  </a:lnTo>
                  <a:cubicBezTo>
                    <a:pt x="16737" y="33473"/>
                    <a:pt x="17181" y="32868"/>
                    <a:pt x="17342" y="32142"/>
                  </a:cubicBezTo>
                  <a:cubicBezTo>
                    <a:pt x="17544" y="31134"/>
                    <a:pt x="17786" y="30207"/>
                    <a:pt x="18108" y="29239"/>
                  </a:cubicBezTo>
                  <a:cubicBezTo>
                    <a:pt x="18471" y="29319"/>
                    <a:pt x="18844" y="29360"/>
                    <a:pt x="19222" y="29360"/>
                  </a:cubicBezTo>
                  <a:cubicBezTo>
                    <a:pt x="19600" y="29360"/>
                    <a:pt x="19984" y="29319"/>
                    <a:pt x="20367" y="29239"/>
                  </a:cubicBezTo>
                  <a:cubicBezTo>
                    <a:pt x="21011" y="29034"/>
                    <a:pt x="20953" y="28892"/>
                    <a:pt x="21276" y="28892"/>
                  </a:cubicBezTo>
                  <a:cubicBezTo>
                    <a:pt x="21397" y="28892"/>
                    <a:pt x="21572" y="28912"/>
                    <a:pt x="21859" y="28956"/>
                  </a:cubicBezTo>
                  <a:cubicBezTo>
                    <a:pt x="22556" y="29060"/>
                    <a:pt x="22988" y="29460"/>
                    <a:pt x="23252" y="29460"/>
                  </a:cubicBezTo>
                  <a:cubicBezTo>
                    <a:pt x="23400" y="29460"/>
                    <a:pt x="23495" y="29334"/>
                    <a:pt x="23553" y="28956"/>
                  </a:cubicBezTo>
                  <a:cubicBezTo>
                    <a:pt x="23674" y="27908"/>
                    <a:pt x="22786" y="27747"/>
                    <a:pt x="23553" y="26980"/>
                  </a:cubicBezTo>
                  <a:cubicBezTo>
                    <a:pt x="24279" y="26254"/>
                    <a:pt x="24884" y="25327"/>
                    <a:pt x="25650" y="25045"/>
                  </a:cubicBezTo>
                  <a:cubicBezTo>
                    <a:pt x="26179" y="24822"/>
                    <a:pt x="26189" y="24464"/>
                    <a:pt x="26450" y="24464"/>
                  </a:cubicBezTo>
                  <a:cubicBezTo>
                    <a:pt x="26567" y="24464"/>
                    <a:pt x="26735" y="24535"/>
                    <a:pt x="27021" y="24722"/>
                  </a:cubicBezTo>
                  <a:cubicBezTo>
                    <a:pt x="27908" y="25327"/>
                    <a:pt x="28513" y="25166"/>
                    <a:pt x="29118" y="26093"/>
                  </a:cubicBezTo>
                  <a:cubicBezTo>
                    <a:pt x="29590" y="26785"/>
                    <a:pt x="29866" y="27036"/>
                    <a:pt x="30270" y="27036"/>
                  </a:cubicBezTo>
                  <a:cubicBezTo>
                    <a:pt x="30384" y="27036"/>
                    <a:pt x="30509" y="27016"/>
                    <a:pt x="30651" y="26980"/>
                  </a:cubicBezTo>
                  <a:cubicBezTo>
                    <a:pt x="30752" y="26960"/>
                    <a:pt x="30850" y="26951"/>
                    <a:pt x="30944" y="26951"/>
                  </a:cubicBezTo>
                  <a:cubicBezTo>
                    <a:pt x="31410" y="26951"/>
                    <a:pt x="31801" y="27169"/>
                    <a:pt x="32304" y="27303"/>
                  </a:cubicBezTo>
                  <a:cubicBezTo>
                    <a:pt x="32949" y="27464"/>
                    <a:pt x="33595" y="27545"/>
                    <a:pt x="34240" y="27585"/>
                  </a:cubicBezTo>
                  <a:cubicBezTo>
                    <a:pt x="34681" y="27585"/>
                    <a:pt x="34954" y="25713"/>
                    <a:pt x="35578" y="25713"/>
                  </a:cubicBezTo>
                  <a:cubicBezTo>
                    <a:pt x="35639" y="25713"/>
                    <a:pt x="35704" y="25731"/>
                    <a:pt x="35772" y="25770"/>
                  </a:cubicBezTo>
                  <a:cubicBezTo>
                    <a:pt x="36213" y="26049"/>
                    <a:pt x="36800" y="26207"/>
                    <a:pt x="37304" y="26207"/>
                  </a:cubicBezTo>
                  <a:cubicBezTo>
                    <a:pt x="37676" y="26207"/>
                    <a:pt x="38004" y="26120"/>
                    <a:pt x="38192" y="25932"/>
                  </a:cubicBezTo>
                  <a:cubicBezTo>
                    <a:pt x="38595" y="25367"/>
                    <a:pt x="39281" y="24964"/>
                    <a:pt x="40007" y="24883"/>
                  </a:cubicBezTo>
                  <a:cubicBezTo>
                    <a:pt x="40083" y="24871"/>
                    <a:pt x="40160" y="24866"/>
                    <a:pt x="40236" y="24866"/>
                  </a:cubicBezTo>
                  <a:cubicBezTo>
                    <a:pt x="40968" y="24866"/>
                    <a:pt x="41690" y="25355"/>
                    <a:pt x="42306" y="25355"/>
                  </a:cubicBezTo>
                  <a:cubicBezTo>
                    <a:pt x="42506" y="25355"/>
                    <a:pt x="42696" y="25303"/>
                    <a:pt x="42870" y="25166"/>
                  </a:cubicBezTo>
                  <a:cubicBezTo>
                    <a:pt x="43460" y="24674"/>
                    <a:pt x="43172" y="23997"/>
                    <a:pt x="43949" y="23997"/>
                  </a:cubicBezTo>
                  <a:cubicBezTo>
                    <a:pt x="44129" y="23997"/>
                    <a:pt x="44366" y="24034"/>
                    <a:pt x="44685" y="24117"/>
                  </a:cubicBezTo>
                  <a:cubicBezTo>
                    <a:pt x="45892" y="24470"/>
                    <a:pt x="47249" y="25446"/>
                    <a:pt x="48051" y="25446"/>
                  </a:cubicBezTo>
                  <a:cubicBezTo>
                    <a:pt x="48348" y="25446"/>
                    <a:pt x="48569" y="25313"/>
                    <a:pt x="48678" y="24964"/>
                  </a:cubicBezTo>
                  <a:cubicBezTo>
                    <a:pt x="49041" y="23673"/>
                    <a:pt x="52348" y="16414"/>
                    <a:pt x="50855" y="14761"/>
                  </a:cubicBezTo>
                  <a:cubicBezTo>
                    <a:pt x="49363" y="13107"/>
                    <a:pt x="41055" y="3025"/>
                    <a:pt x="41055" y="3025"/>
                  </a:cubicBezTo>
                  <a:lnTo>
                    <a:pt x="1480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39" name="Google Shape;6740;p30">
              <a:extLst>
                <a:ext uri="{FF2B5EF4-FFF2-40B4-BE49-F238E27FC236}">
                  <a16:creationId xmlns:a16="http://schemas.microsoft.com/office/drawing/2014/main" id="{BCC06000-2EB3-0F4C-B029-03236653BB22}"/>
                </a:ext>
              </a:extLst>
            </p:cNvPr>
            <p:cNvSpPr/>
            <p:nvPr/>
          </p:nvSpPr>
          <p:spPr>
            <a:xfrm>
              <a:off x="1650013" y="2324819"/>
              <a:ext cx="817283" cy="529614"/>
            </a:xfrm>
            <a:custGeom>
              <a:avLst/>
              <a:gdLst/>
              <a:ahLst/>
              <a:cxnLst/>
              <a:rect l="l" t="t" r="r" b="b"/>
              <a:pathLst>
                <a:path w="52348" h="33917" fill="none" extrusionOk="0">
                  <a:moveTo>
                    <a:pt x="16132" y="33917"/>
                  </a:moveTo>
                  <a:cubicBezTo>
                    <a:pt x="16737" y="33473"/>
                    <a:pt x="17181" y="32868"/>
                    <a:pt x="17342" y="32142"/>
                  </a:cubicBezTo>
                  <a:cubicBezTo>
                    <a:pt x="17544" y="31134"/>
                    <a:pt x="17786" y="30207"/>
                    <a:pt x="18108" y="29239"/>
                  </a:cubicBezTo>
                  <a:cubicBezTo>
                    <a:pt x="18834" y="29400"/>
                    <a:pt x="19600" y="29400"/>
                    <a:pt x="20367" y="29239"/>
                  </a:cubicBezTo>
                  <a:cubicBezTo>
                    <a:pt x="21254" y="28956"/>
                    <a:pt x="20810" y="28795"/>
                    <a:pt x="21859" y="28956"/>
                  </a:cubicBezTo>
                  <a:cubicBezTo>
                    <a:pt x="22948" y="29118"/>
                    <a:pt x="23391" y="30005"/>
                    <a:pt x="23553" y="28956"/>
                  </a:cubicBezTo>
                  <a:cubicBezTo>
                    <a:pt x="23674" y="27908"/>
                    <a:pt x="22786" y="27747"/>
                    <a:pt x="23553" y="26980"/>
                  </a:cubicBezTo>
                  <a:cubicBezTo>
                    <a:pt x="24279" y="26254"/>
                    <a:pt x="24884" y="25327"/>
                    <a:pt x="25650" y="25045"/>
                  </a:cubicBezTo>
                  <a:cubicBezTo>
                    <a:pt x="26416" y="24722"/>
                    <a:pt x="26093" y="24117"/>
                    <a:pt x="27021" y="24722"/>
                  </a:cubicBezTo>
                  <a:cubicBezTo>
                    <a:pt x="27908" y="25327"/>
                    <a:pt x="28513" y="25166"/>
                    <a:pt x="29118" y="26093"/>
                  </a:cubicBezTo>
                  <a:cubicBezTo>
                    <a:pt x="29723" y="26980"/>
                    <a:pt x="30005" y="27142"/>
                    <a:pt x="30651" y="26980"/>
                  </a:cubicBezTo>
                  <a:cubicBezTo>
                    <a:pt x="31256" y="26859"/>
                    <a:pt x="31699" y="27142"/>
                    <a:pt x="32304" y="27303"/>
                  </a:cubicBezTo>
                  <a:cubicBezTo>
                    <a:pt x="32949" y="27464"/>
                    <a:pt x="33595" y="27545"/>
                    <a:pt x="34240" y="27585"/>
                  </a:cubicBezTo>
                  <a:cubicBezTo>
                    <a:pt x="34724" y="27585"/>
                    <a:pt x="35006" y="25327"/>
                    <a:pt x="35772" y="25770"/>
                  </a:cubicBezTo>
                  <a:cubicBezTo>
                    <a:pt x="36539" y="26254"/>
                    <a:pt x="37749" y="26375"/>
                    <a:pt x="38192" y="25932"/>
                  </a:cubicBezTo>
                  <a:cubicBezTo>
                    <a:pt x="38595" y="25367"/>
                    <a:pt x="39281" y="24964"/>
                    <a:pt x="40007" y="24883"/>
                  </a:cubicBezTo>
                  <a:cubicBezTo>
                    <a:pt x="41055" y="24722"/>
                    <a:pt x="42104" y="25770"/>
                    <a:pt x="42870" y="25166"/>
                  </a:cubicBezTo>
                  <a:cubicBezTo>
                    <a:pt x="43596" y="24561"/>
                    <a:pt x="42991" y="23673"/>
                    <a:pt x="44685" y="24117"/>
                  </a:cubicBezTo>
                  <a:cubicBezTo>
                    <a:pt x="46339" y="24601"/>
                    <a:pt x="48274" y="26254"/>
                    <a:pt x="48678" y="24964"/>
                  </a:cubicBezTo>
                  <a:cubicBezTo>
                    <a:pt x="49041" y="23673"/>
                    <a:pt x="52348" y="16414"/>
                    <a:pt x="50855" y="14761"/>
                  </a:cubicBezTo>
                  <a:cubicBezTo>
                    <a:pt x="49363" y="13107"/>
                    <a:pt x="41055" y="3025"/>
                    <a:pt x="41055" y="3025"/>
                  </a:cubicBezTo>
                  <a:lnTo>
                    <a:pt x="14801" y="0"/>
                  </a:lnTo>
                  <a:lnTo>
                    <a:pt x="0" y="21859"/>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0" name="Google Shape;6741;p30">
              <a:extLst>
                <a:ext uri="{FF2B5EF4-FFF2-40B4-BE49-F238E27FC236}">
                  <a16:creationId xmlns:a16="http://schemas.microsoft.com/office/drawing/2014/main" id="{450B5DEF-22C8-4E4A-B84F-E4E9B84F9CC4}"/>
                </a:ext>
              </a:extLst>
            </p:cNvPr>
            <p:cNvSpPr/>
            <p:nvPr/>
          </p:nvSpPr>
          <p:spPr>
            <a:xfrm>
              <a:off x="921523" y="2332002"/>
              <a:ext cx="325536" cy="401118"/>
            </a:xfrm>
            <a:custGeom>
              <a:avLst/>
              <a:gdLst/>
              <a:ahLst/>
              <a:cxnLst/>
              <a:rect l="l" t="t" r="r" b="b"/>
              <a:pathLst>
                <a:path w="20851" h="25688" extrusionOk="0">
                  <a:moveTo>
                    <a:pt x="12345" y="0"/>
                  </a:moveTo>
                  <a:cubicBezTo>
                    <a:pt x="12063" y="0"/>
                    <a:pt x="11767" y="8"/>
                    <a:pt x="11454" y="24"/>
                  </a:cubicBezTo>
                  <a:cubicBezTo>
                    <a:pt x="3630" y="387"/>
                    <a:pt x="1" y="12929"/>
                    <a:pt x="1" y="12929"/>
                  </a:cubicBezTo>
                  <a:lnTo>
                    <a:pt x="1695" y="24625"/>
                  </a:lnTo>
                  <a:cubicBezTo>
                    <a:pt x="2299" y="24544"/>
                    <a:pt x="2904" y="24504"/>
                    <a:pt x="3509" y="24464"/>
                  </a:cubicBezTo>
                  <a:cubicBezTo>
                    <a:pt x="3993" y="24423"/>
                    <a:pt x="4477" y="24383"/>
                    <a:pt x="4921" y="24343"/>
                  </a:cubicBezTo>
                  <a:cubicBezTo>
                    <a:pt x="5071" y="24336"/>
                    <a:pt x="5222" y="24333"/>
                    <a:pt x="5372" y="24333"/>
                  </a:cubicBezTo>
                  <a:cubicBezTo>
                    <a:pt x="6148" y="24333"/>
                    <a:pt x="6920" y="24422"/>
                    <a:pt x="7663" y="24625"/>
                  </a:cubicBezTo>
                  <a:lnTo>
                    <a:pt x="8389" y="24786"/>
                  </a:lnTo>
                  <a:lnTo>
                    <a:pt x="8913" y="24867"/>
                  </a:lnTo>
                  <a:cubicBezTo>
                    <a:pt x="9438" y="24907"/>
                    <a:pt x="10002" y="25068"/>
                    <a:pt x="10446" y="25391"/>
                  </a:cubicBezTo>
                  <a:cubicBezTo>
                    <a:pt x="10672" y="25589"/>
                    <a:pt x="10937" y="25688"/>
                    <a:pt x="11214" y="25688"/>
                  </a:cubicBezTo>
                  <a:cubicBezTo>
                    <a:pt x="11333" y="25688"/>
                    <a:pt x="11454" y="25669"/>
                    <a:pt x="11575" y="25633"/>
                  </a:cubicBezTo>
                  <a:lnTo>
                    <a:pt x="11656" y="25633"/>
                  </a:lnTo>
                  <a:cubicBezTo>
                    <a:pt x="11978" y="25552"/>
                    <a:pt x="12261" y="25391"/>
                    <a:pt x="12503" y="25189"/>
                  </a:cubicBezTo>
                  <a:cubicBezTo>
                    <a:pt x="12664" y="25028"/>
                    <a:pt x="12866" y="24948"/>
                    <a:pt x="13108" y="24867"/>
                  </a:cubicBezTo>
                  <a:cubicBezTo>
                    <a:pt x="14116" y="24746"/>
                    <a:pt x="15084" y="24423"/>
                    <a:pt x="15971" y="23980"/>
                  </a:cubicBezTo>
                  <a:lnTo>
                    <a:pt x="16092" y="23899"/>
                  </a:lnTo>
                  <a:cubicBezTo>
                    <a:pt x="17017" y="23365"/>
                    <a:pt x="17942" y="22863"/>
                    <a:pt x="18978" y="22863"/>
                  </a:cubicBezTo>
                  <a:cubicBezTo>
                    <a:pt x="19117" y="22863"/>
                    <a:pt x="19257" y="22872"/>
                    <a:pt x="19399" y="22891"/>
                  </a:cubicBezTo>
                  <a:cubicBezTo>
                    <a:pt x="19484" y="22917"/>
                    <a:pt x="19569" y="22929"/>
                    <a:pt x="19652" y="22929"/>
                  </a:cubicBezTo>
                  <a:cubicBezTo>
                    <a:pt x="20080" y="22929"/>
                    <a:pt x="20454" y="22598"/>
                    <a:pt x="20488" y="22124"/>
                  </a:cubicBezTo>
                  <a:cubicBezTo>
                    <a:pt x="20528" y="22003"/>
                    <a:pt x="20609" y="21842"/>
                    <a:pt x="20649" y="21842"/>
                  </a:cubicBezTo>
                  <a:cubicBezTo>
                    <a:pt x="20690" y="21862"/>
                    <a:pt x="20720" y="21872"/>
                    <a:pt x="20750" y="21872"/>
                  </a:cubicBezTo>
                  <a:cubicBezTo>
                    <a:pt x="20780" y="21872"/>
                    <a:pt x="20811" y="21862"/>
                    <a:pt x="20851" y="21842"/>
                  </a:cubicBezTo>
                  <a:lnTo>
                    <a:pt x="20327" y="20552"/>
                  </a:lnTo>
                  <a:cubicBezTo>
                    <a:pt x="20327" y="20552"/>
                    <a:pt x="18310" y="19140"/>
                    <a:pt x="18915" y="17930"/>
                  </a:cubicBezTo>
                  <a:cubicBezTo>
                    <a:pt x="19520" y="16720"/>
                    <a:pt x="18512" y="16317"/>
                    <a:pt x="18915" y="15107"/>
                  </a:cubicBezTo>
                  <a:cubicBezTo>
                    <a:pt x="19318" y="13897"/>
                    <a:pt x="17907" y="13292"/>
                    <a:pt x="18713" y="12486"/>
                  </a:cubicBezTo>
                  <a:cubicBezTo>
                    <a:pt x="19520" y="11679"/>
                    <a:pt x="18512" y="10913"/>
                    <a:pt x="18512" y="9703"/>
                  </a:cubicBezTo>
                  <a:cubicBezTo>
                    <a:pt x="18512" y="8453"/>
                    <a:pt x="18229" y="7203"/>
                    <a:pt x="17705" y="6073"/>
                  </a:cubicBezTo>
                  <a:cubicBezTo>
                    <a:pt x="17124" y="4524"/>
                    <a:pt x="19147" y="0"/>
                    <a:pt x="12345"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1" name="Google Shape;6742;p30">
              <a:extLst>
                <a:ext uri="{FF2B5EF4-FFF2-40B4-BE49-F238E27FC236}">
                  <a16:creationId xmlns:a16="http://schemas.microsoft.com/office/drawing/2014/main" id="{5E675A57-6953-CE4C-BBAB-58F016964693}"/>
                </a:ext>
              </a:extLst>
            </p:cNvPr>
            <p:cNvSpPr/>
            <p:nvPr/>
          </p:nvSpPr>
          <p:spPr>
            <a:xfrm>
              <a:off x="667150" y="2435011"/>
              <a:ext cx="234250" cy="315454"/>
            </a:xfrm>
            <a:custGeom>
              <a:avLst/>
              <a:gdLst/>
              <a:ahLst/>
              <a:cxnLst/>
              <a:rect l="l" t="t" r="r" b="b"/>
              <a:pathLst>
                <a:path w="15004" h="20202" extrusionOk="0">
                  <a:moveTo>
                    <a:pt x="12583" y="1"/>
                  </a:moveTo>
                  <a:lnTo>
                    <a:pt x="4881" y="6655"/>
                  </a:lnTo>
                  <a:cubicBezTo>
                    <a:pt x="5042" y="7058"/>
                    <a:pt x="4840" y="7542"/>
                    <a:pt x="4397" y="7704"/>
                  </a:cubicBezTo>
                  <a:cubicBezTo>
                    <a:pt x="3671" y="8026"/>
                    <a:pt x="3509" y="8309"/>
                    <a:pt x="2904" y="9518"/>
                  </a:cubicBezTo>
                  <a:cubicBezTo>
                    <a:pt x="2380" y="10527"/>
                    <a:pt x="243" y="9397"/>
                    <a:pt x="1" y="11696"/>
                  </a:cubicBezTo>
                  <a:cubicBezTo>
                    <a:pt x="122" y="11817"/>
                    <a:pt x="243" y="11938"/>
                    <a:pt x="323" y="12059"/>
                  </a:cubicBezTo>
                  <a:cubicBezTo>
                    <a:pt x="848" y="12704"/>
                    <a:pt x="1493" y="13229"/>
                    <a:pt x="2259" y="13592"/>
                  </a:cubicBezTo>
                  <a:cubicBezTo>
                    <a:pt x="2259" y="14035"/>
                    <a:pt x="2542" y="14358"/>
                    <a:pt x="3187" y="14479"/>
                  </a:cubicBezTo>
                  <a:cubicBezTo>
                    <a:pt x="3590" y="14600"/>
                    <a:pt x="3953" y="14802"/>
                    <a:pt x="4235" y="15124"/>
                  </a:cubicBezTo>
                  <a:cubicBezTo>
                    <a:pt x="4356" y="15245"/>
                    <a:pt x="4477" y="15366"/>
                    <a:pt x="4598" y="15487"/>
                  </a:cubicBezTo>
                  <a:cubicBezTo>
                    <a:pt x="5002" y="15810"/>
                    <a:pt x="5365" y="16173"/>
                    <a:pt x="5687" y="16536"/>
                  </a:cubicBezTo>
                  <a:cubicBezTo>
                    <a:pt x="6090" y="17060"/>
                    <a:pt x="6574" y="17544"/>
                    <a:pt x="7139" y="17947"/>
                  </a:cubicBezTo>
                  <a:cubicBezTo>
                    <a:pt x="7986" y="18471"/>
                    <a:pt x="8873" y="18955"/>
                    <a:pt x="9760" y="19359"/>
                  </a:cubicBezTo>
                  <a:cubicBezTo>
                    <a:pt x="10285" y="19601"/>
                    <a:pt x="10769" y="19843"/>
                    <a:pt x="11293" y="20085"/>
                  </a:cubicBezTo>
                  <a:cubicBezTo>
                    <a:pt x="11464" y="20161"/>
                    <a:pt x="11663" y="20201"/>
                    <a:pt x="11862" y="20201"/>
                  </a:cubicBezTo>
                  <a:cubicBezTo>
                    <a:pt x="12086" y="20201"/>
                    <a:pt x="12311" y="20151"/>
                    <a:pt x="12503" y="20044"/>
                  </a:cubicBezTo>
                  <a:lnTo>
                    <a:pt x="13027" y="19802"/>
                  </a:lnTo>
                  <a:cubicBezTo>
                    <a:pt x="13592" y="19480"/>
                    <a:pt x="14156" y="19238"/>
                    <a:pt x="14761" y="19036"/>
                  </a:cubicBezTo>
                  <a:lnTo>
                    <a:pt x="14923" y="18996"/>
                  </a:lnTo>
                  <a:lnTo>
                    <a:pt x="15003" y="17060"/>
                  </a:lnTo>
                  <a:lnTo>
                    <a:pt x="12583"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2" name="Google Shape;6743;p30">
              <a:extLst>
                <a:ext uri="{FF2B5EF4-FFF2-40B4-BE49-F238E27FC236}">
                  <a16:creationId xmlns:a16="http://schemas.microsoft.com/office/drawing/2014/main" id="{8168B411-7A03-2743-B683-5CD7C8E05CF7}"/>
                </a:ext>
              </a:extLst>
            </p:cNvPr>
            <p:cNvSpPr/>
            <p:nvPr/>
          </p:nvSpPr>
          <p:spPr>
            <a:xfrm>
              <a:off x="773564" y="2362372"/>
              <a:ext cx="317980" cy="388189"/>
            </a:xfrm>
            <a:custGeom>
              <a:avLst/>
              <a:gdLst/>
              <a:ahLst/>
              <a:cxnLst/>
              <a:rect l="l" t="t" r="r" b="b"/>
              <a:pathLst>
                <a:path w="20367" h="24860" extrusionOk="0">
                  <a:moveTo>
                    <a:pt x="5898" y="1"/>
                  </a:moveTo>
                  <a:cubicBezTo>
                    <a:pt x="4382" y="1"/>
                    <a:pt x="3045" y="196"/>
                    <a:pt x="2138" y="580"/>
                  </a:cubicBezTo>
                  <a:cubicBezTo>
                    <a:pt x="0" y="1467"/>
                    <a:pt x="0" y="3282"/>
                    <a:pt x="0" y="3282"/>
                  </a:cubicBezTo>
                  <a:lnTo>
                    <a:pt x="2581" y="12840"/>
                  </a:lnTo>
                  <a:cubicBezTo>
                    <a:pt x="2743" y="13404"/>
                    <a:pt x="3509" y="13888"/>
                    <a:pt x="3348" y="15542"/>
                  </a:cubicBezTo>
                  <a:cubicBezTo>
                    <a:pt x="3186" y="17195"/>
                    <a:pt x="1533" y="18405"/>
                    <a:pt x="2743" y="18405"/>
                  </a:cubicBezTo>
                  <a:cubicBezTo>
                    <a:pt x="3348" y="18405"/>
                    <a:pt x="3721" y="18294"/>
                    <a:pt x="3998" y="18294"/>
                  </a:cubicBezTo>
                  <a:cubicBezTo>
                    <a:pt x="4275" y="18294"/>
                    <a:pt x="4457" y="18405"/>
                    <a:pt x="4679" y="18849"/>
                  </a:cubicBezTo>
                  <a:cubicBezTo>
                    <a:pt x="5163" y="19776"/>
                    <a:pt x="5606" y="19454"/>
                    <a:pt x="5163" y="21712"/>
                  </a:cubicBezTo>
                  <a:cubicBezTo>
                    <a:pt x="4961" y="22640"/>
                    <a:pt x="4638" y="23769"/>
                    <a:pt x="4558" y="24777"/>
                  </a:cubicBezTo>
                  <a:cubicBezTo>
                    <a:pt x="4716" y="24830"/>
                    <a:pt x="4882" y="24860"/>
                    <a:pt x="5049" y="24860"/>
                  </a:cubicBezTo>
                  <a:cubicBezTo>
                    <a:pt x="5265" y="24860"/>
                    <a:pt x="5482" y="24810"/>
                    <a:pt x="5687" y="24696"/>
                  </a:cubicBezTo>
                  <a:lnTo>
                    <a:pt x="6171" y="24454"/>
                  </a:lnTo>
                  <a:cubicBezTo>
                    <a:pt x="6735" y="24172"/>
                    <a:pt x="7340" y="23890"/>
                    <a:pt x="7945" y="23728"/>
                  </a:cubicBezTo>
                  <a:cubicBezTo>
                    <a:pt x="8308" y="23607"/>
                    <a:pt x="8671" y="23446"/>
                    <a:pt x="8994" y="23285"/>
                  </a:cubicBezTo>
                  <a:cubicBezTo>
                    <a:pt x="9357" y="23083"/>
                    <a:pt x="9760" y="22962"/>
                    <a:pt x="10163" y="22841"/>
                  </a:cubicBezTo>
                  <a:cubicBezTo>
                    <a:pt x="11091" y="22680"/>
                    <a:pt x="12059" y="22559"/>
                    <a:pt x="12986" y="22519"/>
                  </a:cubicBezTo>
                  <a:cubicBezTo>
                    <a:pt x="13470" y="22478"/>
                    <a:pt x="13954" y="22438"/>
                    <a:pt x="14398" y="22398"/>
                  </a:cubicBezTo>
                  <a:cubicBezTo>
                    <a:pt x="14548" y="22391"/>
                    <a:pt x="14699" y="22388"/>
                    <a:pt x="14849" y="22388"/>
                  </a:cubicBezTo>
                  <a:cubicBezTo>
                    <a:pt x="15625" y="22388"/>
                    <a:pt x="16397" y="22477"/>
                    <a:pt x="17140" y="22680"/>
                  </a:cubicBezTo>
                  <a:lnTo>
                    <a:pt x="17866" y="22841"/>
                  </a:lnTo>
                  <a:cubicBezTo>
                    <a:pt x="17987" y="22882"/>
                    <a:pt x="18148" y="22882"/>
                    <a:pt x="18269" y="22922"/>
                  </a:cubicBezTo>
                  <a:cubicBezTo>
                    <a:pt x="18350" y="22398"/>
                    <a:pt x="18431" y="21914"/>
                    <a:pt x="18431" y="21389"/>
                  </a:cubicBezTo>
                  <a:cubicBezTo>
                    <a:pt x="18431" y="20220"/>
                    <a:pt x="16898" y="19292"/>
                    <a:pt x="17382" y="18082"/>
                  </a:cubicBezTo>
                  <a:cubicBezTo>
                    <a:pt x="17826" y="16913"/>
                    <a:pt x="17221" y="15542"/>
                    <a:pt x="18431" y="14009"/>
                  </a:cubicBezTo>
                  <a:cubicBezTo>
                    <a:pt x="19641" y="12517"/>
                    <a:pt x="20367" y="12678"/>
                    <a:pt x="18592" y="8605"/>
                  </a:cubicBezTo>
                  <a:cubicBezTo>
                    <a:pt x="16777" y="4532"/>
                    <a:pt x="15850" y="2273"/>
                    <a:pt x="12220" y="1023"/>
                  </a:cubicBezTo>
                  <a:cubicBezTo>
                    <a:pt x="10183" y="337"/>
                    <a:pt x="7887" y="1"/>
                    <a:pt x="5898"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3" name="Google Shape;6744;p30">
              <a:extLst>
                <a:ext uri="{FF2B5EF4-FFF2-40B4-BE49-F238E27FC236}">
                  <a16:creationId xmlns:a16="http://schemas.microsoft.com/office/drawing/2014/main" id="{83AC27C7-376D-3F44-A523-7BF95458A651}"/>
                </a:ext>
              </a:extLst>
            </p:cNvPr>
            <p:cNvSpPr/>
            <p:nvPr/>
          </p:nvSpPr>
          <p:spPr>
            <a:xfrm>
              <a:off x="522345" y="2373927"/>
              <a:ext cx="263196" cy="249403"/>
            </a:xfrm>
            <a:custGeom>
              <a:avLst/>
              <a:gdLst/>
              <a:ahLst/>
              <a:cxnLst/>
              <a:rect l="l" t="t" r="r" b="b"/>
              <a:pathLst>
                <a:path w="16858" h="15972" extrusionOk="0">
                  <a:moveTo>
                    <a:pt x="11575" y="1"/>
                  </a:moveTo>
                  <a:lnTo>
                    <a:pt x="0" y="3348"/>
                  </a:lnTo>
                  <a:lnTo>
                    <a:pt x="40" y="3348"/>
                  </a:lnTo>
                  <a:cubicBezTo>
                    <a:pt x="202" y="3509"/>
                    <a:pt x="363" y="3671"/>
                    <a:pt x="403" y="3832"/>
                  </a:cubicBezTo>
                  <a:cubicBezTo>
                    <a:pt x="444" y="3993"/>
                    <a:pt x="524" y="4074"/>
                    <a:pt x="686" y="4114"/>
                  </a:cubicBezTo>
                  <a:cubicBezTo>
                    <a:pt x="720" y="4121"/>
                    <a:pt x="755" y="4125"/>
                    <a:pt x="789" y="4125"/>
                  </a:cubicBezTo>
                  <a:cubicBezTo>
                    <a:pt x="954" y="4125"/>
                    <a:pt x="1110" y="4046"/>
                    <a:pt x="1210" y="3913"/>
                  </a:cubicBezTo>
                  <a:lnTo>
                    <a:pt x="1250" y="3913"/>
                  </a:lnTo>
                  <a:cubicBezTo>
                    <a:pt x="1331" y="4155"/>
                    <a:pt x="1371" y="4437"/>
                    <a:pt x="1371" y="4719"/>
                  </a:cubicBezTo>
                  <a:cubicBezTo>
                    <a:pt x="1371" y="4840"/>
                    <a:pt x="1412" y="4961"/>
                    <a:pt x="1492" y="5002"/>
                  </a:cubicBezTo>
                  <a:lnTo>
                    <a:pt x="5364" y="7986"/>
                  </a:lnTo>
                  <a:cubicBezTo>
                    <a:pt x="5364" y="7986"/>
                    <a:pt x="5082" y="8228"/>
                    <a:pt x="4638" y="8591"/>
                  </a:cubicBezTo>
                  <a:cubicBezTo>
                    <a:pt x="4678" y="8672"/>
                    <a:pt x="4678" y="8752"/>
                    <a:pt x="4719" y="8833"/>
                  </a:cubicBezTo>
                  <a:lnTo>
                    <a:pt x="4840" y="9115"/>
                  </a:lnTo>
                  <a:cubicBezTo>
                    <a:pt x="4920" y="9317"/>
                    <a:pt x="4920" y="9559"/>
                    <a:pt x="4920" y="9801"/>
                  </a:cubicBezTo>
                  <a:cubicBezTo>
                    <a:pt x="4920" y="10083"/>
                    <a:pt x="4961" y="10365"/>
                    <a:pt x="5041" y="10607"/>
                  </a:cubicBezTo>
                  <a:cubicBezTo>
                    <a:pt x="4961" y="10648"/>
                    <a:pt x="4880" y="10728"/>
                    <a:pt x="4840" y="10809"/>
                  </a:cubicBezTo>
                  <a:cubicBezTo>
                    <a:pt x="4759" y="11011"/>
                    <a:pt x="4799" y="11253"/>
                    <a:pt x="4961" y="11414"/>
                  </a:cubicBezTo>
                  <a:cubicBezTo>
                    <a:pt x="5082" y="11495"/>
                    <a:pt x="5122" y="11575"/>
                    <a:pt x="4961" y="11979"/>
                  </a:cubicBezTo>
                  <a:lnTo>
                    <a:pt x="4638" y="12584"/>
                  </a:lnTo>
                  <a:lnTo>
                    <a:pt x="5324" y="12382"/>
                  </a:lnTo>
                  <a:cubicBezTo>
                    <a:pt x="5485" y="12301"/>
                    <a:pt x="5646" y="12261"/>
                    <a:pt x="5848" y="12221"/>
                  </a:cubicBezTo>
                  <a:lnTo>
                    <a:pt x="5848" y="12221"/>
                  </a:lnTo>
                  <a:cubicBezTo>
                    <a:pt x="5848" y="12342"/>
                    <a:pt x="5807" y="12463"/>
                    <a:pt x="5807" y="12543"/>
                  </a:cubicBezTo>
                  <a:cubicBezTo>
                    <a:pt x="5727" y="12705"/>
                    <a:pt x="5767" y="12866"/>
                    <a:pt x="5848" y="12987"/>
                  </a:cubicBezTo>
                  <a:cubicBezTo>
                    <a:pt x="5727" y="12987"/>
                    <a:pt x="5646" y="13027"/>
                    <a:pt x="5566" y="13067"/>
                  </a:cubicBezTo>
                  <a:lnTo>
                    <a:pt x="5324" y="13148"/>
                  </a:lnTo>
                  <a:lnTo>
                    <a:pt x="5404" y="13471"/>
                  </a:lnTo>
                  <a:cubicBezTo>
                    <a:pt x="5445" y="13672"/>
                    <a:pt x="5525" y="14076"/>
                    <a:pt x="5888" y="14116"/>
                  </a:cubicBezTo>
                  <a:cubicBezTo>
                    <a:pt x="6251" y="14156"/>
                    <a:pt x="6574" y="14277"/>
                    <a:pt x="6856" y="14479"/>
                  </a:cubicBezTo>
                  <a:cubicBezTo>
                    <a:pt x="7058" y="14600"/>
                    <a:pt x="7219" y="14721"/>
                    <a:pt x="7421" y="14802"/>
                  </a:cubicBezTo>
                  <a:lnTo>
                    <a:pt x="7945" y="15003"/>
                  </a:lnTo>
                  <a:cubicBezTo>
                    <a:pt x="8550" y="15165"/>
                    <a:pt x="9114" y="15487"/>
                    <a:pt x="9558" y="15971"/>
                  </a:cubicBezTo>
                  <a:cubicBezTo>
                    <a:pt x="11736" y="14963"/>
                    <a:pt x="16858" y="8147"/>
                    <a:pt x="16858" y="8147"/>
                  </a:cubicBezTo>
                  <a:lnTo>
                    <a:pt x="11575" y="1"/>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4" name="Google Shape;6745;p30">
              <a:extLst>
                <a:ext uri="{FF2B5EF4-FFF2-40B4-BE49-F238E27FC236}">
                  <a16:creationId xmlns:a16="http://schemas.microsoft.com/office/drawing/2014/main" id="{F2168E50-E95F-3944-9B55-C42D8CCA347F}"/>
                </a:ext>
              </a:extLst>
            </p:cNvPr>
            <p:cNvSpPr/>
            <p:nvPr/>
          </p:nvSpPr>
          <p:spPr>
            <a:xfrm>
              <a:off x="455602" y="2136352"/>
              <a:ext cx="402974" cy="462220"/>
            </a:xfrm>
            <a:custGeom>
              <a:avLst/>
              <a:gdLst/>
              <a:ahLst/>
              <a:cxnLst/>
              <a:rect l="l" t="t" r="r" b="b"/>
              <a:pathLst>
                <a:path w="25811" h="29601" extrusionOk="0">
                  <a:moveTo>
                    <a:pt x="12962" y="0"/>
                  </a:moveTo>
                  <a:cubicBezTo>
                    <a:pt x="12466" y="0"/>
                    <a:pt x="11975" y="91"/>
                    <a:pt x="11494" y="294"/>
                  </a:cubicBezTo>
                  <a:cubicBezTo>
                    <a:pt x="8752" y="1423"/>
                    <a:pt x="4033" y="5497"/>
                    <a:pt x="565" y="8683"/>
                  </a:cubicBezTo>
                  <a:cubicBezTo>
                    <a:pt x="645" y="8884"/>
                    <a:pt x="686" y="9126"/>
                    <a:pt x="645" y="9328"/>
                  </a:cubicBezTo>
                  <a:lnTo>
                    <a:pt x="565" y="9610"/>
                  </a:lnTo>
                  <a:lnTo>
                    <a:pt x="887" y="9691"/>
                  </a:lnTo>
                  <a:cubicBezTo>
                    <a:pt x="887" y="9691"/>
                    <a:pt x="887" y="9731"/>
                    <a:pt x="887" y="9771"/>
                  </a:cubicBezTo>
                  <a:cubicBezTo>
                    <a:pt x="887" y="9892"/>
                    <a:pt x="887" y="10013"/>
                    <a:pt x="887" y="10134"/>
                  </a:cubicBezTo>
                  <a:cubicBezTo>
                    <a:pt x="766" y="10134"/>
                    <a:pt x="645" y="10175"/>
                    <a:pt x="524" y="10255"/>
                  </a:cubicBezTo>
                  <a:cubicBezTo>
                    <a:pt x="444" y="10336"/>
                    <a:pt x="403" y="10457"/>
                    <a:pt x="403" y="10538"/>
                  </a:cubicBezTo>
                  <a:cubicBezTo>
                    <a:pt x="363" y="10659"/>
                    <a:pt x="363" y="10739"/>
                    <a:pt x="323" y="10860"/>
                  </a:cubicBezTo>
                  <a:lnTo>
                    <a:pt x="323" y="10901"/>
                  </a:lnTo>
                  <a:cubicBezTo>
                    <a:pt x="363" y="11506"/>
                    <a:pt x="323" y="12070"/>
                    <a:pt x="283" y="12675"/>
                  </a:cubicBezTo>
                  <a:cubicBezTo>
                    <a:pt x="202" y="13159"/>
                    <a:pt x="0" y="14409"/>
                    <a:pt x="1250" y="14893"/>
                  </a:cubicBezTo>
                  <a:cubicBezTo>
                    <a:pt x="1250" y="14934"/>
                    <a:pt x="1250" y="14934"/>
                    <a:pt x="1250" y="14974"/>
                  </a:cubicBezTo>
                  <a:cubicBezTo>
                    <a:pt x="1250" y="15014"/>
                    <a:pt x="1250" y="15055"/>
                    <a:pt x="1250" y="15055"/>
                  </a:cubicBezTo>
                  <a:cubicBezTo>
                    <a:pt x="1250" y="15377"/>
                    <a:pt x="1371" y="15659"/>
                    <a:pt x="1613" y="15901"/>
                  </a:cubicBezTo>
                  <a:cubicBezTo>
                    <a:pt x="1452" y="15901"/>
                    <a:pt x="1331" y="15942"/>
                    <a:pt x="1210" y="16022"/>
                  </a:cubicBezTo>
                  <a:cubicBezTo>
                    <a:pt x="1049" y="16103"/>
                    <a:pt x="928" y="16264"/>
                    <a:pt x="887" y="16426"/>
                  </a:cubicBezTo>
                  <a:cubicBezTo>
                    <a:pt x="887" y="16547"/>
                    <a:pt x="887" y="16668"/>
                    <a:pt x="928" y="16748"/>
                  </a:cubicBezTo>
                  <a:cubicBezTo>
                    <a:pt x="766" y="16789"/>
                    <a:pt x="605" y="16990"/>
                    <a:pt x="645" y="17192"/>
                  </a:cubicBezTo>
                  <a:cubicBezTo>
                    <a:pt x="645" y="17434"/>
                    <a:pt x="686" y="17676"/>
                    <a:pt x="1129" y="17757"/>
                  </a:cubicBezTo>
                  <a:lnTo>
                    <a:pt x="1170" y="17757"/>
                  </a:lnTo>
                  <a:cubicBezTo>
                    <a:pt x="1210" y="17797"/>
                    <a:pt x="1250" y="17837"/>
                    <a:pt x="1331" y="17837"/>
                  </a:cubicBezTo>
                  <a:cubicBezTo>
                    <a:pt x="1291" y="18039"/>
                    <a:pt x="1371" y="18241"/>
                    <a:pt x="1533" y="18402"/>
                  </a:cubicBezTo>
                  <a:cubicBezTo>
                    <a:pt x="1679" y="18500"/>
                    <a:pt x="1841" y="18553"/>
                    <a:pt x="2008" y="18553"/>
                  </a:cubicBezTo>
                  <a:cubicBezTo>
                    <a:pt x="2117" y="18553"/>
                    <a:pt x="2228" y="18530"/>
                    <a:pt x="2339" y="18482"/>
                  </a:cubicBezTo>
                  <a:lnTo>
                    <a:pt x="2460" y="18482"/>
                  </a:lnTo>
                  <a:cubicBezTo>
                    <a:pt x="2622" y="18442"/>
                    <a:pt x="2823" y="18362"/>
                    <a:pt x="2944" y="18241"/>
                  </a:cubicBezTo>
                  <a:cubicBezTo>
                    <a:pt x="3065" y="18120"/>
                    <a:pt x="3186" y="18079"/>
                    <a:pt x="3348" y="18039"/>
                  </a:cubicBezTo>
                  <a:cubicBezTo>
                    <a:pt x="3509" y="18039"/>
                    <a:pt x="3670" y="17958"/>
                    <a:pt x="3751" y="17837"/>
                  </a:cubicBezTo>
                  <a:cubicBezTo>
                    <a:pt x="3831" y="18120"/>
                    <a:pt x="4033" y="18402"/>
                    <a:pt x="4315" y="18563"/>
                  </a:cubicBezTo>
                  <a:cubicBezTo>
                    <a:pt x="4477" y="18724"/>
                    <a:pt x="4638" y="18845"/>
                    <a:pt x="4678" y="19047"/>
                  </a:cubicBezTo>
                  <a:cubicBezTo>
                    <a:pt x="4719" y="19168"/>
                    <a:pt x="4840" y="19289"/>
                    <a:pt x="4961" y="19329"/>
                  </a:cubicBezTo>
                  <a:cubicBezTo>
                    <a:pt x="4995" y="19336"/>
                    <a:pt x="5030" y="19340"/>
                    <a:pt x="5064" y="19340"/>
                  </a:cubicBezTo>
                  <a:cubicBezTo>
                    <a:pt x="5229" y="19340"/>
                    <a:pt x="5385" y="19261"/>
                    <a:pt x="5485" y="19128"/>
                  </a:cubicBezTo>
                  <a:lnTo>
                    <a:pt x="5525" y="19087"/>
                  </a:lnTo>
                  <a:cubicBezTo>
                    <a:pt x="5606" y="19370"/>
                    <a:pt x="5646" y="19652"/>
                    <a:pt x="5646" y="19934"/>
                  </a:cubicBezTo>
                  <a:cubicBezTo>
                    <a:pt x="5646" y="20055"/>
                    <a:pt x="5687" y="20176"/>
                    <a:pt x="5767" y="20217"/>
                  </a:cubicBezTo>
                  <a:cubicBezTo>
                    <a:pt x="5929" y="20378"/>
                    <a:pt x="6050" y="20499"/>
                    <a:pt x="6130" y="20660"/>
                  </a:cubicBezTo>
                  <a:cubicBezTo>
                    <a:pt x="6372" y="21064"/>
                    <a:pt x="6695" y="21386"/>
                    <a:pt x="7098" y="21588"/>
                  </a:cubicBezTo>
                  <a:cubicBezTo>
                    <a:pt x="7380" y="21749"/>
                    <a:pt x="7622" y="21951"/>
                    <a:pt x="7864" y="22152"/>
                  </a:cubicBezTo>
                  <a:cubicBezTo>
                    <a:pt x="7945" y="22273"/>
                    <a:pt x="8066" y="22394"/>
                    <a:pt x="8187" y="22515"/>
                  </a:cubicBezTo>
                  <a:cubicBezTo>
                    <a:pt x="8066" y="22515"/>
                    <a:pt x="7945" y="22596"/>
                    <a:pt x="7864" y="22717"/>
                  </a:cubicBezTo>
                  <a:cubicBezTo>
                    <a:pt x="7784" y="22838"/>
                    <a:pt x="7743" y="22999"/>
                    <a:pt x="7824" y="23161"/>
                  </a:cubicBezTo>
                  <a:lnTo>
                    <a:pt x="7864" y="23443"/>
                  </a:lnTo>
                  <a:lnTo>
                    <a:pt x="8187" y="23362"/>
                  </a:lnTo>
                  <a:cubicBezTo>
                    <a:pt x="8277" y="23340"/>
                    <a:pt x="8354" y="23329"/>
                    <a:pt x="8422" y="23329"/>
                  </a:cubicBezTo>
                  <a:cubicBezTo>
                    <a:pt x="8719" y="23329"/>
                    <a:pt x="8829" y="23548"/>
                    <a:pt x="8994" y="24008"/>
                  </a:cubicBezTo>
                  <a:lnTo>
                    <a:pt x="9115" y="24290"/>
                  </a:lnTo>
                  <a:cubicBezTo>
                    <a:pt x="10728" y="23483"/>
                    <a:pt x="11494" y="24411"/>
                    <a:pt x="11938" y="23040"/>
                  </a:cubicBezTo>
                  <a:cubicBezTo>
                    <a:pt x="12381" y="21709"/>
                    <a:pt x="13147" y="21548"/>
                    <a:pt x="13591" y="21548"/>
                  </a:cubicBezTo>
                  <a:cubicBezTo>
                    <a:pt x="14236" y="21588"/>
                    <a:pt x="14882" y="21709"/>
                    <a:pt x="15567" y="21830"/>
                  </a:cubicBezTo>
                  <a:cubicBezTo>
                    <a:pt x="16172" y="22314"/>
                    <a:pt x="16656" y="22959"/>
                    <a:pt x="16898" y="23685"/>
                  </a:cubicBezTo>
                  <a:cubicBezTo>
                    <a:pt x="17221" y="24734"/>
                    <a:pt x="16132" y="26226"/>
                    <a:pt x="17059" y="26387"/>
                  </a:cubicBezTo>
                  <a:cubicBezTo>
                    <a:pt x="17260" y="26424"/>
                    <a:pt x="17439" y="26435"/>
                    <a:pt x="17607" y="26435"/>
                  </a:cubicBezTo>
                  <a:cubicBezTo>
                    <a:pt x="17907" y="26435"/>
                    <a:pt x="18174" y="26398"/>
                    <a:pt x="18482" y="26398"/>
                  </a:cubicBezTo>
                  <a:cubicBezTo>
                    <a:pt x="18763" y="26398"/>
                    <a:pt x="19077" y="26429"/>
                    <a:pt x="19479" y="26548"/>
                  </a:cubicBezTo>
                  <a:cubicBezTo>
                    <a:pt x="20528" y="26831"/>
                    <a:pt x="19600" y="29412"/>
                    <a:pt x="20689" y="29573"/>
                  </a:cubicBezTo>
                  <a:cubicBezTo>
                    <a:pt x="20811" y="29592"/>
                    <a:pt x="20908" y="29600"/>
                    <a:pt x="20986" y="29600"/>
                  </a:cubicBezTo>
                  <a:cubicBezTo>
                    <a:pt x="21584" y="29600"/>
                    <a:pt x="21093" y="29111"/>
                    <a:pt x="22020" y="28968"/>
                  </a:cubicBezTo>
                  <a:cubicBezTo>
                    <a:pt x="23109" y="28807"/>
                    <a:pt x="24157" y="28968"/>
                    <a:pt x="24157" y="27920"/>
                  </a:cubicBezTo>
                  <a:cubicBezTo>
                    <a:pt x="24157" y="26999"/>
                    <a:pt x="23318" y="26047"/>
                    <a:pt x="23850" y="26047"/>
                  </a:cubicBezTo>
                  <a:cubicBezTo>
                    <a:pt x="23924" y="26047"/>
                    <a:pt x="24025" y="26065"/>
                    <a:pt x="24157" y="26105"/>
                  </a:cubicBezTo>
                  <a:cubicBezTo>
                    <a:pt x="24374" y="26163"/>
                    <a:pt x="24525" y="26190"/>
                    <a:pt x="24630" y="26190"/>
                  </a:cubicBezTo>
                  <a:cubicBezTo>
                    <a:pt x="25034" y="26190"/>
                    <a:pt x="24755" y="25785"/>
                    <a:pt x="24883" y="25177"/>
                  </a:cubicBezTo>
                  <a:cubicBezTo>
                    <a:pt x="25004" y="24653"/>
                    <a:pt x="25045" y="24088"/>
                    <a:pt x="25045" y="23524"/>
                  </a:cubicBezTo>
                  <a:cubicBezTo>
                    <a:pt x="24883" y="21588"/>
                    <a:pt x="25811" y="19289"/>
                    <a:pt x="25811" y="18241"/>
                  </a:cubicBezTo>
                  <a:cubicBezTo>
                    <a:pt x="25811" y="17192"/>
                    <a:pt x="21899" y="6948"/>
                    <a:pt x="21899" y="6948"/>
                  </a:cubicBezTo>
                  <a:cubicBezTo>
                    <a:pt x="21899" y="6948"/>
                    <a:pt x="17288" y="0"/>
                    <a:pt x="1296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5" name="Google Shape;6746;p30">
              <a:extLst>
                <a:ext uri="{FF2B5EF4-FFF2-40B4-BE49-F238E27FC236}">
                  <a16:creationId xmlns:a16="http://schemas.microsoft.com/office/drawing/2014/main" id="{42E4AC86-9BE3-0141-B05A-186F710AF922}"/>
                </a:ext>
              </a:extLst>
            </p:cNvPr>
            <p:cNvSpPr/>
            <p:nvPr/>
          </p:nvSpPr>
          <p:spPr>
            <a:xfrm>
              <a:off x="455602" y="2290827"/>
              <a:ext cx="181979" cy="146734"/>
            </a:xfrm>
            <a:custGeom>
              <a:avLst/>
              <a:gdLst/>
              <a:ahLst/>
              <a:cxnLst/>
              <a:rect l="l" t="t" r="r" b="b"/>
              <a:pathLst>
                <a:path w="11656" h="9397" extrusionOk="0">
                  <a:moveTo>
                    <a:pt x="6122" y="1"/>
                  </a:moveTo>
                  <a:cubicBezTo>
                    <a:pt x="4464" y="1"/>
                    <a:pt x="2360" y="441"/>
                    <a:pt x="363" y="1008"/>
                  </a:cubicBezTo>
                  <a:cubicBezTo>
                    <a:pt x="363" y="1613"/>
                    <a:pt x="323" y="2177"/>
                    <a:pt x="283" y="2782"/>
                  </a:cubicBezTo>
                  <a:cubicBezTo>
                    <a:pt x="202" y="3266"/>
                    <a:pt x="0" y="4516"/>
                    <a:pt x="1250" y="5000"/>
                  </a:cubicBezTo>
                  <a:cubicBezTo>
                    <a:pt x="1250" y="5041"/>
                    <a:pt x="1250" y="5041"/>
                    <a:pt x="1250" y="5081"/>
                  </a:cubicBezTo>
                  <a:cubicBezTo>
                    <a:pt x="1250" y="5121"/>
                    <a:pt x="1250" y="5162"/>
                    <a:pt x="1250" y="5162"/>
                  </a:cubicBezTo>
                  <a:cubicBezTo>
                    <a:pt x="1250" y="5484"/>
                    <a:pt x="1371" y="5766"/>
                    <a:pt x="1613" y="6008"/>
                  </a:cubicBezTo>
                  <a:cubicBezTo>
                    <a:pt x="1452" y="6008"/>
                    <a:pt x="1331" y="6049"/>
                    <a:pt x="1210" y="6129"/>
                  </a:cubicBezTo>
                  <a:cubicBezTo>
                    <a:pt x="1049" y="6210"/>
                    <a:pt x="928" y="6371"/>
                    <a:pt x="887" y="6533"/>
                  </a:cubicBezTo>
                  <a:cubicBezTo>
                    <a:pt x="887" y="6654"/>
                    <a:pt x="887" y="6775"/>
                    <a:pt x="928" y="6855"/>
                  </a:cubicBezTo>
                  <a:cubicBezTo>
                    <a:pt x="766" y="6896"/>
                    <a:pt x="605" y="7097"/>
                    <a:pt x="645" y="7299"/>
                  </a:cubicBezTo>
                  <a:cubicBezTo>
                    <a:pt x="645" y="7541"/>
                    <a:pt x="686" y="7783"/>
                    <a:pt x="1129" y="7864"/>
                  </a:cubicBezTo>
                  <a:lnTo>
                    <a:pt x="1170" y="7864"/>
                  </a:lnTo>
                  <a:cubicBezTo>
                    <a:pt x="1210" y="7904"/>
                    <a:pt x="1250" y="7944"/>
                    <a:pt x="1331" y="7944"/>
                  </a:cubicBezTo>
                  <a:cubicBezTo>
                    <a:pt x="1291" y="8146"/>
                    <a:pt x="1371" y="8348"/>
                    <a:pt x="1533" y="8509"/>
                  </a:cubicBezTo>
                  <a:cubicBezTo>
                    <a:pt x="1679" y="8607"/>
                    <a:pt x="1841" y="8660"/>
                    <a:pt x="2008" y="8660"/>
                  </a:cubicBezTo>
                  <a:cubicBezTo>
                    <a:pt x="2117" y="8660"/>
                    <a:pt x="2228" y="8637"/>
                    <a:pt x="2339" y="8589"/>
                  </a:cubicBezTo>
                  <a:lnTo>
                    <a:pt x="2460" y="8589"/>
                  </a:lnTo>
                  <a:cubicBezTo>
                    <a:pt x="2622" y="8549"/>
                    <a:pt x="2823" y="8469"/>
                    <a:pt x="2944" y="8348"/>
                  </a:cubicBezTo>
                  <a:cubicBezTo>
                    <a:pt x="3065" y="8227"/>
                    <a:pt x="3186" y="8186"/>
                    <a:pt x="3348" y="8146"/>
                  </a:cubicBezTo>
                  <a:cubicBezTo>
                    <a:pt x="3509" y="8146"/>
                    <a:pt x="3670" y="8065"/>
                    <a:pt x="3751" y="7944"/>
                  </a:cubicBezTo>
                  <a:cubicBezTo>
                    <a:pt x="3831" y="8227"/>
                    <a:pt x="4033" y="8509"/>
                    <a:pt x="4315" y="8670"/>
                  </a:cubicBezTo>
                  <a:cubicBezTo>
                    <a:pt x="4477" y="8831"/>
                    <a:pt x="4638" y="8952"/>
                    <a:pt x="4678" y="9154"/>
                  </a:cubicBezTo>
                  <a:cubicBezTo>
                    <a:pt x="4719" y="9235"/>
                    <a:pt x="4759" y="9315"/>
                    <a:pt x="4840" y="9396"/>
                  </a:cubicBezTo>
                  <a:cubicBezTo>
                    <a:pt x="5203" y="8227"/>
                    <a:pt x="5606" y="7057"/>
                    <a:pt x="6050" y="6815"/>
                  </a:cubicBezTo>
                  <a:cubicBezTo>
                    <a:pt x="6937" y="6371"/>
                    <a:pt x="6816" y="6089"/>
                    <a:pt x="7703" y="6089"/>
                  </a:cubicBezTo>
                  <a:cubicBezTo>
                    <a:pt x="8590" y="6089"/>
                    <a:pt x="9357" y="5605"/>
                    <a:pt x="8913" y="5000"/>
                  </a:cubicBezTo>
                  <a:cubicBezTo>
                    <a:pt x="8469" y="4476"/>
                    <a:pt x="8550" y="3669"/>
                    <a:pt x="9074" y="3226"/>
                  </a:cubicBezTo>
                  <a:cubicBezTo>
                    <a:pt x="9518" y="2903"/>
                    <a:pt x="11655" y="2016"/>
                    <a:pt x="8187" y="362"/>
                  </a:cubicBezTo>
                  <a:cubicBezTo>
                    <a:pt x="7653" y="109"/>
                    <a:pt x="6942" y="1"/>
                    <a:pt x="6122"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6" name="Google Shape;6747;p30">
              <a:extLst>
                <a:ext uri="{FF2B5EF4-FFF2-40B4-BE49-F238E27FC236}">
                  <a16:creationId xmlns:a16="http://schemas.microsoft.com/office/drawing/2014/main" id="{128EA7E0-5AE8-F541-9DAB-619BFBBB3D11}"/>
                </a:ext>
              </a:extLst>
            </p:cNvPr>
            <p:cNvSpPr/>
            <p:nvPr/>
          </p:nvSpPr>
          <p:spPr>
            <a:xfrm>
              <a:off x="439849" y="2060310"/>
              <a:ext cx="343803" cy="302837"/>
            </a:xfrm>
            <a:custGeom>
              <a:avLst/>
              <a:gdLst/>
              <a:ahLst/>
              <a:cxnLst/>
              <a:rect l="l" t="t" r="r" b="b"/>
              <a:pathLst>
                <a:path w="22021" h="19394" extrusionOk="0">
                  <a:moveTo>
                    <a:pt x="4155" y="4761"/>
                  </a:moveTo>
                  <a:lnTo>
                    <a:pt x="4195" y="4882"/>
                  </a:lnTo>
                  <a:lnTo>
                    <a:pt x="4074" y="4841"/>
                  </a:lnTo>
                  <a:cubicBezTo>
                    <a:pt x="4115" y="4801"/>
                    <a:pt x="4115" y="4761"/>
                    <a:pt x="4155" y="4761"/>
                  </a:cubicBezTo>
                  <a:close/>
                  <a:moveTo>
                    <a:pt x="5289" y="0"/>
                  </a:moveTo>
                  <a:cubicBezTo>
                    <a:pt x="5260" y="0"/>
                    <a:pt x="5232" y="1"/>
                    <a:pt x="5203" y="2"/>
                  </a:cubicBezTo>
                  <a:cubicBezTo>
                    <a:pt x="5284" y="486"/>
                    <a:pt x="5324" y="970"/>
                    <a:pt x="5284" y="1454"/>
                  </a:cubicBezTo>
                  <a:cubicBezTo>
                    <a:pt x="5082" y="1817"/>
                    <a:pt x="5002" y="2180"/>
                    <a:pt x="5002" y="2583"/>
                  </a:cubicBezTo>
                  <a:cubicBezTo>
                    <a:pt x="4881" y="2704"/>
                    <a:pt x="4840" y="2865"/>
                    <a:pt x="4881" y="3027"/>
                  </a:cubicBezTo>
                  <a:cubicBezTo>
                    <a:pt x="4598" y="3430"/>
                    <a:pt x="4397" y="3833"/>
                    <a:pt x="4236" y="4277"/>
                  </a:cubicBezTo>
                  <a:cubicBezTo>
                    <a:pt x="4155" y="4357"/>
                    <a:pt x="4074" y="4438"/>
                    <a:pt x="4074" y="4559"/>
                  </a:cubicBezTo>
                  <a:cubicBezTo>
                    <a:pt x="3994" y="4680"/>
                    <a:pt x="3953" y="4761"/>
                    <a:pt x="3913" y="4882"/>
                  </a:cubicBezTo>
                  <a:cubicBezTo>
                    <a:pt x="3792" y="5043"/>
                    <a:pt x="3711" y="5204"/>
                    <a:pt x="3671" y="5406"/>
                  </a:cubicBezTo>
                  <a:cubicBezTo>
                    <a:pt x="3550" y="5527"/>
                    <a:pt x="3510" y="5648"/>
                    <a:pt x="3510" y="5809"/>
                  </a:cubicBezTo>
                  <a:cubicBezTo>
                    <a:pt x="3429" y="5930"/>
                    <a:pt x="3389" y="6092"/>
                    <a:pt x="3389" y="6253"/>
                  </a:cubicBezTo>
                  <a:cubicBezTo>
                    <a:pt x="3227" y="6455"/>
                    <a:pt x="3147" y="6737"/>
                    <a:pt x="3106" y="6979"/>
                  </a:cubicBezTo>
                  <a:cubicBezTo>
                    <a:pt x="2985" y="8632"/>
                    <a:pt x="1977" y="10084"/>
                    <a:pt x="485" y="10770"/>
                  </a:cubicBezTo>
                  <a:lnTo>
                    <a:pt x="445" y="10770"/>
                  </a:lnTo>
                  <a:cubicBezTo>
                    <a:pt x="162" y="10810"/>
                    <a:pt x="1" y="11052"/>
                    <a:pt x="41" y="11334"/>
                  </a:cubicBezTo>
                  <a:cubicBezTo>
                    <a:pt x="41" y="11536"/>
                    <a:pt x="122" y="11697"/>
                    <a:pt x="243" y="11818"/>
                  </a:cubicBezTo>
                  <a:cubicBezTo>
                    <a:pt x="334" y="11909"/>
                    <a:pt x="447" y="11954"/>
                    <a:pt x="566" y="11954"/>
                  </a:cubicBezTo>
                  <a:cubicBezTo>
                    <a:pt x="606" y="11954"/>
                    <a:pt x="646" y="11949"/>
                    <a:pt x="687" y="11939"/>
                  </a:cubicBezTo>
                  <a:cubicBezTo>
                    <a:pt x="808" y="11939"/>
                    <a:pt x="848" y="11939"/>
                    <a:pt x="969" y="12262"/>
                  </a:cubicBezTo>
                  <a:cubicBezTo>
                    <a:pt x="1050" y="12504"/>
                    <a:pt x="1171" y="12786"/>
                    <a:pt x="1332" y="13028"/>
                  </a:cubicBezTo>
                  <a:cubicBezTo>
                    <a:pt x="1574" y="13351"/>
                    <a:pt x="1695" y="13794"/>
                    <a:pt x="1654" y="14198"/>
                  </a:cubicBezTo>
                  <a:lnTo>
                    <a:pt x="1574" y="14480"/>
                  </a:lnTo>
                  <a:lnTo>
                    <a:pt x="1896" y="14561"/>
                  </a:lnTo>
                  <a:cubicBezTo>
                    <a:pt x="1896" y="14561"/>
                    <a:pt x="1896" y="14601"/>
                    <a:pt x="1896" y="14641"/>
                  </a:cubicBezTo>
                  <a:cubicBezTo>
                    <a:pt x="1896" y="14762"/>
                    <a:pt x="1896" y="14883"/>
                    <a:pt x="1896" y="15004"/>
                  </a:cubicBezTo>
                  <a:cubicBezTo>
                    <a:pt x="1775" y="15004"/>
                    <a:pt x="1654" y="15045"/>
                    <a:pt x="1533" y="15125"/>
                  </a:cubicBezTo>
                  <a:cubicBezTo>
                    <a:pt x="1453" y="15206"/>
                    <a:pt x="1412" y="15327"/>
                    <a:pt x="1412" y="15408"/>
                  </a:cubicBezTo>
                  <a:cubicBezTo>
                    <a:pt x="1372" y="15529"/>
                    <a:pt x="1372" y="15609"/>
                    <a:pt x="1332" y="15730"/>
                  </a:cubicBezTo>
                  <a:lnTo>
                    <a:pt x="1332" y="15771"/>
                  </a:lnTo>
                  <a:cubicBezTo>
                    <a:pt x="1372" y="16376"/>
                    <a:pt x="1332" y="16940"/>
                    <a:pt x="1292" y="17545"/>
                  </a:cubicBezTo>
                  <a:cubicBezTo>
                    <a:pt x="1130" y="18069"/>
                    <a:pt x="1211" y="18594"/>
                    <a:pt x="1412" y="19078"/>
                  </a:cubicBezTo>
                  <a:lnTo>
                    <a:pt x="1493" y="19078"/>
                  </a:lnTo>
                  <a:cubicBezTo>
                    <a:pt x="2790" y="18925"/>
                    <a:pt x="4483" y="17979"/>
                    <a:pt x="5550" y="17979"/>
                  </a:cubicBezTo>
                  <a:cubicBezTo>
                    <a:pt x="5612" y="17979"/>
                    <a:pt x="5671" y="17982"/>
                    <a:pt x="5728" y="17989"/>
                  </a:cubicBezTo>
                  <a:cubicBezTo>
                    <a:pt x="5898" y="18015"/>
                    <a:pt x="6088" y="18025"/>
                    <a:pt x="6294" y="18025"/>
                  </a:cubicBezTo>
                  <a:cubicBezTo>
                    <a:pt x="7036" y="18025"/>
                    <a:pt x="7982" y="17892"/>
                    <a:pt x="8922" y="17892"/>
                  </a:cubicBezTo>
                  <a:cubicBezTo>
                    <a:pt x="9329" y="17892"/>
                    <a:pt x="9736" y="17917"/>
                    <a:pt x="10124" y="17989"/>
                  </a:cubicBezTo>
                  <a:cubicBezTo>
                    <a:pt x="10521" y="18075"/>
                    <a:pt x="10825" y="18095"/>
                    <a:pt x="11072" y="18095"/>
                  </a:cubicBezTo>
                  <a:cubicBezTo>
                    <a:pt x="11289" y="18095"/>
                    <a:pt x="11463" y="18079"/>
                    <a:pt x="11621" y="18079"/>
                  </a:cubicBezTo>
                  <a:cubicBezTo>
                    <a:pt x="11959" y="18079"/>
                    <a:pt x="12221" y="18150"/>
                    <a:pt x="12664" y="18594"/>
                  </a:cubicBezTo>
                  <a:cubicBezTo>
                    <a:pt x="13248" y="19177"/>
                    <a:pt x="13815" y="19394"/>
                    <a:pt x="14527" y="19394"/>
                  </a:cubicBezTo>
                  <a:cubicBezTo>
                    <a:pt x="14947" y="19394"/>
                    <a:pt x="15418" y="19318"/>
                    <a:pt x="15971" y="19199"/>
                  </a:cubicBezTo>
                  <a:cubicBezTo>
                    <a:pt x="17504" y="18916"/>
                    <a:pt x="17463" y="17666"/>
                    <a:pt x="17463" y="17666"/>
                  </a:cubicBezTo>
                  <a:lnTo>
                    <a:pt x="22021" y="12101"/>
                  </a:lnTo>
                  <a:cubicBezTo>
                    <a:pt x="22021" y="12101"/>
                    <a:pt x="17740" y="6209"/>
                    <a:pt x="16619" y="6209"/>
                  </a:cubicBezTo>
                  <a:cubicBezTo>
                    <a:pt x="16604" y="6209"/>
                    <a:pt x="16590" y="6211"/>
                    <a:pt x="16576" y="6213"/>
                  </a:cubicBezTo>
                  <a:cubicBezTo>
                    <a:pt x="16563" y="6215"/>
                    <a:pt x="16550" y="6216"/>
                    <a:pt x="16535" y="6216"/>
                  </a:cubicBezTo>
                  <a:cubicBezTo>
                    <a:pt x="15361" y="6216"/>
                    <a:pt x="8363" y="0"/>
                    <a:pt x="5289"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7" name="Google Shape;6748;p30">
              <a:extLst>
                <a:ext uri="{FF2B5EF4-FFF2-40B4-BE49-F238E27FC236}">
                  <a16:creationId xmlns:a16="http://schemas.microsoft.com/office/drawing/2014/main" id="{F4DED054-EEE2-5342-92F8-CA8DF0F540FB}"/>
                </a:ext>
              </a:extLst>
            </p:cNvPr>
            <p:cNvSpPr/>
            <p:nvPr/>
          </p:nvSpPr>
          <p:spPr>
            <a:xfrm>
              <a:off x="488342" y="1622355"/>
              <a:ext cx="716536" cy="678565"/>
            </a:xfrm>
            <a:custGeom>
              <a:avLst/>
              <a:gdLst/>
              <a:ahLst/>
              <a:cxnLst/>
              <a:rect l="l" t="t" r="r" b="b"/>
              <a:pathLst>
                <a:path w="45895" h="43456" extrusionOk="0">
                  <a:moveTo>
                    <a:pt x="1049" y="32849"/>
                  </a:moveTo>
                  <a:lnTo>
                    <a:pt x="1089" y="32970"/>
                  </a:lnTo>
                  <a:lnTo>
                    <a:pt x="968" y="32930"/>
                  </a:lnTo>
                  <a:cubicBezTo>
                    <a:pt x="1009" y="32889"/>
                    <a:pt x="1009" y="32849"/>
                    <a:pt x="1049" y="32849"/>
                  </a:cubicBezTo>
                  <a:close/>
                  <a:moveTo>
                    <a:pt x="28849" y="1"/>
                  </a:moveTo>
                  <a:cubicBezTo>
                    <a:pt x="27249" y="1"/>
                    <a:pt x="27549" y="2236"/>
                    <a:pt x="25690" y="3328"/>
                  </a:cubicBezTo>
                  <a:cubicBezTo>
                    <a:pt x="24812" y="3850"/>
                    <a:pt x="23938" y="4035"/>
                    <a:pt x="23042" y="4035"/>
                  </a:cubicBezTo>
                  <a:cubicBezTo>
                    <a:pt x="21305" y="4035"/>
                    <a:pt x="19484" y="3339"/>
                    <a:pt x="17382" y="3046"/>
                  </a:cubicBezTo>
                  <a:cubicBezTo>
                    <a:pt x="17308" y="3035"/>
                    <a:pt x="17230" y="3029"/>
                    <a:pt x="17147" y="3029"/>
                  </a:cubicBezTo>
                  <a:cubicBezTo>
                    <a:pt x="15430" y="3029"/>
                    <a:pt x="11909" y="5375"/>
                    <a:pt x="8792" y="7684"/>
                  </a:cubicBezTo>
                  <a:cubicBezTo>
                    <a:pt x="8671" y="8006"/>
                    <a:pt x="8590" y="8369"/>
                    <a:pt x="8590" y="8732"/>
                  </a:cubicBezTo>
                  <a:cubicBezTo>
                    <a:pt x="8590" y="9176"/>
                    <a:pt x="8308" y="9539"/>
                    <a:pt x="7905" y="9741"/>
                  </a:cubicBezTo>
                  <a:cubicBezTo>
                    <a:pt x="7421" y="10023"/>
                    <a:pt x="6977" y="10345"/>
                    <a:pt x="6574" y="10708"/>
                  </a:cubicBezTo>
                  <a:cubicBezTo>
                    <a:pt x="6251" y="11031"/>
                    <a:pt x="5929" y="11313"/>
                    <a:pt x="5525" y="11555"/>
                  </a:cubicBezTo>
                  <a:lnTo>
                    <a:pt x="5203" y="11838"/>
                  </a:lnTo>
                  <a:cubicBezTo>
                    <a:pt x="5001" y="11999"/>
                    <a:pt x="4880" y="12201"/>
                    <a:pt x="4840" y="12483"/>
                  </a:cubicBezTo>
                  <a:cubicBezTo>
                    <a:pt x="4759" y="12846"/>
                    <a:pt x="4598" y="13249"/>
                    <a:pt x="4356" y="13572"/>
                  </a:cubicBezTo>
                  <a:cubicBezTo>
                    <a:pt x="4154" y="13894"/>
                    <a:pt x="3953" y="14217"/>
                    <a:pt x="3832" y="14580"/>
                  </a:cubicBezTo>
                  <a:cubicBezTo>
                    <a:pt x="3670" y="14701"/>
                    <a:pt x="3549" y="14862"/>
                    <a:pt x="3509" y="15104"/>
                  </a:cubicBezTo>
                  <a:lnTo>
                    <a:pt x="3428" y="15225"/>
                  </a:lnTo>
                  <a:cubicBezTo>
                    <a:pt x="3307" y="15387"/>
                    <a:pt x="3186" y="15588"/>
                    <a:pt x="3065" y="15750"/>
                  </a:cubicBezTo>
                  <a:cubicBezTo>
                    <a:pt x="3025" y="15830"/>
                    <a:pt x="2985" y="15911"/>
                    <a:pt x="2944" y="15992"/>
                  </a:cubicBezTo>
                  <a:cubicBezTo>
                    <a:pt x="2944" y="16032"/>
                    <a:pt x="2944" y="16113"/>
                    <a:pt x="2944" y="16113"/>
                  </a:cubicBezTo>
                  <a:cubicBezTo>
                    <a:pt x="2914" y="16110"/>
                    <a:pt x="2883" y="16109"/>
                    <a:pt x="2853" y="16109"/>
                  </a:cubicBezTo>
                  <a:cubicBezTo>
                    <a:pt x="2405" y="16109"/>
                    <a:pt x="2007" y="16383"/>
                    <a:pt x="1855" y="16798"/>
                  </a:cubicBezTo>
                  <a:lnTo>
                    <a:pt x="1815" y="16879"/>
                  </a:lnTo>
                  <a:cubicBezTo>
                    <a:pt x="1331" y="17685"/>
                    <a:pt x="1009" y="18573"/>
                    <a:pt x="807" y="19500"/>
                  </a:cubicBezTo>
                  <a:cubicBezTo>
                    <a:pt x="726" y="19742"/>
                    <a:pt x="686" y="19984"/>
                    <a:pt x="605" y="20226"/>
                  </a:cubicBezTo>
                  <a:cubicBezTo>
                    <a:pt x="605" y="20266"/>
                    <a:pt x="565" y="20307"/>
                    <a:pt x="525" y="20387"/>
                  </a:cubicBezTo>
                  <a:cubicBezTo>
                    <a:pt x="404" y="20589"/>
                    <a:pt x="363" y="20831"/>
                    <a:pt x="444" y="21073"/>
                  </a:cubicBezTo>
                  <a:cubicBezTo>
                    <a:pt x="525" y="21234"/>
                    <a:pt x="646" y="21315"/>
                    <a:pt x="807" y="21355"/>
                  </a:cubicBezTo>
                  <a:cubicBezTo>
                    <a:pt x="850" y="21366"/>
                    <a:pt x="893" y="21371"/>
                    <a:pt x="937" y="21371"/>
                  </a:cubicBezTo>
                  <a:cubicBezTo>
                    <a:pt x="1055" y="21371"/>
                    <a:pt x="1173" y="21334"/>
                    <a:pt x="1291" y="21275"/>
                  </a:cubicBezTo>
                  <a:cubicBezTo>
                    <a:pt x="1291" y="21234"/>
                    <a:pt x="1331" y="21234"/>
                    <a:pt x="1372" y="21194"/>
                  </a:cubicBezTo>
                  <a:cubicBezTo>
                    <a:pt x="1412" y="21557"/>
                    <a:pt x="1573" y="22041"/>
                    <a:pt x="1936" y="22122"/>
                  </a:cubicBezTo>
                  <a:cubicBezTo>
                    <a:pt x="2097" y="22122"/>
                    <a:pt x="2138" y="22202"/>
                    <a:pt x="2218" y="22364"/>
                  </a:cubicBezTo>
                  <a:cubicBezTo>
                    <a:pt x="2218" y="22444"/>
                    <a:pt x="2259" y="22485"/>
                    <a:pt x="2299" y="22565"/>
                  </a:cubicBezTo>
                  <a:cubicBezTo>
                    <a:pt x="2339" y="22606"/>
                    <a:pt x="2299" y="22686"/>
                    <a:pt x="2339" y="22767"/>
                  </a:cubicBezTo>
                  <a:cubicBezTo>
                    <a:pt x="2380" y="22928"/>
                    <a:pt x="2380" y="23089"/>
                    <a:pt x="2380" y="23251"/>
                  </a:cubicBezTo>
                  <a:cubicBezTo>
                    <a:pt x="2380" y="23372"/>
                    <a:pt x="2299" y="23412"/>
                    <a:pt x="2138" y="23533"/>
                  </a:cubicBezTo>
                  <a:cubicBezTo>
                    <a:pt x="1936" y="23654"/>
                    <a:pt x="1775" y="23856"/>
                    <a:pt x="1734" y="24098"/>
                  </a:cubicBezTo>
                  <a:cubicBezTo>
                    <a:pt x="1613" y="24299"/>
                    <a:pt x="1573" y="24501"/>
                    <a:pt x="1613" y="24743"/>
                  </a:cubicBezTo>
                  <a:lnTo>
                    <a:pt x="1613" y="24904"/>
                  </a:lnTo>
                  <a:cubicBezTo>
                    <a:pt x="1251" y="25227"/>
                    <a:pt x="1210" y="25792"/>
                    <a:pt x="1533" y="26195"/>
                  </a:cubicBezTo>
                  <a:cubicBezTo>
                    <a:pt x="1613" y="26275"/>
                    <a:pt x="1694" y="26396"/>
                    <a:pt x="1734" y="26517"/>
                  </a:cubicBezTo>
                  <a:cubicBezTo>
                    <a:pt x="1815" y="26638"/>
                    <a:pt x="1896" y="26800"/>
                    <a:pt x="2017" y="26921"/>
                  </a:cubicBezTo>
                  <a:cubicBezTo>
                    <a:pt x="2017" y="27284"/>
                    <a:pt x="2057" y="27687"/>
                    <a:pt x="2097" y="28090"/>
                  </a:cubicBezTo>
                  <a:cubicBezTo>
                    <a:pt x="2178" y="28534"/>
                    <a:pt x="2178" y="29018"/>
                    <a:pt x="2138" y="29502"/>
                  </a:cubicBezTo>
                  <a:cubicBezTo>
                    <a:pt x="1976" y="29865"/>
                    <a:pt x="1896" y="30268"/>
                    <a:pt x="1855" y="30671"/>
                  </a:cubicBezTo>
                  <a:cubicBezTo>
                    <a:pt x="1775" y="30792"/>
                    <a:pt x="1734" y="30954"/>
                    <a:pt x="1734" y="31075"/>
                  </a:cubicBezTo>
                  <a:cubicBezTo>
                    <a:pt x="1492" y="31478"/>
                    <a:pt x="1251" y="31881"/>
                    <a:pt x="1130" y="32325"/>
                  </a:cubicBezTo>
                  <a:cubicBezTo>
                    <a:pt x="1009" y="32405"/>
                    <a:pt x="968" y="32526"/>
                    <a:pt x="928" y="32647"/>
                  </a:cubicBezTo>
                  <a:cubicBezTo>
                    <a:pt x="847" y="32728"/>
                    <a:pt x="807" y="32849"/>
                    <a:pt x="807" y="32970"/>
                  </a:cubicBezTo>
                  <a:cubicBezTo>
                    <a:pt x="686" y="33091"/>
                    <a:pt x="605" y="33252"/>
                    <a:pt x="565" y="33454"/>
                  </a:cubicBezTo>
                  <a:cubicBezTo>
                    <a:pt x="444" y="33575"/>
                    <a:pt x="404" y="33736"/>
                    <a:pt x="404" y="33898"/>
                  </a:cubicBezTo>
                  <a:cubicBezTo>
                    <a:pt x="283" y="33978"/>
                    <a:pt x="242" y="34140"/>
                    <a:pt x="283" y="34301"/>
                  </a:cubicBezTo>
                  <a:cubicBezTo>
                    <a:pt x="81" y="34543"/>
                    <a:pt x="0" y="34785"/>
                    <a:pt x="0" y="35067"/>
                  </a:cubicBezTo>
                  <a:cubicBezTo>
                    <a:pt x="0" y="35108"/>
                    <a:pt x="0" y="35148"/>
                    <a:pt x="0" y="35188"/>
                  </a:cubicBezTo>
                  <a:cubicBezTo>
                    <a:pt x="178" y="35122"/>
                    <a:pt x="356" y="35092"/>
                    <a:pt x="540" y="35092"/>
                  </a:cubicBezTo>
                  <a:cubicBezTo>
                    <a:pt x="690" y="35092"/>
                    <a:pt x="845" y="35112"/>
                    <a:pt x="1009" y="35148"/>
                  </a:cubicBezTo>
                  <a:cubicBezTo>
                    <a:pt x="1078" y="35183"/>
                    <a:pt x="1154" y="35198"/>
                    <a:pt x="1236" y="35198"/>
                  </a:cubicBezTo>
                  <a:cubicBezTo>
                    <a:pt x="1723" y="35198"/>
                    <a:pt x="2409" y="34641"/>
                    <a:pt x="3065" y="34261"/>
                  </a:cubicBezTo>
                  <a:cubicBezTo>
                    <a:pt x="3630" y="33938"/>
                    <a:pt x="4235" y="33736"/>
                    <a:pt x="4880" y="33656"/>
                  </a:cubicBezTo>
                  <a:cubicBezTo>
                    <a:pt x="5001" y="33623"/>
                    <a:pt x="5116" y="33611"/>
                    <a:pt x="5225" y="33611"/>
                  </a:cubicBezTo>
                  <a:cubicBezTo>
                    <a:pt x="5663" y="33611"/>
                    <a:pt x="6017" y="33817"/>
                    <a:pt x="6372" y="33817"/>
                  </a:cubicBezTo>
                  <a:cubicBezTo>
                    <a:pt x="6856" y="33817"/>
                    <a:pt x="7582" y="35309"/>
                    <a:pt x="9236" y="36801"/>
                  </a:cubicBezTo>
                  <a:cubicBezTo>
                    <a:pt x="10002" y="37406"/>
                    <a:pt x="10567" y="38213"/>
                    <a:pt x="10930" y="39100"/>
                  </a:cubicBezTo>
                  <a:cubicBezTo>
                    <a:pt x="11131" y="39705"/>
                    <a:pt x="11373" y="40310"/>
                    <a:pt x="11655" y="40915"/>
                  </a:cubicBezTo>
                  <a:lnTo>
                    <a:pt x="13470" y="40915"/>
                  </a:lnTo>
                  <a:lnTo>
                    <a:pt x="26739" y="43456"/>
                  </a:lnTo>
                  <a:lnTo>
                    <a:pt x="41297" y="34382"/>
                  </a:lnTo>
                  <a:cubicBezTo>
                    <a:pt x="41297" y="34382"/>
                    <a:pt x="42588" y="19782"/>
                    <a:pt x="44241" y="12241"/>
                  </a:cubicBezTo>
                  <a:cubicBezTo>
                    <a:pt x="45895" y="4699"/>
                    <a:pt x="36377" y="3933"/>
                    <a:pt x="31578" y="1070"/>
                  </a:cubicBezTo>
                  <a:cubicBezTo>
                    <a:pt x="30279" y="301"/>
                    <a:pt x="29437" y="1"/>
                    <a:pt x="28849"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8" name="Google Shape;6749;p30">
              <a:extLst>
                <a:ext uri="{FF2B5EF4-FFF2-40B4-BE49-F238E27FC236}">
                  <a16:creationId xmlns:a16="http://schemas.microsoft.com/office/drawing/2014/main" id="{02C55725-836A-B14E-8969-03034760CCBC}"/>
                </a:ext>
              </a:extLst>
            </p:cNvPr>
            <p:cNvSpPr/>
            <p:nvPr/>
          </p:nvSpPr>
          <p:spPr>
            <a:xfrm>
              <a:off x="670304" y="1786400"/>
              <a:ext cx="824215" cy="676551"/>
            </a:xfrm>
            <a:custGeom>
              <a:avLst/>
              <a:gdLst/>
              <a:ahLst/>
              <a:cxnLst/>
              <a:rect l="l" t="t" r="r" b="b"/>
              <a:pathLst>
                <a:path w="52792" h="43327" extrusionOk="0">
                  <a:moveTo>
                    <a:pt x="23997" y="0"/>
                  </a:moveTo>
                  <a:cubicBezTo>
                    <a:pt x="22655" y="0"/>
                    <a:pt x="21285" y="86"/>
                    <a:pt x="19951" y="86"/>
                  </a:cubicBezTo>
                  <a:cubicBezTo>
                    <a:pt x="19780" y="86"/>
                    <a:pt x="19609" y="85"/>
                    <a:pt x="19439" y="81"/>
                  </a:cubicBezTo>
                  <a:lnTo>
                    <a:pt x="19157" y="24360"/>
                  </a:lnTo>
                  <a:lnTo>
                    <a:pt x="19923" y="25892"/>
                  </a:lnTo>
                  <a:lnTo>
                    <a:pt x="19318" y="27546"/>
                  </a:lnTo>
                  <a:lnTo>
                    <a:pt x="16898" y="28312"/>
                  </a:lnTo>
                  <a:cubicBezTo>
                    <a:pt x="16898" y="28312"/>
                    <a:pt x="9195" y="27989"/>
                    <a:pt x="8752" y="27828"/>
                  </a:cubicBezTo>
                  <a:cubicBezTo>
                    <a:pt x="8147" y="27737"/>
                    <a:pt x="7542" y="27692"/>
                    <a:pt x="6937" y="27692"/>
                  </a:cubicBezTo>
                  <a:cubicBezTo>
                    <a:pt x="6735" y="27692"/>
                    <a:pt x="6534" y="27697"/>
                    <a:pt x="6332" y="27707"/>
                  </a:cubicBezTo>
                  <a:lnTo>
                    <a:pt x="3751" y="27707"/>
                  </a:lnTo>
                  <a:cubicBezTo>
                    <a:pt x="2098" y="27707"/>
                    <a:pt x="2299" y="28513"/>
                    <a:pt x="1654" y="28876"/>
                  </a:cubicBezTo>
                  <a:cubicBezTo>
                    <a:pt x="283" y="29643"/>
                    <a:pt x="0" y="30409"/>
                    <a:pt x="0" y="30409"/>
                  </a:cubicBezTo>
                  <a:lnTo>
                    <a:pt x="283" y="31457"/>
                  </a:lnTo>
                  <a:lnTo>
                    <a:pt x="283" y="33111"/>
                  </a:lnTo>
                  <a:cubicBezTo>
                    <a:pt x="1210" y="33877"/>
                    <a:pt x="1977" y="33434"/>
                    <a:pt x="1977" y="34764"/>
                  </a:cubicBezTo>
                  <a:lnTo>
                    <a:pt x="1977" y="36741"/>
                  </a:lnTo>
                  <a:cubicBezTo>
                    <a:pt x="1977" y="36741"/>
                    <a:pt x="1372" y="37346"/>
                    <a:pt x="2098" y="37628"/>
                  </a:cubicBezTo>
                  <a:cubicBezTo>
                    <a:pt x="2544" y="37801"/>
                    <a:pt x="3021" y="37884"/>
                    <a:pt x="3500" y="37884"/>
                  </a:cubicBezTo>
                  <a:cubicBezTo>
                    <a:pt x="3800" y="37884"/>
                    <a:pt x="4101" y="37851"/>
                    <a:pt x="4396" y="37789"/>
                  </a:cubicBezTo>
                  <a:cubicBezTo>
                    <a:pt x="4679" y="37708"/>
                    <a:pt x="5001" y="37628"/>
                    <a:pt x="5284" y="37547"/>
                  </a:cubicBezTo>
                  <a:cubicBezTo>
                    <a:pt x="5617" y="37547"/>
                    <a:pt x="5934" y="37662"/>
                    <a:pt x="6225" y="37662"/>
                  </a:cubicBezTo>
                  <a:cubicBezTo>
                    <a:pt x="6391" y="37662"/>
                    <a:pt x="6548" y="37624"/>
                    <a:pt x="6695" y="37507"/>
                  </a:cubicBezTo>
                  <a:cubicBezTo>
                    <a:pt x="7079" y="37238"/>
                    <a:pt x="7207" y="36493"/>
                    <a:pt x="7637" y="36493"/>
                  </a:cubicBezTo>
                  <a:cubicBezTo>
                    <a:pt x="7658" y="36493"/>
                    <a:pt x="7680" y="36495"/>
                    <a:pt x="7703" y="36499"/>
                  </a:cubicBezTo>
                  <a:cubicBezTo>
                    <a:pt x="8066" y="36579"/>
                    <a:pt x="8147" y="37023"/>
                    <a:pt x="8228" y="37386"/>
                  </a:cubicBezTo>
                  <a:cubicBezTo>
                    <a:pt x="8429" y="38071"/>
                    <a:pt x="9074" y="38555"/>
                    <a:pt x="9518" y="39120"/>
                  </a:cubicBezTo>
                  <a:cubicBezTo>
                    <a:pt x="9962" y="39685"/>
                    <a:pt x="10204" y="40612"/>
                    <a:pt x="9639" y="41056"/>
                  </a:cubicBezTo>
                  <a:cubicBezTo>
                    <a:pt x="9679" y="41741"/>
                    <a:pt x="9921" y="42346"/>
                    <a:pt x="10365" y="42830"/>
                  </a:cubicBezTo>
                  <a:cubicBezTo>
                    <a:pt x="10597" y="43026"/>
                    <a:pt x="10899" y="43128"/>
                    <a:pt x="11186" y="43128"/>
                  </a:cubicBezTo>
                  <a:cubicBezTo>
                    <a:pt x="11548" y="43128"/>
                    <a:pt x="11883" y="42966"/>
                    <a:pt x="12018" y="42629"/>
                  </a:cubicBezTo>
                  <a:cubicBezTo>
                    <a:pt x="12348" y="43077"/>
                    <a:pt x="12876" y="43326"/>
                    <a:pt x="13424" y="43326"/>
                  </a:cubicBezTo>
                  <a:cubicBezTo>
                    <a:pt x="13614" y="43326"/>
                    <a:pt x="13807" y="43296"/>
                    <a:pt x="13995" y="43234"/>
                  </a:cubicBezTo>
                  <a:cubicBezTo>
                    <a:pt x="14680" y="42951"/>
                    <a:pt x="15325" y="42548"/>
                    <a:pt x="15809" y="42024"/>
                  </a:cubicBezTo>
                  <a:lnTo>
                    <a:pt x="15809" y="42024"/>
                  </a:lnTo>
                  <a:cubicBezTo>
                    <a:pt x="15688" y="42508"/>
                    <a:pt x="15971" y="42992"/>
                    <a:pt x="16455" y="43072"/>
                  </a:cubicBezTo>
                  <a:cubicBezTo>
                    <a:pt x="16551" y="43088"/>
                    <a:pt x="16648" y="43096"/>
                    <a:pt x="16744" y="43096"/>
                  </a:cubicBezTo>
                  <a:cubicBezTo>
                    <a:pt x="17127" y="43096"/>
                    <a:pt x="17495" y="42967"/>
                    <a:pt x="17786" y="42709"/>
                  </a:cubicBezTo>
                  <a:cubicBezTo>
                    <a:pt x="18995" y="41822"/>
                    <a:pt x="19560" y="40330"/>
                    <a:pt x="19278" y="38878"/>
                  </a:cubicBezTo>
                  <a:cubicBezTo>
                    <a:pt x="19963" y="38313"/>
                    <a:pt x="20488" y="38313"/>
                    <a:pt x="21335" y="38192"/>
                  </a:cubicBezTo>
                  <a:cubicBezTo>
                    <a:pt x="21576" y="37144"/>
                    <a:pt x="21778" y="36055"/>
                    <a:pt x="22020" y="35006"/>
                  </a:cubicBezTo>
                  <a:cubicBezTo>
                    <a:pt x="22060" y="34845"/>
                    <a:pt x="22101" y="34684"/>
                    <a:pt x="22181" y="34522"/>
                  </a:cubicBezTo>
                  <a:cubicBezTo>
                    <a:pt x="22365" y="34385"/>
                    <a:pt x="22587" y="34313"/>
                    <a:pt x="22804" y="34313"/>
                  </a:cubicBezTo>
                  <a:cubicBezTo>
                    <a:pt x="22969" y="34313"/>
                    <a:pt x="23131" y="34355"/>
                    <a:pt x="23270" y="34442"/>
                  </a:cubicBezTo>
                  <a:cubicBezTo>
                    <a:pt x="23633" y="34684"/>
                    <a:pt x="23996" y="34845"/>
                    <a:pt x="24359" y="34966"/>
                  </a:cubicBezTo>
                  <a:cubicBezTo>
                    <a:pt x="24399" y="34970"/>
                    <a:pt x="24437" y="34972"/>
                    <a:pt x="24476" y="34972"/>
                  </a:cubicBezTo>
                  <a:cubicBezTo>
                    <a:pt x="25183" y="34972"/>
                    <a:pt x="25709" y="34286"/>
                    <a:pt x="26053" y="33635"/>
                  </a:cubicBezTo>
                  <a:cubicBezTo>
                    <a:pt x="26416" y="32990"/>
                    <a:pt x="26860" y="32224"/>
                    <a:pt x="27626" y="32143"/>
                  </a:cubicBezTo>
                  <a:cubicBezTo>
                    <a:pt x="27707" y="32130"/>
                    <a:pt x="27787" y="32125"/>
                    <a:pt x="27868" y="32125"/>
                  </a:cubicBezTo>
                  <a:cubicBezTo>
                    <a:pt x="28029" y="32125"/>
                    <a:pt x="28190" y="32143"/>
                    <a:pt x="28352" y="32143"/>
                  </a:cubicBezTo>
                  <a:cubicBezTo>
                    <a:pt x="28957" y="32022"/>
                    <a:pt x="29037" y="31417"/>
                    <a:pt x="29521" y="31135"/>
                  </a:cubicBezTo>
                  <a:cubicBezTo>
                    <a:pt x="30409" y="30611"/>
                    <a:pt x="31376" y="30288"/>
                    <a:pt x="32385" y="30127"/>
                  </a:cubicBezTo>
                  <a:cubicBezTo>
                    <a:pt x="32965" y="30035"/>
                    <a:pt x="33549" y="29996"/>
                    <a:pt x="34137" y="29996"/>
                  </a:cubicBezTo>
                  <a:cubicBezTo>
                    <a:pt x="37658" y="29996"/>
                    <a:pt x="41290" y="31403"/>
                    <a:pt x="44696" y="31403"/>
                  </a:cubicBezTo>
                  <a:cubicBezTo>
                    <a:pt x="45981" y="31403"/>
                    <a:pt x="47234" y="31203"/>
                    <a:pt x="48436" y="30651"/>
                  </a:cubicBezTo>
                  <a:cubicBezTo>
                    <a:pt x="50613" y="29602"/>
                    <a:pt x="52146" y="27546"/>
                    <a:pt x="52509" y="25126"/>
                  </a:cubicBezTo>
                  <a:cubicBezTo>
                    <a:pt x="52791" y="23271"/>
                    <a:pt x="52348" y="21335"/>
                    <a:pt x="51662" y="19560"/>
                  </a:cubicBezTo>
                  <a:cubicBezTo>
                    <a:pt x="50775" y="17262"/>
                    <a:pt x="49646" y="15084"/>
                    <a:pt x="48395" y="12987"/>
                  </a:cubicBezTo>
                  <a:cubicBezTo>
                    <a:pt x="47145" y="10809"/>
                    <a:pt x="45734" y="8591"/>
                    <a:pt x="43798" y="6937"/>
                  </a:cubicBezTo>
                  <a:cubicBezTo>
                    <a:pt x="41297" y="4800"/>
                    <a:pt x="38071" y="3751"/>
                    <a:pt x="34925" y="2743"/>
                  </a:cubicBezTo>
                  <a:cubicBezTo>
                    <a:pt x="32102" y="1856"/>
                    <a:pt x="28916" y="323"/>
                    <a:pt x="25932" y="81"/>
                  </a:cubicBezTo>
                  <a:cubicBezTo>
                    <a:pt x="25299" y="21"/>
                    <a:pt x="24652" y="0"/>
                    <a:pt x="23997"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49" name="Google Shape;6750;p30">
              <a:extLst>
                <a:ext uri="{FF2B5EF4-FFF2-40B4-BE49-F238E27FC236}">
                  <a16:creationId xmlns:a16="http://schemas.microsoft.com/office/drawing/2014/main" id="{D452042E-4A1F-E34A-9168-476787C0F4BE}"/>
                </a:ext>
              </a:extLst>
            </p:cNvPr>
            <p:cNvSpPr/>
            <p:nvPr/>
          </p:nvSpPr>
          <p:spPr>
            <a:xfrm>
              <a:off x="872422" y="2159821"/>
              <a:ext cx="440756" cy="355819"/>
            </a:xfrm>
            <a:custGeom>
              <a:avLst/>
              <a:gdLst/>
              <a:ahLst/>
              <a:cxnLst/>
              <a:rect l="l" t="t" r="r" b="b"/>
              <a:pathLst>
                <a:path w="28231" h="22787" extrusionOk="0">
                  <a:moveTo>
                    <a:pt x="16696" y="1"/>
                  </a:moveTo>
                  <a:cubicBezTo>
                    <a:pt x="16696" y="41"/>
                    <a:pt x="16656" y="122"/>
                    <a:pt x="16656" y="203"/>
                  </a:cubicBezTo>
                  <a:cubicBezTo>
                    <a:pt x="15769" y="2663"/>
                    <a:pt x="14156" y="4598"/>
                    <a:pt x="12220" y="6292"/>
                  </a:cubicBezTo>
                  <a:cubicBezTo>
                    <a:pt x="12099" y="7301"/>
                    <a:pt x="11575" y="8188"/>
                    <a:pt x="10728" y="8752"/>
                  </a:cubicBezTo>
                  <a:cubicBezTo>
                    <a:pt x="9235" y="9841"/>
                    <a:pt x="7905" y="11091"/>
                    <a:pt x="6372" y="12100"/>
                  </a:cubicBezTo>
                  <a:cubicBezTo>
                    <a:pt x="5915" y="12377"/>
                    <a:pt x="5398" y="12516"/>
                    <a:pt x="4884" y="12516"/>
                  </a:cubicBezTo>
                  <a:cubicBezTo>
                    <a:pt x="4127" y="12516"/>
                    <a:pt x="3375" y="12216"/>
                    <a:pt x="2823" y="11616"/>
                  </a:cubicBezTo>
                  <a:cubicBezTo>
                    <a:pt x="2437" y="11820"/>
                    <a:pt x="2026" y="11922"/>
                    <a:pt x="1611" y="11922"/>
                  </a:cubicBezTo>
                  <a:cubicBezTo>
                    <a:pt x="1288" y="11922"/>
                    <a:pt x="963" y="11860"/>
                    <a:pt x="645" y="11737"/>
                  </a:cubicBezTo>
                  <a:lnTo>
                    <a:pt x="0" y="13108"/>
                  </a:lnTo>
                  <a:lnTo>
                    <a:pt x="5444" y="18714"/>
                  </a:lnTo>
                  <a:lnTo>
                    <a:pt x="5444" y="19762"/>
                  </a:lnTo>
                  <a:cubicBezTo>
                    <a:pt x="5444" y="19762"/>
                    <a:pt x="5982" y="19565"/>
                    <a:pt x="6341" y="19565"/>
                  </a:cubicBezTo>
                  <a:cubicBezTo>
                    <a:pt x="6520" y="19565"/>
                    <a:pt x="6654" y="19614"/>
                    <a:pt x="6654" y="19762"/>
                  </a:cubicBezTo>
                  <a:cubicBezTo>
                    <a:pt x="6654" y="20206"/>
                    <a:pt x="8147" y="21698"/>
                    <a:pt x="8147" y="21698"/>
                  </a:cubicBezTo>
                  <a:cubicBezTo>
                    <a:pt x="8483" y="21110"/>
                    <a:pt x="9110" y="20755"/>
                    <a:pt x="9746" y="20755"/>
                  </a:cubicBezTo>
                  <a:cubicBezTo>
                    <a:pt x="10026" y="20755"/>
                    <a:pt x="10307" y="20824"/>
                    <a:pt x="10566" y="20972"/>
                  </a:cubicBezTo>
                  <a:lnTo>
                    <a:pt x="12220" y="21577"/>
                  </a:lnTo>
                  <a:lnTo>
                    <a:pt x="12825" y="22787"/>
                  </a:lnTo>
                  <a:cubicBezTo>
                    <a:pt x="12825" y="22787"/>
                    <a:pt x="13430" y="20367"/>
                    <a:pt x="12986" y="19440"/>
                  </a:cubicBezTo>
                  <a:cubicBezTo>
                    <a:pt x="12542" y="18552"/>
                    <a:pt x="12381" y="17625"/>
                    <a:pt x="13147" y="17625"/>
                  </a:cubicBezTo>
                  <a:cubicBezTo>
                    <a:pt x="13265" y="17620"/>
                    <a:pt x="13382" y="17617"/>
                    <a:pt x="13499" y="17617"/>
                  </a:cubicBezTo>
                  <a:cubicBezTo>
                    <a:pt x="14300" y="17617"/>
                    <a:pt x="15075" y="17736"/>
                    <a:pt x="15849" y="17947"/>
                  </a:cubicBezTo>
                  <a:cubicBezTo>
                    <a:pt x="15955" y="17986"/>
                    <a:pt x="16088" y="18003"/>
                    <a:pt x="16242" y="18003"/>
                  </a:cubicBezTo>
                  <a:cubicBezTo>
                    <a:pt x="17210" y="18003"/>
                    <a:pt x="18996" y="17342"/>
                    <a:pt x="19761" y="17342"/>
                  </a:cubicBezTo>
                  <a:cubicBezTo>
                    <a:pt x="20689" y="17342"/>
                    <a:pt x="20850" y="17786"/>
                    <a:pt x="21737" y="17947"/>
                  </a:cubicBezTo>
                  <a:cubicBezTo>
                    <a:pt x="22345" y="18058"/>
                    <a:pt x="22687" y="18300"/>
                    <a:pt x="23089" y="18300"/>
                  </a:cubicBezTo>
                  <a:cubicBezTo>
                    <a:pt x="23274" y="18300"/>
                    <a:pt x="23472" y="18249"/>
                    <a:pt x="23714" y="18109"/>
                  </a:cubicBezTo>
                  <a:cubicBezTo>
                    <a:pt x="24439" y="17625"/>
                    <a:pt x="23714" y="16899"/>
                    <a:pt x="24762" y="16899"/>
                  </a:cubicBezTo>
                  <a:cubicBezTo>
                    <a:pt x="25528" y="16859"/>
                    <a:pt x="26254" y="16818"/>
                    <a:pt x="27021" y="16738"/>
                  </a:cubicBezTo>
                  <a:lnTo>
                    <a:pt x="28230" y="14479"/>
                  </a:lnTo>
                  <a:lnTo>
                    <a:pt x="26133" y="1654"/>
                  </a:lnTo>
                  <a:lnTo>
                    <a:pt x="16696"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0" name="Google Shape;6751;p30">
              <a:extLst>
                <a:ext uri="{FF2B5EF4-FFF2-40B4-BE49-F238E27FC236}">
                  <a16:creationId xmlns:a16="http://schemas.microsoft.com/office/drawing/2014/main" id="{65ED69C3-E245-A34C-9212-353677399F6A}"/>
                </a:ext>
              </a:extLst>
            </p:cNvPr>
            <p:cNvSpPr/>
            <p:nvPr/>
          </p:nvSpPr>
          <p:spPr>
            <a:xfrm>
              <a:off x="1424601" y="2240735"/>
              <a:ext cx="531434" cy="626115"/>
            </a:xfrm>
            <a:custGeom>
              <a:avLst/>
              <a:gdLst/>
              <a:ahLst/>
              <a:cxnLst/>
              <a:rect l="l" t="t" r="r" b="b"/>
              <a:pathLst>
                <a:path w="34039" h="40097" extrusionOk="0">
                  <a:moveTo>
                    <a:pt x="31002" y="0"/>
                  </a:moveTo>
                  <a:cubicBezTo>
                    <a:pt x="28364" y="0"/>
                    <a:pt x="24033" y="2036"/>
                    <a:pt x="22585" y="3248"/>
                  </a:cubicBezTo>
                  <a:cubicBezTo>
                    <a:pt x="20609" y="4901"/>
                    <a:pt x="8712" y="19097"/>
                    <a:pt x="8712" y="19097"/>
                  </a:cubicBezTo>
                  <a:lnTo>
                    <a:pt x="1" y="30793"/>
                  </a:lnTo>
                  <a:lnTo>
                    <a:pt x="202" y="31236"/>
                  </a:lnTo>
                  <a:cubicBezTo>
                    <a:pt x="444" y="32204"/>
                    <a:pt x="1211" y="32930"/>
                    <a:pt x="2219" y="33132"/>
                  </a:cubicBezTo>
                  <a:cubicBezTo>
                    <a:pt x="2461" y="33158"/>
                    <a:pt x="2703" y="33172"/>
                    <a:pt x="2945" y="33172"/>
                  </a:cubicBezTo>
                  <a:cubicBezTo>
                    <a:pt x="3429" y="33172"/>
                    <a:pt x="3913" y="33118"/>
                    <a:pt x="4397" y="33011"/>
                  </a:cubicBezTo>
                  <a:cubicBezTo>
                    <a:pt x="4880" y="32930"/>
                    <a:pt x="5324" y="32849"/>
                    <a:pt x="5808" y="32849"/>
                  </a:cubicBezTo>
                  <a:cubicBezTo>
                    <a:pt x="6131" y="32809"/>
                    <a:pt x="6453" y="32769"/>
                    <a:pt x="6776" y="32648"/>
                  </a:cubicBezTo>
                  <a:cubicBezTo>
                    <a:pt x="7058" y="32567"/>
                    <a:pt x="7381" y="32486"/>
                    <a:pt x="7663" y="32486"/>
                  </a:cubicBezTo>
                  <a:lnTo>
                    <a:pt x="7865" y="32486"/>
                  </a:lnTo>
                  <a:cubicBezTo>
                    <a:pt x="7946" y="32495"/>
                    <a:pt x="8026" y="32500"/>
                    <a:pt x="8103" y="32500"/>
                  </a:cubicBezTo>
                  <a:cubicBezTo>
                    <a:pt x="8371" y="32500"/>
                    <a:pt x="8614" y="32441"/>
                    <a:pt x="8833" y="32285"/>
                  </a:cubicBezTo>
                  <a:cubicBezTo>
                    <a:pt x="8913" y="32406"/>
                    <a:pt x="8994" y="32486"/>
                    <a:pt x="9115" y="32567"/>
                  </a:cubicBezTo>
                  <a:cubicBezTo>
                    <a:pt x="9236" y="32627"/>
                    <a:pt x="9367" y="32658"/>
                    <a:pt x="9498" y="32658"/>
                  </a:cubicBezTo>
                  <a:cubicBezTo>
                    <a:pt x="9629" y="32658"/>
                    <a:pt x="9760" y="32627"/>
                    <a:pt x="9881" y="32567"/>
                  </a:cubicBezTo>
                  <a:cubicBezTo>
                    <a:pt x="9922" y="32688"/>
                    <a:pt x="9962" y="32809"/>
                    <a:pt x="9962" y="32930"/>
                  </a:cubicBezTo>
                  <a:cubicBezTo>
                    <a:pt x="10002" y="33293"/>
                    <a:pt x="10204" y="33616"/>
                    <a:pt x="10527" y="33817"/>
                  </a:cubicBezTo>
                  <a:cubicBezTo>
                    <a:pt x="10930" y="34099"/>
                    <a:pt x="11373" y="34220"/>
                    <a:pt x="11857" y="34220"/>
                  </a:cubicBezTo>
                  <a:cubicBezTo>
                    <a:pt x="11817" y="34704"/>
                    <a:pt x="12019" y="35148"/>
                    <a:pt x="12382" y="35430"/>
                  </a:cubicBezTo>
                  <a:cubicBezTo>
                    <a:pt x="12704" y="35672"/>
                    <a:pt x="12866" y="36076"/>
                    <a:pt x="12745" y="36479"/>
                  </a:cubicBezTo>
                  <a:cubicBezTo>
                    <a:pt x="12583" y="37044"/>
                    <a:pt x="12503" y="37608"/>
                    <a:pt x="12462" y="38173"/>
                  </a:cubicBezTo>
                  <a:lnTo>
                    <a:pt x="13188" y="38092"/>
                  </a:lnTo>
                  <a:cubicBezTo>
                    <a:pt x="14197" y="38374"/>
                    <a:pt x="15205" y="38536"/>
                    <a:pt x="16213" y="38536"/>
                  </a:cubicBezTo>
                  <a:cubicBezTo>
                    <a:pt x="17302" y="38495"/>
                    <a:pt x="18350" y="38374"/>
                    <a:pt x="19399" y="38213"/>
                  </a:cubicBezTo>
                  <a:cubicBezTo>
                    <a:pt x="20327" y="38213"/>
                    <a:pt x="21214" y="38253"/>
                    <a:pt x="22101" y="38374"/>
                  </a:cubicBezTo>
                  <a:cubicBezTo>
                    <a:pt x="22565" y="38415"/>
                    <a:pt x="23018" y="38435"/>
                    <a:pt x="23472" y="38435"/>
                  </a:cubicBezTo>
                  <a:cubicBezTo>
                    <a:pt x="23926" y="38435"/>
                    <a:pt x="24380" y="38415"/>
                    <a:pt x="24843" y="38374"/>
                  </a:cubicBezTo>
                  <a:cubicBezTo>
                    <a:pt x="25186" y="38334"/>
                    <a:pt x="25539" y="38314"/>
                    <a:pt x="25892" y="38314"/>
                  </a:cubicBezTo>
                  <a:cubicBezTo>
                    <a:pt x="26245" y="38314"/>
                    <a:pt x="26598" y="38334"/>
                    <a:pt x="26941" y="38374"/>
                  </a:cubicBezTo>
                  <a:cubicBezTo>
                    <a:pt x="27868" y="38657"/>
                    <a:pt x="28796" y="39020"/>
                    <a:pt x="29643" y="39423"/>
                  </a:cubicBezTo>
                  <a:cubicBezTo>
                    <a:pt x="29643" y="39423"/>
                    <a:pt x="30286" y="40096"/>
                    <a:pt x="30627" y="40096"/>
                  </a:cubicBezTo>
                  <a:cubicBezTo>
                    <a:pt x="30686" y="40096"/>
                    <a:pt x="30736" y="40076"/>
                    <a:pt x="30772" y="40028"/>
                  </a:cubicBezTo>
                  <a:cubicBezTo>
                    <a:pt x="31014" y="39746"/>
                    <a:pt x="30731" y="36277"/>
                    <a:pt x="30731" y="36277"/>
                  </a:cubicBezTo>
                  <a:cubicBezTo>
                    <a:pt x="30731" y="36277"/>
                    <a:pt x="28312" y="35067"/>
                    <a:pt x="28150" y="34019"/>
                  </a:cubicBezTo>
                  <a:cubicBezTo>
                    <a:pt x="27989" y="32930"/>
                    <a:pt x="26941" y="31155"/>
                    <a:pt x="26941" y="31155"/>
                  </a:cubicBezTo>
                  <a:lnTo>
                    <a:pt x="26174" y="29341"/>
                  </a:lnTo>
                  <a:lnTo>
                    <a:pt x="26174" y="27647"/>
                  </a:lnTo>
                  <a:cubicBezTo>
                    <a:pt x="26820" y="26840"/>
                    <a:pt x="27344" y="25913"/>
                    <a:pt x="27707" y="24945"/>
                  </a:cubicBezTo>
                  <a:lnTo>
                    <a:pt x="29643" y="22525"/>
                  </a:lnTo>
                  <a:lnTo>
                    <a:pt x="33595" y="12725"/>
                  </a:lnTo>
                  <a:cubicBezTo>
                    <a:pt x="33595" y="12725"/>
                    <a:pt x="34038" y="3530"/>
                    <a:pt x="32990" y="949"/>
                  </a:cubicBezTo>
                  <a:cubicBezTo>
                    <a:pt x="32699" y="271"/>
                    <a:pt x="31963" y="0"/>
                    <a:pt x="3100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1" name="Google Shape;6752;p30">
              <a:extLst>
                <a:ext uri="{FF2B5EF4-FFF2-40B4-BE49-F238E27FC236}">
                  <a16:creationId xmlns:a16="http://schemas.microsoft.com/office/drawing/2014/main" id="{E818D4CF-6FC2-AD4A-8B42-2E1A794BC51A}"/>
                </a:ext>
              </a:extLst>
            </p:cNvPr>
            <p:cNvSpPr/>
            <p:nvPr/>
          </p:nvSpPr>
          <p:spPr>
            <a:xfrm>
              <a:off x="1313160" y="2173687"/>
              <a:ext cx="532058" cy="584922"/>
            </a:xfrm>
            <a:custGeom>
              <a:avLst/>
              <a:gdLst/>
              <a:ahLst/>
              <a:cxnLst/>
              <a:rect l="l" t="t" r="r" b="b"/>
              <a:pathLst>
                <a:path w="34079" h="37459" extrusionOk="0">
                  <a:moveTo>
                    <a:pt x="7986" y="0"/>
                  </a:moveTo>
                  <a:lnTo>
                    <a:pt x="162" y="5566"/>
                  </a:lnTo>
                  <a:lnTo>
                    <a:pt x="2259" y="13430"/>
                  </a:lnTo>
                  <a:lnTo>
                    <a:pt x="2702" y="16132"/>
                  </a:lnTo>
                  <a:lnTo>
                    <a:pt x="3630" y="18108"/>
                  </a:lnTo>
                  <a:lnTo>
                    <a:pt x="2864" y="19600"/>
                  </a:lnTo>
                  <a:cubicBezTo>
                    <a:pt x="2702" y="20326"/>
                    <a:pt x="2340" y="20931"/>
                    <a:pt x="1815" y="21415"/>
                  </a:cubicBezTo>
                  <a:cubicBezTo>
                    <a:pt x="928" y="22786"/>
                    <a:pt x="283" y="23068"/>
                    <a:pt x="283" y="23068"/>
                  </a:cubicBezTo>
                  <a:cubicBezTo>
                    <a:pt x="0" y="24440"/>
                    <a:pt x="0" y="30449"/>
                    <a:pt x="0" y="31094"/>
                  </a:cubicBezTo>
                  <a:cubicBezTo>
                    <a:pt x="0" y="31175"/>
                    <a:pt x="41" y="31255"/>
                    <a:pt x="81" y="31296"/>
                  </a:cubicBezTo>
                  <a:cubicBezTo>
                    <a:pt x="779" y="31246"/>
                    <a:pt x="1477" y="31211"/>
                    <a:pt x="2175" y="31211"/>
                  </a:cubicBezTo>
                  <a:cubicBezTo>
                    <a:pt x="2606" y="31211"/>
                    <a:pt x="3037" y="31224"/>
                    <a:pt x="3469" y="31255"/>
                  </a:cubicBezTo>
                  <a:cubicBezTo>
                    <a:pt x="3514" y="31253"/>
                    <a:pt x="3560" y="31251"/>
                    <a:pt x="3605" y="31251"/>
                  </a:cubicBezTo>
                  <a:cubicBezTo>
                    <a:pt x="4280" y="31251"/>
                    <a:pt x="4911" y="31530"/>
                    <a:pt x="5364" y="32021"/>
                  </a:cubicBezTo>
                  <a:cubicBezTo>
                    <a:pt x="6251" y="33030"/>
                    <a:pt x="6937" y="34240"/>
                    <a:pt x="7340" y="35530"/>
                  </a:cubicBezTo>
                  <a:cubicBezTo>
                    <a:pt x="7582" y="36498"/>
                    <a:pt x="8349" y="37224"/>
                    <a:pt x="9357" y="37426"/>
                  </a:cubicBezTo>
                  <a:cubicBezTo>
                    <a:pt x="9559" y="37448"/>
                    <a:pt x="9762" y="37458"/>
                    <a:pt x="9965" y="37458"/>
                  </a:cubicBezTo>
                  <a:cubicBezTo>
                    <a:pt x="10488" y="37458"/>
                    <a:pt x="11011" y="37392"/>
                    <a:pt x="11535" y="37305"/>
                  </a:cubicBezTo>
                  <a:cubicBezTo>
                    <a:pt x="12018" y="37184"/>
                    <a:pt x="12462" y="37143"/>
                    <a:pt x="12946" y="37143"/>
                  </a:cubicBezTo>
                  <a:cubicBezTo>
                    <a:pt x="13269" y="37103"/>
                    <a:pt x="13591" y="37063"/>
                    <a:pt x="13914" y="36942"/>
                  </a:cubicBezTo>
                  <a:cubicBezTo>
                    <a:pt x="14196" y="36821"/>
                    <a:pt x="14519" y="36780"/>
                    <a:pt x="14801" y="36780"/>
                  </a:cubicBezTo>
                  <a:lnTo>
                    <a:pt x="15487" y="36780"/>
                  </a:lnTo>
                  <a:lnTo>
                    <a:pt x="15971" y="36579"/>
                  </a:lnTo>
                  <a:cubicBezTo>
                    <a:pt x="15971" y="36579"/>
                    <a:pt x="16576" y="34078"/>
                    <a:pt x="17503" y="33191"/>
                  </a:cubicBezTo>
                  <a:cubicBezTo>
                    <a:pt x="18431" y="32304"/>
                    <a:pt x="18269" y="30650"/>
                    <a:pt x="19762" y="30045"/>
                  </a:cubicBezTo>
                  <a:cubicBezTo>
                    <a:pt x="21254" y="29440"/>
                    <a:pt x="21576" y="28997"/>
                    <a:pt x="22020" y="28997"/>
                  </a:cubicBezTo>
                  <a:cubicBezTo>
                    <a:pt x="22464" y="28997"/>
                    <a:pt x="22464" y="29118"/>
                    <a:pt x="23069" y="29602"/>
                  </a:cubicBezTo>
                  <a:cubicBezTo>
                    <a:pt x="23069" y="29602"/>
                    <a:pt x="23680" y="30692"/>
                    <a:pt x="24234" y="30692"/>
                  </a:cubicBezTo>
                  <a:cubicBezTo>
                    <a:pt x="24362" y="30692"/>
                    <a:pt x="24487" y="30633"/>
                    <a:pt x="24601" y="30489"/>
                  </a:cubicBezTo>
                  <a:cubicBezTo>
                    <a:pt x="25206" y="29723"/>
                    <a:pt x="26255" y="28674"/>
                    <a:pt x="26416" y="27626"/>
                  </a:cubicBezTo>
                  <a:cubicBezTo>
                    <a:pt x="26577" y="26577"/>
                    <a:pt x="27626" y="24601"/>
                    <a:pt x="27626" y="24601"/>
                  </a:cubicBezTo>
                  <a:cubicBezTo>
                    <a:pt x="28110" y="24319"/>
                    <a:pt x="28594" y="23996"/>
                    <a:pt x="28957" y="23552"/>
                  </a:cubicBezTo>
                  <a:cubicBezTo>
                    <a:pt x="29400" y="22947"/>
                    <a:pt x="28957" y="21859"/>
                    <a:pt x="29562" y="21576"/>
                  </a:cubicBezTo>
                  <a:cubicBezTo>
                    <a:pt x="30167" y="21294"/>
                    <a:pt x="30489" y="19157"/>
                    <a:pt x="30489" y="19157"/>
                  </a:cubicBezTo>
                  <a:cubicBezTo>
                    <a:pt x="30489" y="19157"/>
                    <a:pt x="31094" y="18431"/>
                    <a:pt x="31820" y="17664"/>
                  </a:cubicBezTo>
                  <a:cubicBezTo>
                    <a:pt x="32586" y="16898"/>
                    <a:pt x="33191" y="16616"/>
                    <a:pt x="33635" y="15850"/>
                  </a:cubicBezTo>
                  <a:cubicBezTo>
                    <a:pt x="34079" y="15245"/>
                    <a:pt x="33998" y="14398"/>
                    <a:pt x="33474" y="13873"/>
                  </a:cubicBezTo>
                  <a:cubicBezTo>
                    <a:pt x="33030" y="13430"/>
                    <a:pt x="32304" y="13873"/>
                    <a:pt x="32304" y="12381"/>
                  </a:cubicBezTo>
                  <a:cubicBezTo>
                    <a:pt x="32304" y="10849"/>
                    <a:pt x="31376" y="7703"/>
                    <a:pt x="31376" y="6654"/>
                  </a:cubicBezTo>
                  <a:cubicBezTo>
                    <a:pt x="31376" y="5566"/>
                    <a:pt x="21738" y="444"/>
                    <a:pt x="21738" y="444"/>
                  </a:cubicBezTo>
                  <a:lnTo>
                    <a:pt x="7986"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2" name="Google Shape;6753;p30">
              <a:extLst>
                <a:ext uri="{FF2B5EF4-FFF2-40B4-BE49-F238E27FC236}">
                  <a16:creationId xmlns:a16="http://schemas.microsoft.com/office/drawing/2014/main" id="{8FC5F516-BEB7-7E43-83CA-B9390177BDA8}"/>
                </a:ext>
              </a:extLst>
            </p:cNvPr>
            <p:cNvSpPr/>
            <p:nvPr/>
          </p:nvSpPr>
          <p:spPr>
            <a:xfrm>
              <a:off x="1202343" y="1759138"/>
              <a:ext cx="812880" cy="646071"/>
            </a:xfrm>
            <a:custGeom>
              <a:avLst/>
              <a:gdLst/>
              <a:ahLst/>
              <a:cxnLst/>
              <a:rect l="l" t="t" r="r" b="b"/>
              <a:pathLst>
                <a:path w="52066" h="41375" extrusionOk="0">
                  <a:moveTo>
                    <a:pt x="32816" y="1"/>
                  </a:moveTo>
                  <a:cubicBezTo>
                    <a:pt x="32645" y="1"/>
                    <a:pt x="32474" y="5"/>
                    <a:pt x="32304" y="13"/>
                  </a:cubicBezTo>
                  <a:cubicBezTo>
                    <a:pt x="22948" y="456"/>
                    <a:pt x="13148" y="15539"/>
                    <a:pt x="13148" y="15539"/>
                  </a:cubicBezTo>
                  <a:cubicBezTo>
                    <a:pt x="13148" y="15539"/>
                    <a:pt x="13430" y="20661"/>
                    <a:pt x="13430" y="21266"/>
                  </a:cubicBezTo>
                  <a:cubicBezTo>
                    <a:pt x="13430" y="21911"/>
                    <a:pt x="12986" y="25501"/>
                    <a:pt x="12382" y="26267"/>
                  </a:cubicBezTo>
                  <a:cubicBezTo>
                    <a:pt x="11777" y="27033"/>
                    <a:pt x="12664" y="27477"/>
                    <a:pt x="12059" y="28082"/>
                  </a:cubicBezTo>
                  <a:cubicBezTo>
                    <a:pt x="11454" y="28687"/>
                    <a:pt x="10889" y="30340"/>
                    <a:pt x="10728" y="30784"/>
                  </a:cubicBezTo>
                  <a:cubicBezTo>
                    <a:pt x="10588" y="31168"/>
                    <a:pt x="9664" y="31582"/>
                    <a:pt x="8346" y="31582"/>
                  </a:cubicBezTo>
                  <a:cubicBezTo>
                    <a:pt x="8141" y="31582"/>
                    <a:pt x="7926" y="31572"/>
                    <a:pt x="7703" y="31550"/>
                  </a:cubicBezTo>
                  <a:cubicBezTo>
                    <a:pt x="6614" y="31446"/>
                    <a:pt x="5792" y="31292"/>
                    <a:pt x="5139" y="31292"/>
                  </a:cubicBezTo>
                  <a:cubicBezTo>
                    <a:pt x="4778" y="31292"/>
                    <a:pt x="4468" y="31340"/>
                    <a:pt x="4195" y="31469"/>
                  </a:cubicBezTo>
                  <a:cubicBezTo>
                    <a:pt x="3791" y="31693"/>
                    <a:pt x="3189" y="31743"/>
                    <a:pt x="2553" y="31743"/>
                  </a:cubicBezTo>
                  <a:cubicBezTo>
                    <a:pt x="2045" y="31743"/>
                    <a:pt x="1515" y="31711"/>
                    <a:pt x="1049" y="31711"/>
                  </a:cubicBezTo>
                  <a:cubicBezTo>
                    <a:pt x="1" y="31711"/>
                    <a:pt x="1331" y="35301"/>
                    <a:pt x="1331" y="35301"/>
                  </a:cubicBezTo>
                  <a:cubicBezTo>
                    <a:pt x="1331" y="35301"/>
                    <a:pt x="2864" y="36228"/>
                    <a:pt x="2703" y="37277"/>
                  </a:cubicBezTo>
                  <a:cubicBezTo>
                    <a:pt x="2582" y="38245"/>
                    <a:pt x="4235" y="38769"/>
                    <a:pt x="4235" y="38769"/>
                  </a:cubicBezTo>
                  <a:cubicBezTo>
                    <a:pt x="4719" y="38809"/>
                    <a:pt x="5203" y="39011"/>
                    <a:pt x="5566" y="39374"/>
                  </a:cubicBezTo>
                  <a:cubicBezTo>
                    <a:pt x="6000" y="39808"/>
                    <a:pt x="6060" y="40553"/>
                    <a:pt x="6446" y="40553"/>
                  </a:cubicBezTo>
                  <a:cubicBezTo>
                    <a:pt x="6599" y="40553"/>
                    <a:pt x="6802" y="40437"/>
                    <a:pt x="7098" y="40140"/>
                  </a:cubicBezTo>
                  <a:cubicBezTo>
                    <a:pt x="7260" y="39918"/>
                    <a:pt x="7512" y="39807"/>
                    <a:pt x="7764" y="39807"/>
                  </a:cubicBezTo>
                  <a:cubicBezTo>
                    <a:pt x="8016" y="39807"/>
                    <a:pt x="8268" y="39918"/>
                    <a:pt x="8429" y="40140"/>
                  </a:cubicBezTo>
                  <a:cubicBezTo>
                    <a:pt x="8429" y="40140"/>
                    <a:pt x="9185" y="41374"/>
                    <a:pt x="9741" y="41374"/>
                  </a:cubicBezTo>
                  <a:cubicBezTo>
                    <a:pt x="9888" y="41374"/>
                    <a:pt x="10022" y="41288"/>
                    <a:pt x="10123" y="41068"/>
                  </a:cubicBezTo>
                  <a:cubicBezTo>
                    <a:pt x="10567" y="39979"/>
                    <a:pt x="9196" y="39696"/>
                    <a:pt x="11010" y="38487"/>
                  </a:cubicBezTo>
                  <a:cubicBezTo>
                    <a:pt x="12825" y="37277"/>
                    <a:pt x="11454" y="37720"/>
                    <a:pt x="12382" y="35785"/>
                  </a:cubicBezTo>
                  <a:cubicBezTo>
                    <a:pt x="12423" y="35694"/>
                    <a:pt x="12477" y="35659"/>
                    <a:pt x="12544" y="35659"/>
                  </a:cubicBezTo>
                  <a:cubicBezTo>
                    <a:pt x="12779" y="35659"/>
                    <a:pt x="13168" y="36087"/>
                    <a:pt x="13683" y="36087"/>
                  </a:cubicBezTo>
                  <a:cubicBezTo>
                    <a:pt x="13745" y="36087"/>
                    <a:pt x="13808" y="36081"/>
                    <a:pt x="13874" y="36067"/>
                  </a:cubicBezTo>
                  <a:cubicBezTo>
                    <a:pt x="14640" y="35906"/>
                    <a:pt x="14640" y="35623"/>
                    <a:pt x="15406" y="35301"/>
                  </a:cubicBezTo>
                  <a:cubicBezTo>
                    <a:pt x="15505" y="35262"/>
                    <a:pt x="15590" y="35246"/>
                    <a:pt x="15666" y="35246"/>
                  </a:cubicBezTo>
                  <a:cubicBezTo>
                    <a:pt x="16152" y="35246"/>
                    <a:pt x="16280" y="35927"/>
                    <a:pt x="17221" y="36067"/>
                  </a:cubicBezTo>
                  <a:cubicBezTo>
                    <a:pt x="18149" y="36148"/>
                    <a:pt x="18915" y="36833"/>
                    <a:pt x="19157" y="37720"/>
                  </a:cubicBezTo>
                  <a:cubicBezTo>
                    <a:pt x="19252" y="37993"/>
                    <a:pt x="19343" y="38095"/>
                    <a:pt x="19455" y="38095"/>
                  </a:cubicBezTo>
                  <a:cubicBezTo>
                    <a:pt x="19725" y="38095"/>
                    <a:pt x="20117" y="37505"/>
                    <a:pt x="20972" y="37277"/>
                  </a:cubicBezTo>
                  <a:cubicBezTo>
                    <a:pt x="21441" y="37167"/>
                    <a:pt x="21686" y="37076"/>
                    <a:pt x="21923" y="37076"/>
                  </a:cubicBezTo>
                  <a:cubicBezTo>
                    <a:pt x="22297" y="37076"/>
                    <a:pt x="22651" y="37303"/>
                    <a:pt x="23835" y="38043"/>
                  </a:cubicBezTo>
                  <a:cubicBezTo>
                    <a:pt x="24600" y="38511"/>
                    <a:pt x="25111" y="38684"/>
                    <a:pt x="25511" y="38684"/>
                  </a:cubicBezTo>
                  <a:cubicBezTo>
                    <a:pt x="26145" y="38684"/>
                    <a:pt x="26499" y="38252"/>
                    <a:pt x="27142" y="37882"/>
                  </a:cubicBezTo>
                  <a:cubicBezTo>
                    <a:pt x="28242" y="37332"/>
                    <a:pt x="29445" y="37067"/>
                    <a:pt x="30648" y="37067"/>
                  </a:cubicBezTo>
                  <a:cubicBezTo>
                    <a:pt x="30945" y="37067"/>
                    <a:pt x="31242" y="37083"/>
                    <a:pt x="31538" y="37115"/>
                  </a:cubicBezTo>
                  <a:cubicBezTo>
                    <a:pt x="33191" y="37277"/>
                    <a:pt x="33796" y="37882"/>
                    <a:pt x="34240" y="37882"/>
                  </a:cubicBezTo>
                  <a:cubicBezTo>
                    <a:pt x="34724" y="37882"/>
                    <a:pt x="36055" y="36954"/>
                    <a:pt x="37587" y="36389"/>
                  </a:cubicBezTo>
                  <a:cubicBezTo>
                    <a:pt x="39079" y="35785"/>
                    <a:pt x="39402" y="34857"/>
                    <a:pt x="39402" y="34857"/>
                  </a:cubicBezTo>
                  <a:lnTo>
                    <a:pt x="52065" y="21145"/>
                  </a:lnTo>
                  <a:cubicBezTo>
                    <a:pt x="52065" y="21145"/>
                    <a:pt x="51460" y="14208"/>
                    <a:pt x="51460" y="12837"/>
                  </a:cubicBezTo>
                  <a:cubicBezTo>
                    <a:pt x="51460" y="11491"/>
                    <a:pt x="41977" y="1"/>
                    <a:pt x="3281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3" name="Google Shape;6754;p30">
              <a:extLst>
                <a:ext uri="{FF2B5EF4-FFF2-40B4-BE49-F238E27FC236}">
                  <a16:creationId xmlns:a16="http://schemas.microsoft.com/office/drawing/2014/main" id="{B2630C79-DB06-534A-B8D5-F2E8673FAB1D}"/>
                </a:ext>
              </a:extLst>
            </p:cNvPr>
            <p:cNvSpPr/>
            <p:nvPr/>
          </p:nvSpPr>
          <p:spPr>
            <a:xfrm>
              <a:off x="1202343" y="1752408"/>
              <a:ext cx="812880" cy="664387"/>
            </a:xfrm>
            <a:custGeom>
              <a:avLst/>
              <a:gdLst/>
              <a:ahLst/>
              <a:cxnLst/>
              <a:rect l="l" t="t" r="r" b="b"/>
              <a:pathLst>
                <a:path w="52066" h="42548" fill="none" extrusionOk="0">
                  <a:moveTo>
                    <a:pt x="39402" y="35288"/>
                  </a:moveTo>
                  <a:cubicBezTo>
                    <a:pt x="39402" y="35288"/>
                    <a:pt x="39079" y="36216"/>
                    <a:pt x="37587" y="36820"/>
                  </a:cubicBezTo>
                  <a:cubicBezTo>
                    <a:pt x="36055" y="37385"/>
                    <a:pt x="34724" y="38313"/>
                    <a:pt x="34240" y="38313"/>
                  </a:cubicBezTo>
                  <a:cubicBezTo>
                    <a:pt x="33796" y="38313"/>
                    <a:pt x="33191" y="37708"/>
                    <a:pt x="31538" y="37546"/>
                  </a:cubicBezTo>
                  <a:cubicBezTo>
                    <a:pt x="30046" y="37385"/>
                    <a:pt x="28513" y="37627"/>
                    <a:pt x="27142" y="38313"/>
                  </a:cubicBezTo>
                  <a:cubicBezTo>
                    <a:pt x="26093" y="38918"/>
                    <a:pt x="25811" y="39684"/>
                    <a:pt x="23835" y="38474"/>
                  </a:cubicBezTo>
                  <a:cubicBezTo>
                    <a:pt x="21899" y="37264"/>
                    <a:pt x="22181" y="37425"/>
                    <a:pt x="20972" y="37708"/>
                  </a:cubicBezTo>
                  <a:cubicBezTo>
                    <a:pt x="19762" y="38030"/>
                    <a:pt x="19479" y="39079"/>
                    <a:pt x="19157" y="38151"/>
                  </a:cubicBezTo>
                  <a:cubicBezTo>
                    <a:pt x="18915" y="37264"/>
                    <a:pt x="18149" y="36579"/>
                    <a:pt x="17221" y="36498"/>
                  </a:cubicBezTo>
                  <a:cubicBezTo>
                    <a:pt x="16132" y="36337"/>
                    <a:pt x="16132" y="35449"/>
                    <a:pt x="15406" y="35732"/>
                  </a:cubicBezTo>
                  <a:cubicBezTo>
                    <a:pt x="14640" y="36054"/>
                    <a:pt x="14640" y="36337"/>
                    <a:pt x="13874" y="36498"/>
                  </a:cubicBezTo>
                  <a:cubicBezTo>
                    <a:pt x="13107" y="36659"/>
                    <a:pt x="12583" y="35772"/>
                    <a:pt x="12382" y="36216"/>
                  </a:cubicBezTo>
                  <a:cubicBezTo>
                    <a:pt x="11454" y="38151"/>
                    <a:pt x="12825" y="37708"/>
                    <a:pt x="11010" y="38918"/>
                  </a:cubicBezTo>
                  <a:cubicBezTo>
                    <a:pt x="9196" y="40127"/>
                    <a:pt x="10567" y="40410"/>
                    <a:pt x="10123" y="41499"/>
                  </a:cubicBezTo>
                  <a:cubicBezTo>
                    <a:pt x="9639" y="42547"/>
                    <a:pt x="8429" y="40571"/>
                    <a:pt x="8429" y="40571"/>
                  </a:cubicBezTo>
                  <a:cubicBezTo>
                    <a:pt x="8107" y="40127"/>
                    <a:pt x="7421" y="40127"/>
                    <a:pt x="7098" y="40571"/>
                  </a:cubicBezTo>
                  <a:cubicBezTo>
                    <a:pt x="6050" y="41620"/>
                    <a:pt x="6171" y="40410"/>
                    <a:pt x="5566" y="39805"/>
                  </a:cubicBezTo>
                  <a:cubicBezTo>
                    <a:pt x="5203" y="39442"/>
                    <a:pt x="4719" y="39240"/>
                    <a:pt x="4235" y="39200"/>
                  </a:cubicBezTo>
                  <a:cubicBezTo>
                    <a:pt x="4235" y="39200"/>
                    <a:pt x="2582" y="38676"/>
                    <a:pt x="2703" y="37708"/>
                  </a:cubicBezTo>
                  <a:cubicBezTo>
                    <a:pt x="2864" y="36659"/>
                    <a:pt x="1331" y="35732"/>
                    <a:pt x="1331" y="35732"/>
                  </a:cubicBezTo>
                  <a:cubicBezTo>
                    <a:pt x="1331" y="35732"/>
                    <a:pt x="1" y="32142"/>
                    <a:pt x="1049" y="32142"/>
                  </a:cubicBezTo>
                  <a:cubicBezTo>
                    <a:pt x="2098" y="32142"/>
                    <a:pt x="3469" y="32304"/>
                    <a:pt x="4195" y="31900"/>
                  </a:cubicBezTo>
                  <a:cubicBezTo>
                    <a:pt x="4961" y="31537"/>
                    <a:pt x="6010" y="31820"/>
                    <a:pt x="7703" y="31981"/>
                  </a:cubicBezTo>
                  <a:cubicBezTo>
                    <a:pt x="9357" y="32142"/>
                    <a:pt x="10567" y="31658"/>
                    <a:pt x="10728" y="31215"/>
                  </a:cubicBezTo>
                  <a:cubicBezTo>
                    <a:pt x="10889" y="30771"/>
                    <a:pt x="11454" y="29118"/>
                    <a:pt x="12059" y="28513"/>
                  </a:cubicBezTo>
                  <a:cubicBezTo>
                    <a:pt x="12664" y="27908"/>
                    <a:pt x="11777" y="27464"/>
                    <a:pt x="12382" y="26698"/>
                  </a:cubicBezTo>
                  <a:cubicBezTo>
                    <a:pt x="12986" y="25932"/>
                    <a:pt x="13430" y="22342"/>
                    <a:pt x="13430" y="21697"/>
                  </a:cubicBezTo>
                  <a:cubicBezTo>
                    <a:pt x="13430" y="21092"/>
                    <a:pt x="13148" y="15970"/>
                    <a:pt x="13148" y="15970"/>
                  </a:cubicBezTo>
                  <a:cubicBezTo>
                    <a:pt x="13148" y="15970"/>
                    <a:pt x="22948" y="887"/>
                    <a:pt x="32304" y="444"/>
                  </a:cubicBezTo>
                  <a:cubicBezTo>
                    <a:pt x="41620" y="0"/>
                    <a:pt x="51460" y="11897"/>
                    <a:pt x="51460" y="13268"/>
                  </a:cubicBezTo>
                  <a:cubicBezTo>
                    <a:pt x="51460" y="14639"/>
                    <a:pt x="52065" y="21576"/>
                    <a:pt x="52065" y="21576"/>
                  </a:cubicBez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4" name="Google Shape;6755;p30">
              <a:extLst>
                <a:ext uri="{FF2B5EF4-FFF2-40B4-BE49-F238E27FC236}">
                  <a16:creationId xmlns:a16="http://schemas.microsoft.com/office/drawing/2014/main" id="{D41B2D31-6223-DB40-AB54-A6B7FAAA84F6}"/>
                </a:ext>
              </a:extLst>
            </p:cNvPr>
            <p:cNvSpPr/>
            <p:nvPr/>
          </p:nvSpPr>
          <p:spPr>
            <a:xfrm>
              <a:off x="1796083" y="1745475"/>
              <a:ext cx="527656" cy="857654"/>
            </a:xfrm>
            <a:custGeom>
              <a:avLst/>
              <a:gdLst/>
              <a:ahLst/>
              <a:cxnLst/>
              <a:rect l="l" t="t" r="r" b="b"/>
              <a:pathLst>
                <a:path w="33797" h="54925" extrusionOk="0">
                  <a:moveTo>
                    <a:pt x="7825" y="0"/>
                  </a:moveTo>
                  <a:lnTo>
                    <a:pt x="4840" y="9800"/>
                  </a:ln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744" y="38752"/>
                    <a:pt x="2364" y="39351"/>
                    <a:pt x="2814" y="39351"/>
                  </a:cubicBezTo>
                  <a:cubicBezTo>
                    <a:pt x="2939" y="39351"/>
                    <a:pt x="3050" y="39305"/>
                    <a:pt x="3147" y="39200"/>
                  </a:cubicBezTo>
                  <a:cubicBezTo>
                    <a:pt x="3534" y="38845"/>
                    <a:pt x="4077" y="37609"/>
                    <a:pt x="4838" y="37609"/>
                  </a:cubicBezTo>
                  <a:cubicBezTo>
                    <a:pt x="5027" y="37609"/>
                    <a:pt x="5229" y="37685"/>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4354" y="47804"/>
                    <a:pt x="4197" y="47810"/>
                    <a:pt x="4047" y="47810"/>
                  </a:cubicBezTo>
                  <a:cubicBezTo>
                    <a:pt x="2980" y="47810"/>
                    <a:pt x="2265" y="47501"/>
                    <a:pt x="1912" y="47501"/>
                  </a:cubicBezTo>
                  <a:cubicBezTo>
                    <a:pt x="1741" y="47501"/>
                    <a:pt x="1654" y="4757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5969" y="54913"/>
                    <a:pt x="6048" y="54924"/>
                    <a:pt x="6125" y="54924"/>
                  </a:cubicBezTo>
                  <a:cubicBezTo>
                    <a:pt x="6890" y="54924"/>
                    <a:pt x="7518" y="53823"/>
                    <a:pt x="8255" y="53823"/>
                  </a:cubicBezTo>
                  <a:cubicBezTo>
                    <a:pt x="8415" y="53823"/>
                    <a:pt x="8580" y="53875"/>
                    <a:pt x="8752" y="54001"/>
                  </a:cubicBezTo>
                  <a:cubicBezTo>
                    <a:pt x="9044" y="54156"/>
                    <a:pt x="9358" y="54230"/>
                    <a:pt x="9668" y="54230"/>
                  </a:cubicBezTo>
                  <a:cubicBezTo>
                    <a:pt x="10088" y="54230"/>
                    <a:pt x="10502" y="54095"/>
                    <a:pt x="10849" y="53840"/>
                  </a:cubicBezTo>
                  <a:cubicBezTo>
                    <a:pt x="11656" y="53598"/>
                    <a:pt x="12463" y="53436"/>
                    <a:pt x="13269" y="53396"/>
                  </a:cubicBezTo>
                  <a:cubicBezTo>
                    <a:pt x="14318" y="53396"/>
                    <a:pt x="15528" y="53396"/>
                    <a:pt x="15528" y="52630"/>
                  </a:cubicBezTo>
                  <a:cubicBezTo>
                    <a:pt x="15528" y="51897"/>
                    <a:pt x="14863" y="50646"/>
                    <a:pt x="15583" y="50646"/>
                  </a:cubicBezTo>
                  <a:cubicBezTo>
                    <a:pt x="15616" y="50646"/>
                    <a:pt x="15651" y="50649"/>
                    <a:pt x="15689" y="50654"/>
                  </a:cubicBezTo>
                  <a:cubicBezTo>
                    <a:pt x="16076" y="50721"/>
                    <a:pt x="16743" y="50788"/>
                    <a:pt x="17434" y="50788"/>
                  </a:cubicBezTo>
                  <a:cubicBezTo>
                    <a:pt x="18399" y="50788"/>
                    <a:pt x="19409" y="50657"/>
                    <a:pt x="19762" y="50210"/>
                  </a:cubicBezTo>
                  <a:cubicBezTo>
                    <a:pt x="20367" y="49444"/>
                    <a:pt x="22464" y="48395"/>
                    <a:pt x="22948" y="47064"/>
                  </a:cubicBezTo>
                  <a:cubicBezTo>
                    <a:pt x="23278" y="46043"/>
                    <a:pt x="23273" y="45783"/>
                    <a:pt x="23632" y="45783"/>
                  </a:cubicBezTo>
                  <a:cubicBezTo>
                    <a:pt x="23755" y="45783"/>
                    <a:pt x="23921" y="45813"/>
                    <a:pt x="24158" y="45855"/>
                  </a:cubicBezTo>
                  <a:cubicBezTo>
                    <a:pt x="24201" y="45860"/>
                    <a:pt x="24244" y="45863"/>
                    <a:pt x="24288" y="45863"/>
                  </a:cubicBezTo>
                  <a:cubicBezTo>
                    <a:pt x="25136" y="45863"/>
                    <a:pt x="26058" y="44782"/>
                    <a:pt x="28513" y="44322"/>
                  </a:cubicBezTo>
                  <a:cubicBezTo>
                    <a:pt x="31054" y="43878"/>
                    <a:pt x="33797" y="32869"/>
                    <a:pt x="33797" y="32869"/>
                  </a:cubicBezTo>
                  <a:lnTo>
                    <a:pt x="33353" y="9478"/>
                  </a:lnTo>
                  <a:lnTo>
                    <a:pt x="7825"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5" name="Google Shape;6756;p30">
              <a:extLst>
                <a:ext uri="{FF2B5EF4-FFF2-40B4-BE49-F238E27FC236}">
                  <a16:creationId xmlns:a16="http://schemas.microsoft.com/office/drawing/2014/main" id="{185855FC-A175-2648-B3D3-3EA3A11349DF}"/>
                </a:ext>
              </a:extLst>
            </p:cNvPr>
            <p:cNvSpPr/>
            <p:nvPr/>
          </p:nvSpPr>
          <p:spPr>
            <a:xfrm>
              <a:off x="1796083" y="1745475"/>
              <a:ext cx="527656" cy="862120"/>
            </a:xfrm>
            <a:custGeom>
              <a:avLst/>
              <a:gdLst/>
              <a:ahLst/>
              <a:cxnLst/>
              <a:rect l="l" t="t" r="r" b="b"/>
              <a:pathLst>
                <a:path w="33797" h="55211" fill="none" extrusionOk="0">
                  <a:moveTo>
                    <a:pt x="4840" y="9800"/>
                  </a:move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937" y="38918"/>
                    <a:pt x="2703" y="39684"/>
                    <a:pt x="3147" y="39200"/>
                  </a:cubicBezTo>
                  <a:cubicBezTo>
                    <a:pt x="3630" y="38757"/>
                    <a:pt x="4356" y="36942"/>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2622" y="47952"/>
                    <a:pt x="1654" y="4706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6937" y="55211"/>
                    <a:pt x="7704" y="53235"/>
                    <a:pt x="8752" y="54001"/>
                  </a:cubicBezTo>
                  <a:cubicBezTo>
                    <a:pt x="9438" y="54364"/>
                    <a:pt x="10244" y="54283"/>
                    <a:pt x="10849" y="53840"/>
                  </a:cubicBezTo>
                  <a:cubicBezTo>
                    <a:pt x="11656" y="53598"/>
                    <a:pt x="12463" y="53436"/>
                    <a:pt x="13269" y="53396"/>
                  </a:cubicBezTo>
                  <a:cubicBezTo>
                    <a:pt x="14318" y="53396"/>
                    <a:pt x="15528" y="53396"/>
                    <a:pt x="15528" y="52630"/>
                  </a:cubicBezTo>
                  <a:cubicBezTo>
                    <a:pt x="15528" y="51864"/>
                    <a:pt x="14802" y="50533"/>
                    <a:pt x="15689" y="50654"/>
                  </a:cubicBezTo>
                  <a:cubicBezTo>
                    <a:pt x="16616" y="50815"/>
                    <a:pt x="19157" y="50976"/>
                    <a:pt x="19762" y="50210"/>
                  </a:cubicBezTo>
                  <a:cubicBezTo>
                    <a:pt x="20367" y="49444"/>
                    <a:pt x="22464" y="48395"/>
                    <a:pt x="22948" y="47064"/>
                  </a:cubicBezTo>
                  <a:cubicBezTo>
                    <a:pt x="23392" y="45693"/>
                    <a:pt x="23230" y="45693"/>
                    <a:pt x="24158" y="45855"/>
                  </a:cubicBezTo>
                  <a:cubicBezTo>
                    <a:pt x="25045" y="45976"/>
                    <a:pt x="25932" y="44806"/>
                    <a:pt x="28513" y="44322"/>
                  </a:cubicBezTo>
                  <a:cubicBezTo>
                    <a:pt x="31054" y="43878"/>
                    <a:pt x="33797" y="32869"/>
                    <a:pt x="33797" y="32869"/>
                  </a:cubicBezTo>
                  <a:lnTo>
                    <a:pt x="33353" y="9478"/>
                  </a:lnTo>
                  <a:lnTo>
                    <a:pt x="7825" y="0"/>
                  </a:lnTo>
                </a:path>
              </a:pathLst>
            </a:custGeom>
            <a:no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6" name="Google Shape;6757;p30">
              <a:extLst>
                <a:ext uri="{FF2B5EF4-FFF2-40B4-BE49-F238E27FC236}">
                  <a16:creationId xmlns:a16="http://schemas.microsoft.com/office/drawing/2014/main" id="{6227E9AE-D9D8-304F-9515-5CA9617FFB32}"/>
                </a:ext>
              </a:extLst>
            </p:cNvPr>
            <p:cNvSpPr/>
            <p:nvPr/>
          </p:nvSpPr>
          <p:spPr>
            <a:xfrm>
              <a:off x="2606428" y="2525060"/>
              <a:ext cx="581175" cy="636686"/>
            </a:xfrm>
            <a:custGeom>
              <a:avLst/>
              <a:gdLst/>
              <a:ahLst/>
              <a:cxnLst/>
              <a:rect l="l" t="t" r="r" b="b"/>
              <a:pathLst>
                <a:path w="37225" h="40774" extrusionOk="0">
                  <a:moveTo>
                    <a:pt x="10083" y="1"/>
                  </a:moveTo>
                  <a:lnTo>
                    <a:pt x="0" y="6615"/>
                  </a:lnTo>
                  <a:lnTo>
                    <a:pt x="5283" y="14479"/>
                  </a:lnTo>
                  <a:cubicBezTo>
                    <a:pt x="5283" y="14479"/>
                    <a:pt x="6300" y="13765"/>
                    <a:pt x="6655" y="13765"/>
                  </a:cubicBezTo>
                  <a:cubicBezTo>
                    <a:pt x="6730" y="13765"/>
                    <a:pt x="6776" y="13797"/>
                    <a:pt x="6776" y="13874"/>
                  </a:cubicBezTo>
                  <a:cubicBezTo>
                    <a:pt x="6776" y="14318"/>
                    <a:pt x="6655" y="15366"/>
                    <a:pt x="7098" y="15810"/>
                  </a:cubicBezTo>
                  <a:cubicBezTo>
                    <a:pt x="7542" y="16294"/>
                    <a:pt x="8147" y="16737"/>
                    <a:pt x="8147" y="17181"/>
                  </a:cubicBezTo>
                  <a:cubicBezTo>
                    <a:pt x="8147" y="17625"/>
                    <a:pt x="8752" y="17625"/>
                    <a:pt x="8913" y="18391"/>
                  </a:cubicBezTo>
                  <a:cubicBezTo>
                    <a:pt x="9074" y="19157"/>
                    <a:pt x="9962" y="20649"/>
                    <a:pt x="9357" y="21859"/>
                  </a:cubicBezTo>
                  <a:cubicBezTo>
                    <a:pt x="8873" y="22746"/>
                    <a:pt x="8308" y="23634"/>
                    <a:pt x="7703" y="24440"/>
                  </a:cubicBezTo>
                  <a:cubicBezTo>
                    <a:pt x="7703" y="24440"/>
                    <a:pt x="6493" y="25166"/>
                    <a:pt x="6332" y="25610"/>
                  </a:cubicBezTo>
                  <a:cubicBezTo>
                    <a:pt x="6211" y="26094"/>
                    <a:pt x="5606" y="26820"/>
                    <a:pt x="6211" y="26820"/>
                  </a:cubicBezTo>
                  <a:cubicBezTo>
                    <a:pt x="6503" y="26820"/>
                    <a:pt x="7246" y="26754"/>
                    <a:pt x="7851" y="26754"/>
                  </a:cubicBezTo>
                  <a:cubicBezTo>
                    <a:pt x="8498" y="26754"/>
                    <a:pt x="8987" y="26829"/>
                    <a:pt x="8590" y="27142"/>
                  </a:cubicBezTo>
                  <a:cubicBezTo>
                    <a:pt x="7865" y="27747"/>
                    <a:pt x="6050" y="27747"/>
                    <a:pt x="6211" y="28513"/>
                  </a:cubicBezTo>
                  <a:cubicBezTo>
                    <a:pt x="6292" y="29159"/>
                    <a:pt x="6655" y="29723"/>
                    <a:pt x="7260" y="30006"/>
                  </a:cubicBezTo>
                  <a:cubicBezTo>
                    <a:pt x="7703" y="30167"/>
                    <a:pt x="9195" y="30772"/>
                    <a:pt x="9800" y="31054"/>
                  </a:cubicBezTo>
                  <a:cubicBezTo>
                    <a:pt x="10405" y="31377"/>
                    <a:pt x="12220" y="33030"/>
                    <a:pt x="12986" y="33030"/>
                  </a:cubicBezTo>
                  <a:cubicBezTo>
                    <a:pt x="13712" y="33030"/>
                    <a:pt x="15527" y="34079"/>
                    <a:pt x="16293" y="34684"/>
                  </a:cubicBezTo>
                  <a:cubicBezTo>
                    <a:pt x="17060" y="35289"/>
                    <a:pt x="17826" y="35732"/>
                    <a:pt x="17665" y="36499"/>
                  </a:cubicBezTo>
                  <a:cubicBezTo>
                    <a:pt x="17503" y="37265"/>
                    <a:pt x="19762" y="39362"/>
                    <a:pt x="20810" y="40128"/>
                  </a:cubicBezTo>
                  <a:cubicBezTo>
                    <a:pt x="21173" y="40370"/>
                    <a:pt x="21536" y="40612"/>
                    <a:pt x="21939" y="40774"/>
                  </a:cubicBezTo>
                  <a:cubicBezTo>
                    <a:pt x="21980" y="40733"/>
                    <a:pt x="22060" y="40653"/>
                    <a:pt x="22101" y="40612"/>
                  </a:cubicBezTo>
                  <a:cubicBezTo>
                    <a:pt x="22383" y="40370"/>
                    <a:pt x="22585" y="40048"/>
                    <a:pt x="22706" y="39725"/>
                  </a:cubicBezTo>
                  <a:lnTo>
                    <a:pt x="22786" y="39604"/>
                  </a:lnTo>
                  <a:cubicBezTo>
                    <a:pt x="22988" y="39241"/>
                    <a:pt x="23149" y="38838"/>
                    <a:pt x="23311" y="38475"/>
                  </a:cubicBezTo>
                  <a:cubicBezTo>
                    <a:pt x="23472" y="38031"/>
                    <a:pt x="23633" y="37628"/>
                    <a:pt x="23875" y="37225"/>
                  </a:cubicBezTo>
                  <a:lnTo>
                    <a:pt x="23875" y="37184"/>
                  </a:lnTo>
                  <a:cubicBezTo>
                    <a:pt x="24319" y="36579"/>
                    <a:pt x="24561" y="35813"/>
                    <a:pt x="24561" y="35087"/>
                  </a:cubicBezTo>
                  <a:cubicBezTo>
                    <a:pt x="24561" y="34926"/>
                    <a:pt x="24722" y="34805"/>
                    <a:pt x="24924" y="34765"/>
                  </a:cubicBezTo>
                  <a:cubicBezTo>
                    <a:pt x="26093" y="34523"/>
                    <a:pt x="26376" y="34281"/>
                    <a:pt x="26577" y="33151"/>
                  </a:cubicBezTo>
                  <a:cubicBezTo>
                    <a:pt x="26577" y="33111"/>
                    <a:pt x="26577" y="33071"/>
                    <a:pt x="26577" y="33030"/>
                  </a:cubicBezTo>
                  <a:cubicBezTo>
                    <a:pt x="26688" y="33050"/>
                    <a:pt x="26791" y="33059"/>
                    <a:pt x="26888" y="33059"/>
                  </a:cubicBezTo>
                  <a:cubicBezTo>
                    <a:pt x="27600" y="33059"/>
                    <a:pt x="27947" y="32574"/>
                    <a:pt x="28231" y="32183"/>
                  </a:cubicBezTo>
                  <a:cubicBezTo>
                    <a:pt x="28311" y="32062"/>
                    <a:pt x="28392" y="31941"/>
                    <a:pt x="28513" y="31861"/>
                  </a:cubicBezTo>
                  <a:cubicBezTo>
                    <a:pt x="28836" y="31458"/>
                    <a:pt x="29118" y="31054"/>
                    <a:pt x="29360" y="30611"/>
                  </a:cubicBezTo>
                  <a:cubicBezTo>
                    <a:pt x="29521" y="30328"/>
                    <a:pt x="29642" y="30086"/>
                    <a:pt x="29844" y="29844"/>
                  </a:cubicBezTo>
                  <a:cubicBezTo>
                    <a:pt x="30207" y="29320"/>
                    <a:pt x="30650" y="28836"/>
                    <a:pt x="31094" y="28393"/>
                  </a:cubicBezTo>
                  <a:lnTo>
                    <a:pt x="31659" y="27868"/>
                  </a:lnTo>
                  <a:cubicBezTo>
                    <a:pt x="31941" y="27505"/>
                    <a:pt x="32264" y="27183"/>
                    <a:pt x="32586" y="26860"/>
                  </a:cubicBezTo>
                  <a:cubicBezTo>
                    <a:pt x="33474" y="25852"/>
                    <a:pt x="34441" y="24884"/>
                    <a:pt x="35409" y="23997"/>
                  </a:cubicBezTo>
                  <a:lnTo>
                    <a:pt x="35611" y="23835"/>
                  </a:lnTo>
                  <a:lnTo>
                    <a:pt x="36297" y="23230"/>
                  </a:lnTo>
                  <a:cubicBezTo>
                    <a:pt x="37022" y="19601"/>
                    <a:pt x="37224" y="14398"/>
                    <a:pt x="33796" y="11293"/>
                  </a:cubicBezTo>
                  <a:cubicBezTo>
                    <a:pt x="28029" y="6171"/>
                    <a:pt x="10083" y="1"/>
                    <a:pt x="10083"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7" name="Google Shape;6758;p30">
              <a:extLst>
                <a:ext uri="{FF2B5EF4-FFF2-40B4-BE49-F238E27FC236}">
                  <a16:creationId xmlns:a16="http://schemas.microsoft.com/office/drawing/2014/main" id="{6BDC250A-F8AD-6240-9538-41B58B409243}"/>
                </a:ext>
              </a:extLst>
            </p:cNvPr>
            <p:cNvSpPr/>
            <p:nvPr/>
          </p:nvSpPr>
          <p:spPr>
            <a:xfrm>
              <a:off x="2496876" y="1967138"/>
              <a:ext cx="976577" cy="1050421"/>
            </a:xfrm>
            <a:custGeom>
              <a:avLst/>
              <a:gdLst/>
              <a:ahLst/>
              <a:cxnLst/>
              <a:rect l="l" t="t" r="r" b="b"/>
              <a:pathLst>
                <a:path w="62551" h="67270" extrusionOk="0">
                  <a:moveTo>
                    <a:pt x="20003" y="0"/>
                  </a:moveTo>
                  <a:lnTo>
                    <a:pt x="1613" y="19358"/>
                  </a:lnTo>
                  <a:lnTo>
                    <a:pt x="0" y="42426"/>
                  </a:lnTo>
                  <a:lnTo>
                    <a:pt x="17503" y="48355"/>
                  </a:lnTo>
                  <a:cubicBezTo>
                    <a:pt x="17987" y="49081"/>
                    <a:pt x="18793" y="49605"/>
                    <a:pt x="19681" y="49645"/>
                  </a:cubicBezTo>
                  <a:cubicBezTo>
                    <a:pt x="20549" y="49645"/>
                    <a:pt x="20777" y="49340"/>
                    <a:pt x="21171" y="49340"/>
                  </a:cubicBezTo>
                  <a:cubicBezTo>
                    <a:pt x="21417" y="49340"/>
                    <a:pt x="21728" y="49459"/>
                    <a:pt x="22302" y="49847"/>
                  </a:cubicBezTo>
                  <a:cubicBezTo>
                    <a:pt x="23835" y="50855"/>
                    <a:pt x="24641" y="52065"/>
                    <a:pt x="25246" y="52065"/>
                  </a:cubicBezTo>
                  <a:cubicBezTo>
                    <a:pt x="25772" y="52065"/>
                    <a:pt x="27030" y="52370"/>
                    <a:pt x="28224" y="52370"/>
                  </a:cubicBezTo>
                  <a:cubicBezTo>
                    <a:pt x="28403" y="52370"/>
                    <a:pt x="28581" y="52363"/>
                    <a:pt x="28755" y="52347"/>
                  </a:cubicBezTo>
                  <a:cubicBezTo>
                    <a:pt x="30064" y="52268"/>
                    <a:pt x="31023" y="49845"/>
                    <a:pt x="32590" y="49845"/>
                  </a:cubicBezTo>
                  <a:cubicBezTo>
                    <a:pt x="32616" y="49845"/>
                    <a:pt x="32641" y="49846"/>
                    <a:pt x="32667" y="49847"/>
                  </a:cubicBezTo>
                  <a:cubicBezTo>
                    <a:pt x="32667" y="49847"/>
                    <a:pt x="32384" y="50936"/>
                    <a:pt x="33675" y="50936"/>
                  </a:cubicBezTo>
                  <a:cubicBezTo>
                    <a:pt x="35006" y="50936"/>
                    <a:pt x="36094" y="50855"/>
                    <a:pt x="36095" y="50855"/>
                  </a:cubicBezTo>
                  <a:lnTo>
                    <a:pt x="36095" y="50855"/>
                  </a:lnTo>
                  <a:cubicBezTo>
                    <a:pt x="35570" y="51702"/>
                    <a:pt x="35006" y="52468"/>
                    <a:pt x="34401" y="53275"/>
                  </a:cubicBezTo>
                  <a:cubicBezTo>
                    <a:pt x="33998" y="53678"/>
                    <a:pt x="32788" y="54566"/>
                    <a:pt x="32868" y="54969"/>
                  </a:cubicBezTo>
                  <a:cubicBezTo>
                    <a:pt x="32989" y="55372"/>
                    <a:pt x="31376" y="66019"/>
                    <a:pt x="35812" y="67269"/>
                  </a:cubicBezTo>
                  <a:cubicBezTo>
                    <a:pt x="36014" y="66947"/>
                    <a:pt x="36216" y="66624"/>
                    <a:pt x="36417" y="66301"/>
                  </a:cubicBezTo>
                  <a:cubicBezTo>
                    <a:pt x="36538" y="66059"/>
                    <a:pt x="36700" y="65817"/>
                    <a:pt x="36861" y="65575"/>
                  </a:cubicBezTo>
                  <a:cubicBezTo>
                    <a:pt x="37264" y="65051"/>
                    <a:pt x="37667" y="64567"/>
                    <a:pt x="38151" y="64124"/>
                  </a:cubicBezTo>
                  <a:lnTo>
                    <a:pt x="38676" y="63559"/>
                  </a:lnTo>
                  <a:cubicBezTo>
                    <a:pt x="38998" y="63236"/>
                    <a:pt x="39321" y="62914"/>
                    <a:pt x="39603" y="62551"/>
                  </a:cubicBezTo>
                  <a:cubicBezTo>
                    <a:pt x="40531" y="61583"/>
                    <a:pt x="41458" y="60615"/>
                    <a:pt x="42467" y="59728"/>
                  </a:cubicBezTo>
                  <a:lnTo>
                    <a:pt x="42668" y="59566"/>
                  </a:lnTo>
                  <a:cubicBezTo>
                    <a:pt x="43596" y="58679"/>
                    <a:pt x="44644" y="57872"/>
                    <a:pt x="45774" y="57227"/>
                  </a:cubicBezTo>
                  <a:lnTo>
                    <a:pt x="46016" y="57106"/>
                  </a:lnTo>
                  <a:cubicBezTo>
                    <a:pt x="46863" y="56703"/>
                    <a:pt x="47669" y="56138"/>
                    <a:pt x="48355" y="55493"/>
                  </a:cubicBezTo>
                  <a:lnTo>
                    <a:pt x="49161" y="54686"/>
                  </a:lnTo>
                  <a:cubicBezTo>
                    <a:pt x="51178" y="52589"/>
                    <a:pt x="53194" y="50452"/>
                    <a:pt x="54686" y="47831"/>
                  </a:cubicBezTo>
                  <a:cubicBezTo>
                    <a:pt x="54848" y="47468"/>
                    <a:pt x="55090" y="47105"/>
                    <a:pt x="55291" y="46742"/>
                  </a:cubicBezTo>
                  <a:cubicBezTo>
                    <a:pt x="56058" y="45693"/>
                    <a:pt x="56582" y="44483"/>
                    <a:pt x="56904" y="43193"/>
                  </a:cubicBezTo>
                  <a:cubicBezTo>
                    <a:pt x="57106" y="42346"/>
                    <a:pt x="57509" y="41539"/>
                    <a:pt x="58114" y="40894"/>
                  </a:cubicBezTo>
                  <a:cubicBezTo>
                    <a:pt x="58356" y="40531"/>
                    <a:pt x="58518" y="40087"/>
                    <a:pt x="58598" y="39684"/>
                  </a:cubicBezTo>
                  <a:cubicBezTo>
                    <a:pt x="58679" y="39160"/>
                    <a:pt x="58881" y="38716"/>
                    <a:pt x="59244" y="38394"/>
                  </a:cubicBezTo>
                  <a:cubicBezTo>
                    <a:pt x="59687" y="37950"/>
                    <a:pt x="59969" y="37426"/>
                    <a:pt x="60131" y="36821"/>
                  </a:cubicBezTo>
                  <a:cubicBezTo>
                    <a:pt x="60252" y="36417"/>
                    <a:pt x="60453" y="35974"/>
                    <a:pt x="60695" y="35611"/>
                  </a:cubicBezTo>
                  <a:cubicBezTo>
                    <a:pt x="61260" y="34845"/>
                    <a:pt x="61260" y="33877"/>
                    <a:pt x="61260" y="32949"/>
                  </a:cubicBezTo>
                  <a:lnTo>
                    <a:pt x="61260" y="32143"/>
                  </a:lnTo>
                  <a:cubicBezTo>
                    <a:pt x="61260" y="31860"/>
                    <a:pt x="61300" y="31901"/>
                    <a:pt x="61502" y="31820"/>
                  </a:cubicBezTo>
                  <a:lnTo>
                    <a:pt x="61946" y="31820"/>
                  </a:lnTo>
                  <a:cubicBezTo>
                    <a:pt x="61986" y="31830"/>
                    <a:pt x="62024" y="31835"/>
                    <a:pt x="62060" y="31835"/>
                  </a:cubicBezTo>
                  <a:cubicBezTo>
                    <a:pt x="62167" y="31835"/>
                    <a:pt x="62258" y="31790"/>
                    <a:pt x="62349" y="31699"/>
                  </a:cubicBezTo>
                  <a:cubicBezTo>
                    <a:pt x="62470" y="31618"/>
                    <a:pt x="62510" y="31497"/>
                    <a:pt x="62510" y="31376"/>
                  </a:cubicBezTo>
                  <a:lnTo>
                    <a:pt x="62510" y="31336"/>
                  </a:lnTo>
                  <a:cubicBezTo>
                    <a:pt x="62551" y="31134"/>
                    <a:pt x="62510" y="30973"/>
                    <a:pt x="62430" y="30812"/>
                  </a:cubicBezTo>
                  <a:cubicBezTo>
                    <a:pt x="62309" y="30691"/>
                    <a:pt x="62147" y="30650"/>
                    <a:pt x="61986" y="30650"/>
                  </a:cubicBezTo>
                  <a:cubicBezTo>
                    <a:pt x="61946" y="30650"/>
                    <a:pt x="61905" y="30610"/>
                    <a:pt x="61905" y="30610"/>
                  </a:cubicBezTo>
                  <a:cubicBezTo>
                    <a:pt x="61865" y="30328"/>
                    <a:pt x="61825" y="30045"/>
                    <a:pt x="61744" y="29803"/>
                  </a:cubicBezTo>
                  <a:cubicBezTo>
                    <a:pt x="61583" y="29199"/>
                    <a:pt x="61583" y="28553"/>
                    <a:pt x="61744" y="27989"/>
                  </a:cubicBezTo>
                  <a:cubicBezTo>
                    <a:pt x="62026" y="27545"/>
                    <a:pt x="61946" y="26980"/>
                    <a:pt x="61542" y="26658"/>
                  </a:cubicBezTo>
                  <a:cubicBezTo>
                    <a:pt x="61244" y="26449"/>
                    <a:pt x="60903" y="26329"/>
                    <a:pt x="60549" y="26329"/>
                  </a:cubicBezTo>
                  <a:cubicBezTo>
                    <a:pt x="60424" y="26329"/>
                    <a:pt x="60298" y="26344"/>
                    <a:pt x="60171" y="26375"/>
                  </a:cubicBezTo>
                  <a:cubicBezTo>
                    <a:pt x="59647" y="26456"/>
                    <a:pt x="59244" y="26779"/>
                    <a:pt x="59002" y="27222"/>
                  </a:cubicBezTo>
                  <a:cubicBezTo>
                    <a:pt x="58921" y="27263"/>
                    <a:pt x="58881" y="27303"/>
                    <a:pt x="58840" y="27343"/>
                  </a:cubicBezTo>
                  <a:cubicBezTo>
                    <a:pt x="58397" y="27545"/>
                    <a:pt x="57913" y="27747"/>
                    <a:pt x="57429" y="27827"/>
                  </a:cubicBezTo>
                  <a:cubicBezTo>
                    <a:pt x="56904" y="27948"/>
                    <a:pt x="56420" y="28110"/>
                    <a:pt x="55937" y="28352"/>
                  </a:cubicBezTo>
                  <a:cubicBezTo>
                    <a:pt x="55626" y="28507"/>
                    <a:pt x="55266" y="28579"/>
                    <a:pt x="54910" y="28579"/>
                  </a:cubicBezTo>
                  <a:cubicBezTo>
                    <a:pt x="54710" y="28579"/>
                    <a:pt x="54512" y="28556"/>
                    <a:pt x="54323" y="28513"/>
                  </a:cubicBezTo>
                  <a:cubicBezTo>
                    <a:pt x="54225" y="28496"/>
                    <a:pt x="54124" y="28488"/>
                    <a:pt x="54024" y="28488"/>
                  </a:cubicBezTo>
                  <a:cubicBezTo>
                    <a:pt x="53632" y="28488"/>
                    <a:pt x="53241" y="28611"/>
                    <a:pt x="52952" y="28836"/>
                  </a:cubicBezTo>
                  <a:cubicBezTo>
                    <a:pt x="52535" y="29057"/>
                    <a:pt x="52207" y="29158"/>
                    <a:pt x="51924" y="29158"/>
                  </a:cubicBezTo>
                  <a:cubicBezTo>
                    <a:pt x="51741" y="29158"/>
                    <a:pt x="51577" y="29116"/>
                    <a:pt x="51420" y="29037"/>
                  </a:cubicBezTo>
                  <a:cubicBezTo>
                    <a:pt x="51274" y="28946"/>
                    <a:pt x="51121" y="28905"/>
                    <a:pt x="50970" y="28905"/>
                  </a:cubicBezTo>
                  <a:cubicBezTo>
                    <a:pt x="50786" y="28905"/>
                    <a:pt x="50607" y="28967"/>
                    <a:pt x="50452" y="29078"/>
                  </a:cubicBezTo>
                  <a:cubicBezTo>
                    <a:pt x="50210" y="29199"/>
                    <a:pt x="50008" y="29360"/>
                    <a:pt x="49807" y="29521"/>
                  </a:cubicBezTo>
                  <a:cubicBezTo>
                    <a:pt x="49444" y="29763"/>
                    <a:pt x="49081" y="30005"/>
                    <a:pt x="48718" y="30207"/>
                  </a:cubicBezTo>
                  <a:cubicBezTo>
                    <a:pt x="48472" y="30343"/>
                    <a:pt x="48282" y="30443"/>
                    <a:pt x="48072" y="30443"/>
                  </a:cubicBezTo>
                  <a:cubicBezTo>
                    <a:pt x="47972" y="30443"/>
                    <a:pt x="47867" y="30420"/>
                    <a:pt x="47750" y="30368"/>
                  </a:cubicBezTo>
                  <a:cubicBezTo>
                    <a:pt x="47392" y="30164"/>
                    <a:pt x="47002" y="30056"/>
                    <a:pt x="46611" y="30056"/>
                  </a:cubicBezTo>
                  <a:cubicBezTo>
                    <a:pt x="46384" y="30056"/>
                    <a:pt x="46157" y="30092"/>
                    <a:pt x="45935" y="30166"/>
                  </a:cubicBezTo>
                  <a:cubicBezTo>
                    <a:pt x="45532" y="30368"/>
                    <a:pt x="45088" y="30610"/>
                    <a:pt x="44725" y="30892"/>
                  </a:cubicBezTo>
                  <a:lnTo>
                    <a:pt x="44604" y="30933"/>
                  </a:lnTo>
                  <a:cubicBezTo>
                    <a:pt x="44155" y="31312"/>
                    <a:pt x="43589" y="31515"/>
                    <a:pt x="43005" y="31515"/>
                  </a:cubicBezTo>
                  <a:cubicBezTo>
                    <a:pt x="42907" y="31515"/>
                    <a:pt x="42808" y="31509"/>
                    <a:pt x="42709" y="31497"/>
                  </a:cubicBezTo>
                  <a:cubicBezTo>
                    <a:pt x="41741" y="31296"/>
                    <a:pt x="40894" y="30650"/>
                    <a:pt x="40410" y="29763"/>
                  </a:cubicBezTo>
                  <a:cubicBezTo>
                    <a:pt x="40370" y="29642"/>
                    <a:pt x="40289" y="29561"/>
                    <a:pt x="40249" y="29440"/>
                  </a:cubicBezTo>
                  <a:cubicBezTo>
                    <a:pt x="40007" y="28916"/>
                    <a:pt x="39603" y="28473"/>
                    <a:pt x="39039" y="28231"/>
                  </a:cubicBezTo>
                  <a:cubicBezTo>
                    <a:pt x="38958" y="28190"/>
                    <a:pt x="38837" y="28150"/>
                    <a:pt x="38716" y="28150"/>
                  </a:cubicBezTo>
                  <a:cubicBezTo>
                    <a:pt x="38837" y="28029"/>
                    <a:pt x="38958" y="27948"/>
                    <a:pt x="39119" y="27908"/>
                  </a:cubicBezTo>
                  <a:cubicBezTo>
                    <a:pt x="39523" y="27827"/>
                    <a:pt x="39805" y="27464"/>
                    <a:pt x="39765" y="27061"/>
                  </a:cubicBezTo>
                  <a:cubicBezTo>
                    <a:pt x="39765" y="26133"/>
                    <a:pt x="38676" y="24359"/>
                    <a:pt x="37829" y="23996"/>
                  </a:cubicBezTo>
                  <a:cubicBezTo>
                    <a:pt x="37748" y="23956"/>
                    <a:pt x="37708" y="23956"/>
                    <a:pt x="37667" y="23915"/>
                  </a:cubicBezTo>
                  <a:cubicBezTo>
                    <a:pt x="37063" y="23875"/>
                    <a:pt x="36538" y="23472"/>
                    <a:pt x="36377" y="22867"/>
                  </a:cubicBezTo>
                  <a:cubicBezTo>
                    <a:pt x="36296" y="22706"/>
                    <a:pt x="36135" y="22504"/>
                    <a:pt x="35974" y="22383"/>
                  </a:cubicBezTo>
                  <a:cubicBezTo>
                    <a:pt x="35933" y="22343"/>
                    <a:pt x="35893" y="22262"/>
                    <a:pt x="35853" y="22222"/>
                  </a:cubicBezTo>
                  <a:cubicBezTo>
                    <a:pt x="35570" y="21899"/>
                    <a:pt x="35248" y="21657"/>
                    <a:pt x="34844" y="21496"/>
                  </a:cubicBezTo>
                  <a:cubicBezTo>
                    <a:pt x="34481" y="21294"/>
                    <a:pt x="34119" y="21012"/>
                    <a:pt x="33917" y="20649"/>
                  </a:cubicBezTo>
                  <a:cubicBezTo>
                    <a:pt x="33635" y="20165"/>
                    <a:pt x="33272" y="19520"/>
                    <a:pt x="32546" y="19358"/>
                  </a:cubicBezTo>
                  <a:cubicBezTo>
                    <a:pt x="32142" y="19278"/>
                    <a:pt x="31739" y="19076"/>
                    <a:pt x="31416" y="18834"/>
                  </a:cubicBezTo>
                  <a:cubicBezTo>
                    <a:pt x="31134" y="18632"/>
                    <a:pt x="30852" y="18471"/>
                    <a:pt x="30529" y="18350"/>
                  </a:cubicBezTo>
                  <a:cubicBezTo>
                    <a:pt x="30529" y="18350"/>
                    <a:pt x="30529" y="18350"/>
                    <a:pt x="30449" y="18229"/>
                  </a:cubicBezTo>
                  <a:cubicBezTo>
                    <a:pt x="30449" y="18189"/>
                    <a:pt x="30408" y="18148"/>
                    <a:pt x="30408" y="18108"/>
                  </a:cubicBezTo>
                  <a:cubicBezTo>
                    <a:pt x="30137" y="17633"/>
                    <a:pt x="29608" y="17214"/>
                    <a:pt x="29086" y="17214"/>
                  </a:cubicBezTo>
                  <a:cubicBezTo>
                    <a:pt x="28988" y="17214"/>
                    <a:pt x="28891" y="17229"/>
                    <a:pt x="28795" y="17261"/>
                  </a:cubicBezTo>
                  <a:cubicBezTo>
                    <a:pt x="28741" y="17283"/>
                    <a:pt x="28684" y="17293"/>
                    <a:pt x="28628" y="17293"/>
                  </a:cubicBezTo>
                  <a:cubicBezTo>
                    <a:pt x="28475" y="17293"/>
                    <a:pt x="28330" y="17218"/>
                    <a:pt x="28271" y="17100"/>
                  </a:cubicBezTo>
                  <a:cubicBezTo>
                    <a:pt x="28150" y="16737"/>
                    <a:pt x="27988" y="16414"/>
                    <a:pt x="27747" y="16132"/>
                  </a:cubicBezTo>
                  <a:cubicBezTo>
                    <a:pt x="27545" y="15930"/>
                    <a:pt x="27384" y="15648"/>
                    <a:pt x="27343" y="15325"/>
                  </a:cubicBezTo>
                  <a:cubicBezTo>
                    <a:pt x="27182" y="14398"/>
                    <a:pt x="26940" y="13430"/>
                    <a:pt x="26537" y="12543"/>
                  </a:cubicBezTo>
                  <a:lnTo>
                    <a:pt x="26537" y="12502"/>
                  </a:lnTo>
                  <a:cubicBezTo>
                    <a:pt x="26093" y="11252"/>
                    <a:pt x="25528" y="10042"/>
                    <a:pt x="24278" y="9357"/>
                  </a:cubicBezTo>
                  <a:lnTo>
                    <a:pt x="24198" y="9276"/>
                  </a:lnTo>
                  <a:cubicBezTo>
                    <a:pt x="23915" y="9195"/>
                    <a:pt x="23714" y="8994"/>
                    <a:pt x="23593" y="8752"/>
                  </a:cubicBezTo>
                  <a:cubicBezTo>
                    <a:pt x="23310" y="8227"/>
                    <a:pt x="22826" y="7905"/>
                    <a:pt x="22262" y="7784"/>
                  </a:cubicBezTo>
                  <a:cubicBezTo>
                    <a:pt x="21939" y="7703"/>
                    <a:pt x="21858" y="7582"/>
                    <a:pt x="21778" y="7421"/>
                  </a:cubicBezTo>
                  <a:cubicBezTo>
                    <a:pt x="21697" y="7219"/>
                    <a:pt x="21657" y="7098"/>
                    <a:pt x="21616" y="6977"/>
                  </a:cubicBezTo>
                  <a:cubicBezTo>
                    <a:pt x="21415" y="6534"/>
                    <a:pt x="21294" y="6050"/>
                    <a:pt x="21213" y="5566"/>
                  </a:cubicBezTo>
                  <a:cubicBezTo>
                    <a:pt x="21173" y="5041"/>
                    <a:pt x="21092" y="4477"/>
                    <a:pt x="21012" y="3993"/>
                  </a:cubicBezTo>
                  <a:cubicBezTo>
                    <a:pt x="20810" y="3106"/>
                    <a:pt x="20770" y="2259"/>
                    <a:pt x="20770" y="1371"/>
                  </a:cubicBezTo>
                  <a:cubicBezTo>
                    <a:pt x="20810" y="1129"/>
                    <a:pt x="20689" y="928"/>
                    <a:pt x="20568" y="766"/>
                  </a:cubicBezTo>
                  <a:cubicBezTo>
                    <a:pt x="20326" y="525"/>
                    <a:pt x="20165" y="283"/>
                    <a:pt x="20003"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8" name="Google Shape;6759;p30">
              <a:extLst>
                <a:ext uri="{FF2B5EF4-FFF2-40B4-BE49-F238E27FC236}">
                  <a16:creationId xmlns:a16="http://schemas.microsoft.com/office/drawing/2014/main" id="{1F29EE7F-1132-1941-B1D0-9F4DC872D3F3}"/>
                </a:ext>
              </a:extLst>
            </p:cNvPr>
            <p:cNvSpPr/>
            <p:nvPr/>
          </p:nvSpPr>
          <p:spPr>
            <a:xfrm>
              <a:off x="2165050" y="1809588"/>
              <a:ext cx="726621" cy="962961"/>
            </a:xfrm>
            <a:custGeom>
              <a:avLst/>
              <a:gdLst/>
              <a:ahLst/>
              <a:cxnLst/>
              <a:rect l="l" t="t" r="r" b="b"/>
              <a:pathLst>
                <a:path w="46541" h="61669" extrusionOk="0">
                  <a:moveTo>
                    <a:pt x="25721" y="0"/>
                  </a:moveTo>
                  <a:cubicBezTo>
                    <a:pt x="18395" y="0"/>
                    <a:pt x="11153" y="1942"/>
                    <a:pt x="4760" y="5694"/>
                  </a:cubicBezTo>
                  <a:lnTo>
                    <a:pt x="5284" y="15212"/>
                  </a:lnTo>
                  <a:cubicBezTo>
                    <a:pt x="5405" y="19366"/>
                    <a:pt x="6050" y="23842"/>
                    <a:pt x="5485" y="27956"/>
                  </a:cubicBezTo>
                  <a:cubicBezTo>
                    <a:pt x="5090" y="27652"/>
                    <a:pt x="4625" y="27508"/>
                    <a:pt x="4160" y="27508"/>
                  </a:cubicBezTo>
                  <a:cubicBezTo>
                    <a:pt x="4010" y="27508"/>
                    <a:pt x="3859" y="27523"/>
                    <a:pt x="3711" y="27553"/>
                  </a:cubicBezTo>
                  <a:cubicBezTo>
                    <a:pt x="3106" y="27714"/>
                    <a:pt x="2783" y="28601"/>
                    <a:pt x="3267" y="28964"/>
                  </a:cubicBezTo>
                  <a:cubicBezTo>
                    <a:pt x="2420" y="29529"/>
                    <a:pt x="1735" y="30255"/>
                    <a:pt x="1251" y="31142"/>
                  </a:cubicBezTo>
                  <a:cubicBezTo>
                    <a:pt x="1130" y="31263"/>
                    <a:pt x="1090" y="31424"/>
                    <a:pt x="1130" y="31586"/>
                  </a:cubicBezTo>
                  <a:cubicBezTo>
                    <a:pt x="1170" y="31868"/>
                    <a:pt x="1493" y="32070"/>
                    <a:pt x="1412" y="32312"/>
                  </a:cubicBezTo>
                  <a:cubicBezTo>
                    <a:pt x="1372" y="32554"/>
                    <a:pt x="928" y="32594"/>
                    <a:pt x="727" y="32796"/>
                  </a:cubicBezTo>
                  <a:cubicBezTo>
                    <a:pt x="243" y="33199"/>
                    <a:pt x="888" y="33925"/>
                    <a:pt x="767" y="34530"/>
                  </a:cubicBezTo>
                  <a:cubicBezTo>
                    <a:pt x="686" y="34852"/>
                    <a:pt x="404" y="35094"/>
                    <a:pt x="202" y="35377"/>
                  </a:cubicBezTo>
                  <a:cubicBezTo>
                    <a:pt x="1" y="35659"/>
                    <a:pt x="1" y="36183"/>
                    <a:pt x="323" y="36264"/>
                  </a:cubicBezTo>
                  <a:cubicBezTo>
                    <a:pt x="350" y="36268"/>
                    <a:pt x="377" y="36270"/>
                    <a:pt x="403" y="36270"/>
                  </a:cubicBezTo>
                  <a:cubicBezTo>
                    <a:pt x="610" y="36270"/>
                    <a:pt x="789" y="36143"/>
                    <a:pt x="969" y="36143"/>
                  </a:cubicBezTo>
                  <a:cubicBezTo>
                    <a:pt x="1372" y="36143"/>
                    <a:pt x="1574" y="36586"/>
                    <a:pt x="1614" y="36949"/>
                  </a:cubicBezTo>
                  <a:cubicBezTo>
                    <a:pt x="1574" y="37312"/>
                    <a:pt x="1574" y="37675"/>
                    <a:pt x="1654" y="38038"/>
                  </a:cubicBezTo>
                  <a:cubicBezTo>
                    <a:pt x="1775" y="38442"/>
                    <a:pt x="2138" y="38684"/>
                    <a:pt x="2380" y="39006"/>
                  </a:cubicBezTo>
                  <a:cubicBezTo>
                    <a:pt x="2582" y="39248"/>
                    <a:pt x="2703" y="39530"/>
                    <a:pt x="2824" y="39813"/>
                  </a:cubicBezTo>
                  <a:lnTo>
                    <a:pt x="3308" y="41144"/>
                  </a:lnTo>
                  <a:cubicBezTo>
                    <a:pt x="3993" y="42676"/>
                    <a:pt x="4437" y="44249"/>
                    <a:pt x="4719" y="45902"/>
                  </a:cubicBezTo>
                  <a:cubicBezTo>
                    <a:pt x="4679" y="46346"/>
                    <a:pt x="4880" y="46830"/>
                    <a:pt x="5203" y="47193"/>
                  </a:cubicBezTo>
                  <a:cubicBezTo>
                    <a:pt x="5526" y="47395"/>
                    <a:pt x="5969" y="47354"/>
                    <a:pt x="6373" y="47516"/>
                  </a:cubicBezTo>
                  <a:cubicBezTo>
                    <a:pt x="6736" y="47677"/>
                    <a:pt x="6978" y="48242"/>
                    <a:pt x="6615" y="48403"/>
                  </a:cubicBezTo>
                  <a:cubicBezTo>
                    <a:pt x="8470" y="48967"/>
                    <a:pt x="10002" y="50339"/>
                    <a:pt x="10769" y="52113"/>
                  </a:cubicBezTo>
                  <a:cubicBezTo>
                    <a:pt x="10849" y="52436"/>
                    <a:pt x="11011" y="52718"/>
                    <a:pt x="11252" y="53000"/>
                  </a:cubicBezTo>
                  <a:cubicBezTo>
                    <a:pt x="11736" y="53484"/>
                    <a:pt x="12664" y="53363"/>
                    <a:pt x="13108" y="53888"/>
                  </a:cubicBezTo>
                  <a:cubicBezTo>
                    <a:pt x="13269" y="54089"/>
                    <a:pt x="13350" y="54291"/>
                    <a:pt x="13430" y="54533"/>
                  </a:cubicBezTo>
                  <a:cubicBezTo>
                    <a:pt x="13955" y="55783"/>
                    <a:pt x="14721" y="56953"/>
                    <a:pt x="15648" y="57961"/>
                  </a:cubicBezTo>
                  <a:cubicBezTo>
                    <a:pt x="15971" y="58405"/>
                    <a:pt x="16374" y="58808"/>
                    <a:pt x="16858" y="59090"/>
                  </a:cubicBezTo>
                  <a:cubicBezTo>
                    <a:pt x="17409" y="59382"/>
                    <a:pt x="18013" y="59517"/>
                    <a:pt x="18605" y="59517"/>
                  </a:cubicBezTo>
                  <a:cubicBezTo>
                    <a:pt x="18750" y="59517"/>
                    <a:pt x="18894" y="59509"/>
                    <a:pt x="19036" y="59493"/>
                  </a:cubicBezTo>
                  <a:cubicBezTo>
                    <a:pt x="20044" y="59453"/>
                    <a:pt x="21052" y="59332"/>
                    <a:pt x="22020" y="59090"/>
                  </a:cubicBezTo>
                  <a:cubicBezTo>
                    <a:pt x="23429" y="60751"/>
                    <a:pt x="25451" y="61669"/>
                    <a:pt x="27596" y="61669"/>
                  </a:cubicBezTo>
                  <a:cubicBezTo>
                    <a:pt x="27847" y="61669"/>
                    <a:pt x="28099" y="61656"/>
                    <a:pt x="28352" y="61631"/>
                  </a:cubicBezTo>
                  <a:cubicBezTo>
                    <a:pt x="29215" y="61531"/>
                    <a:pt x="30106" y="61268"/>
                    <a:pt x="30979" y="61268"/>
                  </a:cubicBezTo>
                  <a:cubicBezTo>
                    <a:pt x="31166" y="61268"/>
                    <a:pt x="31353" y="61280"/>
                    <a:pt x="31538" y="61308"/>
                  </a:cubicBezTo>
                  <a:cubicBezTo>
                    <a:pt x="31941" y="61429"/>
                    <a:pt x="32345" y="61470"/>
                    <a:pt x="32788" y="61470"/>
                  </a:cubicBezTo>
                  <a:cubicBezTo>
                    <a:pt x="33151" y="61349"/>
                    <a:pt x="33474" y="61187"/>
                    <a:pt x="33796" y="60905"/>
                  </a:cubicBezTo>
                  <a:cubicBezTo>
                    <a:pt x="35127" y="59937"/>
                    <a:pt x="36619" y="59211"/>
                    <a:pt x="38233" y="58727"/>
                  </a:cubicBezTo>
                  <a:cubicBezTo>
                    <a:pt x="38636" y="58646"/>
                    <a:pt x="39039" y="58485"/>
                    <a:pt x="39362" y="58243"/>
                  </a:cubicBezTo>
                  <a:cubicBezTo>
                    <a:pt x="39725" y="58001"/>
                    <a:pt x="39886" y="57517"/>
                    <a:pt x="39765" y="57114"/>
                  </a:cubicBezTo>
                  <a:cubicBezTo>
                    <a:pt x="39362" y="56106"/>
                    <a:pt x="37426" y="56791"/>
                    <a:pt x="37023" y="55783"/>
                  </a:cubicBezTo>
                  <a:cubicBezTo>
                    <a:pt x="36821" y="55219"/>
                    <a:pt x="37386" y="54614"/>
                    <a:pt x="37305" y="53968"/>
                  </a:cubicBezTo>
                  <a:cubicBezTo>
                    <a:pt x="37265" y="53363"/>
                    <a:pt x="36619" y="52960"/>
                    <a:pt x="36015" y="52758"/>
                  </a:cubicBezTo>
                  <a:cubicBezTo>
                    <a:pt x="35410" y="52557"/>
                    <a:pt x="34724" y="52436"/>
                    <a:pt x="34361" y="51912"/>
                  </a:cubicBezTo>
                  <a:cubicBezTo>
                    <a:pt x="34200" y="51629"/>
                    <a:pt x="34079" y="51347"/>
                    <a:pt x="33958" y="51105"/>
                  </a:cubicBezTo>
                  <a:cubicBezTo>
                    <a:pt x="33586" y="50361"/>
                    <a:pt x="32837" y="49926"/>
                    <a:pt x="32027" y="49926"/>
                  </a:cubicBezTo>
                  <a:cubicBezTo>
                    <a:pt x="31958" y="49926"/>
                    <a:pt x="31889" y="49929"/>
                    <a:pt x="31820" y="49935"/>
                  </a:cubicBezTo>
                  <a:cubicBezTo>
                    <a:pt x="31457" y="49169"/>
                    <a:pt x="31861" y="48282"/>
                    <a:pt x="32667" y="48040"/>
                  </a:cubicBezTo>
                  <a:cubicBezTo>
                    <a:pt x="32816" y="48010"/>
                    <a:pt x="32965" y="48002"/>
                    <a:pt x="33112" y="48002"/>
                  </a:cubicBezTo>
                  <a:cubicBezTo>
                    <a:pt x="33273" y="48002"/>
                    <a:pt x="33431" y="48012"/>
                    <a:pt x="33584" y="48012"/>
                  </a:cubicBezTo>
                  <a:cubicBezTo>
                    <a:pt x="33670" y="48012"/>
                    <a:pt x="33755" y="48009"/>
                    <a:pt x="33837" y="48000"/>
                  </a:cubicBezTo>
                  <a:cubicBezTo>
                    <a:pt x="34603" y="47798"/>
                    <a:pt x="35006" y="46951"/>
                    <a:pt x="35006" y="46185"/>
                  </a:cubicBezTo>
                  <a:cubicBezTo>
                    <a:pt x="34926" y="45378"/>
                    <a:pt x="34805" y="44612"/>
                    <a:pt x="34643" y="43886"/>
                  </a:cubicBezTo>
                  <a:cubicBezTo>
                    <a:pt x="34522" y="43120"/>
                    <a:pt x="34684" y="42233"/>
                    <a:pt x="35289" y="41749"/>
                  </a:cubicBezTo>
                  <a:cubicBezTo>
                    <a:pt x="35853" y="41386"/>
                    <a:pt x="36619" y="41386"/>
                    <a:pt x="36982" y="40821"/>
                  </a:cubicBezTo>
                  <a:cubicBezTo>
                    <a:pt x="37144" y="40619"/>
                    <a:pt x="37224" y="40377"/>
                    <a:pt x="37265" y="40135"/>
                  </a:cubicBezTo>
                  <a:cubicBezTo>
                    <a:pt x="37466" y="39127"/>
                    <a:pt x="37668" y="38119"/>
                    <a:pt x="37870" y="37151"/>
                  </a:cubicBezTo>
                  <a:cubicBezTo>
                    <a:pt x="38112" y="35982"/>
                    <a:pt x="39080" y="35457"/>
                    <a:pt x="39967" y="34691"/>
                  </a:cubicBezTo>
                  <a:cubicBezTo>
                    <a:pt x="40128" y="34570"/>
                    <a:pt x="40289" y="34409"/>
                    <a:pt x="40410" y="34247"/>
                  </a:cubicBezTo>
                  <a:cubicBezTo>
                    <a:pt x="41661" y="32594"/>
                    <a:pt x="40733" y="30295"/>
                    <a:pt x="40935" y="28238"/>
                  </a:cubicBezTo>
                  <a:cubicBezTo>
                    <a:pt x="41015" y="27633"/>
                    <a:pt x="41177" y="27069"/>
                    <a:pt x="41338" y="26504"/>
                  </a:cubicBezTo>
                  <a:lnTo>
                    <a:pt x="42064" y="24004"/>
                  </a:lnTo>
                  <a:cubicBezTo>
                    <a:pt x="42145" y="23600"/>
                    <a:pt x="42266" y="23238"/>
                    <a:pt x="42508" y="22915"/>
                  </a:cubicBezTo>
                  <a:cubicBezTo>
                    <a:pt x="42911" y="22471"/>
                    <a:pt x="43435" y="22108"/>
                    <a:pt x="44000" y="21907"/>
                  </a:cubicBezTo>
                  <a:cubicBezTo>
                    <a:pt x="44927" y="21544"/>
                    <a:pt x="45815" y="20979"/>
                    <a:pt x="46540" y="20294"/>
                  </a:cubicBezTo>
                  <a:cubicBezTo>
                    <a:pt x="46258" y="19931"/>
                    <a:pt x="45895" y="19648"/>
                    <a:pt x="45492" y="19447"/>
                  </a:cubicBezTo>
                  <a:lnTo>
                    <a:pt x="45411" y="19366"/>
                  </a:lnTo>
                  <a:cubicBezTo>
                    <a:pt x="45169" y="19285"/>
                    <a:pt x="44927" y="19084"/>
                    <a:pt x="44806" y="18842"/>
                  </a:cubicBezTo>
                  <a:cubicBezTo>
                    <a:pt x="44524" y="18317"/>
                    <a:pt x="44040" y="17995"/>
                    <a:pt x="43516" y="17874"/>
                  </a:cubicBezTo>
                  <a:cubicBezTo>
                    <a:pt x="43193" y="17793"/>
                    <a:pt x="43072" y="17672"/>
                    <a:pt x="42991" y="17511"/>
                  </a:cubicBezTo>
                  <a:cubicBezTo>
                    <a:pt x="42911" y="17309"/>
                    <a:pt x="42911" y="17188"/>
                    <a:pt x="42830" y="17067"/>
                  </a:cubicBezTo>
                  <a:cubicBezTo>
                    <a:pt x="42629" y="16624"/>
                    <a:pt x="42508" y="16140"/>
                    <a:pt x="42427" y="15656"/>
                  </a:cubicBezTo>
                  <a:cubicBezTo>
                    <a:pt x="42387" y="15131"/>
                    <a:pt x="42306" y="14567"/>
                    <a:pt x="42225" y="14083"/>
                  </a:cubicBezTo>
                  <a:cubicBezTo>
                    <a:pt x="42064" y="13196"/>
                    <a:pt x="41983" y="12349"/>
                    <a:pt x="42024" y="11461"/>
                  </a:cubicBezTo>
                  <a:cubicBezTo>
                    <a:pt x="42024" y="11219"/>
                    <a:pt x="41943" y="11018"/>
                    <a:pt x="41782" y="10856"/>
                  </a:cubicBezTo>
                  <a:cubicBezTo>
                    <a:pt x="41338" y="10252"/>
                    <a:pt x="40854" y="9647"/>
                    <a:pt x="40935" y="8880"/>
                  </a:cubicBezTo>
                  <a:cubicBezTo>
                    <a:pt x="40975" y="8558"/>
                    <a:pt x="40814" y="8235"/>
                    <a:pt x="40491" y="8074"/>
                  </a:cubicBezTo>
                  <a:cubicBezTo>
                    <a:pt x="40128" y="7872"/>
                    <a:pt x="39805" y="7630"/>
                    <a:pt x="39523" y="7348"/>
                  </a:cubicBezTo>
                  <a:cubicBezTo>
                    <a:pt x="39080" y="6904"/>
                    <a:pt x="38515" y="6541"/>
                    <a:pt x="37910" y="6380"/>
                  </a:cubicBezTo>
                  <a:cubicBezTo>
                    <a:pt x="37910" y="6380"/>
                    <a:pt x="37910" y="6340"/>
                    <a:pt x="37870" y="6340"/>
                  </a:cubicBezTo>
                  <a:cubicBezTo>
                    <a:pt x="37870" y="6299"/>
                    <a:pt x="37789" y="6219"/>
                    <a:pt x="37749" y="6178"/>
                  </a:cubicBezTo>
                  <a:cubicBezTo>
                    <a:pt x="37466" y="5896"/>
                    <a:pt x="37265" y="5533"/>
                    <a:pt x="37144" y="5170"/>
                  </a:cubicBezTo>
                  <a:cubicBezTo>
                    <a:pt x="37063" y="5009"/>
                    <a:pt x="37023" y="4847"/>
                    <a:pt x="36942" y="4686"/>
                  </a:cubicBezTo>
                  <a:lnTo>
                    <a:pt x="36942" y="4565"/>
                  </a:lnTo>
                  <a:lnTo>
                    <a:pt x="36942" y="4081"/>
                  </a:lnTo>
                  <a:cubicBezTo>
                    <a:pt x="37031" y="4148"/>
                    <a:pt x="37132" y="4178"/>
                    <a:pt x="37238" y="4178"/>
                  </a:cubicBezTo>
                  <a:cubicBezTo>
                    <a:pt x="37325" y="4178"/>
                    <a:pt x="37416" y="4158"/>
                    <a:pt x="37507" y="4122"/>
                  </a:cubicBezTo>
                  <a:cubicBezTo>
                    <a:pt x="37708" y="4001"/>
                    <a:pt x="37870" y="3759"/>
                    <a:pt x="37587" y="3315"/>
                  </a:cubicBezTo>
                  <a:lnTo>
                    <a:pt x="37587" y="3275"/>
                  </a:lnTo>
                  <a:cubicBezTo>
                    <a:pt x="37507" y="3073"/>
                    <a:pt x="37386" y="2912"/>
                    <a:pt x="37224" y="2831"/>
                  </a:cubicBezTo>
                  <a:cubicBezTo>
                    <a:pt x="36579" y="2428"/>
                    <a:pt x="36015" y="1903"/>
                    <a:pt x="35652" y="1258"/>
                  </a:cubicBezTo>
                  <a:cubicBezTo>
                    <a:pt x="34845" y="1016"/>
                    <a:pt x="34079" y="855"/>
                    <a:pt x="33272" y="694"/>
                  </a:cubicBezTo>
                  <a:cubicBezTo>
                    <a:pt x="30766" y="229"/>
                    <a:pt x="28238" y="0"/>
                    <a:pt x="25721" y="0"/>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59" name="Google Shape;6760;p30">
              <a:extLst>
                <a:ext uri="{FF2B5EF4-FFF2-40B4-BE49-F238E27FC236}">
                  <a16:creationId xmlns:a16="http://schemas.microsoft.com/office/drawing/2014/main" id="{0E3C482F-BD01-1844-91B9-01B2DCAFD794}"/>
                </a:ext>
              </a:extLst>
            </p:cNvPr>
            <p:cNvSpPr/>
            <p:nvPr/>
          </p:nvSpPr>
          <p:spPr>
            <a:xfrm>
              <a:off x="2111531" y="1468536"/>
              <a:ext cx="644765" cy="499883"/>
            </a:xfrm>
            <a:custGeom>
              <a:avLst/>
              <a:gdLst/>
              <a:ahLst/>
              <a:cxnLst/>
              <a:rect l="l" t="t" r="r" b="b"/>
              <a:pathLst>
                <a:path w="41298" h="32013" extrusionOk="0">
                  <a:moveTo>
                    <a:pt x="3088" y="1"/>
                  </a:moveTo>
                  <a:cubicBezTo>
                    <a:pt x="2477" y="1"/>
                    <a:pt x="1869" y="98"/>
                    <a:pt x="1291" y="274"/>
                  </a:cubicBezTo>
                  <a:cubicBezTo>
                    <a:pt x="888" y="395"/>
                    <a:pt x="485" y="556"/>
                    <a:pt x="41" y="718"/>
                  </a:cubicBezTo>
                  <a:lnTo>
                    <a:pt x="1" y="839"/>
                  </a:lnTo>
                  <a:lnTo>
                    <a:pt x="10849" y="31408"/>
                  </a:lnTo>
                  <a:lnTo>
                    <a:pt x="33595" y="31206"/>
                  </a:lnTo>
                  <a:lnTo>
                    <a:pt x="36176" y="32013"/>
                  </a:lnTo>
                  <a:lnTo>
                    <a:pt x="36781" y="30400"/>
                  </a:lnTo>
                  <a:cubicBezTo>
                    <a:pt x="38394" y="28988"/>
                    <a:pt x="39201" y="28383"/>
                    <a:pt x="39201" y="28383"/>
                  </a:cubicBezTo>
                  <a:lnTo>
                    <a:pt x="40693" y="27335"/>
                  </a:lnTo>
                  <a:cubicBezTo>
                    <a:pt x="40652" y="27254"/>
                    <a:pt x="40572" y="27133"/>
                    <a:pt x="40572" y="27052"/>
                  </a:cubicBezTo>
                  <a:cubicBezTo>
                    <a:pt x="40531" y="26931"/>
                    <a:pt x="40410" y="26730"/>
                    <a:pt x="40330" y="26528"/>
                  </a:cubicBezTo>
                  <a:lnTo>
                    <a:pt x="40330" y="26407"/>
                  </a:lnTo>
                  <a:lnTo>
                    <a:pt x="40330" y="25923"/>
                  </a:lnTo>
                  <a:cubicBezTo>
                    <a:pt x="40419" y="25990"/>
                    <a:pt x="40532" y="26020"/>
                    <a:pt x="40643" y="26020"/>
                  </a:cubicBezTo>
                  <a:cubicBezTo>
                    <a:pt x="40733" y="26020"/>
                    <a:pt x="40822" y="26000"/>
                    <a:pt x="40894" y="25964"/>
                  </a:cubicBezTo>
                  <a:cubicBezTo>
                    <a:pt x="41096" y="25843"/>
                    <a:pt x="41298" y="25601"/>
                    <a:pt x="41015" y="25157"/>
                  </a:cubicBezTo>
                  <a:lnTo>
                    <a:pt x="41015" y="25117"/>
                  </a:lnTo>
                  <a:cubicBezTo>
                    <a:pt x="40935" y="24915"/>
                    <a:pt x="40773" y="24754"/>
                    <a:pt x="40612" y="24673"/>
                  </a:cubicBezTo>
                  <a:cubicBezTo>
                    <a:pt x="39886" y="24229"/>
                    <a:pt x="39281" y="23624"/>
                    <a:pt x="38918" y="22858"/>
                  </a:cubicBezTo>
                  <a:cubicBezTo>
                    <a:pt x="38838" y="22737"/>
                    <a:pt x="38797" y="22616"/>
                    <a:pt x="38717" y="22455"/>
                  </a:cubicBezTo>
                  <a:cubicBezTo>
                    <a:pt x="38555" y="21971"/>
                    <a:pt x="38273" y="21527"/>
                    <a:pt x="37870" y="21205"/>
                  </a:cubicBezTo>
                  <a:cubicBezTo>
                    <a:pt x="37547" y="20317"/>
                    <a:pt x="37023" y="19511"/>
                    <a:pt x="36378" y="18825"/>
                  </a:cubicBezTo>
                  <a:lnTo>
                    <a:pt x="36257" y="18664"/>
                  </a:lnTo>
                  <a:cubicBezTo>
                    <a:pt x="36136" y="18382"/>
                    <a:pt x="36015" y="18099"/>
                    <a:pt x="35853" y="17817"/>
                  </a:cubicBezTo>
                  <a:cubicBezTo>
                    <a:pt x="35571" y="17373"/>
                    <a:pt x="35410" y="16889"/>
                    <a:pt x="35289" y="16365"/>
                  </a:cubicBezTo>
                  <a:cubicBezTo>
                    <a:pt x="35248" y="16002"/>
                    <a:pt x="35047" y="15639"/>
                    <a:pt x="34764" y="15397"/>
                  </a:cubicBezTo>
                  <a:cubicBezTo>
                    <a:pt x="34724" y="15357"/>
                    <a:pt x="34684" y="15317"/>
                    <a:pt x="34684" y="15317"/>
                  </a:cubicBezTo>
                  <a:cubicBezTo>
                    <a:pt x="34684" y="15276"/>
                    <a:pt x="34684" y="15236"/>
                    <a:pt x="34724" y="15196"/>
                  </a:cubicBezTo>
                  <a:lnTo>
                    <a:pt x="34724" y="15155"/>
                  </a:lnTo>
                  <a:cubicBezTo>
                    <a:pt x="34805" y="14954"/>
                    <a:pt x="34845" y="14712"/>
                    <a:pt x="34764" y="14550"/>
                  </a:cubicBezTo>
                  <a:lnTo>
                    <a:pt x="34764" y="14550"/>
                  </a:lnTo>
                  <a:cubicBezTo>
                    <a:pt x="34946" y="14651"/>
                    <a:pt x="35137" y="14702"/>
                    <a:pt x="35334" y="14702"/>
                  </a:cubicBezTo>
                  <a:cubicBezTo>
                    <a:pt x="35531" y="14702"/>
                    <a:pt x="35732" y="14651"/>
                    <a:pt x="35934" y="14550"/>
                  </a:cubicBezTo>
                  <a:cubicBezTo>
                    <a:pt x="36297" y="14308"/>
                    <a:pt x="36458" y="13865"/>
                    <a:pt x="36378" y="13462"/>
                  </a:cubicBezTo>
                  <a:cubicBezTo>
                    <a:pt x="36418" y="12534"/>
                    <a:pt x="36539" y="11606"/>
                    <a:pt x="36861" y="10719"/>
                  </a:cubicBezTo>
                  <a:lnTo>
                    <a:pt x="36942" y="10396"/>
                  </a:lnTo>
                  <a:cubicBezTo>
                    <a:pt x="37345" y="9066"/>
                    <a:pt x="37063" y="7856"/>
                    <a:pt x="36136" y="6606"/>
                  </a:cubicBezTo>
                  <a:cubicBezTo>
                    <a:pt x="35974" y="5839"/>
                    <a:pt x="35652" y="5113"/>
                    <a:pt x="35208" y="4468"/>
                  </a:cubicBezTo>
                  <a:cubicBezTo>
                    <a:pt x="35208" y="4307"/>
                    <a:pt x="35168" y="4145"/>
                    <a:pt x="35047" y="4025"/>
                  </a:cubicBezTo>
                  <a:cubicBezTo>
                    <a:pt x="34926" y="3904"/>
                    <a:pt x="34764" y="3863"/>
                    <a:pt x="34603" y="3863"/>
                  </a:cubicBezTo>
                  <a:lnTo>
                    <a:pt x="34522" y="3863"/>
                  </a:lnTo>
                  <a:cubicBezTo>
                    <a:pt x="34240" y="3863"/>
                    <a:pt x="33998" y="3944"/>
                    <a:pt x="33756" y="4065"/>
                  </a:cubicBezTo>
                  <a:cubicBezTo>
                    <a:pt x="33541" y="4233"/>
                    <a:pt x="33282" y="4329"/>
                    <a:pt x="33015" y="4329"/>
                  </a:cubicBezTo>
                  <a:cubicBezTo>
                    <a:pt x="32832" y="4329"/>
                    <a:pt x="32646" y="4284"/>
                    <a:pt x="32466" y="4186"/>
                  </a:cubicBezTo>
                  <a:cubicBezTo>
                    <a:pt x="32297" y="4068"/>
                    <a:pt x="32100" y="4013"/>
                    <a:pt x="31902" y="4013"/>
                  </a:cubicBezTo>
                  <a:cubicBezTo>
                    <a:pt x="31626" y="4013"/>
                    <a:pt x="31346" y="4119"/>
                    <a:pt x="31135" y="4307"/>
                  </a:cubicBezTo>
                  <a:cubicBezTo>
                    <a:pt x="31054" y="4347"/>
                    <a:pt x="30973" y="4428"/>
                    <a:pt x="30893" y="4508"/>
                  </a:cubicBezTo>
                  <a:cubicBezTo>
                    <a:pt x="30772" y="4629"/>
                    <a:pt x="30691" y="4710"/>
                    <a:pt x="30651" y="4710"/>
                  </a:cubicBezTo>
                  <a:cubicBezTo>
                    <a:pt x="30409" y="4387"/>
                    <a:pt x="30086" y="4145"/>
                    <a:pt x="29723" y="4025"/>
                  </a:cubicBezTo>
                  <a:cubicBezTo>
                    <a:pt x="29441" y="3904"/>
                    <a:pt x="29159" y="3742"/>
                    <a:pt x="28997" y="3500"/>
                  </a:cubicBezTo>
                  <a:cubicBezTo>
                    <a:pt x="28917" y="3379"/>
                    <a:pt x="28796" y="3339"/>
                    <a:pt x="28634" y="3339"/>
                  </a:cubicBezTo>
                  <a:cubicBezTo>
                    <a:pt x="28591" y="3328"/>
                    <a:pt x="28545" y="3323"/>
                    <a:pt x="28498" y="3323"/>
                  </a:cubicBezTo>
                  <a:cubicBezTo>
                    <a:pt x="28371" y="3323"/>
                    <a:pt x="28239" y="3361"/>
                    <a:pt x="28150" y="3420"/>
                  </a:cubicBezTo>
                  <a:cubicBezTo>
                    <a:pt x="28041" y="3529"/>
                    <a:pt x="27948" y="3572"/>
                    <a:pt x="27846" y="3572"/>
                  </a:cubicBezTo>
                  <a:cubicBezTo>
                    <a:pt x="27722" y="3572"/>
                    <a:pt x="27583" y="3508"/>
                    <a:pt x="27384" y="3420"/>
                  </a:cubicBezTo>
                  <a:cubicBezTo>
                    <a:pt x="27263" y="3379"/>
                    <a:pt x="27183" y="3339"/>
                    <a:pt x="27062" y="3299"/>
                  </a:cubicBezTo>
                  <a:cubicBezTo>
                    <a:pt x="26884" y="3232"/>
                    <a:pt x="26706" y="3202"/>
                    <a:pt x="26529" y="3202"/>
                  </a:cubicBezTo>
                  <a:cubicBezTo>
                    <a:pt x="26384" y="3202"/>
                    <a:pt x="26239" y="3222"/>
                    <a:pt x="26094" y="3258"/>
                  </a:cubicBezTo>
                  <a:cubicBezTo>
                    <a:pt x="24924" y="3581"/>
                    <a:pt x="23835" y="4105"/>
                    <a:pt x="22827" y="4791"/>
                  </a:cubicBezTo>
                  <a:cubicBezTo>
                    <a:pt x="22746" y="4871"/>
                    <a:pt x="22666" y="4952"/>
                    <a:pt x="22585" y="5033"/>
                  </a:cubicBezTo>
                  <a:cubicBezTo>
                    <a:pt x="22236" y="5318"/>
                    <a:pt x="21912" y="5579"/>
                    <a:pt x="21515" y="5579"/>
                  </a:cubicBezTo>
                  <a:cubicBezTo>
                    <a:pt x="21407" y="5579"/>
                    <a:pt x="21294" y="5560"/>
                    <a:pt x="21173" y="5517"/>
                  </a:cubicBezTo>
                  <a:cubicBezTo>
                    <a:pt x="20804" y="5147"/>
                    <a:pt x="20333" y="4947"/>
                    <a:pt x="19823" y="4947"/>
                  </a:cubicBezTo>
                  <a:cubicBezTo>
                    <a:pt x="19776" y="4947"/>
                    <a:pt x="19729" y="4949"/>
                    <a:pt x="19681" y="4952"/>
                  </a:cubicBezTo>
                  <a:lnTo>
                    <a:pt x="19238" y="4952"/>
                  </a:lnTo>
                  <a:cubicBezTo>
                    <a:pt x="19194" y="4963"/>
                    <a:pt x="19148" y="4968"/>
                    <a:pt x="19101" y="4968"/>
                  </a:cubicBezTo>
                  <a:cubicBezTo>
                    <a:pt x="18971" y="4968"/>
                    <a:pt x="18831" y="4930"/>
                    <a:pt x="18713" y="4871"/>
                  </a:cubicBezTo>
                  <a:cubicBezTo>
                    <a:pt x="18431" y="4710"/>
                    <a:pt x="18108" y="4589"/>
                    <a:pt x="17786" y="4549"/>
                  </a:cubicBezTo>
                  <a:cubicBezTo>
                    <a:pt x="17504" y="4468"/>
                    <a:pt x="17262" y="4387"/>
                    <a:pt x="17020" y="4266"/>
                  </a:cubicBezTo>
                  <a:cubicBezTo>
                    <a:pt x="16334" y="3944"/>
                    <a:pt x="15648" y="3783"/>
                    <a:pt x="14922" y="3783"/>
                  </a:cubicBezTo>
                  <a:cubicBezTo>
                    <a:pt x="14640" y="3783"/>
                    <a:pt x="14318" y="3742"/>
                    <a:pt x="14076" y="3742"/>
                  </a:cubicBezTo>
                  <a:cubicBezTo>
                    <a:pt x="13746" y="3626"/>
                    <a:pt x="13416" y="3565"/>
                    <a:pt x="13091" y="3565"/>
                  </a:cubicBezTo>
                  <a:cubicBezTo>
                    <a:pt x="12740" y="3565"/>
                    <a:pt x="12394" y="3636"/>
                    <a:pt x="12059" y="3783"/>
                  </a:cubicBezTo>
                  <a:cubicBezTo>
                    <a:pt x="11931" y="3830"/>
                    <a:pt x="11848" y="3859"/>
                    <a:pt x="11789" y="3859"/>
                  </a:cubicBezTo>
                  <a:cubicBezTo>
                    <a:pt x="11698" y="3859"/>
                    <a:pt x="11664" y="3792"/>
                    <a:pt x="11615" y="3621"/>
                  </a:cubicBezTo>
                  <a:cubicBezTo>
                    <a:pt x="11225" y="2690"/>
                    <a:pt x="10924" y="2408"/>
                    <a:pt x="10279" y="2408"/>
                  </a:cubicBezTo>
                  <a:cubicBezTo>
                    <a:pt x="10058" y="2408"/>
                    <a:pt x="9797" y="2441"/>
                    <a:pt x="9478" y="2492"/>
                  </a:cubicBezTo>
                  <a:cubicBezTo>
                    <a:pt x="9367" y="2540"/>
                    <a:pt x="9243" y="2562"/>
                    <a:pt x="9116" y="2562"/>
                  </a:cubicBezTo>
                  <a:cubicBezTo>
                    <a:pt x="8922" y="2562"/>
                    <a:pt x="8721" y="2509"/>
                    <a:pt x="8550" y="2411"/>
                  </a:cubicBezTo>
                  <a:cubicBezTo>
                    <a:pt x="8188" y="2121"/>
                    <a:pt x="7760" y="1962"/>
                    <a:pt x="7297" y="1962"/>
                  </a:cubicBezTo>
                  <a:cubicBezTo>
                    <a:pt x="7244" y="1962"/>
                    <a:pt x="7192" y="1964"/>
                    <a:pt x="7139" y="1968"/>
                  </a:cubicBezTo>
                  <a:cubicBezTo>
                    <a:pt x="6695" y="1968"/>
                    <a:pt x="6494" y="1806"/>
                    <a:pt x="6494" y="1403"/>
                  </a:cubicBezTo>
                  <a:cubicBezTo>
                    <a:pt x="6494" y="1363"/>
                    <a:pt x="6494" y="1363"/>
                    <a:pt x="6494" y="1322"/>
                  </a:cubicBezTo>
                  <a:cubicBezTo>
                    <a:pt x="6494" y="1161"/>
                    <a:pt x="6494" y="758"/>
                    <a:pt x="6050" y="677"/>
                  </a:cubicBezTo>
                  <a:cubicBezTo>
                    <a:pt x="5727" y="637"/>
                    <a:pt x="5445" y="516"/>
                    <a:pt x="5163" y="395"/>
                  </a:cubicBezTo>
                  <a:cubicBezTo>
                    <a:pt x="4840" y="274"/>
                    <a:pt x="4518" y="153"/>
                    <a:pt x="4195" y="113"/>
                  </a:cubicBezTo>
                  <a:cubicBezTo>
                    <a:pt x="3830" y="36"/>
                    <a:pt x="3458" y="1"/>
                    <a:pt x="3088"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0" name="Google Shape;6761;p30">
              <a:extLst>
                <a:ext uri="{FF2B5EF4-FFF2-40B4-BE49-F238E27FC236}">
                  <a16:creationId xmlns:a16="http://schemas.microsoft.com/office/drawing/2014/main" id="{7F70C764-C39B-B24B-A960-160E32B92923}"/>
                </a:ext>
              </a:extLst>
            </p:cNvPr>
            <p:cNvSpPr/>
            <p:nvPr/>
          </p:nvSpPr>
          <p:spPr>
            <a:xfrm>
              <a:off x="1516527" y="1262550"/>
              <a:ext cx="346316" cy="450821"/>
            </a:xfrm>
            <a:custGeom>
              <a:avLst/>
              <a:gdLst/>
              <a:ahLst/>
              <a:cxnLst/>
              <a:rect l="l" t="t" r="r" b="b"/>
              <a:pathLst>
                <a:path w="22182" h="28871" extrusionOk="0">
                  <a:moveTo>
                    <a:pt x="11013" y="1"/>
                  </a:moveTo>
                  <a:cubicBezTo>
                    <a:pt x="10463" y="1"/>
                    <a:pt x="9891" y="124"/>
                    <a:pt x="9357" y="480"/>
                  </a:cubicBezTo>
                  <a:cubicBezTo>
                    <a:pt x="8873" y="803"/>
                    <a:pt x="8268" y="964"/>
                    <a:pt x="7663" y="964"/>
                  </a:cubicBezTo>
                  <a:cubicBezTo>
                    <a:pt x="7300" y="964"/>
                    <a:pt x="6937" y="1004"/>
                    <a:pt x="6574" y="1085"/>
                  </a:cubicBezTo>
                  <a:cubicBezTo>
                    <a:pt x="6534" y="1004"/>
                    <a:pt x="6453" y="924"/>
                    <a:pt x="6332" y="883"/>
                  </a:cubicBezTo>
                  <a:cubicBezTo>
                    <a:pt x="6171" y="722"/>
                    <a:pt x="5929" y="601"/>
                    <a:pt x="5727" y="561"/>
                  </a:cubicBezTo>
                  <a:cubicBezTo>
                    <a:pt x="5647" y="561"/>
                    <a:pt x="5566" y="520"/>
                    <a:pt x="5485" y="480"/>
                  </a:cubicBezTo>
                  <a:cubicBezTo>
                    <a:pt x="5330" y="413"/>
                    <a:pt x="5175" y="383"/>
                    <a:pt x="5019" y="383"/>
                  </a:cubicBezTo>
                  <a:cubicBezTo>
                    <a:pt x="4892" y="383"/>
                    <a:pt x="4765" y="403"/>
                    <a:pt x="4639" y="440"/>
                  </a:cubicBezTo>
                  <a:cubicBezTo>
                    <a:pt x="4477" y="520"/>
                    <a:pt x="4397" y="641"/>
                    <a:pt x="4356" y="762"/>
                  </a:cubicBezTo>
                  <a:cubicBezTo>
                    <a:pt x="4356" y="803"/>
                    <a:pt x="4356" y="803"/>
                    <a:pt x="4316" y="843"/>
                  </a:cubicBezTo>
                  <a:lnTo>
                    <a:pt x="4235" y="803"/>
                  </a:lnTo>
                  <a:lnTo>
                    <a:pt x="4155" y="803"/>
                  </a:lnTo>
                  <a:cubicBezTo>
                    <a:pt x="4074" y="803"/>
                    <a:pt x="3993" y="803"/>
                    <a:pt x="3872" y="762"/>
                  </a:cubicBezTo>
                  <a:cubicBezTo>
                    <a:pt x="3792" y="762"/>
                    <a:pt x="3711" y="762"/>
                    <a:pt x="3630" y="722"/>
                  </a:cubicBezTo>
                  <a:cubicBezTo>
                    <a:pt x="3488" y="436"/>
                    <a:pt x="3203" y="272"/>
                    <a:pt x="2906" y="272"/>
                  </a:cubicBezTo>
                  <a:cubicBezTo>
                    <a:pt x="2784" y="272"/>
                    <a:pt x="2659" y="300"/>
                    <a:pt x="2541" y="359"/>
                  </a:cubicBezTo>
                  <a:lnTo>
                    <a:pt x="2501" y="278"/>
                  </a:lnTo>
                  <a:lnTo>
                    <a:pt x="2380" y="319"/>
                  </a:lnTo>
                  <a:cubicBezTo>
                    <a:pt x="1493" y="4311"/>
                    <a:pt x="1" y="18265"/>
                    <a:pt x="1" y="18265"/>
                  </a:cubicBezTo>
                  <a:cubicBezTo>
                    <a:pt x="1" y="18265"/>
                    <a:pt x="2547" y="28870"/>
                    <a:pt x="6430" y="28870"/>
                  </a:cubicBezTo>
                  <a:cubicBezTo>
                    <a:pt x="6890" y="28870"/>
                    <a:pt x="7369" y="28721"/>
                    <a:pt x="7865" y="28388"/>
                  </a:cubicBezTo>
                  <a:cubicBezTo>
                    <a:pt x="12503" y="25282"/>
                    <a:pt x="19843" y="24355"/>
                    <a:pt x="21214" y="19435"/>
                  </a:cubicBezTo>
                  <a:cubicBezTo>
                    <a:pt x="21657" y="17499"/>
                    <a:pt x="22020" y="15523"/>
                    <a:pt x="22182" y="13506"/>
                  </a:cubicBezTo>
                  <a:cubicBezTo>
                    <a:pt x="21940" y="13426"/>
                    <a:pt x="21698" y="13345"/>
                    <a:pt x="21456" y="13345"/>
                  </a:cubicBezTo>
                  <a:cubicBezTo>
                    <a:pt x="21173" y="13305"/>
                    <a:pt x="20932" y="13264"/>
                    <a:pt x="20649" y="13184"/>
                  </a:cubicBezTo>
                  <a:cubicBezTo>
                    <a:pt x="20344" y="13053"/>
                    <a:pt x="20002" y="12981"/>
                    <a:pt x="19658" y="12981"/>
                  </a:cubicBezTo>
                  <a:cubicBezTo>
                    <a:pt x="19366" y="12981"/>
                    <a:pt x="19072" y="13032"/>
                    <a:pt x="18794" y="13143"/>
                  </a:cubicBezTo>
                  <a:cubicBezTo>
                    <a:pt x="18583" y="13214"/>
                    <a:pt x="18363" y="13250"/>
                    <a:pt x="18144" y="13250"/>
                  </a:cubicBezTo>
                  <a:cubicBezTo>
                    <a:pt x="17736" y="13250"/>
                    <a:pt x="17335" y="13124"/>
                    <a:pt x="17020" y="12861"/>
                  </a:cubicBezTo>
                  <a:cubicBezTo>
                    <a:pt x="16576" y="12579"/>
                    <a:pt x="16132" y="12377"/>
                    <a:pt x="15608" y="12256"/>
                  </a:cubicBezTo>
                  <a:lnTo>
                    <a:pt x="15406" y="12216"/>
                  </a:lnTo>
                  <a:cubicBezTo>
                    <a:pt x="15003" y="12175"/>
                    <a:pt x="14681" y="12095"/>
                    <a:pt x="14640" y="11893"/>
                  </a:cubicBezTo>
                  <a:cubicBezTo>
                    <a:pt x="14600" y="11691"/>
                    <a:pt x="14560" y="11449"/>
                    <a:pt x="14479" y="11248"/>
                  </a:cubicBezTo>
                  <a:cubicBezTo>
                    <a:pt x="14398" y="11046"/>
                    <a:pt x="14358" y="10804"/>
                    <a:pt x="14318" y="10603"/>
                  </a:cubicBezTo>
                  <a:cubicBezTo>
                    <a:pt x="14358" y="10199"/>
                    <a:pt x="13995" y="9877"/>
                    <a:pt x="13592" y="9877"/>
                  </a:cubicBezTo>
                  <a:lnTo>
                    <a:pt x="13511" y="9877"/>
                  </a:lnTo>
                  <a:cubicBezTo>
                    <a:pt x="13469" y="9867"/>
                    <a:pt x="13428" y="9863"/>
                    <a:pt x="13387" y="9863"/>
                  </a:cubicBezTo>
                  <a:cubicBezTo>
                    <a:pt x="13077" y="9863"/>
                    <a:pt x="12821" y="10125"/>
                    <a:pt x="12785" y="10482"/>
                  </a:cubicBezTo>
                  <a:cubicBezTo>
                    <a:pt x="12785" y="10482"/>
                    <a:pt x="12785" y="10522"/>
                    <a:pt x="12745" y="10522"/>
                  </a:cubicBezTo>
                  <a:cubicBezTo>
                    <a:pt x="12704" y="10562"/>
                    <a:pt x="12664" y="10562"/>
                    <a:pt x="12624" y="10562"/>
                  </a:cubicBezTo>
                  <a:cubicBezTo>
                    <a:pt x="12341" y="10522"/>
                    <a:pt x="12140" y="10320"/>
                    <a:pt x="11898" y="9877"/>
                  </a:cubicBezTo>
                  <a:cubicBezTo>
                    <a:pt x="11898" y="9796"/>
                    <a:pt x="11777" y="9594"/>
                    <a:pt x="12180" y="9433"/>
                  </a:cubicBezTo>
                  <a:cubicBezTo>
                    <a:pt x="13067" y="9030"/>
                    <a:pt x="13834" y="8425"/>
                    <a:pt x="14398" y="7659"/>
                  </a:cubicBezTo>
                  <a:cubicBezTo>
                    <a:pt x="14761" y="7134"/>
                    <a:pt x="14922" y="6529"/>
                    <a:pt x="14801" y="5924"/>
                  </a:cubicBezTo>
                  <a:cubicBezTo>
                    <a:pt x="14761" y="5279"/>
                    <a:pt x="14358" y="4714"/>
                    <a:pt x="13793" y="4473"/>
                  </a:cubicBezTo>
                  <a:cubicBezTo>
                    <a:pt x="13632" y="4352"/>
                    <a:pt x="13551" y="4190"/>
                    <a:pt x="13551" y="4029"/>
                  </a:cubicBezTo>
                  <a:cubicBezTo>
                    <a:pt x="13511" y="3908"/>
                    <a:pt x="13511" y="3787"/>
                    <a:pt x="13592" y="3706"/>
                  </a:cubicBezTo>
                  <a:cubicBezTo>
                    <a:pt x="13995" y="3505"/>
                    <a:pt x="14358" y="3222"/>
                    <a:pt x="14640" y="2859"/>
                  </a:cubicBezTo>
                  <a:cubicBezTo>
                    <a:pt x="14761" y="2738"/>
                    <a:pt x="14842" y="2617"/>
                    <a:pt x="14963" y="2496"/>
                  </a:cubicBezTo>
                  <a:cubicBezTo>
                    <a:pt x="15285" y="2254"/>
                    <a:pt x="15447" y="1770"/>
                    <a:pt x="15285" y="1367"/>
                  </a:cubicBezTo>
                  <a:cubicBezTo>
                    <a:pt x="15164" y="1045"/>
                    <a:pt x="14882" y="843"/>
                    <a:pt x="14560" y="803"/>
                  </a:cubicBezTo>
                  <a:cubicBezTo>
                    <a:pt x="14479" y="762"/>
                    <a:pt x="14398" y="762"/>
                    <a:pt x="14318" y="682"/>
                  </a:cubicBezTo>
                  <a:cubicBezTo>
                    <a:pt x="14237" y="601"/>
                    <a:pt x="14126" y="561"/>
                    <a:pt x="14015" y="561"/>
                  </a:cubicBezTo>
                  <a:cubicBezTo>
                    <a:pt x="13904" y="561"/>
                    <a:pt x="13793" y="601"/>
                    <a:pt x="13713" y="682"/>
                  </a:cubicBezTo>
                  <a:cubicBezTo>
                    <a:pt x="13511" y="843"/>
                    <a:pt x="13511" y="1125"/>
                    <a:pt x="13672" y="1327"/>
                  </a:cubicBezTo>
                  <a:cubicBezTo>
                    <a:pt x="13471" y="1327"/>
                    <a:pt x="13309" y="1407"/>
                    <a:pt x="13148" y="1488"/>
                  </a:cubicBezTo>
                  <a:lnTo>
                    <a:pt x="13108" y="1327"/>
                  </a:lnTo>
                  <a:cubicBezTo>
                    <a:pt x="13067" y="1246"/>
                    <a:pt x="13067" y="1166"/>
                    <a:pt x="13067" y="1045"/>
                  </a:cubicBezTo>
                  <a:lnTo>
                    <a:pt x="13067" y="1004"/>
                  </a:lnTo>
                  <a:cubicBezTo>
                    <a:pt x="13108" y="682"/>
                    <a:pt x="12906" y="319"/>
                    <a:pt x="12583" y="278"/>
                  </a:cubicBezTo>
                  <a:cubicBezTo>
                    <a:pt x="12131" y="134"/>
                    <a:pt x="11584" y="1"/>
                    <a:pt x="11013"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1" name="Google Shape;6762;p30">
              <a:extLst>
                <a:ext uri="{FF2B5EF4-FFF2-40B4-BE49-F238E27FC236}">
                  <a16:creationId xmlns:a16="http://schemas.microsoft.com/office/drawing/2014/main" id="{24086DE8-5182-FE47-BEDB-00FCA5139217}"/>
                </a:ext>
              </a:extLst>
            </p:cNvPr>
            <p:cNvSpPr/>
            <p:nvPr/>
          </p:nvSpPr>
          <p:spPr>
            <a:xfrm>
              <a:off x="1566908" y="1452656"/>
              <a:ext cx="727246" cy="615902"/>
            </a:xfrm>
            <a:custGeom>
              <a:avLst/>
              <a:gdLst/>
              <a:ahLst/>
              <a:cxnLst/>
              <a:rect l="l" t="t" r="r" b="b"/>
              <a:pathLst>
                <a:path w="46581" h="39443" extrusionOk="0">
                  <a:moveTo>
                    <a:pt x="11494" y="0"/>
                  </a:moveTo>
                  <a:cubicBezTo>
                    <a:pt x="11252" y="646"/>
                    <a:pt x="11252" y="1654"/>
                    <a:pt x="10647" y="2218"/>
                  </a:cubicBezTo>
                  <a:cubicBezTo>
                    <a:pt x="10082" y="2823"/>
                    <a:pt x="9437" y="3348"/>
                    <a:pt x="8751" y="3832"/>
                  </a:cubicBezTo>
                  <a:cubicBezTo>
                    <a:pt x="8147" y="4154"/>
                    <a:pt x="8469" y="4154"/>
                    <a:pt x="7663" y="4235"/>
                  </a:cubicBezTo>
                  <a:cubicBezTo>
                    <a:pt x="6856" y="4356"/>
                    <a:pt x="7945" y="5445"/>
                    <a:pt x="7945" y="5767"/>
                  </a:cubicBezTo>
                  <a:cubicBezTo>
                    <a:pt x="7864" y="6211"/>
                    <a:pt x="7784" y="6695"/>
                    <a:pt x="7663" y="7139"/>
                  </a:cubicBezTo>
                  <a:cubicBezTo>
                    <a:pt x="7663" y="7139"/>
                    <a:pt x="5727" y="8792"/>
                    <a:pt x="5202" y="8792"/>
                  </a:cubicBezTo>
                  <a:lnTo>
                    <a:pt x="0" y="19963"/>
                  </a:lnTo>
                  <a:lnTo>
                    <a:pt x="3710" y="26698"/>
                  </a:lnTo>
                  <a:cubicBezTo>
                    <a:pt x="3710" y="26698"/>
                    <a:pt x="10647" y="28069"/>
                    <a:pt x="10768" y="28190"/>
                  </a:cubicBezTo>
                  <a:cubicBezTo>
                    <a:pt x="10849" y="28311"/>
                    <a:pt x="14277" y="28715"/>
                    <a:pt x="14277" y="28715"/>
                  </a:cubicBezTo>
                  <a:lnTo>
                    <a:pt x="16172" y="29400"/>
                  </a:lnTo>
                  <a:lnTo>
                    <a:pt x="17584" y="30086"/>
                  </a:lnTo>
                  <a:lnTo>
                    <a:pt x="21939" y="28069"/>
                  </a:lnTo>
                  <a:lnTo>
                    <a:pt x="43838" y="39442"/>
                  </a:lnTo>
                  <a:cubicBezTo>
                    <a:pt x="43999" y="38918"/>
                    <a:pt x="44120" y="38394"/>
                    <a:pt x="44160" y="37829"/>
                  </a:cubicBezTo>
                  <a:cubicBezTo>
                    <a:pt x="44160" y="37625"/>
                    <a:pt x="44376" y="37553"/>
                    <a:pt x="44678" y="37553"/>
                  </a:cubicBezTo>
                  <a:cubicBezTo>
                    <a:pt x="45389" y="37553"/>
                    <a:pt x="46580" y="37950"/>
                    <a:pt x="46580" y="37950"/>
                  </a:cubicBezTo>
                  <a:lnTo>
                    <a:pt x="46459" y="33715"/>
                  </a:lnTo>
                  <a:cubicBezTo>
                    <a:pt x="46459" y="33715"/>
                    <a:pt x="46137" y="20125"/>
                    <a:pt x="46137" y="19842"/>
                  </a:cubicBezTo>
                  <a:cubicBezTo>
                    <a:pt x="46137" y="19560"/>
                    <a:pt x="45532" y="10002"/>
                    <a:pt x="45532" y="10002"/>
                  </a:cubicBezTo>
                  <a:cubicBezTo>
                    <a:pt x="45532" y="10002"/>
                    <a:pt x="44241" y="8590"/>
                    <a:pt x="45330" y="7784"/>
                  </a:cubicBezTo>
                  <a:cubicBezTo>
                    <a:pt x="46419" y="6977"/>
                    <a:pt x="45733" y="6574"/>
                    <a:pt x="45532" y="6171"/>
                  </a:cubicBezTo>
                  <a:cubicBezTo>
                    <a:pt x="45330" y="5767"/>
                    <a:pt x="46056" y="4235"/>
                    <a:pt x="46056" y="4235"/>
                  </a:cubicBezTo>
                  <a:lnTo>
                    <a:pt x="45653" y="3469"/>
                  </a:lnTo>
                  <a:cubicBezTo>
                    <a:pt x="45451" y="3428"/>
                    <a:pt x="45239" y="3408"/>
                    <a:pt x="45022" y="3408"/>
                  </a:cubicBezTo>
                  <a:cubicBezTo>
                    <a:pt x="44806" y="3408"/>
                    <a:pt x="44584" y="3428"/>
                    <a:pt x="44362" y="3469"/>
                  </a:cubicBezTo>
                  <a:cubicBezTo>
                    <a:pt x="44251" y="3516"/>
                    <a:pt x="44127" y="3539"/>
                    <a:pt x="44003" y="3539"/>
                  </a:cubicBezTo>
                  <a:cubicBezTo>
                    <a:pt x="43812" y="3539"/>
                    <a:pt x="43621" y="3486"/>
                    <a:pt x="43475" y="3388"/>
                  </a:cubicBezTo>
                  <a:cubicBezTo>
                    <a:pt x="43112" y="3098"/>
                    <a:pt x="42652" y="2938"/>
                    <a:pt x="42182" y="2938"/>
                  </a:cubicBezTo>
                  <a:cubicBezTo>
                    <a:pt x="42129" y="2938"/>
                    <a:pt x="42076" y="2940"/>
                    <a:pt x="42023" y="2944"/>
                  </a:cubicBezTo>
                  <a:cubicBezTo>
                    <a:pt x="41579" y="2944"/>
                    <a:pt x="41418" y="2783"/>
                    <a:pt x="41378" y="2380"/>
                  </a:cubicBezTo>
                  <a:cubicBezTo>
                    <a:pt x="41378" y="2339"/>
                    <a:pt x="41378" y="2339"/>
                    <a:pt x="41378" y="2299"/>
                  </a:cubicBezTo>
                  <a:cubicBezTo>
                    <a:pt x="41378" y="2138"/>
                    <a:pt x="41378" y="1735"/>
                    <a:pt x="40934" y="1654"/>
                  </a:cubicBezTo>
                  <a:cubicBezTo>
                    <a:pt x="40611" y="1614"/>
                    <a:pt x="40329" y="1493"/>
                    <a:pt x="40047" y="1372"/>
                  </a:cubicBezTo>
                  <a:cubicBezTo>
                    <a:pt x="39724" y="1251"/>
                    <a:pt x="39402" y="1130"/>
                    <a:pt x="39079" y="1089"/>
                  </a:cubicBezTo>
                  <a:cubicBezTo>
                    <a:pt x="38714" y="1013"/>
                    <a:pt x="38342" y="977"/>
                    <a:pt x="37972" y="977"/>
                  </a:cubicBezTo>
                  <a:cubicBezTo>
                    <a:pt x="37361" y="977"/>
                    <a:pt x="36753" y="1075"/>
                    <a:pt x="36175" y="1251"/>
                  </a:cubicBezTo>
                  <a:cubicBezTo>
                    <a:pt x="35167" y="1533"/>
                    <a:pt x="34199" y="1976"/>
                    <a:pt x="33352" y="2581"/>
                  </a:cubicBezTo>
                  <a:cubicBezTo>
                    <a:pt x="32263" y="3348"/>
                    <a:pt x="31941" y="4800"/>
                    <a:pt x="32626" y="5929"/>
                  </a:cubicBezTo>
                  <a:cubicBezTo>
                    <a:pt x="32989" y="6453"/>
                    <a:pt x="32868" y="6776"/>
                    <a:pt x="32465" y="7219"/>
                  </a:cubicBezTo>
                  <a:cubicBezTo>
                    <a:pt x="31788" y="8065"/>
                    <a:pt x="31271" y="8462"/>
                    <a:pt x="30722" y="8462"/>
                  </a:cubicBezTo>
                  <a:cubicBezTo>
                    <a:pt x="30355" y="8462"/>
                    <a:pt x="29973" y="8285"/>
                    <a:pt x="29521" y="7945"/>
                  </a:cubicBezTo>
                  <a:lnTo>
                    <a:pt x="29481" y="7905"/>
                  </a:lnTo>
                  <a:cubicBezTo>
                    <a:pt x="28956" y="7461"/>
                    <a:pt x="28432" y="7139"/>
                    <a:pt x="27827" y="6816"/>
                  </a:cubicBezTo>
                  <a:cubicBezTo>
                    <a:pt x="26658" y="6211"/>
                    <a:pt x="25407" y="5848"/>
                    <a:pt x="24077" y="5767"/>
                  </a:cubicBezTo>
                  <a:cubicBezTo>
                    <a:pt x="22463" y="5727"/>
                    <a:pt x="21778" y="5122"/>
                    <a:pt x="21576" y="3469"/>
                  </a:cubicBezTo>
                  <a:cubicBezTo>
                    <a:pt x="21497" y="3075"/>
                    <a:pt x="21380" y="2257"/>
                    <a:pt x="20435" y="2257"/>
                  </a:cubicBezTo>
                  <a:cubicBezTo>
                    <a:pt x="20412" y="2257"/>
                    <a:pt x="20390" y="2258"/>
                    <a:pt x="20366" y="2259"/>
                  </a:cubicBezTo>
                  <a:cubicBezTo>
                    <a:pt x="20205" y="2259"/>
                    <a:pt x="20044" y="2218"/>
                    <a:pt x="19882" y="2178"/>
                  </a:cubicBezTo>
                  <a:lnTo>
                    <a:pt x="19560" y="2057"/>
                  </a:lnTo>
                  <a:cubicBezTo>
                    <a:pt x="19277" y="1976"/>
                    <a:pt x="18995" y="1856"/>
                    <a:pt x="18753" y="1654"/>
                  </a:cubicBezTo>
                  <a:cubicBezTo>
                    <a:pt x="18350" y="1372"/>
                    <a:pt x="17906" y="1210"/>
                    <a:pt x="17422" y="1130"/>
                  </a:cubicBezTo>
                  <a:cubicBezTo>
                    <a:pt x="17140" y="1130"/>
                    <a:pt x="16898" y="1049"/>
                    <a:pt x="16656" y="968"/>
                  </a:cubicBezTo>
                  <a:cubicBezTo>
                    <a:pt x="16361" y="842"/>
                    <a:pt x="16055" y="781"/>
                    <a:pt x="15749" y="781"/>
                  </a:cubicBezTo>
                  <a:cubicBezTo>
                    <a:pt x="15470" y="781"/>
                    <a:pt x="15191" y="832"/>
                    <a:pt x="14922" y="928"/>
                  </a:cubicBezTo>
                  <a:cubicBezTo>
                    <a:pt x="14730" y="1017"/>
                    <a:pt x="14543" y="1062"/>
                    <a:pt x="14350" y="1062"/>
                  </a:cubicBezTo>
                  <a:cubicBezTo>
                    <a:pt x="14016" y="1062"/>
                    <a:pt x="13662" y="927"/>
                    <a:pt x="13228" y="646"/>
                  </a:cubicBezTo>
                  <a:cubicBezTo>
                    <a:pt x="12825" y="363"/>
                    <a:pt x="12381" y="202"/>
                    <a:pt x="11897" y="81"/>
                  </a:cubicBezTo>
                  <a:lnTo>
                    <a:pt x="11695" y="41"/>
                  </a:lnTo>
                  <a:lnTo>
                    <a:pt x="11494"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2" name="Google Shape;6763;p30">
              <a:extLst>
                <a:ext uri="{FF2B5EF4-FFF2-40B4-BE49-F238E27FC236}">
                  <a16:creationId xmlns:a16="http://schemas.microsoft.com/office/drawing/2014/main" id="{756C7833-86F1-B948-BE01-04842E60F82F}"/>
                </a:ext>
              </a:extLst>
            </p:cNvPr>
            <p:cNvSpPr/>
            <p:nvPr/>
          </p:nvSpPr>
          <p:spPr>
            <a:xfrm>
              <a:off x="868644" y="1266891"/>
              <a:ext cx="869538" cy="811746"/>
            </a:xfrm>
            <a:custGeom>
              <a:avLst/>
              <a:gdLst/>
              <a:ahLst/>
              <a:cxnLst/>
              <a:rect l="l" t="t" r="r" b="b"/>
              <a:pathLst>
                <a:path w="55695" h="51985" extrusionOk="0">
                  <a:moveTo>
                    <a:pt x="44160" y="0"/>
                  </a:moveTo>
                  <a:lnTo>
                    <a:pt x="43838" y="242"/>
                  </a:lnTo>
                  <a:lnTo>
                    <a:pt x="43757" y="283"/>
                  </a:lnTo>
                  <a:cubicBezTo>
                    <a:pt x="43636" y="363"/>
                    <a:pt x="43515" y="444"/>
                    <a:pt x="43475" y="605"/>
                  </a:cubicBezTo>
                  <a:cubicBezTo>
                    <a:pt x="43314" y="605"/>
                    <a:pt x="43193" y="646"/>
                    <a:pt x="43072" y="646"/>
                  </a:cubicBezTo>
                  <a:cubicBezTo>
                    <a:pt x="42894" y="705"/>
                    <a:pt x="42717" y="742"/>
                    <a:pt x="42556" y="742"/>
                  </a:cubicBezTo>
                  <a:cubicBezTo>
                    <a:pt x="42497" y="742"/>
                    <a:pt x="42440" y="737"/>
                    <a:pt x="42386" y="726"/>
                  </a:cubicBezTo>
                  <a:cubicBezTo>
                    <a:pt x="42357" y="722"/>
                    <a:pt x="42328" y="720"/>
                    <a:pt x="42300" y="720"/>
                  </a:cubicBezTo>
                  <a:cubicBezTo>
                    <a:pt x="42048" y="720"/>
                    <a:pt x="41813" y="876"/>
                    <a:pt x="41741" y="1129"/>
                  </a:cubicBezTo>
                  <a:lnTo>
                    <a:pt x="41499" y="1129"/>
                  </a:lnTo>
                  <a:cubicBezTo>
                    <a:pt x="41458" y="968"/>
                    <a:pt x="41378" y="888"/>
                    <a:pt x="41297" y="807"/>
                  </a:cubicBezTo>
                  <a:cubicBezTo>
                    <a:pt x="41216" y="726"/>
                    <a:pt x="41095" y="646"/>
                    <a:pt x="40974" y="646"/>
                  </a:cubicBezTo>
                  <a:cubicBezTo>
                    <a:pt x="40894" y="525"/>
                    <a:pt x="40732" y="484"/>
                    <a:pt x="40571" y="484"/>
                  </a:cubicBezTo>
                  <a:cubicBezTo>
                    <a:pt x="39868" y="316"/>
                    <a:pt x="39165" y="245"/>
                    <a:pt x="38462" y="245"/>
                  </a:cubicBezTo>
                  <a:cubicBezTo>
                    <a:pt x="38157" y="245"/>
                    <a:pt x="37852" y="258"/>
                    <a:pt x="37546" y="283"/>
                  </a:cubicBezTo>
                  <a:cubicBezTo>
                    <a:pt x="37466" y="283"/>
                    <a:pt x="37385" y="363"/>
                    <a:pt x="37345" y="404"/>
                  </a:cubicBezTo>
                  <a:cubicBezTo>
                    <a:pt x="37172" y="490"/>
                    <a:pt x="36987" y="530"/>
                    <a:pt x="36804" y="530"/>
                  </a:cubicBezTo>
                  <a:cubicBezTo>
                    <a:pt x="36645" y="530"/>
                    <a:pt x="36486" y="500"/>
                    <a:pt x="36337" y="444"/>
                  </a:cubicBezTo>
                  <a:cubicBezTo>
                    <a:pt x="36192" y="378"/>
                    <a:pt x="36039" y="347"/>
                    <a:pt x="35889" y="347"/>
                  </a:cubicBezTo>
                  <a:cubicBezTo>
                    <a:pt x="35577" y="347"/>
                    <a:pt x="35277" y="481"/>
                    <a:pt x="35086" y="726"/>
                  </a:cubicBezTo>
                  <a:lnTo>
                    <a:pt x="35046" y="807"/>
                  </a:lnTo>
                  <a:lnTo>
                    <a:pt x="34965" y="847"/>
                  </a:lnTo>
                  <a:lnTo>
                    <a:pt x="34885" y="847"/>
                  </a:lnTo>
                  <a:cubicBezTo>
                    <a:pt x="34582" y="807"/>
                    <a:pt x="34270" y="787"/>
                    <a:pt x="33952" y="787"/>
                  </a:cubicBezTo>
                  <a:cubicBezTo>
                    <a:pt x="33635" y="787"/>
                    <a:pt x="33312" y="807"/>
                    <a:pt x="32989" y="847"/>
                  </a:cubicBezTo>
                  <a:cubicBezTo>
                    <a:pt x="32729" y="894"/>
                    <a:pt x="32456" y="914"/>
                    <a:pt x="32184" y="914"/>
                  </a:cubicBezTo>
                  <a:cubicBezTo>
                    <a:pt x="31993" y="914"/>
                    <a:pt x="31802" y="904"/>
                    <a:pt x="31618" y="888"/>
                  </a:cubicBezTo>
                  <a:lnTo>
                    <a:pt x="31537" y="888"/>
                  </a:lnTo>
                  <a:cubicBezTo>
                    <a:pt x="31443" y="861"/>
                    <a:pt x="31354" y="847"/>
                    <a:pt x="31267" y="847"/>
                  </a:cubicBezTo>
                  <a:cubicBezTo>
                    <a:pt x="31094" y="847"/>
                    <a:pt x="30932" y="901"/>
                    <a:pt x="30771" y="1009"/>
                  </a:cubicBezTo>
                  <a:cubicBezTo>
                    <a:pt x="30650" y="1009"/>
                    <a:pt x="30529" y="1089"/>
                    <a:pt x="30449" y="1170"/>
                  </a:cubicBezTo>
                  <a:lnTo>
                    <a:pt x="30287" y="1210"/>
                  </a:lnTo>
                  <a:cubicBezTo>
                    <a:pt x="30045" y="1210"/>
                    <a:pt x="29844" y="1291"/>
                    <a:pt x="29682" y="1452"/>
                  </a:cubicBezTo>
                  <a:lnTo>
                    <a:pt x="29521" y="1452"/>
                  </a:lnTo>
                  <a:cubicBezTo>
                    <a:pt x="29360" y="1492"/>
                    <a:pt x="29158" y="1573"/>
                    <a:pt x="29037" y="1654"/>
                  </a:cubicBezTo>
                  <a:cubicBezTo>
                    <a:pt x="28916" y="1694"/>
                    <a:pt x="28835" y="1734"/>
                    <a:pt x="28755" y="1775"/>
                  </a:cubicBezTo>
                  <a:cubicBezTo>
                    <a:pt x="28593" y="1815"/>
                    <a:pt x="28472" y="1936"/>
                    <a:pt x="28351" y="2057"/>
                  </a:cubicBezTo>
                  <a:cubicBezTo>
                    <a:pt x="28230" y="2138"/>
                    <a:pt x="28150" y="2299"/>
                    <a:pt x="28109" y="2460"/>
                  </a:cubicBezTo>
                  <a:lnTo>
                    <a:pt x="28069" y="2501"/>
                  </a:lnTo>
                  <a:cubicBezTo>
                    <a:pt x="28029" y="2541"/>
                    <a:pt x="27948" y="2581"/>
                    <a:pt x="27867" y="2622"/>
                  </a:cubicBezTo>
                  <a:cubicBezTo>
                    <a:pt x="27706" y="2420"/>
                    <a:pt x="27505" y="2339"/>
                    <a:pt x="27263" y="2299"/>
                  </a:cubicBezTo>
                  <a:cubicBezTo>
                    <a:pt x="26980" y="2339"/>
                    <a:pt x="26738" y="2460"/>
                    <a:pt x="26577" y="2702"/>
                  </a:cubicBezTo>
                  <a:cubicBezTo>
                    <a:pt x="26537" y="2743"/>
                    <a:pt x="26416" y="2743"/>
                    <a:pt x="26295" y="2743"/>
                  </a:cubicBezTo>
                  <a:lnTo>
                    <a:pt x="26012" y="2743"/>
                  </a:lnTo>
                  <a:cubicBezTo>
                    <a:pt x="25952" y="2725"/>
                    <a:pt x="25892" y="2717"/>
                    <a:pt x="25832" y="2717"/>
                  </a:cubicBezTo>
                  <a:cubicBezTo>
                    <a:pt x="25613" y="2717"/>
                    <a:pt x="25405" y="2826"/>
                    <a:pt x="25246" y="2985"/>
                  </a:cubicBezTo>
                  <a:cubicBezTo>
                    <a:pt x="25085" y="3025"/>
                    <a:pt x="24964" y="3106"/>
                    <a:pt x="24883" y="3267"/>
                  </a:cubicBezTo>
                  <a:cubicBezTo>
                    <a:pt x="24722" y="3348"/>
                    <a:pt x="24641" y="3469"/>
                    <a:pt x="24601" y="3630"/>
                  </a:cubicBezTo>
                  <a:lnTo>
                    <a:pt x="24560" y="3711"/>
                  </a:lnTo>
                  <a:lnTo>
                    <a:pt x="24560" y="3751"/>
                  </a:lnTo>
                  <a:cubicBezTo>
                    <a:pt x="24480" y="3791"/>
                    <a:pt x="24440" y="3791"/>
                    <a:pt x="24399" y="3791"/>
                  </a:cubicBezTo>
                  <a:cubicBezTo>
                    <a:pt x="24157" y="3791"/>
                    <a:pt x="23956" y="3872"/>
                    <a:pt x="23794" y="4074"/>
                  </a:cubicBezTo>
                  <a:cubicBezTo>
                    <a:pt x="23673" y="4074"/>
                    <a:pt x="23552" y="4154"/>
                    <a:pt x="23472" y="4235"/>
                  </a:cubicBezTo>
                  <a:cubicBezTo>
                    <a:pt x="23364" y="4266"/>
                    <a:pt x="23256" y="4279"/>
                    <a:pt x="23150" y="4279"/>
                  </a:cubicBezTo>
                  <a:cubicBezTo>
                    <a:pt x="22980" y="4279"/>
                    <a:pt x="22815" y="4244"/>
                    <a:pt x="22665" y="4195"/>
                  </a:cubicBezTo>
                  <a:cubicBezTo>
                    <a:pt x="22423" y="4154"/>
                    <a:pt x="22181" y="4114"/>
                    <a:pt x="21979" y="4114"/>
                  </a:cubicBezTo>
                  <a:cubicBezTo>
                    <a:pt x="21904" y="4119"/>
                    <a:pt x="21836" y="4121"/>
                    <a:pt x="21774" y="4121"/>
                  </a:cubicBezTo>
                  <a:cubicBezTo>
                    <a:pt x="21307" y="4121"/>
                    <a:pt x="21204" y="3977"/>
                    <a:pt x="21133" y="3549"/>
                  </a:cubicBezTo>
                  <a:cubicBezTo>
                    <a:pt x="21092" y="3307"/>
                    <a:pt x="20931" y="3146"/>
                    <a:pt x="20689" y="3106"/>
                  </a:cubicBezTo>
                  <a:cubicBezTo>
                    <a:pt x="20487" y="3106"/>
                    <a:pt x="20286" y="3227"/>
                    <a:pt x="20205" y="3428"/>
                  </a:cubicBezTo>
                  <a:cubicBezTo>
                    <a:pt x="20124" y="3549"/>
                    <a:pt x="20044" y="3590"/>
                    <a:pt x="19802" y="3670"/>
                  </a:cubicBezTo>
                  <a:cubicBezTo>
                    <a:pt x="19721" y="3670"/>
                    <a:pt x="19640" y="3711"/>
                    <a:pt x="19560" y="3751"/>
                  </a:cubicBezTo>
                  <a:cubicBezTo>
                    <a:pt x="19359" y="3617"/>
                    <a:pt x="19131" y="3539"/>
                    <a:pt x="18898" y="3539"/>
                  </a:cubicBezTo>
                  <a:cubicBezTo>
                    <a:pt x="18850" y="3539"/>
                    <a:pt x="18802" y="3542"/>
                    <a:pt x="18753" y="3549"/>
                  </a:cubicBezTo>
                  <a:lnTo>
                    <a:pt x="17947" y="3549"/>
                  </a:lnTo>
                  <a:cubicBezTo>
                    <a:pt x="17815" y="3559"/>
                    <a:pt x="17687" y="3564"/>
                    <a:pt x="17560" y="3564"/>
                  </a:cubicBezTo>
                  <a:cubicBezTo>
                    <a:pt x="17178" y="3564"/>
                    <a:pt x="16807" y="3519"/>
                    <a:pt x="16414" y="3428"/>
                  </a:cubicBezTo>
                  <a:lnTo>
                    <a:pt x="16212" y="3146"/>
                  </a:lnTo>
                  <a:cubicBezTo>
                    <a:pt x="15970" y="2904"/>
                    <a:pt x="15769" y="2662"/>
                    <a:pt x="15567" y="2380"/>
                  </a:cubicBezTo>
                  <a:cubicBezTo>
                    <a:pt x="15527" y="2259"/>
                    <a:pt x="15527" y="2178"/>
                    <a:pt x="15527" y="2097"/>
                  </a:cubicBezTo>
                  <a:cubicBezTo>
                    <a:pt x="15567" y="1734"/>
                    <a:pt x="15365" y="1412"/>
                    <a:pt x="15003" y="1291"/>
                  </a:cubicBezTo>
                  <a:cubicBezTo>
                    <a:pt x="14910" y="1260"/>
                    <a:pt x="14812" y="1247"/>
                    <a:pt x="14712" y="1247"/>
                  </a:cubicBezTo>
                  <a:cubicBezTo>
                    <a:pt x="14551" y="1247"/>
                    <a:pt x="14386" y="1281"/>
                    <a:pt x="14236" y="1331"/>
                  </a:cubicBezTo>
                  <a:cubicBezTo>
                    <a:pt x="14122" y="1360"/>
                    <a:pt x="14008" y="1388"/>
                    <a:pt x="13894" y="1388"/>
                  </a:cubicBezTo>
                  <a:cubicBezTo>
                    <a:pt x="13847" y="1388"/>
                    <a:pt x="13800" y="1383"/>
                    <a:pt x="13752" y="1371"/>
                  </a:cubicBezTo>
                  <a:cubicBezTo>
                    <a:pt x="13716" y="1366"/>
                    <a:pt x="13681" y="1364"/>
                    <a:pt x="13647" y="1364"/>
                  </a:cubicBezTo>
                  <a:cubicBezTo>
                    <a:pt x="13411" y="1364"/>
                    <a:pt x="13218" y="1483"/>
                    <a:pt x="13147" y="1694"/>
                  </a:cubicBezTo>
                  <a:cubicBezTo>
                    <a:pt x="12825" y="2339"/>
                    <a:pt x="12502" y="2944"/>
                    <a:pt x="12139" y="3549"/>
                  </a:cubicBezTo>
                  <a:cubicBezTo>
                    <a:pt x="11817" y="4033"/>
                    <a:pt x="11534" y="4477"/>
                    <a:pt x="11292" y="5001"/>
                  </a:cubicBezTo>
                  <a:cubicBezTo>
                    <a:pt x="10849" y="5283"/>
                    <a:pt x="10526" y="5727"/>
                    <a:pt x="10324" y="6211"/>
                  </a:cubicBezTo>
                  <a:cubicBezTo>
                    <a:pt x="10244" y="6251"/>
                    <a:pt x="10203" y="6292"/>
                    <a:pt x="10123" y="6372"/>
                  </a:cubicBezTo>
                  <a:cubicBezTo>
                    <a:pt x="9921" y="6453"/>
                    <a:pt x="9760" y="6614"/>
                    <a:pt x="9598" y="6776"/>
                  </a:cubicBezTo>
                  <a:cubicBezTo>
                    <a:pt x="9316" y="6816"/>
                    <a:pt x="8993" y="6937"/>
                    <a:pt x="8711" y="7098"/>
                  </a:cubicBezTo>
                  <a:cubicBezTo>
                    <a:pt x="8590" y="7179"/>
                    <a:pt x="8429" y="7219"/>
                    <a:pt x="8308" y="7300"/>
                  </a:cubicBezTo>
                  <a:cubicBezTo>
                    <a:pt x="7985" y="7421"/>
                    <a:pt x="7663" y="7501"/>
                    <a:pt x="7340" y="7582"/>
                  </a:cubicBezTo>
                  <a:cubicBezTo>
                    <a:pt x="6332" y="7864"/>
                    <a:pt x="5324" y="8106"/>
                    <a:pt x="4557" y="9034"/>
                  </a:cubicBezTo>
                  <a:cubicBezTo>
                    <a:pt x="4396" y="9236"/>
                    <a:pt x="4194" y="9397"/>
                    <a:pt x="3993" y="9518"/>
                  </a:cubicBezTo>
                  <a:cubicBezTo>
                    <a:pt x="3509" y="9720"/>
                    <a:pt x="3146" y="10123"/>
                    <a:pt x="2984" y="10607"/>
                  </a:cubicBezTo>
                  <a:lnTo>
                    <a:pt x="2904" y="10808"/>
                  </a:lnTo>
                  <a:cubicBezTo>
                    <a:pt x="2863" y="11091"/>
                    <a:pt x="2742" y="11333"/>
                    <a:pt x="2662" y="11615"/>
                  </a:cubicBezTo>
                  <a:lnTo>
                    <a:pt x="1654" y="12623"/>
                  </a:lnTo>
                  <a:cubicBezTo>
                    <a:pt x="1089" y="13148"/>
                    <a:pt x="766" y="13833"/>
                    <a:pt x="726" y="14559"/>
                  </a:cubicBezTo>
                  <a:cubicBezTo>
                    <a:pt x="686" y="14761"/>
                    <a:pt x="645" y="14962"/>
                    <a:pt x="605" y="15124"/>
                  </a:cubicBezTo>
                  <a:lnTo>
                    <a:pt x="605" y="15204"/>
                  </a:lnTo>
                  <a:cubicBezTo>
                    <a:pt x="403" y="15648"/>
                    <a:pt x="444" y="16172"/>
                    <a:pt x="686" y="16576"/>
                  </a:cubicBezTo>
                  <a:cubicBezTo>
                    <a:pt x="887" y="16777"/>
                    <a:pt x="887" y="17059"/>
                    <a:pt x="686" y="17261"/>
                  </a:cubicBezTo>
                  <a:cubicBezTo>
                    <a:pt x="484" y="17543"/>
                    <a:pt x="282" y="17785"/>
                    <a:pt x="81" y="18068"/>
                  </a:cubicBezTo>
                  <a:lnTo>
                    <a:pt x="0" y="18148"/>
                  </a:lnTo>
                  <a:lnTo>
                    <a:pt x="1936" y="26093"/>
                  </a:lnTo>
                  <a:cubicBezTo>
                    <a:pt x="2218" y="26214"/>
                    <a:pt x="25044" y="44322"/>
                    <a:pt x="25246" y="44725"/>
                  </a:cubicBezTo>
                  <a:cubicBezTo>
                    <a:pt x="25448" y="45129"/>
                    <a:pt x="26254" y="45008"/>
                    <a:pt x="26254" y="45532"/>
                  </a:cubicBezTo>
                  <a:cubicBezTo>
                    <a:pt x="26254" y="46016"/>
                    <a:pt x="26859" y="47306"/>
                    <a:pt x="27585" y="47548"/>
                  </a:cubicBezTo>
                  <a:cubicBezTo>
                    <a:pt x="27948" y="47589"/>
                    <a:pt x="28230" y="47952"/>
                    <a:pt x="28190" y="48315"/>
                  </a:cubicBezTo>
                  <a:lnTo>
                    <a:pt x="29400" y="48557"/>
                  </a:lnTo>
                  <a:cubicBezTo>
                    <a:pt x="29400" y="48557"/>
                    <a:pt x="30126" y="49484"/>
                    <a:pt x="30691" y="49565"/>
                  </a:cubicBezTo>
                  <a:cubicBezTo>
                    <a:pt x="31094" y="49605"/>
                    <a:pt x="31416" y="49807"/>
                    <a:pt x="31618" y="50170"/>
                  </a:cubicBezTo>
                  <a:cubicBezTo>
                    <a:pt x="31618" y="50170"/>
                    <a:pt x="31215" y="51984"/>
                    <a:pt x="31618" y="51984"/>
                  </a:cubicBezTo>
                  <a:cubicBezTo>
                    <a:pt x="32021" y="51984"/>
                    <a:pt x="39240" y="51017"/>
                    <a:pt x="39240" y="51017"/>
                  </a:cubicBezTo>
                  <a:cubicBezTo>
                    <a:pt x="39240" y="51017"/>
                    <a:pt x="46621" y="44806"/>
                    <a:pt x="48919" y="43798"/>
                  </a:cubicBezTo>
                  <a:cubicBezTo>
                    <a:pt x="51218" y="42789"/>
                    <a:pt x="55493" y="40087"/>
                    <a:pt x="55493" y="40087"/>
                  </a:cubicBezTo>
                  <a:lnTo>
                    <a:pt x="55695" y="38273"/>
                  </a:lnTo>
                  <a:cubicBezTo>
                    <a:pt x="55695" y="38273"/>
                    <a:pt x="54565" y="36861"/>
                    <a:pt x="54162" y="36861"/>
                  </a:cubicBezTo>
                  <a:cubicBezTo>
                    <a:pt x="53759" y="36861"/>
                    <a:pt x="52146" y="36780"/>
                    <a:pt x="52146" y="36780"/>
                  </a:cubicBezTo>
                  <a:cubicBezTo>
                    <a:pt x="52146" y="36780"/>
                    <a:pt x="50936" y="35450"/>
                    <a:pt x="50936" y="35046"/>
                  </a:cubicBezTo>
                  <a:cubicBezTo>
                    <a:pt x="50855" y="34441"/>
                    <a:pt x="50774" y="33836"/>
                    <a:pt x="50653" y="33231"/>
                  </a:cubicBezTo>
                  <a:lnTo>
                    <a:pt x="49242" y="31941"/>
                  </a:lnTo>
                  <a:cubicBezTo>
                    <a:pt x="49242" y="31941"/>
                    <a:pt x="50532" y="31054"/>
                    <a:pt x="50653" y="30731"/>
                  </a:cubicBezTo>
                  <a:cubicBezTo>
                    <a:pt x="50694" y="30207"/>
                    <a:pt x="50694" y="29642"/>
                    <a:pt x="50653" y="29118"/>
                  </a:cubicBezTo>
                  <a:lnTo>
                    <a:pt x="51339" y="27021"/>
                  </a:lnTo>
                  <a:lnTo>
                    <a:pt x="50936" y="24682"/>
                  </a:lnTo>
                  <a:lnTo>
                    <a:pt x="50532" y="20971"/>
                  </a:lnTo>
                  <a:cubicBezTo>
                    <a:pt x="50532" y="20044"/>
                    <a:pt x="49726" y="14922"/>
                    <a:pt x="49726" y="14922"/>
                  </a:cubicBezTo>
                  <a:lnTo>
                    <a:pt x="48113" y="13309"/>
                  </a:lnTo>
                  <a:cubicBezTo>
                    <a:pt x="48234" y="12502"/>
                    <a:pt x="47508" y="12341"/>
                    <a:pt x="47427" y="12099"/>
                  </a:cubicBezTo>
                  <a:cubicBezTo>
                    <a:pt x="47306" y="11817"/>
                    <a:pt x="46500" y="10687"/>
                    <a:pt x="46500" y="10405"/>
                  </a:cubicBezTo>
                  <a:cubicBezTo>
                    <a:pt x="46500" y="10123"/>
                    <a:pt x="46217" y="9195"/>
                    <a:pt x="46621" y="8913"/>
                  </a:cubicBezTo>
                  <a:cubicBezTo>
                    <a:pt x="47024" y="8590"/>
                    <a:pt x="48435" y="7098"/>
                    <a:pt x="48435" y="7098"/>
                  </a:cubicBezTo>
                  <a:cubicBezTo>
                    <a:pt x="48839" y="6171"/>
                    <a:pt x="48839" y="3791"/>
                    <a:pt x="48839" y="3791"/>
                  </a:cubicBezTo>
                  <a:cubicBezTo>
                    <a:pt x="48839" y="3791"/>
                    <a:pt x="48839" y="2460"/>
                    <a:pt x="49242" y="2057"/>
                  </a:cubicBezTo>
                  <a:cubicBezTo>
                    <a:pt x="49686" y="1533"/>
                    <a:pt x="50129" y="968"/>
                    <a:pt x="50452" y="363"/>
                  </a:cubicBezTo>
                  <a:lnTo>
                    <a:pt x="50452" y="363"/>
                  </a:lnTo>
                  <a:cubicBezTo>
                    <a:pt x="50008" y="565"/>
                    <a:pt x="49565" y="686"/>
                    <a:pt x="49040" y="686"/>
                  </a:cubicBezTo>
                  <a:cubicBezTo>
                    <a:pt x="48718" y="686"/>
                    <a:pt x="48355" y="767"/>
                    <a:pt x="48032" y="807"/>
                  </a:cubicBezTo>
                  <a:cubicBezTo>
                    <a:pt x="47951" y="726"/>
                    <a:pt x="47871" y="646"/>
                    <a:pt x="47790" y="605"/>
                  </a:cubicBezTo>
                  <a:cubicBezTo>
                    <a:pt x="47629" y="444"/>
                    <a:pt x="47427" y="363"/>
                    <a:pt x="47185" y="323"/>
                  </a:cubicBezTo>
                  <a:cubicBezTo>
                    <a:pt x="47104" y="283"/>
                    <a:pt x="47024" y="242"/>
                    <a:pt x="46983" y="242"/>
                  </a:cubicBezTo>
                  <a:cubicBezTo>
                    <a:pt x="46801" y="164"/>
                    <a:pt x="46619" y="120"/>
                    <a:pt x="46447" y="120"/>
                  </a:cubicBezTo>
                  <a:cubicBezTo>
                    <a:pt x="46353" y="120"/>
                    <a:pt x="46263" y="133"/>
                    <a:pt x="46177" y="162"/>
                  </a:cubicBezTo>
                  <a:cubicBezTo>
                    <a:pt x="46056" y="242"/>
                    <a:pt x="45935" y="363"/>
                    <a:pt x="45895" y="525"/>
                  </a:cubicBezTo>
                  <a:cubicBezTo>
                    <a:pt x="45895" y="525"/>
                    <a:pt x="45895" y="565"/>
                    <a:pt x="45895" y="565"/>
                  </a:cubicBezTo>
                  <a:lnTo>
                    <a:pt x="45733" y="565"/>
                  </a:lnTo>
                  <a:cubicBezTo>
                    <a:pt x="45653" y="565"/>
                    <a:pt x="45572" y="525"/>
                    <a:pt x="45491" y="484"/>
                  </a:cubicBezTo>
                  <a:lnTo>
                    <a:pt x="45249" y="484"/>
                  </a:lnTo>
                  <a:cubicBezTo>
                    <a:pt x="45131" y="189"/>
                    <a:pt x="44840" y="2"/>
                    <a:pt x="44535" y="2"/>
                  </a:cubicBezTo>
                  <a:cubicBezTo>
                    <a:pt x="44423" y="2"/>
                    <a:pt x="44309" y="27"/>
                    <a:pt x="44201" y="81"/>
                  </a:cubicBezTo>
                  <a:lnTo>
                    <a:pt x="44160"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3" name="Google Shape;6764;p30">
              <a:extLst>
                <a:ext uri="{FF2B5EF4-FFF2-40B4-BE49-F238E27FC236}">
                  <a16:creationId xmlns:a16="http://schemas.microsoft.com/office/drawing/2014/main" id="{A16E5867-E6C6-5744-B187-BD351B8C9228}"/>
                </a:ext>
              </a:extLst>
            </p:cNvPr>
            <p:cNvSpPr/>
            <p:nvPr/>
          </p:nvSpPr>
          <p:spPr>
            <a:xfrm>
              <a:off x="502814" y="1286346"/>
              <a:ext cx="741734" cy="651942"/>
            </a:xfrm>
            <a:custGeom>
              <a:avLst/>
              <a:gdLst/>
              <a:ahLst/>
              <a:cxnLst/>
              <a:rect l="l" t="t" r="r" b="b"/>
              <a:pathLst>
                <a:path w="47509" h="41751" extrusionOk="0">
                  <a:moveTo>
                    <a:pt x="38144" y="1"/>
                  </a:moveTo>
                  <a:cubicBezTo>
                    <a:pt x="37983" y="1"/>
                    <a:pt x="37818" y="35"/>
                    <a:pt x="37668" y="85"/>
                  </a:cubicBezTo>
                  <a:cubicBezTo>
                    <a:pt x="37554" y="114"/>
                    <a:pt x="37440" y="142"/>
                    <a:pt x="37326" y="142"/>
                  </a:cubicBezTo>
                  <a:cubicBezTo>
                    <a:pt x="37279" y="142"/>
                    <a:pt x="37232" y="137"/>
                    <a:pt x="37184" y="125"/>
                  </a:cubicBezTo>
                  <a:cubicBezTo>
                    <a:pt x="37148" y="120"/>
                    <a:pt x="37113" y="118"/>
                    <a:pt x="37079" y="118"/>
                  </a:cubicBezTo>
                  <a:cubicBezTo>
                    <a:pt x="36843" y="118"/>
                    <a:pt x="36650" y="237"/>
                    <a:pt x="36579" y="448"/>
                  </a:cubicBezTo>
                  <a:cubicBezTo>
                    <a:pt x="36257" y="1093"/>
                    <a:pt x="35934" y="1698"/>
                    <a:pt x="35571" y="2303"/>
                  </a:cubicBezTo>
                  <a:cubicBezTo>
                    <a:pt x="35249" y="2787"/>
                    <a:pt x="34966" y="3231"/>
                    <a:pt x="34724" y="3755"/>
                  </a:cubicBezTo>
                  <a:cubicBezTo>
                    <a:pt x="34281" y="4037"/>
                    <a:pt x="33958" y="4481"/>
                    <a:pt x="33756" y="4965"/>
                  </a:cubicBezTo>
                  <a:cubicBezTo>
                    <a:pt x="33676" y="5005"/>
                    <a:pt x="33635" y="5046"/>
                    <a:pt x="33555" y="5126"/>
                  </a:cubicBezTo>
                  <a:cubicBezTo>
                    <a:pt x="33353" y="5207"/>
                    <a:pt x="33192" y="5368"/>
                    <a:pt x="33030" y="5530"/>
                  </a:cubicBezTo>
                  <a:cubicBezTo>
                    <a:pt x="32748" y="5570"/>
                    <a:pt x="32425" y="5691"/>
                    <a:pt x="32143" y="5852"/>
                  </a:cubicBezTo>
                  <a:cubicBezTo>
                    <a:pt x="32022" y="5933"/>
                    <a:pt x="31861" y="5973"/>
                    <a:pt x="31740" y="6054"/>
                  </a:cubicBezTo>
                  <a:cubicBezTo>
                    <a:pt x="31417" y="6175"/>
                    <a:pt x="31095" y="6255"/>
                    <a:pt x="30772" y="6336"/>
                  </a:cubicBezTo>
                  <a:cubicBezTo>
                    <a:pt x="29764" y="6618"/>
                    <a:pt x="28756" y="6860"/>
                    <a:pt x="27989" y="7788"/>
                  </a:cubicBezTo>
                  <a:cubicBezTo>
                    <a:pt x="27828" y="7990"/>
                    <a:pt x="27626" y="8151"/>
                    <a:pt x="27425" y="8272"/>
                  </a:cubicBezTo>
                  <a:cubicBezTo>
                    <a:pt x="26941" y="8474"/>
                    <a:pt x="26578" y="8877"/>
                    <a:pt x="26416" y="9361"/>
                  </a:cubicBezTo>
                  <a:lnTo>
                    <a:pt x="26336" y="9562"/>
                  </a:lnTo>
                  <a:cubicBezTo>
                    <a:pt x="26295" y="9845"/>
                    <a:pt x="26174" y="10087"/>
                    <a:pt x="26094" y="10369"/>
                  </a:cubicBezTo>
                  <a:lnTo>
                    <a:pt x="25086" y="11377"/>
                  </a:lnTo>
                  <a:cubicBezTo>
                    <a:pt x="24521" y="11902"/>
                    <a:pt x="24198" y="12587"/>
                    <a:pt x="24158" y="13313"/>
                  </a:cubicBezTo>
                  <a:cubicBezTo>
                    <a:pt x="24118" y="13515"/>
                    <a:pt x="24077" y="13716"/>
                    <a:pt x="24037" y="13878"/>
                  </a:cubicBezTo>
                  <a:lnTo>
                    <a:pt x="24037" y="13958"/>
                  </a:lnTo>
                  <a:cubicBezTo>
                    <a:pt x="23835" y="14402"/>
                    <a:pt x="23876" y="14926"/>
                    <a:pt x="24118" y="15330"/>
                  </a:cubicBezTo>
                  <a:cubicBezTo>
                    <a:pt x="24319" y="15531"/>
                    <a:pt x="24319" y="15813"/>
                    <a:pt x="24118" y="16015"/>
                  </a:cubicBezTo>
                  <a:cubicBezTo>
                    <a:pt x="23916" y="16297"/>
                    <a:pt x="23714" y="16539"/>
                    <a:pt x="23513" y="16822"/>
                  </a:cubicBezTo>
                  <a:cubicBezTo>
                    <a:pt x="22666" y="17830"/>
                    <a:pt x="21900" y="18838"/>
                    <a:pt x="20690" y="19322"/>
                  </a:cubicBezTo>
                  <a:lnTo>
                    <a:pt x="20448" y="19403"/>
                  </a:lnTo>
                  <a:cubicBezTo>
                    <a:pt x="20085" y="19524"/>
                    <a:pt x="19762" y="19685"/>
                    <a:pt x="19520" y="19927"/>
                  </a:cubicBezTo>
                  <a:cubicBezTo>
                    <a:pt x="18512" y="20855"/>
                    <a:pt x="17221" y="21419"/>
                    <a:pt x="15850" y="21460"/>
                  </a:cubicBezTo>
                  <a:lnTo>
                    <a:pt x="15487" y="21460"/>
                  </a:lnTo>
                  <a:cubicBezTo>
                    <a:pt x="15375" y="21451"/>
                    <a:pt x="15255" y="21442"/>
                    <a:pt x="15130" y="21442"/>
                  </a:cubicBezTo>
                  <a:cubicBezTo>
                    <a:pt x="14672" y="21442"/>
                    <a:pt x="14168" y="21559"/>
                    <a:pt x="13914" y="22226"/>
                  </a:cubicBezTo>
                  <a:lnTo>
                    <a:pt x="13672" y="22468"/>
                  </a:lnTo>
                  <a:cubicBezTo>
                    <a:pt x="13027" y="23274"/>
                    <a:pt x="12503" y="24162"/>
                    <a:pt x="12059" y="25130"/>
                  </a:cubicBezTo>
                  <a:lnTo>
                    <a:pt x="11737" y="25291"/>
                  </a:lnTo>
                  <a:cubicBezTo>
                    <a:pt x="11414" y="25452"/>
                    <a:pt x="11051" y="25613"/>
                    <a:pt x="10728" y="25734"/>
                  </a:cubicBezTo>
                  <a:lnTo>
                    <a:pt x="10527" y="25815"/>
                  </a:lnTo>
                  <a:cubicBezTo>
                    <a:pt x="9962" y="25976"/>
                    <a:pt x="9277" y="26218"/>
                    <a:pt x="9115" y="27106"/>
                  </a:cubicBezTo>
                  <a:cubicBezTo>
                    <a:pt x="9075" y="27146"/>
                    <a:pt x="9075" y="27227"/>
                    <a:pt x="8994" y="27267"/>
                  </a:cubicBezTo>
                  <a:cubicBezTo>
                    <a:pt x="8954" y="27348"/>
                    <a:pt x="8873" y="27428"/>
                    <a:pt x="8833" y="27509"/>
                  </a:cubicBezTo>
                  <a:cubicBezTo>
                    <a:pt x="8712" y="27751"/>
                    <a:pt x="8591" y="27953"/>
                    <a:pt x="8430" y="28195"/>
                  </a:cubicBezTo>
                  <a:cubicBezTo>
                    <a:pt x="7946" y="28759"/>
                    <a:pt x="7704" y="29485"/>
                    <a:pt x="7623" y="30211"/>
                  </a:cubicBezTo>
                  <a:cubicBezTo>
                    <a:pt x="7623" y="30655"/>
                    <a:pt x="7341" y="31058"/>
                    <a:pt x="6978" y="31219"/>
                  </a:cubicBezTo>
                  <a:cubicBezTo>
                    <a:pt x="6494" y="31502"/>
                    <a:pt x="6050" y="31824"/>
                    <a:pt x="5647" y="32227"/>
                  </a:cubicBezTo>
                  <a:cubicBezTo>
                    <a:pt x="5324" y="32510"/>
                    <a:pt x="4961" y="32792"/>
                    <a:pt x="4558" y="33034"/>
                  </a:cubicBezTo>
                  <a:lnTo>
                    <a:pt x="4276" y="33357"/>
                  </a:lnTo>
                  <a:cubicBezTo>
                    <a:pt x="4074" y="33478"/>
                    <a:pt x="3913" y="33720"/>
                    <a:pt x="3913" y="33962"/>
                  </a:cubicBezTo>
                  <a:cubicBezTo>
                    <a:pt x="3832" y="34365"/>
                    <a:pt x="3631" y="34728"/>
                    <a:pt x="3389" y="35050"/>
                  </a:cubicBezTo>
                  <a:cubicBezTo>
                    <a:pt x="3187" y="35373"/>
                    <a:pt x="3026" y="35736"/>
                    <a:pt x="2905" y="36059"/>
                  </a:cubicBezTo>
                  <a:cubicBezTo>
                    <a:pt x="2703" y="36180"/>
                    <a:pt x="2582" y="36381"/>
                    <a:pt x="2582" y="36583"/>
                  </a:cubicBezTo>
                  <a:lnTo>
                    <a:pt x="2461" y="36704"/>
                  </a:lnTo>
                  <a:cubicBezTo>
                    <a:pt x="2340" y="36906"/>
                    <a:pt x="2219" y="37067"/>
                    <a:pt x="2138" y="37269"/>
                  </a:cubicBezTo>
                  <a:cubicBezTo>
                    <a:pt x="2058" y="37309"/>
                    <a:pt x="2058" y="37430"/>
                    <a:pt x="2017" y="37511"/>
                  </a:cubicBezTo>
                  <a:cubicBezTo>
                    <a:pt x="2017" y="37551"/>
                    <a:pt x="1977" y="37591"/>
                    <a:pt x="2017" y="37591"/>
                  </a:cubicBezTo>
                  <a:lnTo>
                    <a:pt x="1977" y="37591"/>
                  </a:lnTo>
                  <a:cubicBezTo>
                    <a:pt x="1493" y="37591"/>
                    <a:pt x="1090" y="37874"/>
                    <a:pt x="888" y="38317"/>
                  </a:cubicBezTo>
                  <a:lnTo>
                    <a:pt x="848" y="38357"/>
                  </a:lnTo>
                  <a:cubicBezTo>
                    <a:pt x="485" y="39003"/>
                    <a:pt x="203" y="39729"/>
                    <a:pt x="1" y="40455"/>
                  </a:cubicBezTo>
                  <a:cubicBezTo>
                    <a:pt x="686" y="40737"/>
                    <a:pt x="1412" y="40898"/>
                    <a:pt x="2179" y="40979"/>
                  </a:cubicBezTo>
                  <a:cubicBezTo>
                    <a:pt x="4356" y="41342"/>
                    <a:pt x="6575" y="41584"/>
                    <a:pt x="8752" y="41705"/>
                  </a:cubicBezTo>
                  <a:cubicBezTo>
                    <a:pt x="8934" y="41735"/>
                    <a:pt x="9113" y="41750"/>
                    <a:pt x="9289" y="41750"/>
                  </a:cubicBezTo>
                  <a:cubicBezTo>
                    <a:pt x="9816" y="41750"/>
                    <a:pt x="10315" y="41614"/>
                    <a:pt x="10769" y="41342"/>
                  </a:cubicBezTo>
                  <a:cubicBezTo>
                    <a:pt x="11454" y="40818"/>
                    <a:pt x="11575" y="39930"/>
                    <a:pt x="11656" y="39124"/>
                  </a:cubicBezTo>
                  <a:cubicBezTo>
                    <a:pt x="11777" y="37874"/>
                    <a:pt x="11898" y="36623"/>
                    <a:pt x="12059" y="35373"/>
                  </a:cubicBezTo>
                  <a:cubicBezTo>
                    <a:pt x="13068" y="35091"/>
                    <a:pt x="14156" y="34929"/>
                    <a:pt x="15245" y="34929"/>
                  </a:cubicBezTo>
                  <a:cubicBezTo>
                    <a:pt x="15326" y="34929"/>
                    <a:pt x="15286" y="31784"/>
                    <a:pt x="15326" y="31542"/>
                  </a:cubicBezTo>
                  <a:cubicBezTo>
                    <a:pt x="15528" y="30211"/>
                    <a:pt x="16213" y="28840"/>
                    <a:pt x="16576" y="27509"/>
                  </a:cubicBezTo>
                  <a:cubicBezTo>
                    <a:pt x="18251" y="28011"/>
                    <a:pt x="20004" y="28263"/>
                    <a:pt x="21753" y="28263"/>
                  </a:cubicBezTo>
                  <a:cubicBezTo>
                    <a:pt x="22531" y="28263"/>
                    <a:pt x="23308" y="28213"/>
                    <a:pt x="24077" y="28114"/>
                  </a:cubicBezTo>
                  <a:cubicBezTo>
                    <a:pt x="24360" y="28074"/>
                    <a:pt x="24602" y="27993"/>
                    <a:pt x="24844" y="27872"/>
                  </a:cubicBezTo>
                  <a:cubicBezTo>
                    <a:pt x="25086" y="27711"/>
                    <a:pt x="25287" y="27428"/>
                    <a:pt x="25408" y="27146"/>
                  </a:cubicBezTo>
                  <a:cubicBezTo>
                    <a:pt x="25973" y="25976"/>
                    <a:pt x="25973" y="24605"/>
                    <a:pt x="26134" y="23274"/>
                  </a:cubicBezTo>
                  <a:cubicBezTo>
                    <a:pt x="26295" y="21944"/>
                    <a:pt x="26699" y="20572"/>
                    <a:pt x="27707" y="19725"/>
                  </a:cubicBezTo>
                  <a:cubicBezTo>
                    <a:pt x="28957" y="18717"/>
                    <a:pt x="31538" y="18153"/>
                    <a:pt x="33071" y="18153"/>
                  </a:cubicBezTo>
                  <a:cubicBezTo>
                    <a:pt x="33455" y="18153"/>
                    <a:pt x="33762" y="18194"/>
                    <a:pt x="34046" y="18194"/>
                  </a:cubicBezTo>
                  <a:cubicBezTo>
                    <a:pt x="34447" y="18194"/>
                    <a:pt x="34799" y="18111"/>
                    <a:pt x="35249" y="17709"/>
                  </a:cubicBezTo>
                  <a:cubicBezTo>
                    <a:pt x="35934" y="17064"/>
                    <a:pt x="36055" y="15894"/>
                    <a:pt x="36983" y="15531"/>
                  </a:cubicBezTo>
                  <a:cubicBezTo>
                    <a:pt x="37198" y="15432"/>
                    <a:pt x="37434" y="15407"/>
                    <a:pt x="37676" y="15407"/>
                  </a:cubicBezTo>
                  <a:cubicBezTo>
                    <a:pt x="37912" y="15407"/>
                    <a:pt x="38155" y="15431"/>
                    <a:pt x="38390" y="15431"/>
                  </a:cubicBezTo>
                  <a:cubicBezTo>
                    <a:pt x="38501" y="15431"/>
                    <a:pt x="38610" y="15425"/>
                    <a:pt x="38717" y="15410"/>
                  </a:cubicBezTo>
                  <a:cubicBezTo>
                    <a:pt x="39322" y="15330"/>
                    <a:pt x="39927" y="14684"/>
                    <a:pt x="39604" y="14200"/>
                  </a:cubicBezTo>
                  <a:cubicBezTo>
                    <a:pt x="39322" y="13837"/>
                    <a:pt x="39806" y="13394"/>
                    <a:pt x="40249" y="13353"/>
                  </a:cubicBezTo>
                  <a:cubicBezTo>
                    <a:pt x="40693" y="13273"/>
                    <a:pt x="41217" y="13273"/>
                    <a:pt x="41459" y="12910"/>
                  </a:cubicBezTo>
                  <a:cubicBezTo>
                    <a:pt x="41621" y="12708"/>
                    <a:pt x="41621" y="12426"/>
                    <a:pt x="41741" y="12224"/>
                  </a:cubicBezTo>
                  <a:cubicBezTo>
                    <a:pt x="41876" y="11972"/>
                    <a:pt x="42108" y="11881"/>
                    <a:pt x="42378" y="11881"/>
                  </a:cubicBezTo>
                  <a:cubicBezTo>
                    <a:pt x="42754" y="11881"/>
                    <a:pt x="43203" y="12060"/>
                    <a:pt x="43556" y="12224"/>
                  </a:cubicBezTo>
                  <a:cubicBezTo>
                    <a:pt x="44430" y="12603"/>
                    <a:pt x="45367" y="12792"/>
                    <a:pt x="46321" y="12792"/>
                  </a:cubicBezTo>
                  <a:cubicBezTo>
                    <a:pt x="46689" y="12792"/>
                    <a:pt x="47058" y="12764"/>
                    <a:pt x="47428" y="12708"/>
                  </a:cubicBezTo>
                  <a:cubicBezTo>
                    <a:pt x="47509" y="12103"/>
                    <a:pt x="47428" y="11498"/>
                    <a:pt x="47186" y="10934"/>
                  </a:cubicBezTo>
                  <a:cubicBezTo>
                    <a:pt x="46258" y="8917"/>
                    <a:pt x="46137" y="6860"/>
                    <a:pt x="45895" y="4683"/>
                  </a:cubicBezTo>
                  <a:cubicBezTo>
                    <a:pt x="45815" y="4118"/>
                    <a:pt x="45895" y="3110"/>
                    <a:pt x="45331" y="2868"/>
                  </a:cubicBezTo>
                  <a:cubicBezTo>
                    <a:pt x="45265" y="2873"/>
                    <a:pt x="45205" y="2875"/>
                    <a:pt x="45151" y="2875"/>
                  </a:cubicBezTo>
                  <a:cubicBezTo>
                    <a:pt x="44739" y="2875"/>
                    <a:pt x="44636" y="2731"/>
                    <a:pt x="44565" y="2303"/>
                  </a:cubicBezTo>
                  <a:cubicBezTo>
                    <a:pt x="44524" y="2061"/>
                    <a:pt x="44363" y="1900"/>
                    <a:pt x="44121" y="1860"/>
                  </a:cubicBezTo>
                  <a:cubicBezTo>
                    <a:pt x="43919" y="1860"/>
                    <a:pt x="43718" y="1981"/>
                    <a:pt x="43637" y="2182"/>
                  </a:cubicBezTo>
                  <a:cubicBezTo>
                    <a:pt x="43556" y="2303"/>
                    <a:pt x="43476" y="2344"/>
                    <a:pt x="43234" y="2424"/>
                  </a:cubicBezTo>
                  <a:cubicBezTo>
                    <a:pt x="43153" y="2424"/>
                    <a:pt x="43072" y="2465"/>
                    <a:pt x="42992" y="2505"/>
                  </a:cubicBezTo>
                  <a:cubicBezTo>
                    <a:pt x="42791" y="2371"/>
                    <a:pt x="42563" y="2293"/>
                    <a:pt x="42330" y="2293"/>
                  </a:cubicBezTo>
                  <a:cubicBezTo>
                    <a:pt x="42282" y="2293"/>
                    <a:pt x="42234" y="2296"/>
                    <a:pt x="42185" y="2303"/>
                  </a:cubicBezTo>
                  <a:lnTo>
                    <a:pt x="41379" y="2303"/>
                  </a:lnTo>
                  <a:cubicBezTo>
                    <a:pt x="41247" y="2313"/>
                    <a:pt x="41119" y="2318"/>
                    <a:pt x="40992" y="2318"/>
                  </a:cubicBezTo>
                  <a:cubicBezTo>
                    <a:pt x="40610" y="2318"/>
                    <a:pt x="40239" y="2273"/>
                    <a:pt x="39846" y="2182"/>
                  </a:cubicBezTo>
                  <a:lnTo>
                    <a:pt x="39644" y="1900"/>
                  </a:lnTo>
                  <a:cubicBezTo>
                    <a:pt x="39402" y="1658"/>
                    <a:pt x="39201" y="1416"/>
                    <a:pt x="38999" y="1134"/>
                  </a:cubicBezTo>
                  <a:cubicBezTo>
                    <a:pt x="38959" y="1013"/>
                    <a:pt x="38959" y="932"/>
                    <a:pt x="38959" y="851"/>
                  </a:cubicBezTo>
                  <a:cubicBezTo>
                    <a:pt x="38999" y="488"/>
                    <a:pt x="38797" y="166"/>
                    <a:pt x="38435" y="45"/>
                  </a:cubicBezTo>
                  <a:cubicBezTo>
                    <a:pt x="38342" y="14"/>
                    <a:pt x="38244" y="1"/>
                    <a:pt x="38144" y="1"/>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4" name="Google Shape;6765;p30">
              <a:extLst>
                <a:ext uri="{FF2B5EF4-FFF2-40B4-BE49-F238E27FC236}">
                  <a16:creationId xmlns:a16="http://schemas.microsoft.com/office/drawing/2014/main" id="{4970A1E1-FDD6-EB41-B465-65AA1F623C05}"/>
                </a:ext>
              </a:extLst>
            </p:cNvPr>
            <p:cNvSpPr/>
            <p:nvPr/>
          </p:nvSpPr>
          <p:spPr>
            <a:xfrm>
              <a:off x="890673" y="1543970"/>
              <a:ext cx="51022" cy="51654"/>
            </a:xfrm>
            <a:custGeom>
              <a:avLst/>
              <a:gdLst/>
              <a:ahLst/>
              <a:cxnLst/>
              <a:rect l="l" t="t" r="r" b="b"/>
              <a:pathLst>
                <a:path w="3268" h="3308" extrusionOk="0">
                  <a:moveTo>
                    <a:pt x="1452" y="0"/>
                  </a:moveTo>
                  <a:lnTo>
                    <a:pt x="1089" y="323"/>
                  </a:lnTo>
                  <a:lnTo>
                    <a:pt x="1936" y="2017"/>
                  </a:lnTo>
                  <a:lnTo>
                    <a:pt x="1936" y="2017"/>
                  </a:lnTo>
                  <a:lnTo>
                    <a:pt x="323" y="1008"/>
                  </a:lnTo>
                  <a:lnTo>
                    <a:pt x="1" y="1291"/>
                  </a:lnTo>
                  <a:lnTo>
                    <a:pt x="1493" y="3307"/>
                  </a:lnTo>
                  <a:lnTo>
                    <a:pt x="1735" y="3105"/>
                  </a:lnTo>
                  <a:lnTo>
                    <a:pt x="1049" y="2218"/>
                  </a:lnTo>
                  <a:cubicBezTo>
                    <a:pt x="848" y="1896"/>
                    <a:pt x="606" y="1613"/>
                    <a:pt x="404" y="1412"/>
                  </a:cubicBezTo>
                  <a:lnTo>
                    <a:pt x="404" y="1412"/>
                  </a:lnTo>
                  <a:lnTo>
                    <a:pt x="2057" y="2420"/>
                  </a:lnTo>
                  <a:lnTo>
                    <a:pt x="2299" y="2218"/>
                  </a:lnTo>
                  <a:lnTo>
                    <a:pt x="1493" y="444"/>
                  </a:lnTo>
                  <a:lnTo>
                    <a:pt x="1493" y="444"/>
                  </a:lnTo>
                  <a:cubicBezTo>
                    <a:pt x="1654" y="645"/>
                    <a:pt x="1896" y="887"/>
                    <a:pt x="2219" y="1170"/>
                  </a:cubicBezTo>
                  <a:lnTo>
                    <a:pt x="3025" y="1976"/>
                  </a:lnTo>
                  <a:lnTo>
                    <a:pt x="3267" y="1734"/>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5" name="Google Shape;6766;p30">
              <a:extLst>
                <a:ext uri="{FF2B5EF4-FFF2-40B4-BE49-F238E27FC236}">
                  <a16:creationId xmlns:a16="http://schemas.microsoft.com/office/drawing/2014/main" id="{84612978-E312-224D-9AAC-EB31363E7D7E}"/>
                </a:ext>
              </a:extLst>
            </p:cNvPr>
            <p:cNvSpPr/>
            <p:nvPr/>
          </p:nvSpPr>
          <p:spPr>
            <a:xfrm>
              <a:off x="926566" y="1522547"/>
              <a:ext cx="37798" cy="38678"/>
            </a:xfrm>
            <a:custGeom>
              <a:avLst/>
              <a:gdLst/>
              <a:ahLst/>
              <a:cxnLst/>
              <a:rect l="l" t="t" r="r" b="b"/>
              <a:pathLst>
                <a:path w="2421" h="2477" extrusionOk="0">
                  <a:moveTo>
                    <a:pt x="962" y="305"/>
                  </a:moveTo>
                  <a:cubicBezTo>
                    <a:pt x="1197" y="305"/>
                    <a:pt x="1458" y="465"/>
                    <a:pt x="1735" y="767"/>
                  </a:cubicBezTo>
                  <a:cubicBezTo>
                    <a:pt x="2178" y="1291"/>
                    <a:pt x="2218" y="1695"/>
                    <a:pt x="1896" y="1977"/>
                  </a:cubicBezTo>
                  <a:cubicBezTo>
                    <a:pt x="1773" y="2100"/>
                    <a:pt x="1626" y="2153"/>
                    <a:pt x="1473" y="2153"/>
                  </a:cubicBezTo>
                  <a:cubicBezTo>
                    <a:pt x="1426" y="2153"/>
                    <a:pt x="1379" y="2148"/>
                    <a:pt x="1331" y="2138"/>
                  </a:cubicBezTo>
                  <a:cubicBezTo>
                    <a:pt x="1130" y="2098"/>
                    <a:pt x="928" y="1937"/>
                    <a:pt x="726" y="1695"/>
                  </a:cubicBezTo>
                  <a:cubicBezTo>
                    <a:pt x="484" y="1412"/>
                    <a:pt x="363" y="1211"/>
                    <a:pt x="323" y="1009"/>
                  </a:cubicBezTo>
                  <a:cubicBezTo>
                    <a:pt x="323" y="807"/>
                    <a:pt x="404" y="606"/>
                    <a:pt x="565" y="485"/>
                  </a:cubicBezTo>
                  <a:cubicBezTo>
                    <a:pt x="686" y="363"/>
                    <a:pt x="819" y="305"/>
                    <a:pt x="962" y="305"/>
                  </a:cubicBezTo>
                  <a:close/>
                  <a:moveTo>
                    <a:pt x="888" y="1"/>
                  </a:moveTo>
                  <a:cubicBezTo>
                    <a:pt x="686" y="41"/>
                    <a:pt x="525" y="122"/>
                    <a:pt x="363" y="283"/>
                  </a:cubicBezTo>
                  <a:cubicBezTo>
                    <a:pt x="202" y="404"/>
                    <a:pt x="121" y="566"/>
                    <a:pt x="41" y="727"/>
                  </a:cubicBezTo>
                  <a:cubicBezTo>
                    <a:pt x="0" y="928"/>
                    <a:pt x="0" y="1130"/>
                    <a:pt x="81" y="1332"/>
                  </a:cubicBezTo>
                  <a:cubicBezTo>
                    <a:pt x="121" y="1533"/>
                    <a:pt x="242" y="1735"/>
                    <a:pt x="444" y="1937"/>
                  </a:cubicBezTo>
                  <a:cubicBezTo>
                    <a:pt x="605" y="2138"/>
                    <a:pt x="807" y="2300"/>
                    <a:pt x="1009" y="2380"/>
                  </a:cubicBezTo>
                  <a:cubicBezTo>
                    <a:pt x="1127" y="2439"/>
                    <a:pt x="1266" y="2477"/>
                    <a:pt x="1412" y="2477"/>
                  </a:cubicBezTo>
                  <a:cubicBezTo>
                    <a:pt x="1465" y="2477"/>
                    <a:pt x="1519" y="2472"/>
                    <a:pt x="1573" y="2461"/>
                  </a:cubicBezTo>
                  <a:cubicBezTo>
                    <a:pt x="1735" y="2421"/>
                    <a:pt x="1896" y="2340"/>
                    <a:pt x="2057" y="2219"/>
                  </a:cubicBezTo>
                  <a:cubicBezTo>
                    <a:pt x="2218" y="2058"/>
                    <a:pt x="2339" y="1896"/>
                    <a:pt x="2380" y="1735"/>
                  </a:cubicBezTo>
                  <a:cubicBezTo>
                    <a:pt x="2420" y="1533"/>
                    <a:pt x="2420" y="1332"/>
                    <a:pt x="2380" y="1130"/>
                  </a:cubicBezTo>
                  <a:cubicBezTo>
                    <a:pt x="2299" y="928"/>
                    <a:pt x="2178" y="727"/>
                    <a:pt x="2017" y="525"/>
                  </a:cubicBezTo>
                  <a:cubicBezTo>
                    <a:pt x="1815" y="324"/>
                    <a:pt x="1654" y="203"/>
                    <a:pt x="1452" y="82"/>
                  </a:cubicBezTo>
                  <a:cubicBezTo>
                    <a:pt x="1251" y="1"/>
                    <a:pt x="1049" y="1"/>
                    <a:pt x="88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6" name="Google Shape;6767;p30">
              <a:extLst>
                <a:ext uri="{FF2B5EF4-FFF2-40B4-BE49-F238E27FC236}">
                  <a16:creationId xmlns:a16="http://schemas.microsoft.com/office/drawing/2014/main" id="{65B5A8E5-B361-F943-9C9C-5CC0590278C5}"/>
                </a:ext>
              </a:extLst>
            </p:cNvPr>
            <p:cNvSpPr/>
            <p:nvPr/>
          </p:nvSpPr>
          <p:spPr>
            <a:xfrm>
              <a:off x="951749" y="1498469"/>
              <a:ext cx="45979" cy="41099"/>
            </a:xfrm>
            <a:custGeom>
              <a:avLst/>
              <a:gdLst/>
              <a:ahLst/>
              <a:cxnLst/>
              <a:rect l="l" t="t" r="r" b="b"/>
              <a:pathLst>
                <a:path w="2945" h="2632" extrusionOk="0">
                  <a:moveTo>
                    <a:pt x="1049" y="333"/>
                  </a:moveTo>
                  <a:cubicBezTo>
                    <a:pt x="1170" y="333"/>
                    <a:pt x="1291" y="373"/>
                    <a:pt x="1372" y="494"/>
                  </a:cubicBezTo>
                  <a:cubicBezTo>
                    <a:pt x="1493" y="615"/>
                    <a:pt x="1533" y="736"/>
                    <a:pt x="1533" y="857"/>
                  </a:cubicBezTo>
                  <a:cubicBezTo>
                    <a:pt x="1493" y="978"/>
                    <a:pt x="1412" y="1059"/>
                    <a:pt x="1291" y="1180"/>
                  </a:cubicBezTo>
                  <a:lnTo>
                    <a:pt x="1009" y="1422"/>
                  </a:lnTo>
                  <a:lnTo>
                    <a:pt x="444" y="736"/>
                  </a:lnTo>
                  <a:lnTo>
                    <a:pt x="646" y="535"/>
                  </a:lnTo>
                  <a:cubicBezTo>
                    <a:pt x="807" y="414"/>
                    <a:pt x="968" y="333"/>
                    <a:pt x="1049" y="333"/>
                  </a:cubicBezTo>
                  <a:close/>
                  <a:moveTo>
                    <a:pt x="1227" y="0"/>
                  </a:moveTo>
                  <a:cubicBezTo>
                    <a:pt x="1196" y="0"/>
                    <a:pt x="1163" y="4"/>
                    <a:pt x="1130" y="10"/>
                  </a:cubicBezTo>
                  <a:cubicBezTo>
                    <a:pt x="928" y="10"/>
                    <a:pt x="726" y="131"/>
                    <a:pt x="484" y="333"/>
                  </a:cubicBezTo>
                  <a:lnTo>
                    <a:pt x="1" y="777"/>
                  </a:lnTo>
                  <a:lnTo>
                    <a:pt x="1654" y="2632"/>
                  </a:lnTo>
                  <a:lnTo>
                    <a:pt x="1896" y="2430"/>
                  </a:lnTo>
                  <a:lnTo>
                    <a:pt x="1210" y="1624"/>
                  </a:lnTo>
                  <a:lnTo>
                    <a:pt x="1493" y="1382"/>
                  </a:lnTo>
                  <a:lnTo>
                    <a:pt x="2622" y="1785"/>
                  </a:lnTo>
                  <a:lnTo>
                    <a:pt x="2945" y="1503"/>
                  </a:lnTo>
                  <a:lnTo>
                    <a:pt x="1694" y="1099"/>
                  </a:lnTo>
                  <a:cubicBezTo>
                    <a:pt x="1815" y="938"/>
                    <a:pt x="1856" y="777"/>
                    <a:pt x="1856" y="656"/>
                  </a:cubicBezTo>
                  <a:cubicBezTo>
                    <a:pt x="1856" y="494"/>
                    <a:pt x="1775" y="373"/>
                    <a:pt x="1654" y="252"/>
                  </a:cubicBezTo>
                  <a:cubicBezTo>
                    <a:pt x="1520" y="84"/>
                    <a:pt x="1385" y="0"/>
                    <a:pt x="12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7" name="Google Shape;6768;p30">
              <a:extLst>
                <a:ext uri="{FF2B5EF4-FFF2-40B4-BE49-F238E27FC236}">
                  <a16:creationId xmlns:a16="http://schemas.microsoft.com/office/drawing/2014/main" id="{267E6CB7-8856-AB43-8086-31F3D1657BF0}"/>
                </a:ext>
              </a:extLst>
            </p:cNvPr>
            <p:cNvSpPr/>
            <p:nvPr/>
          </p:nvSpPr>
          <p:spPr>
            <a:xfrm>
              <a:off x="981334" y="1474454"/>
              <a:ext cx="37798" cy="38663"/>
            </a:xfrm>
            <a:custGeom>
              <a:avLst/>
              <a:gdLst/>
              <a:ahLst/>
              <a:cxnLst/>
              <a:rect l="l" t="t" r="r" b="b"/>
              <a:pathLst>
                <a:path w="2421" h="2476" extrusionOk="0">
                  <a:moveTo>
                    <a:pt x="949" y="299"/>
                  </a:moveTo>
                  <a:cubicBezTo>
                    <a:pt x="1195" y="299"/>
                    <a:pt x="1457" y="454"/>
                    <a:pt x="1735" y="782"/>
                  </a:cubicBezTo>
                  <a:cubicBezTo>
                    <a:pt x="2179" y="1266"/>
                    <a:pt x="2219" y="1669"/>
                    <a:pt x="1856" y="1992"/>
                  </a:cubicBezTo>
                  <a:cubicBezTo>
                    <a:pt x="1723" y="2092"/>
                    <a:pt x="1591" y="2164"/>
                    <a:pt x="1435" y="2164"/>
                  </a:cubicBezTo>
                  <a:cubicBezTo>
                    <a:pt x="1402" y="2164"/>
                    <a:pt x="1368" y="2160"/>
                    <a:pt x="1332" y="2153"/>
                  </a:cubicBezTo>
                  <a:cubicBezTo>
                    <a:pt x="1130" y="2113"/>
                    <a:pt x="929" y="1952"/>
                    <a:pt x="687" y="1710"/>
                  </a:cubicBezTo>
                  <a:cubicBezTo>
                    <a:pt x="485" y="1427"/>
                    <a:pt x="364" y="1185"/>
                    <a:pt x="324" y="984"/>
                  </a:cubicBezTo>
                  <a:cubicBezTo>
                    <a:pt x="324" y="782"/>
                    <a:pt x="364" y="621"/>
                    <a:pt x="525" y="460"/>
                  </a:cubicBezTo>
                  <a:cubicBezTo>
                    <a:pt x="661" y="354"/>
                    <a:pt x="802" y="299"/>
                    <a:pt x="949" y="299"/>
                  </a:cubicBezTo>
                  <a:close/>
                  <a:moveTo>
                    <a:pt x="1026" y="0"/>
                  </a:moveTo>
                  <a:cubicBezTo>
                    <a:pt x="978" y="0"/>
                    <a:pt x="931" y="5"/>
                    <a:pt x="888" y="16"/>
                  </a:cubicBezTo>
                  <a:cubicBezTo>
                    <a:pt x="687" y="56"/>
                    <a:pt x="525" y="137"/>
                    <a:pt x="364" y="258"/>
                  </a:cubicBezTo>
                  <a:cubicBezTo>
                    <a:pt x="203" y="419"/>
                    <a:pt x="82" y="580"/>
                    <a:pt x="41" y="742"/>
                  </a:cubicBezTo>
                  <a:cubicBezTo>
                    <a:pt x="1" y="943"/>
                    <a:pt x="1" y="1105"/>
                    <a:pt x="82" y="1306"/>
                  </a:cubicBezTo>
                  <a:cubicBezTo>
                    <a:pt x="122" y="1548"/>
                    <a:pt x="243" y="1750"/>
                    <a:pt x="404" y="1952"/>
                  </a:cubicBezTo>
                  <a:cubicBezTo>
                    <a:pt x="606" y="2153"/>
                    <a:pt x="808" y="2274"/>
                    <a:pt x="969" y="2355"/>
                  </a:cubicBezTo>
                  <a:cubicBezTo>
                    <a:pt x="1171" y="2476"/>
                    <a:pt x="1372" y="2476"/>
                    <a:pt x="1533" y="2476"/>
                  </a:cubicBezTo>
                  <a:cubicBezTo>
                    <a:pt x="1735" y="2436"/>
                    <a:pt x="1896" y="2355"/>
                    <a:pt x="2058" y="2194"/>
                  </a:cubicBezTo>
                  <a:cubicBezTo>
                    <a:pt x="2219" y="2073"/>
                    <a:pt x="2340" y="1911"/>
                    <a:pt x="2380" y="1710"/>
                  </a:cubicBezTo>
                  <a:cubicBezTo>
                    <a:pt x="2421" y="1548"/>
                    <a:pt x="2421" y="1347"/>
                    <a:pt x="2340" y="1145"/>
                  </a:cubicBezTo>
                  <a:cubicBezTo>
                    <a:pt x="2300" y="943"/>
                    <a:pt x="2179" y="742"/>
                    <a:pt x="2017" y="540"/>
                  </a:cubicBezTo>
                  <a:cubicBezTo>
                    <a:pt x="1816" y="339"/>
                    <a:pt x="1614" y="177"/>
                    <a:pt x="1453" y="97"/>
                  </a:cubicBezTo>
                  <a:cubicBezTo>
                    <a:pt x="1305" y="37"/>
                    <a:pt x="1158" y="0"/>
                    <a:pt x="10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8" name="Google Shape;6769;p30">
              <a:extLst>
                <a:ext uri="{FF2B5EF4-FFF2-40B4-BE49-F238E27FC236}">
                  <a16:creationId xmlns:a16="http://schemas.microsoft.com/office/drawing/2014/main" id="{C204230B-71B2-324E-AE0C-BF20E2668B04}"/>
                </a:ext>
              </a:extLst>
            </p:cNvPr>
            <p:cNvSpPr/>
            <p:nvPr/>
          </p:nvSpPr>
          <p:spPr>
            <a:xfrm>
              <a:off x="1010311" y="1448878"/>
              <a:ext cx="37782" cy="38429"/>
            </a:xfrm>
            <a:custGeom>
              <a:avLst/>
              <a:gdLst/>
              <a:ahLst/>
              <a:cxnLst/>
              <a:rect l="l" t="t" r="r" b="b"/>
              <a:pathLst>
                <a:path w="2420" h="2461" extrusionOk="0">
                  <a:moveTo>
                    <a:pt x="1049" y="0"/>
                  </a:moveTo>
                  <a:cubicBezTo>
                    <a:pt x="928" y="0"/>
                    <a:pt x="807" y="0"/>
                    <a:pt x="686" y="41"/>
                  </a:cubicBezTo>
                  <a:cubicBezTo>
                    <a:pt x="605" y="81"/>
                    <a:pt x="484" y="162"/>
                    <a:pt x="363" y="283"/>
                  </a:cubicBezTo>
                  <a:cubicBezTo>
                    <a:pt x="242" y="404"/>
                    <a:pt x="121" y="525"/>
                    <a:pt x="81" y="726"/>
                  </a:cubicBezTo>
                  <a:cubicBezTo>
                    <a:pt x="0" y="888"/>
                    <a:pt x="40" y="1089"/>
                    <a:pt x="81" y="1291"/>
                  </a:cubicBezTo>
                  <a:cubicBezTo>
                    <a:pt x="161" y="1493"/>
                    <a:pt x="242" y="1694"/>
                    <a:pt x="444" y="1896"/>
                  </a:cubicBezTo>
                  <a:cubicBezTo>
                    <a:pt x="605" y="2098"/>
                    <a:pt x="807" y="2259"/>
                    <a:pt x="1008" y="2339"/>
                  </a:cubicBezTo>
                  <a:cubicBezTo>
                    <a:pt x="1210" y="2420"/>
                    <a:pt x="1371" y="2460"/>
                    <a:pt x="1573" y="2460"/>
                  </a:cubicBezTo>
                  <a:cubicBezTo>
                    <a:pt x="1775" y="2420"/>
                    <a:pt x="1936" y="2339"/>
                    <a:pt x="2057" y="2178"/>
                  </a:cubicBezTo>
                  <a:cubicBezTo>
                    <a:pt x="2178" y="2098"/>
                    <a:pt x="2299" y="1977"/>
                    <a:pt x="2339" y="1856"/>
                  </a:cubicBezTo>
                  <a:cubicBezTo>
                    <a:pt x="2380" y="1735"/>
                    <a:pt x="2420" y="1614"/>
                    <a:pt x="2420" y="1533"/>
                  </a:cubicBezTo>
                  <a:lnTo>
                    <a:pt x="2138" y="1452"/>
                  </a:lnTo>
                  <a:cubicBezTo>
                    <a:pt x="2138" y="1573"/>
                    <a:pt x="2097" y="1654"/>
                    <a:pt x="2057" y="1735"/>
                  </a:cubicBezTo>
                  <a:cubicBezTo>
                    <a:pt x="2017" y="1815"/>
                    <a:pt x="1976" y="1896"/>
                    <a:pt x="1896" y="1977"/>
                  </a:cubicBezTo>
                  <a:cubicBezTo>
                    <a:pt x="1775" y="2067"/>
                    <a:pt x="1654" y="2113"/>
                    <a:pt x="1516" y="2113"/>
                  </a:cubicBezTo>
                  <a:cubicBezTo>
                    <a:pt x="1470" y="2113"/>
                    <a:pt x="1422" y="2108"/>
                    <a:pt x="1371" y="2098"/>
                  </a:cubicBezTo>
                  <a:cubicBezTo>
                    <a:pt x="1170" y="2057"/>
                    <a:pt x="928" y="1936"/>
                    <a:pt x="726" y="1654"/>
                  </a:cubicBezTo>
                  <a:cubicBezTo>
                    <a:pt x="484" y="1412"/>
                    <a:pt x="363" y="1170"/>
                    <a:pt x="363" y="968"/>
                  </a:cubicBezTo>
                  <a:cubicBezTo>
                    <a:pt x="323" y="767"/>
                    <a:pt x="403" y="605"/>
                    <a:pt x="565" y="444"/>
                  </a:cubicBezTo>
                  <a:cubicBezTo>
                    <a:pt x="686" y="363"/>
                    <a:pt x="847" y="283"/>
                    <a:pt x="1049" y="283"/>
                  </a:cubicBezTo>
                  <a:lnTo>
                    <a:pt x="104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69" name="Google Shape;6770;p30">
              <a:extLst>
                <a:ext uri="{FF2B5EF4-FFF2-40B4-BE49-F238E27FC236}">
                  <a16:creationId xmlns:a16="http://schemas.microsoft.com/office/drawing/2014/main" id="{D9ADDC5C-B5D9-D842-B3C1-8C385AC58462}"/>
                </a:ext>
              </a:extLst>
            </p:cNvPr>
            <p:cNvSpPr/>
            <p:nvPr/>
          </p:nvSpPr>
          <p:spPr>
            <a:xfrm>
              <a:off x="1032964" y="1429359"/>
              <a:ext cx="37173" cy="38429"/>
            </a:xfrm>
            <a:custGeom>
              <a:avLst/>
              <a:gdLst/>
              <a:ahLst/>
              <a:cxnLst/>
              <a:rect l="l" t="t" r="r" b="b"/>
              <a:pathLst>
                <a:path w="2381" h="2461" extrusionOk="0">
                  <a:moveTo>
                    <a:pt x="1009" y="0"/>
                  </a:moveTo>
                  <a:cubicBezTo>
                    <a:pt x="888" y="0"/>
                    <a:pt x="767" y="41"/>
                    <a:pt x="646" y="81"/>
                  </a:cubicBezTo>
                  <a:cubicBezTo>
                    <a:pt x="566" y="121"/>
                    <a:pt x="445" y="162"/>
                    <a:pt x="324" y="282"/>
                  </a:cubicBezTo>
                  <a:cubicBezTo>
                    <a:pt x="203" y="403"/>
                    <a:pt x="82" y="565"/>
                    <a:pt x="41" y="726"/>
                  </a:cubicBezTo>
                  <a:cubicBezTo>
                    <a:pt x="1" y="887"/>
                    <a:pt x="1" y="1089"/>
                    <a:pt x="41" y="1291"/>
                  </a:cubicBezTo>
                  <a:cubicBezTo>
                    <a:pt x="122" y="1492"/>
                    <a:pt x="243" y="1694"/>
                    <a:pt x="404" y="1936"/>
                  </a:cubicBezTo>
                  <a:cubicBezTo>
                    <a:pt x="566" y="2138"/>
                    <a:pt x="767" y="2259"/>
                    <a:pt x="969" y="2339"/>
                  </a:cubicBezTo>
                  <a:cubicBezTo>
                    <a:pt x="1171" y="2460"/>
                    <a:pt x="1332" y="2460"/>
                    <a:pt x="1533" y="2460"/>
                  </a:cubicBezTo>
                  <a:cubicBezTo>
                    <a:pt x="1735" y="2420"/>
                    <a:pt x="1896" y="2339"/>
                    <a:pt x="2058" y="2218"/>
                  </a:cubicBezTo>
                  <a:cubicBezTo>
                    <a:pt x="2138" y="2097"/>
                    <a:pt x="2259" y="1976"/>
                    <a:pt x="2300" y="1855"/>
                  </a:cubicBezTo>
                  <a:cubicBezTo>
                    <a:pt x="2340" y="1734"/>
                    <a:pt x="2380" y="1613"/>
                    <a:pt x="2380" y="1533"/>
                  </a:cubicBezTo>
                  <a:lnTo>
                    <a:pt x="2138" y="1452"/>
                  </a:lnTo>
                  <a:cubicBezTo>
                    <a:pt x="2098" y="1573"/>
                    <a:pt x="2058" y="1654"/>
                    <a:pt x="2017" y="1734"/>
                  </a:cubicBezTo>
                  <a:cubicBezTo>
                    <a:pt x="1977" y="1815"/>
                    <a:pt x="1937" y="1896"/>
                    <a:pt x="1856" y="1976"/>
                  </a:cubicBezTo>
                  <a:cubicBezTo>
                    <a:pt x="1723" y="2076"/>
                    <a:pt x="1591" y="2148"/>
                    <a:pt x="1435" y="2148"/>
                  </a:cubicBezTo>
                  <a:cubicBezTo>
                    <a:pt x="1402" y="2148"/>
                    <a:pt x="1368" y="2145"/>
                    <a:pt x="1332" y="2138"/>
                  </a:cubicBezTo>
                  <a:cubicBezTo>
                    <a:pt x="1130" y="2097"/>
                    <a:pt x="888" y="1936"/>
                    <a:pt x="687" y="1694"/>
                  </a:cubicBezTo>
                  <a:cubicBezTo>
                    <a:pt x="445" y="1412"/>
                    <a:pt x="324" y="1170"/>
                    <a:pt x="324" y="968"/>
                  </a:cubicBezTo>
                  <a:cubicBezTo>
                    <a:pt x="324" y="766"/>
                    <a:pt x="364" y="605"/>
                    <a:pt x="525" y="484"/>
                  </a:cubicBezTo>
                  <a:cubicBezTo>
                    <a:pt x="646" y="363"/>
                    <a:pt x="808" y="282"/>
                    <a:pt x="1009" y="282"/>
                  </a:cubicBez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0" name="Google Shape;6771;p30">
              <a:extLst>
                <a:ext uri="{FF2B5EF4-FFF2-40B4-BE49-F238E27FC236}">
                  <a16:creationId xmlns:a16="http://schemas.microsoft.com/office/drawing/2014/main" id="{BF875282-9E1D-004E-A4F3-A6529243E276}"/>
                </a:ext>
              </a:extLst>
            </p:cNvPr>
            <p:cNvSpPr/>
            <p:nvPr/>
          </p:nvSpPr>
          <p:spPr>
            <a:xfrm>
              <a:off x="1056274" y="1408327"/>
              <a:ext cx="37782" cy="38678"/>
            </a:xfrm>
            <a:custGeom>
              <a:avLst/>
              <a:gdLst/>
              <a:ahLst/>
              <a:cxnLst/>
              <a:rect l="l" t="t" r="r" b="b"/>
              <a:pathLst>
                <a:path w="2420" h="2477" extrusionOk="0">
                  <a:moveTo>
                    <a:pt x="961" y="320"/>
                  </a:moveTo>
                  <a:cubicBezTo>
                    <a:pt x="1197" y="320"/>
                    <a:pt x="1458" y="481"/>
                    <a:pt x="1734" y="783"/>
                  </a:cubicBezTo>
                  <a:cubicBezTo>
                    <a:pt x="2178" y="1307"/>
                    <a:pt x="2218" y="1710"/>
                    <a:pt x="1896" y="1992"/>
                  </a:cubicBezTo>
                  <a:cubicBezTo>
                    <a:pt x="1772" y="2116"/>
                    <a:pt x="1626" y="2168"/>
                    <a:pt x="1473" y="2168"/>
                  </a:cubicBezTo>
                  <a:cubicBezTo>
                    <a:pt x="1426" y="2168"/>
                    <a:pt x="1379" y="2163"/>
                    <a:pt x="1331" y="2154"/>
                  </a:cubicBezTo>
                  <a:cubicBezTo>
                    <a:pt x="1129" y="2113"/>
                    <a:pt x="928" y="1952"/>
                    <a:pt x="726" y="1710"/>
                  </a:cubicBezTo>
                  <a:cubicBezTo>
                    <a:pt x="484" y="1428"/>
                    <a:pt x="363" y="1186"/>
                    <a:pt x="323" y="984"/>
                  </a:cubicBezTo>
                  <a:cubicBezTo>
                    <a:pt x="323" y="783"/>
                    <a:pt x="403" y="621"/>
                    <a:pt x="565" y="500"/>
                  </a:cubicBezTo>
                  <a:cubicBezTo>
                    <a:pt x="686" y="379"/>
                    <a:pt x="819" y="320"/>
                    <a:pt x="961" y="320"/>
                  </a:cubicBezTo>
                  <a:close/>
                  <a:moveTo>
                    <a:pt x="1025" y="1"/>
                  </a:moveTo>
                  <a:cubicBezTo>
                    <a:pt x="977" y="1"/>
                    <a:pt x="931" y="6"/>
                    <a:pt x="887" y="16"/>
                  </a:cubicBezTo>
                  <a:cubicBezTo>
                    <a:pt x="686" y="57"/>
                    <a:pt x="524" y="137"/>
                    <a:pt x="363" y="258"/>
                  </a:cubicBezTo>
                  <a:cubicBezTo>
                    <a:pt x="202" y="420"/>
                    <a:pt x="121" y="581"/>
                    <a:pt x="40" y="742"/>
                  </a:cubicBezTo>
                  <a:cubicBezTo>
                    <a:pt x="0" y="944"/>
                    <a:pt x="0" y="1105"/>
                    <a:pt x="81" y="1347"/>
                  </a:cubicBezTo>
                  <a:cubicBezTo>
                    <a:pt x="121" y="1549"/>
                    <a:pt x="242" y="1750"/>
                    <a:pt x="444" y="1952"/>
                  </a:cubicBezTo>
                  <a:cubicBezTo>
                    <a:pt x="605" y="2154"/>
                    <a:pt x="807" y="2275"/>
                    <a:pt x="1008" y="2355"/>
                  </a:cubicBezTo>
                  <a:cubicBezTo>
                    <a:pt x="1170" y="2476"/>
                    <a:pt x="1371" y="2476"/>
                    <a:pt x="1573" y="2476"/>
                  </a:cubicBezTo>
                  <a:cubicBezTo>
                    <a:pt x="1734" y="2436"/>
                    <a:pt x="1896" y="2355"/>
                    <a:pt x="2057" y="2194"/>
                  </a:cubicBezTo>
                  <a:cubicBezTo>
                    <a:pt x="2218" y="2073"/>
                    <a:pt x="2339" y="1912"/>
                    <a:pt x="2380" y="1710"/>
                  </a:cubicBezTo>
                  <a:cubicBezTo>
                    <a:pt x="2420" y="1549"/>
                    <a:pt x="2420" y="1347"/>
                    <a:pt x="2380" y="1146"/>
                  </a:cubicBezTo>
                  <a:cubicBezTo>
                    <a:pt x="2299" y="944"/>
                    <a:pt x="2178" y="742"/>
                    <a:pt x="2017" y="541"/>
                  </a:cubicBezTo>
                  <a:cubicBezTo>
                    <a:pt x="1815" y="339"/>
                    <a:pt x="1654" y="178"/>
                    <a:pt x="1452" y="97"/>
                  </a:cubicBezTo>
                  <a:cubicBezTo>
                    <a:pt x="1304" y="38"/>
                    <a:pt x="1157" y="1"/>
                    <a:pt x="10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1" name="Google Shape;6772;p30">
              <a:extLst>
                <a:ext uri="{FF2B5EF4-FFF2-40B4-BE49-F238E27FC236}">
                  <a16:creationId xmlns:a16="http://schemas.microsoft.com/office/drawing/2014/main" id="{F9963AC6-0B12-7F4E-8509-C136D1E84F12}"/>
                </a:ext>
              </a:extLst>
            </p:cNvPr>
            <p:cNvSpPr/>
            <p:nvPr/>
          </p:nvSpPr>
          <p:spPr>
            <a:xfrm>
              <a:off x="1225012" y="1660454"/>
              <a:ext cx="31490" cy="39069"/>
            </a:xfrm>
            <a:custGeom>
              <a:avLst/>
              <a:gdLst/>
              <a:ahLst/>
              <a:cxnLst/>
              <a:rect l="l" t="t" r="r" b="b"/>
              <a:pathLst>
                <a:path w="2017" h="2502" extrusionOk="0">
                  <a:moveTo>
                    <a:pt x="1009" y="324"/>
                  </a:moveTo>
                  <a:lnTo>
                    <a:pt x="1372" y="1614"/>
                  </a:lnTo>
                  <a:lnTo>
                    <a:pt x="605" y="1614"/>
                  </a:lnTo>
                  <a:lnTo>
                    <a:pt x="1009" y="324"/>
                  </a:lnTo>
                  <a:close/>
                  <a:moveTo>
                    <a:pt x="767" y="1"/>
                  </a:moveTo>
                  <a:lnTo>
                    <a:pt x="0" y="2501"/>
                  </a:lnTo>
                  <a:lnTo>
                    <a:pt x="323" y="2501"/>
                  </a:lnTo>
                  <a:lnTo>
                    <a:pt x="525" y="1896"/>
                  </a:lnTo>
                  <a:lnTo>
                    <a:pt x="1452" y="189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2" name="Google Shape;6773;p30">
              <a:extLst>
                <a:ext uri="{FF2B5EF4-FFF2-40B4-BE49-F238E27FC236}">
                  <a16:creationId xmlns:a16="http://schemas.microsoft.com/office/drawing/2014/main" id="{A087211E-8B4E-8A48-A068-BD96DEB5FBFA}"/>
                </a:ext>
              </a:extLst>
            </p:cNvPr>
            <p:cNvSpPr/>
            <p:nvPr/>
          </p:nvSpPr>
          <p:spPr>
            <a:xfrm>
              <a:off x="1262794" y="1660454"/>
              <a:ext cx="21420" cy="39069"/>
            </a:xfrm>
            <a:custGeom>
              <a:avLst/>
              <a:gdLst/>
              <a:ahLst/>
              <a:cxnLst/>
              <a:rect l="l" t="t" r="r" b="b"/>
              <a:pathLst>
                <a:path w="1372" h="2502" extrusionOk="0">
                  <a:moveTo>
                    <a:pt x="0" y="1"/>
                  </a:moveTo>
                  <a:lnTo>
                    <a:pt x="0" y="2501"/>
                  </a:lnTo>
                  <a:lnTo>
                    <a:pt x="1331" y="2501"/>
                  </a:lnTo>
                  <a:lnTo>
                    <a:pt x="1371" y="2219"/>
                  </a:lnTo>
                  <a:lnTo>
                    <a:pt x="323" y="2219"/>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3" name="Google Shape;6774;p30">
              <a:extLst>
                <a:ext uri="{FF2B5EF4-FFF2-40B4-BE49-F238E27FC236}">
                  <a16:creationId xmlns:a16="http://schemas.microsoft.com/office/drawing/2014/main" id="{8915AE7D-1CFC-C041-A4BA-2B7C95724643}"/>
                </a:ext>
              </a:extLst>
            </p:cNvPr>
            <p:cNvSpPr/>
            <p:nvPr/>
          </p:nvSpPr>
          <p:spPr>
            <a:xfrm>
              <a:off x="1285448" y="1659829"/>
              <a:ext cx="28992" cy="40318"/>
            </a:xfrm>
            <a:custGeom>
              <a:avLst/>
              <a:gdLst/>
              <a:ahLst/>
              <a:cxnLst/>
              <a:rect l="l" t="t" r="r" b="b"/>
              <a:pathLst>
                <a:path w="1857" h="2582" extrusionOk="0">
                  <a:moveTo>
                    <a:pt x="1090" y="1"/>
                  </a:moveTo>
                  <a:cubicBezTo>
                    <a:pt x="888" y="1"/>
                    <a:pt x="727" y="81"/>
                    <a:pt x="566" y="162"/>
                  </a:cubicBezTo>
                  <a:cubicBezTo>
                    <a:pt x="364" y="283"/>
                    <a:pt x="243" y="404"/>
                    <a:pt x="162" y="606"/>
                  </a:cubicBezTo>
                  <a:cubicBezTo>
                    <a:pt x="41" y="807"/>
                    <a:pt x="1" y="1049"/>
                    <a:pt x="1" y="1291"/>
                  </a:cubicBezTo>
                  <a:cubicBezTo>
                    <a:pt x="1" y="1735"/>
                    <a:pt x="82" y="2057"/>
                    <a:pt x="283" y="2259"/>
                  </a:cubicBezTo>
                  <a:cubicBezTo>
                    <a:pt x="485" y="2501"/>
                    <a:pt x="727" y="2582"/>
                    <a:pt x="1049" y="2582"/>
                  </a:cubicBezTo>
                  <a:cubicBezTo>
                    <a:pt x="1332" y="2582"/>
                    <a:pt x="1614" y="2541"/>
                    <a:pt x="1856" y="2380"/>
                  </a:cubicBezTo>
                  <a:lnTo>
                    <a:pt x="1856" y="1170"/>
                  </a:lnTo>
                  <a:lnTo>
                    <a:pt x="1049" y="1170"/>
                  </a:lnTo>
                  <a:lnTo>
                    <a:pt x="1090" y="1452"/>
                  </a:lnTo>
                  <a:lnTo>
                    <a:pt x="1533" y="1452"/>
                  </a:lnTo>
                  <a:lnTo>
                    <a:pt x="1533" y="2219"/>
                  </a:lnTo>
                  <a:cubicBezTo>
                    <a:pt x="1412" y="2259"/>
                    <a:pt x="1251" y="2299"/>
                    <a:pt x="1049" y="2299"/>
                  </a:cubicBezTo>
                  <a:cubicBezTo>
                    <a:pt x="848" y="2299"/>
                    <a:pt x="646" y="2219"/>
                    <a:pt x="525" y="2057"/>
                  </a:cubicBezTo>
                  <a:cubicBezTo>
                    <a:pt x="445" y="1896"/>
                    <a:pt x="364" y="1654"/>
                    <a:pt x="364" y="1291"/>
                  </a:cubicBezTo>
                  <a:cubicBezTo>
                    <a:pt x="364" y="1090"/>
                    <a:pt x="404" y="888"/>
                    <a:pt x="485" y="727"/>
                  </a:cubicBezTo>
                  <a:cubicBezTo>
                    <a:pt x="525" y="565"/>
                    <a:pt x="646" y="485"/>
                    <a:pt x="727" y="404"/>
                  </a:cubicBezTo>
                  <a:cubicBezTo>
                    <a:pt x="848" y="323"/>
                    <a:pt x="969" y="283"/>
                    <a:pt x="1090" y="283"/>
                  </a:cubicBezTo>
                  <a:cubicBezTo>
                    <a:pt x="1211" y="283"/>
                    <a:pt x="1291" y="323"/>
                    <a:pt x="1372" y="364"/>
                  </a:cubicBezTo>
                  <a:cubicBezTo>
                    <a:pt x="1453" y="364"/>
                    <a:pt x="1533" y="444"/>
                    <a:pt x="1654" y="485"/>
                  </a:cubicBezTo>
                  <a:lnTo>
                    <a:pt x="1856" y="283"/>
                  </a:lnTo>
                  <a:cubicBezTo>
                    <a:pt x="1735" y="20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4" name="Google Shape;6775;p30">
              <a:extLst>
                <a:ext uri="{FF2B5EF4-FFF2-40B4-BE49-F238E27FC236}">
                  <a16:creationId xmlns:a16="http://schemas.microsoft.com/office/drawing/2014/main" id="{272ED68B-4686-BF42-B706-2084495E27F6}"/>
                </a:ext>
              </a:extLst>
            </p:cNvPr>
            <p:cNvSpPr/>
            <p:nvPr/>
          </p:nvSpPr>
          <p:spPr>
            <a:xfrm>
              <a:off x="1323870" y="1660454"/>
              <a:ext cx="21420" cy="39069"/>
            </a:xfrm>
            <a:custGeom>
              <a:avLst/>
              <a:gdLst/>
              <a:ahLst/>
              <a:cxnLst/>
              <a:rect l="l" t="t" r="r" b="b"/>
              <a:pathLst>
                <a:path w="1372" h="2502" extrusionOk="0">
                  <a:moveTo>
                    <a:pt x="0" y="1"/>
                  </a:moveTo>
                  <a:lnTo>
                    <a:pt x="0" y="2501"/>
                  </a:lnTo>
                  <a:lnTo>
                    <a:pt x="1371" y="2501"/>
                  </a:lnTo>
                  <a:lnTo>
                    <a:pt x="1371" y="2219"/>
                  </a:lnTo>
                  <a:lnTo>
                    <a:pt x="323" y="2219"/>
                  </a:lnTo>
                  <a:lnTo>
                    <a:pt x="323" y="1372"/>
                  </a:lnTo>
                  <a:lnTo>
                    <a:pt x="1170" y="1372"/>
                  </a:lnTo>
                  <a:lnTo>
                    <a:pt x="1170" y="1090"/>
                  </a:lnTo>
                  <a:lnTo>
                    <a:pt x="323" y="1090"/>
                  </a:lnTo>
                  <a:lnTo>
                    <a:pt x="323" y="283"/>
                  </a:lnTo>
                  <a:lnTo>
                    <a:pt x="1291" y="283"/>
                  </a:lnTo>
                  <a:lnTo>
                    <a:pt x="133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5" name="Google Shape;6776;p30">
              <a:extLst>
                <a:ext uri="{FF2B5EF4-FFF2-40B4-BE49-F238E27FC236}">
                  <a16:creationId xmlns:a16="http://schemas.microsoft.com/office/drawing/2014/main" id="{9780E49B-688E-BE40-BD83-CDA473705ACD}"/>
                </a:ext>
              </a:extLst>
            </p:cNvPr>
            <p:cNvSpPr/>
            <p:nvPr/>
          </p:nvSpPr>
          <p:spPr>
            <a:xfrm>
              <a:off x="1354080" y="1660454"/>
              <a:ext cx="27088" cy="39069"/>
            </a:xfrm>
            <a:custGeom>
              <a:avLst/>
              <a:gdLst/>
              <a:ahLst/>
              <a:cxnLst/>
              <a:rect l="l" t="t" r="r" b="b"/>
              <a:pathLst>
                <a:path w="1735" h="2502" extrusionOk="0">
                  <a:moveTo>
                    <a:pt x="646" y="283"/>
                  </a:moveTo>
                  <a:cubicBezTo>
                    <a:pt x="848" y="283"/>
                    <a:pt x="1009" y="324"/>
                    <a:pt x="1090" y="404"/>
                  </a:cubicBezTo>
                  <a:cubicBezTo>
                    <a:pt x="1170" y="445"/>
                    <a:pt x="1251" y="566"/>
                    <a:pt x="1251" y="727"/>
                  </a:cubicBezTo>
                  <a:cubicBezTo>
                    <a:pt x="1251" y="888"/>
                    <a:pt x="1170" y="1009"/>
                    <a:pt x="1090" y="1090"/>
                  </a:cubicBezTo>
                  <a:cubicBezTo>
                    <a:pt x="1009" y="1171"/>
                    <a:pt x="888" y="1171"/>
                    <a:pt x="686" y="1171"/>
                  </a:cubicBezTo>
                  <a:lnTo>
                    <a:pt x="323" y="1171"/>
                  </a:lnTo>
                  <a:lnTo>
                    <a:pt x="323" y="283"/>
                  </a:lnTo>
                  <a:close/>
                  <a:moveTo>
                    <a:pt x="1" y="1"/>
                  </a:moveTo>
                  <a:lnTo>
                    <a:pt x="1" y="2501"/>
                  </a:lnTo>
                  <a:lnTo>
                    <a:pt x="323" y="2501"/>
                  </a:lnTo>
                  <a:lnTo>
                    <a:pt x="323" y="1453"/>
                  </a:lnTo>
                  <a:lnTo>
                    <a:pt x="727" y="1453"/>
                  </a:lnTo>
                  <a:lnTo>
                    <a:pt x="1332" y="2501"/>
                  </a:lnTo>
                  <a:lnTo>
                    <a:pt x="1735" y="2501"/>
                  </a:lnTo>
                  <a:lnTo>
                    <a:pt x="1049" y="1412"/>
                  </a:lnTo>
                  <a:cubicBezTo>
                    <a:pt x="1251" y="1332"/>
                    <a:pt x="1372" y="1251"/>
                    <a:pt x="1453" y="1130"/>
                  </a:cubicBezTo>
                  <a:cubicBezTo>
                    <a:pt x="1574" y="1050"/>
                    <a:pt x="1614" y="888"/>
                    <a:pt x="1614" y="727"/>
                  </a:cubicBezTo>
                  <a:cubicBezTo>
                    <a:pt x="1614" y="485"/>
                    <a:pt x="1533" y="324"/>
                    <a:pt x="1372" y="203"/>
                  </a:cubicBezTo>
                  <a:cubicBezTo>
                    <a:pt x="1211" y="82"/>
                    <a:pt x="969"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6" name="Google Shape;6777;p30">
              <a:extLst>
                <a:ext uri="{FF2B5EF4-FFF2-40B4-BE49-F238E27FC236}">
                  <a16:creationId xmlns:a16="http://schemas.microsoft.com/office/drawing/2014/main" id="{8D1E76EC-C00F-EA42-A343-97D5171DAC42}"/>
                </a:ext>
              </a:extLst>
            </p:cNvPr>
            <p:cNvSpPr/>
            <p:nvPr/>
          </p:nvSpPr>
          <p:spPr>
            <a:xfrm>
              <a:off x="1388084" y="1660454"/>
              <a:ext cx="5683" cy="39069"/>
            </a:xfrm>
            <a:custGeom>
              <a:avLst/>
              <a:gdLst/>
              <a:ahLst/>
              <a:cxnLst/>
              <a:rect l="l" t="t" r="r" b="b"/>
              <a:pathLst>
                <a:path w="364" h="2502" extrusionOk="0">
                  <a:moveTo>
                    <a:pt x="1" y="1"/>
                  </a:moveTo>
                  <a:lnTo>
                    <a:pt x="1" y="2501"/>
                  </a:lnTo>
                  <a:lnTo>
                    <a:pt x="364" y="250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7" name="Google Shape;6778;p30">
              <a:extLst>
                <a:ext uri="{FF2B5EF4-FFF2-40B4-BE49-F238E27FC236}">
                  <a16:creationId xmlns:a16="http://schemas.microsoft.com/office/drawing/2014/main" id="{B4EEB6C4-11D9-254B-8703-E9A48A816AA1}"/>
                </a:ext>
              </a:extLst>
            </p:cNvPr>
            <p:cNvSpPr/>
            <p:nvPr/>
          </p:nvSpPr>
          <p:spPr>
            <a:xfrm>
              <a:off x="1399418" y="1660454"/>
              <a:ext cx="32131" cy="39069"/>
            </a:xfrm>
            <a:custGeom>
              <a:avLst/>
              <a:gdLst/>
              <a:ahLst/>
              <a:cxnLst/>
              <a:rect l="l" t="t" r="r" b="b"/>
              <a:pathLst>
                <a:path w="2058" h="2502" extrusionOk="0">
                  <a:moveTo>
                    <a:pt x="1009" y="324"/>
                  </a:moveTo>
                  <a:lnTo>
                    <a:pt x="1412" y="1614"/>
                  </a:lnTo>
                  <a:lnTo>
                    <a:pt x="646" y="1614"/>
                  </a:lnTo>
                  <a:lnTo>
                    <a:pt x="1009" y="324"/>
                  </a:lnTo>
                  <a:close/>
                  <a:moveTo>
                    <a:pt x="807" y="1"/>
                  </a:moveTo>
                  <a:lnTo>
                    <a:pt x="1" y="2501"/>
                  </a:lnTo>
                  <a:lnTo>
                    <a:pt x="363" y="2501"/>
                  </a:lnTo>
                  <a:lnTo>
                    <a:pt x="565" y="1896"/>
                  </a:lnTo>
                  <a:lnTo>
                    <a:pt x="1493" y="1896"/>
                  </a:lnTo>
                  <a:lnTo>
                    <a:pt x="1694" y="2501"/>
                  </a:lnTo>
                  <a:lnTo>
                    <a:pt x="205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8" name="Google Shape;6779;p30">
              <a:extLst>
                <a:ext uri="{FF2B5EF4-FFF2-40B4-BE49-F238E27FC236}">
                  <a16:creationId xmlns:a16="http://schemas.microsoft.com/office/drawing/2014/main" id="{C8FC26B3-1AC3-564B-B630-BDFFEF01FC5C}"/>
                </a:ext>
              </a:extLst>
            </p:cNvPr>
            <p:cNvSpPr/>
            <p:nvPr/>
          </p:nvSpPr>
          <p:spPr>
            <a:xfrm>
              <a:off x="1444117" y="2485399"/>
              <a:ext cx="27728" cy="38429"/>
            </a:xfrm>
            <a:custGeom>
              <a:avLst/>
              <a:gdLst/>
              <a:ahLst/>
              <a:cxnLst/>
              <a:rect l="l" t="t" r="r" b="b"/>
              <a:pathLst>
                <a:path w="1776" h="2461" extrusionOk="0">
                  <a:moveTo>
                    <a:pt x="1" y="0"/>
                  </a:moveTo>
                  <a:lnTo>
                    <a:pt x="1" y="2460"/>
                  </a:lnTo>
                  <a:lnTo>
                    <a:pt x="324" y="2460"/>
                  </a:lnTo>
                  <a:lnTo>
                    <a:pt x="324" y="1331"/>
                  </a:lnTo>
                  <a:cubicBezTo>
                    <a:pt x="324" y="1129"/>
                    <a:pt x="324" y="968"/>
                    <a:pt x="324" y="807"/>
                  </a:cubicBezTo>
                  <a:cubicBezTo>
                    <a:pt x="324" y="686"/>
                    <a:pt x="324" y="524"/>
                    <a:pt x="283" y="363"/>
                  </a:cubicBezTo>
                  <a:lnTo>
                    <a:pt x="283" y="363"/>
                  </a:lnTo>
                  <a:lnTo>
                    <a:pt x="1291" y="2460"/>
                  </a:lnTo>
                  <a:lnTo>
                    <a:pt x="1775" y="2460"/>
                  </a:lnTo>
                  <a:lnTo>
                    <a:pt x="1775" y="0"/>
                  </a:lnTo>
                  <a:lnTo>
                    <a:pt x="1453" y="0"/>
                  </a:lnTo>
                  <a:lnTo>
                    <a:pt x="1453" y="1331"/>
                  </a:lnTo>
                  <a:cubicBezTo>
                    <a:pt x="1453" y="1492"/>
                    <a:pt x="1453" y="1613"/>
                    <a:pt x="1453" y="1775"/>
                  </a:cubicBezTo>
                  <a:cubicBezTo>
                    <a:pt x="1493" y="1936"/>
                    <a:pt x="1493" y="2057"/>
                    <a:pt x="1493" y="2097"/>
                  </a:cubicBezTo>
                  <a:lnTo>
                    <a:pt x="4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79" name="Google Shape;6780;p30">
              <a:extLst>
                <a:ext uri="{FF2B5EF4-FFF2-40B4-BE49-F238E27FC236}">
                  <a16:creationId xmlns:a16="http://schemas.microsoft.com/office/drawing/2014/main" id="{EAB8771F-7007-AC4F-B35D-B9097405948A}"/>
                </a:ext>
              </a:extLst>
            </p:cNvPr>
            <p:cNvSpPr/>
            <p:nvPr/>
          </p:nvSpPr>
          <p:spPr>
            <a:xfrm>
              <a:off x="1483163" y="2485399"/>
              <a:ext cx="5043" cy="38429"/>
            </a:xfrm>
            <a:custGeom>
              <a:avLst/>
              <a:gdLst/>
              <a:ahLst/>
              <a:cxnLst/>
              <a:rect l="l" t="t" r="r" b="b"/>
              <a:pathLst>
                <a:path w="323" h="2461" extrusionOk="0">
                  <a:moveTo>
                    <a:pt x="0" y="0"/>
                  </a:moveTo>
                  <a:lnTo>
                    <a:pt x="0" y="2460"/>
                  </a:lnTo>
                  <a:lnTo>
                    <a:pt x="323" y="2460"/>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0" name="Google Shape;6781;p30">
              <a:extLst>
                <a:ext uri="{FF2B5EF4-FFF2-40B4-BE49-F238E27FC236}">
                  <a16:creationId xmlns:a16="http://schemas.microsoft.com/office/drawing/2014/main" id="{E1540667-AEAF-6F40-890F-5CAF77E0168B}"/>
                </a:ext>
              </a:extLst>
            </p:cNvPr>
            <p:cNvSpPr/>
            <p:nvPr/>
          </p:nvSpPr>
          <p:spPr>
            <a:xfrm>
              <a:off x="1497012" y="2484134"/>
              <a:ext cx="28977" cy="40318"/>
            </a:xfrm>
            <a:custGeom>
              <a:avLst/>
              <a:gdLst/>
              <a:ahLst/>
              <a:cxnLst/>
              <a:rect l="l" t="t" r="r" b="b"/>
              <a:pathLst>
                <a:path w="1856" h="2582" extrusionOk="0">
                  <a:moveTo>
                    <a:pt x="1089" y="0"/>
                  </a:moveTo>
                  <a:cubicBezTo>
                    <a:pt x="888" y="0"/>
                    <a:pt x="726" y="81"/>
                    <a:pt x="565" y="162"/>
                  </a:cubicBezTo>
                  <a:cubicBezTo>
                    <a:pt x="404" y="283"/>
                    <a:pt x="242" y="404"/>
                    <a:pt x="162" y="605"/>
                  </a:cubicBezTo>
                  <a:cubicBezTo>
                    <a:pt x="41" y="807"/>
                    <a:pt x="1" y="1049"/>
                    <a:pt x="1" y="1291"/>
                  </a:cubicBezTo>
                  <a:cubicBezTo>
                    <a:pt x="1" y="1735"/>
                    <a:pt x="121" y="2057"/>
                    <a:pt x="283" y="2259"/>
                  </a:cubicBezTo>
                  <a:cubicBezTo>
                    <a:pt x="484" y="2501"/>
                    <a:pt x="726" y="2581"/>
                    <a:pt x="1049" y="2581"/>
                  </a:cubicBezTo>
                  <a:cubicBezTo>
                    <a:pt x="1331" y="2581"/>
                    <a:pt x="1614" y="2541"/>
                    <a:pt x="1856" y="2380"/>
                  </a:cubicBezTo>
                  <a:lnTo>
                    <a:pt x="1856" y="1170"/>
                  </a:lnTo>
                  <a:lnTo>
                    <a:pt x="1049" y="1170"/>
                  </a:lnTo>
                  <a:lnTo>
                    <a:pt x="1089" y="1452"/>
                  </a:lnTo>
                  <a:lnTo>
                    <a:pt x="1533" y="1452"/>
                  </a:lnTo>
                  <a:lnTo>
                    <a:pt x="1533" y="2219"/>
                  </a:lnTo>
                  <a:cubicBezTo>
                    <a:pt x="1412" y="2299"/>
                    <a:pt x="1251" y="2299"/>
                    <a:pt x="1049" y="2299"/>
                  </a:cubicBezTo>
                  <a:cubicBezTo>
                    <a:pt x="847" y="2299"/>
                    <a:pt x="646" y="2219"/>
                    <a:pt x="565" y="2057"/>
                  </a:cubicBezTo>
                  <a:cubicBezTo>
                    <a:pt x="444" y="1896"/>
                    <a:pt x="363" y="1654"/>
                    <a:pt x="363" y="1291"/>
                  </a:cubicBezTo>
                  <a:cubicBezTo>
                    <a:pt x="363" y="1089"/>
                    <a:pt x="404" y="888"/>
                    <a:pt x="484" y="726"/>
                  </a:cubicBezTo>
                  <a:cubicBezTo>
                    <a:pt x="565" y="565"/>
                    <a:pt x="646" y="484"/>
                    <a:pt x="726" y="404"/>
                  </a:cubicBezTo>
                  <a:cubicBezTo>
                    <a:pt x="847" y="323"/>
                    <a:pt x="968" y="283"/>
                    <a:pt x="1089" y="283"/>
                  </a:cubicBezTo>
                  <a:cubicBezTo>
                    <a:pt x="1210" y="283"/>
                    <a:pt x="1291" y="323"/>
                    <a:pt x="1372" y="363"/>
                  </a:cubicBezTo>
                  <a:cubicBezTo>
                    <a:pt x="1452" y="363"/>
                    <a:pt x="1533" y="444"/>
                    <a:pt x="1654" y="484"/>
                  </a:cubicBezTo>
                  <a:lnTo>
                    <a:pt x="1856" y="283"/>
                  </a:lnTo>
                  <a:cubicBezTo>
                    <a:pt x="1735" y="202"/>
                    <a:pt x="1614" y="121"/>
                    <a:pt x="1493" y="81"/>
                  </a:cubicBezTo>
                  <a:cubicBezTo>
                    <a:pt x="1372" y="41"/>
                    <a:pt x="1251"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1" name="Google Shape;6782;p30">
              <a:extLst>
                <a:ext uri="{FF2B5EF4-FFF2-40B4-BE49-F238E27FC236}">
                  <a16:creationId xmlns:a16="http://schemas.microsoft.com/office/drawing/2014/main" id="{939FAC1D-C3C3-2B4E-99F8-5B4413AAC99A}"/>
                </a:ext>
              </a:extLst>
            </p:cNvPr>
            <p:cNvSpPr/>
            <p:nvPr/>
          </p:nvSpPr>
          <p:spPr>
            <a:xfrm>
              <a:off x="1535418" y="2485399"/>
              <a:ext cx="21420" cy="38429"/>
            </a:xfrm>
            <a:custGeom>
              <a:avLst/>
              <a:gdLst/>
              <a:ahLst/>
              <a:cxnLst/>
              <a:rect l="l" t="t" r="r" b="b"/>
              <a:pathLst>
                <a:path w="1372" h="2461" extrusionOk="0">
                  <a:moveTo>
                    <a:pt x="1" y="0"/>
                  </a:moveTo>
                  <a:lnTo>
                    <a:pt x="1" y="2460"/>
                  </a:lnTo>
                  <a:lnTo>
                    <a:pt x="1372" y="2460"/>
                  </a:lnTo>
                  <a:lnTo>
                    <a:pt x="1372" y="2218"/>
                  </a:lnTo>
                  <a:lnTo>
                    <a:pt x="323" y="2218"/>
                  </a:lnTo>
                  <a:lnTo>
                    <a:pt x="323" y="1331"/>
                  </a:lnTo>
                  <a:lnTo>
                    <a:pt x="1170" y="1331"/>
                  </a:lnTo>
                  <a:lnTo>
                    <a:pt x="1170" y="1089"/>
                  </a:lnTo>
                  <a:lnTo>
                    <a:pt x="323" y="1089"/>
                  </a:lnTo>
                  <a:lnTo>
                    <a:pt x="323" y="242"/>
                  </a:lnTo>
                  <a:lnTo>
                    <a:pt x="1291" y="242"/>
                  </a:lnTo>
                  <a:lnTo>
                    <a:pt x="133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2" name="Google Shape;6783;p30">
              <a:extLst>
                <a:ext uri="{FF2B5EF4-FFF2-40B4-BE49-F238E27FC236}">
                  <a16:creationId xmlns:a16="http://schemas.microsoft.com/office/drawing/2014/main" id="{2E6D417E-6527-D24C-86B9-2A6F76AA69C0}"/>
                </a:ext>
              </a:extLst>
            </p:cNvPr>
            <p:cNvSpPr/>
            <p:nvPr/>
          </p:nvSpPr>
          <p:spPr>
            <a:xfrm>
              <a:off x="1565644" y="2485399"/>
              <a:ext cx="27088" cy="38429"/>
            </a:xfrm>
            <a:custGeom>
              <a:avLst/>
              <a:gdLst/>
              <a:ahLst/>
              <a:cxnLst/>
              <a:rect l="l" t="t" r="r" b="b"/>
              <a:pathLst>
                <a:path w="1735" h="2461" extrusionOk="0">
                  <a:moveTo>
                    <a:pt x="646" y="242"/>
                  </a:moveTo>
                  <a:cubicBezTo>
                    <a:pt x="847" y="242"/>
                    <a:pt x="1009" y="282"/>
                    <a:pt x="1089" y="363"/>
                  </a:cubicBezTo>
                  <a:cubicBezTo>
                    <a:pt x="1170" y="403"/>
                    <a:pt x="1251" y="524"/>
                    <a:pt x="1251" y="686"/>
                  </a:cubicBezTo>
                  <a:cubicBezTo>
                    <a:pt x="1251" y="847"/>
                    <a:pt x="1210" y="968"/>
                    <a:pt x="1089" y="1049"/>
                  </a:cubicBezTo>
                  <a:cubicBezTo>
                    <a:pt x="1009" y="1129"/>
                    <a:pt x="888" y="1170"/>
                    <a:pt x="686" y="1170"/>
                  </a:cubicBezTo>
                  <a:lnTo>
                    <a:pt x="323" y="1170"/>
                  </a:lnTo>
                  <a:lnTo>
                    <a:pt x="323" y="242"/>
                  </a:lnTo>
                  <a:close/>
                  <a:moveTo>
                    <a:pt x="0" y="0"/>
                  </a:moveTo>
                  <a:lnTo>
                    <a:pt x="0" y="2460"/>
                  </a:lnTo>
                  <a:lnTo>
                    <a:pt x="323" y="2460"/>
                  </a:lnTo>
                  <a:lnTo>
                    <a:pt x="323" y="1412"/>
                  </a:lnTo>
                  <a:lnTo>
                    <a:pt x="726" y="1412"/>
                  </a:lnTo>
                  <a:lnTo>
                    <a:pt x="1331" y="2460"/>
                  </a:lnTo>
                  <a:lnTo>
                    <a:pt x="1735" y="2460"/>
                  </a:lnTo>
                  <a:lnTo>
                    <a:pt x="1049" y="1371"/>
                  </a:lnTo>
                  <a:cubicBezTo>
                    <a:pt x="1251" y="1291"/>
                    <a:pt x="1372" y="1210"/>
                    <a:pt x="1452" y="1129"/>
                  </a:cubicBezTo>
                  <a:cubicBezTo>
                    <a:pt x="1573" y="1008"/>
                    <a:pt x="1614" y="847"/>
                    <a:pt x="1614" y="686"/>
                  </a:cubicBezTo>
                  <a:cubicBezTo>
                    <a:pt x="1614" y="444"/>
                    <a:pt x="1533" y="282"/>
                    <a:pt x="1372" y="161"/>
                  </a:cubicBezTo>
                  <a:cubicBezTo>
                    <a:pt x="1210" y="40"/>
                    <a:pt x="968" y="0"/>
                    <a:pt x="64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3" name="Google Shape;6784;p30">
              <a:extLst>
                <a:ext uri="{FF2B5EF4-FFF2-40B4-BE49-F238E27FC236}">
                  <a16:creationId xmlns:a16="http://schemas.microsoft.com/office/drawing/2014/main" id="{04F2A733-F719-3F46-966F-FDA615ED7E5A}"/>
                </a:ext>
              </a:extLst>
            </p:cNvPr>
            <p:cNvSpPr/>
            <p:nvPr/>
          </p:nvSpPr>
          <p:spPr>
            <a:xfrm>
              <a:off x="1599647" y="2485399"/>
              <a:ext cx="5683" cy="38429"/>
            </a:xfrm>
            <a:custGeom>
              <a:avLst/>
              <a:gdLst/>
              <a:ahLst/>
              <a:cxnLst/>
              <a:rect l="l" t="t" r="r" b="b"/>
              <a:pathLst>
                <a:path w="364" h="2461" extrusionOk="0">
                  <a:moveTo>
                    <a:pt x="0" y="0"/>
                  </a:moveTo>
                  <a:lnTo>
                    <a:pt x="0" y="2460"/>
                  </a:lnTo>
                  <a:lnTo>
                    <a:pt x="363" y="2460"/>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4" name="Google Shape;6785;p30">
              <a:extLst>
                <a:ext uri="{FF2B5EF4-FFF2-40B4-BE49-F238E27FC236}">
                  <a16:creationId xmlns:a16="http://schemas.microsoft.com/office/drawing/2014/main" id="{2B510079-0B5A-FA42-B2DC-547008510CFC}"/>
                </a:ext>
              </a:extLst>
            </p:cNvPr>
            <p:cNvSpPr/>
            <p:nvPr/>
          </p:nvSpPr>
          <p:spPr>
            <a:xfrm>
              <a:off x="1610982" y="2485399"/>
              <a:ext cx="32115" cy="38429"/>
            </a:xfrm>
            <a:custGeom>
              <a:avLst/>
              <a:gdLst/>
              <a:ahLst/>
              <a:cxnLst/>
              <a:rect l="l" t="t" r="r" b="b"/>
              <a:pathLst>
                <a:path w="2057" h="2461" extrusionOk="0">
                  <a:moveTo>
                    <a:pt x="1008" y="282"/>
                  </a:moveTo>
                  <a:lnTo>
                    <a:pt x="1412" y="1573"/>
                  </a:lnTo>
                  <a:lnTo>
                    <a:pt x="645" y="1573"/>
                  </a:lnTo>
                  <a:lnTo>
                    <a:pt x="1008" y="282"/>
                  </a:lnTo>
                  <a:close/>
                  <a:moveTo>
                    <a:pt x="807" y="0"/>
                  </a:moveTo>
                  <a:lnTo>
                    <a:pt x="0" y="2460"/>
                  </a:lnTo>
                  <a:lnTo>
                    <a:pt x="363" y="2460"/>
                  </a:lnTo>
                  <a:lnTo>
                    <a:pt x="565" y="1855"/>
                  </a:lnTo>
                  <a:lnTo>
                    <a:pt x="1492" y="1855"/>
                  </a:lnTo>
                  <a:lnTo>
                    <a:pt x="1694" y="2460"/>
                  </a:lnTo>
                  <a:lnTo>
                    <a:pt x="2057" y="246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5" name="Google Shape;6786;p30">
              <a:extLst>
                <a:ext uri="{FF2B5EF4-FFF2-40B4-BE49-F238E27FC236}">
                  <a16:creationId xmlns:a16="http://schemas.microsoft.com/office/drawing/2014/main" id="{19D44B52-D617-7E41-8503-9C1F4B12D961}"/>
                </a:ext>
              </a:extLst>
            </p:cNvPr>
            <p:cNvSpPr/>
            <p:nvPr/>
          </p:nvSpPr>
          <p:spPr>
            <a:xfrm>
              <a:off x="2080056" y="2951382"/>
              <a:ext cx="27088" cy="39069"/>
            </a:xfrm>
            <a:custGeom>
              <a:avLst/>
              <a:gdLst/>
              <a:ahLst/>
              <a:cxnLst/>
              <a:rect l="l" t="t" r="r" b="b"/>
              <a:pathLst>
                <a:path w="1735" h="2502" extrusionOk="0">
                  <a:moveTo>
                    <a:pt x="646" y="283"/>
                  </a:moveTo>
                  <a:cubicBezTo>
                    <a:pt x="847" y="283"/>
                    <a:pt x="1008" y="323"/>
                    <a:pt x="1089" y="364"/>
                  </a:cubicBezTo>
                  <a:cubicBezTo>
                    <a:pt x="1210" y="444"/>
                    <a:pt x="1250" y="565"/>
                    <a:pt x="1250" y="727"/>
                  </a:cubicBezTo>
                  <a:cubicBezTo>
                    <a:pt x="1250" y="888"/>
                    <a:pt x="1210" y="1009"/>
                    <a:pt x="1089" y="1090"/>
                  </a:cubicBezTo>
                  <a:cubicBezTo>
                    <a:pt x="1008" y="1130"/>
                    <a:pt x="887" y="1170"/>
                    <a:pt x="686" y="1170"/>
                  </a:cubicBezTo>
                  <a:lnTo>
                    <a:pt x="363" y="1170"/>
                  </a:lnTo>
                  <a:lnTo>
                    <a:pt x="363" y="283"/>
                  </a:lnTo>
                  <a:close/>
                  <a:moveTo>
                    <a:pt x="0" y="1"/>
                  </a:moveTo>
                  <a:lnTo>
                    <a:pt x="0" y="2501"/>
                  </a:lnTo>
                  <a:lnTo>
                    <a:pt x="363" y="2501"/>
                  </a:lnTo>
                  <a:lnTo>
                    <a:pt x="363" y="1452"/>
                  </a:lnTo>
                  <a:lnTo>
                    <a:pt x="726" y="1452"/>
                  </a:lnTo>
                  <a:lnTo>
                    <a:pt x="1331" y="2501"/>
                  </a:lnTo>
                  <a:lnTo>
                    <a:pt x="1734" y="2501"/>
                  </a:lnTo>
                  <a:lnTo>
                    <a:pt x="1049" y="1372"/>
                  </a:lnTo>
                  <a:cubicBezTo>
                    <a:pt x="1250" y="1331"/>
                    <a:pt x="1371" y="1251"/>
                    <a:pt x="1452" y="1130"/>
                  </a:cubicBezTo>
                  <a:cubicBezTo>
                    <a:pt x="1573" y="1009"/>
                    <a:pt x="1613" y="888"/>
                    <a:pt x="1613" y="727"/>
                  </a:cubicBezTo>
                  <a:cubicBezTo>
                    <a:pt x="1613" y="485"/>
                    <a:pt x="1533" y="283"/>
                    <a:pt x="1371" y="202"/>
                  </a:cubicBezTo>
                  <a:cubicBezTo>
                    <a:pt x="1210" y="8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6" name="Google Shape;6787;p30">
              <a:extLst>
                <a:ext uri="{FF2B5EF4-FFF2-40B4-BE49-F238E27FC236}">
                  <a16:creationId xmlns:a16="http://schemas.microsoft.com/office/drawing/2014/main" id="{09635D86-4D2E-2644-8EDF-10FE1CC04FEC}"/>
                </a:ext>
              </a:extLst>
            </p:cNvPr>
            <p:cNvSpPr/>
            <p:nvPr/>
          </p:nvSpPr>
          <p:spPr>
            <a:xfrm>
              <a:off x="2114060" y="2951382"/>
              <a:ext cx="22045" cy="39069"/>
            </a:xfrm>
            <a:custGeom>
              <a:avLst/>
              <a:gdLst/>
              <a:ahLst/>
              <a:cxnLst/>
              <a:rect l="l" t="t" r="r" b="b"/>
              <a:pathLst>
                <a:path w="1412" h="2502" extrusionOk="0">
                  <a:moveTo>
                    <a:pt x="0" y="1"/>
                  </a:moveTo>
                  <a:lnTo>
                    <a:pt x="0" y="2501"/>
                  </a:lnTo>
                  <a:lnTo>
                    <a:pt x="1412" y="2501"/>
                  </a:lnTo>
                  <a:lnTo>
                    <a:pt x="1412" y="2219"/>
                  </a:lnTo>
                  <a:lnTo>
                    <a:pt x="363" y="2219"/>
                  </a:lnTo>
                  <a:lnTo>
                    <a:pt x="363" y="1372"/>
                  </a:lnTo>
                  <a:lnTo>
                    <a:pt x="1210" y="1372"/>
                  </a:lnTo>
                  <a:lnTo>
                    <a:pt x="1210" y="1090"/>
                  </a:lnTo>
                  <a:lnTo>
                    <a:pt x="363" y="1090"/>
                  </a:lnTo>
                  <a:lnTo>
                    <a:pt x="363" y="283"/>
                  </a:lnTo>
                  <a:lnTo>
                    <a:pt x="1331" y="283"/>
                  </a:lnTo>
                  <a:lnTo>
                    <a:pt x="137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7" name="Google Shape;6788;p30">
              <a:extLst>
                <a:ext uri="{FF2B5EF4-FFF2-40B4-BE49-F238E27FC236}">
                  <a16:creationId xmlns:a16="http://schemas.microsoft.com/office/drawing/2014/main" id="{F03EE1D2-D633-9145-BC25-6AD26562AABA}"/>
                </a:ext>
              </a:extLst>
            </p:cNvPr>
            <p:cNvSpPr/>
            <p:nvPr/>
          </p:nvSpPr>
          <p:spPr>
            <a:xfrm>
              <a:off x="2144270" y="2951382"/>
              <a:ext cx="25839" cy="39069"/>
            </a:xfrm>
            <a:custGeom>
              <a:avLst/>
              <a:gdLst/>
              <a:ahLst/>
              <a:cxnLst/>
              <a:rect l="l" t="t" r="r" b="b"/>
              <a:pathLst>
                <a:path w="1655" h="2502" extrusionOk="0">
                  <a:moveTo>
                    <a:pt x="686" y="283"/>
                  </a:moveTo>
                  <a:cubicBezTo>
                    <a:pt x="848" y="283"/>
                    <a:pt x="1009" y="323"/>
                    <a:pt x="1130" y="404"/>
                  </a:cubicBezTo>
                  <a:cubicBezTo>
                    <a:pt x="1211" y="485"/>
                    <a:pt x="1291" y="606"/>
                    <a:pt x="1291" y="767"/>
                  </a:cubicBezTo>
                  <a:cubicBezTo>
                    <a:pt x="1291" y="969"/>
                    <a:pt x="1211" y="1130"/>
                    <a:pt x="1130" y="1210"/>
                  </a:cubicBezTo>
                  <a:cubicBezTo>
                    <a:pt x="1009" y="1291"/>
                    <a:pt x="848" y="1331"/>
                    <a:pt x="646" y="1331"/>
                  </a:cubicBezTo>
                  <a:lnTo>
                    <a:pt x="364" y="1331"/>
                  </a:lnTo>
                  <a:lnTo>
                    <a:pt x="364" y="283"/>
                  </a:lnTo>
                  <a:close/>
                  <a:moveTo>
                    <a:pt x="1" y="1"/>
                  </a:moveTo>
                  <a:lnTo>
                    <a:pt x="1" y="2501"/>
                  </a:lnTo>
                  <a:lnTo>
                    <a:pt x="364" y="2501"/>
                  </a:lnTo>
                  <a:lnTo>
                    <a:pt x="364" y="1573"/>
                  </a:lnTo>
                  <a:lnTo>
                    <a:pt x="686" y="1573"/>
                  </a:lnTo>
                  <a:cubicBezTo>
                    <a:pt x="969" y="1573"/>
                    <a:pt x="1211" y="1533"/>
                    <a:pt x="1372" y="1372"/>
                  </a:cubicBezTo>
                  <a:cubicBezTo>
                    <a:pt x="1533" y="1251"/>
                    <a:pt x="1654" y="1049"/>
                    <a:pt x="1654" y="767"/>
                  </a:cubicBezTo>
                  <a:cubicBezTo>
                    <a:pt x="1654" y="525"/>
                    <a:pt x="1574" y="323"/>
                    <a:pt x="1372" y="202"/>
                  </a:cubicBezTo>
                  <a:cubicBezTo>
                    <a:pt x="1211" y="81"/>
                    <a:pt x="969" y="1"/>
                    <a:pt x="6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8" name="Google Shape;6789;p30">
              <a:extLst>
                <a:ext uri="{FF2B5EF4-FFF2-40B4-BE49-F238E27FC236}">
                  <a16:creationId xmlns:a16="http://schemas.microsoft.com/office/drawing/2014/main" id="{083B66FF-0B22-084B-8122-FEA60DE4C4A6}"/>
                </a:ext>
              </a:extLst>
            </p:cNvPr>
            <p:cNvSpPr/>
            <p:nvPr/>
          </p:nvSpPr>
          <p:spPr>
            <a:xfrm>
              <a:off x="2177009" y="2951382"/>
              <a:ext cx="27103" cy="39693"/>
            </a:xfrm>
            <a:custGeom>
              <a:avLst/>
              <a:gdLst/>
              <a:ahLst/>
              <a:cxnLst/>
              <a:rect l="l" t="t" r="r" b="b"/>
              <a:pathLst>
                <a:path w="1736" h="2542" extrusionOk="0">
                  <a:moveTo>
                    <a:pt x="1" y="1"/>
                  </a:moveTo>
                  <a:lnTo>
                    <a:pt x="1" y="1694"/>
                  </a:lnTo>
                  <a:cubicBezTo>
                    <a:pt x="1" y="1977"/>
                    <a:pt x="41" y="2178"/>
                    <a:pt x="203" y="2299"/>
                  </a:cubicBezTo>
                  <a:cubicBezTo>
                    <a:pt x="364" y="2461"/>
                    <a:pt x="566" y="2541"/>
                    <a:pt x="848" y="2541"/>
                  </a:cubicBezTo>
                  <a:cubicBezTo>
                    <a:pt x="1049" y="2541"/>
                    <a:pt x="1170" y="2501"/>
                    <a:pt x="1332" y="2420"/>
                  </a:cubicBezTo>
                  <a:cubicBezTo>
                    <a:pt x="1453" y="2380"/>
                    <a:pt x="1533" y="2259"/>
                    <a:pt x="1614" y="2138"/>
                  </a:cubicBezTo>
                  <a:cubicBezTo>
                    <a:pt x="1695" y="2017"/>
                    <a:pt x="1735" y="1856"/>
                    <a:pt x="1735" y="1694"/>
                  </a:cubicBezTo>
                  <a:lnTo>
                    <a:pt x="1735" y="1"/>
                  </a:lnTo>
                  <a:lnTo>
                    <a:pt x="1372" y="1"/>
                  </a:lnTo>
                  <a:lnTo>
                    <a:pt x="1372" y="1694"/>
                  </a:lnTo>
                  <a:cubicBezTo>
                    <a:pt x="1372" y="1856"/>
                    <a:pt x="1332" y="2017"/>
                    <a:pt x="1251" y="2098"/>
                  </a:cubicBezTo>
                  <a:cubicBezTo>
                    <a:pt x="1170" y="2219"/>
                    <a:pt x="1009" y="2259"/>
                    <a:pt x="848" y="2259"/>
                  </a:cubicBezTo>
                  <a:cubicBezTo>
                    <a:pt x="687" y="2259"/>
                    <a:pt x="525" y="2219"/>
                    <a:pt x="445" y="2098"/>
                  </a:cubicBezTo>
                  <a:cubicBezTo>
                    <a:pt x="364" y="2017"/>
                    <a:pt x="324" y="1856"/>
                    <a:pt x="324" y="1694"/>
                  </a:cubicBezTo>
                  <a:lnTo>
                    <a:pt x="32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89" name="Google Shape;6790;p30">
              <a:extLst>
                <a:ext uri="{FF2B5EF4-FFF2-40B4-BE49-F238E27FC236}">
                  <a16:creationId xmlns:a16="http://schemas.microsoft.com/office/drawing/2014/main" id="{DF3E6EB2-38FC-3F48-BF62-F823876649DB}"/>
                </a:ext>
              </a:extLst>
            </p:cNvPr>
            <p:cNvSpPr/>
            <p:nvPr/>
          </p:nvSpPr>
          <p:spPr>
            <a:xfrm>
              <a:off x="2214791" y="2951382"/>
              <a:ext cx="25839" cy="39069"/>
            </a:xfrm>
            <a:custGeom>
              <a:avLst/>
              <a:gdLst/>
              <a:ahLst/>
              <a:cxnLst/>
              <a:rect l="l" t="t" r="r" b="b"/>
              <a:pathLst>
                <a:path w="1655" h="2502" extrusionOk="0">
                  <a:moveTo>
                    <a:pt x="606" y="283"/>
                  </a:moveTo>
                  <a:cubicBezTo>
                    <a:pt x="807" y="283"/>
                    <a:pt x="969" y="323"/>
                    <a:pt x="1049" y="364"/>
                  </a:cubicBezTo>
                  <a:cubicBezTo>
                    <a:pt x="1170" y="404"/>
                    <a:pt x="1211" y="525"/>
                    <a:pt x="1211" y="646"/>
                  </a:cubicBezTo>
                  <a:cubicBezTo>
                    <a:pt x="1211" y="807"/>
                    <a:pt x="1170" y="888"/>
                    <a:pt x="1049" y="969"/>
                  </a:cubicBezTo>
                  <a:cubicBezTo>
                    <a:pt x="969" y="1049"/>
                    <a:pt x="848" y="1049"/>
                    <a:pt x="727" y="1049"/>
                  </a:cubicBezTo>
                  <a:lnTo>
                    <a:pt x="323" y="1049"/>
                  </a:lnTo>
                  <a:lnTo>
                    <a:pt x="323" y="283"/>
                  </a:lnTo>
                  <a:close/>
                  <a:moveTo>
                    <a:pt x="767" y="1331"/>
                  </a:moveTo>
                  <a:cubicBezTo>
                    <a:pt x="928" y="1331"/>
                    <a:pt x="1049" y="1372"/>
                    <a:pt x="1170" y="1452"/>
                  </a:cubicBezTo>
                  <a:cubicBezTo>
                    <a:pt x="1251" y="1493"/>
                    <a:pt x="1291" y="1614"/>
                    <a:pt x="1291" y="1775"/>
                  </a:cubicBezTo>
                  <a:cubicBezTo>
                    <a:pt x="1291" y="1977"/>
                    <a:pt x="1251" y="2057"/>
                    <a:pt x="1130" y="2138"/>
                  </a:cubicBezTo>
                  <a:cubicBezTo>
                    <a:pt x="1049" y="2178"/>
                    <a:pt x="888" y="2219"/>
                    <a:pt x="686" y="2219"/>
                  </a:cubicBezTo>
                  <a:lnTo>
                    <a:pt x="323" y="2219"/>
                  </a:lnTo>
                  <a:lnTo>
                    <a:pt x="323" y="1331"/>
                  </a:lnTo>
                  <a:close/>
                  <a:moveTo>
                    <a:pt x="1" y="1"/>
                  </a:moveTo>
                  <a:lnTo>
                    <a:pt x="1" y="2501"/>
                  </a:lnTo>
                  <a:lnTo>
                    <a:pt x="686" y="2501"/>
                  </a:lnTo>
                  <a:cubicBezTo>
                    <a:pt x="1332" y="2501"/>
                    <a:pt x="1654" y="2259"/>
                    <a:pt x="1654" y="1775"/>
                  </a:cubicBezTo>
                  <a:cubicBezTo>
                    <a:pt x="1654" y="1614"/>
                    <a:pt x="1614" y="1452"/>
                    <a:pt x="1493" y="1372"/>
                  </a:cubicBezTo>
                  <a:cubicBezTo>
                    <a:pt x="1412" y="1291"/>
                    <a:pt x="1251" y="1210"/>
                    <a:pt x="1090" y="1170"/>
                  </a:cubicBezTo>
                  <a:cubicBezTo>
                    <a:pt x="1211" y="1170"/>
                    <a:pt x="1332" y="1090"/>
                    <a:pt x="1412" y="1009"/>
                  </a:cubicBezTo>
                  <a:cubicBezTo>
                    <a:pt x="1533" y="888"/>
                    <a:pt x="1574" y="767"/>
                    <a:pt x="1574" y="646"/>
                  </a:cubicBezTo>
                  <a:cubicBezTo>
                    <a:pt x="1574" y="444"/>
                    <a:pt x="1493" y="283"/>
                    <a:pt x="1291" y="162"/>
                  </a:cubicBezTo>
                  <a:cubicBezTo>
                    <a:pt x="1130" y="41"/>
                    <a:pt x="888" y="1"/>
                    <a:pt x="5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0" name="Google Shape;6791;p30">
              <a:extLst>
                <a:ext uri="{FF2B5EF4-FFF2-40B4-BE49-F238E27FC236}">
                  <a16:creationId xmlns:a16="http://schemas.microsoft.com/office/drawing/2014/main" id="{EAA88EC2-7C2B-4D49-B2BE-86D3D90C542B}"/>
                </a:ext>
              </a:extLst>
            </p:cNvPr>
            <p:cNvSpPr/>
            <p:nvPr/>
          </p:nvSpPr>
          <p:spPr>
            <a:xfrm>
              <a:off x="2248795" y="2951382"/>
              <a:ext cx="21420" cy="39069"/>
            </a:xfrm>
            <a:custGeom>
              <a:avLst/>
              <a:gdLst/>
              <a:ahLst/>
              <a:cxnLst/>
              <a:rect l="l" t="t" r="r" b="b"/>
              <a:pathLst>
                <a:path w="1372" h="2502" extrusionOk="0">
                  <a:moveTo>
                    <a:pt x="0" y="1"/>
                  </a:moveTo>
                  <a:lnTo>
                    <a:pt x="0" y="2501"/>
                  </a:lnTo>
                  <a:lnTo>
                    <a:pt x="1331" y="2501"/>
                  </a:lnTo>
                  <a:lnTo>
                    <a:pt x="1372" y="2219"/>
                  </a:lnTo>
                  <a:lnTo>
                    <a:pt x="363" y="2219"/>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1" name="Google Shape;6792;p30">
              <a:extLst>
                <a:ext uri="{FF2B5EF4-FFF2-40B4-BE49-F238E27FC236}">
                  <a16:creationId xmlns:a16="http://schemas.microsoft.com/office/drawing/2014/main" id="{C01AB565-DEE2-E845-BA96-BAD422B5E225}"/>
                </a:ext>
              </a:extLst>
            </p:cNvPr>
            <p:cNvSpPr/>
            <p:nvPr/>
          </p:nvSpPr>
          <p:spPr>
            <a:xfrm>
              <a:off x="2277132" y="2951382"/>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2" name="Google Shape;6793;p30">
              <a:extLst>
                <a:ext uri="{FF2B5EF4-FFF2-40B4-BE49-F238E27FC236}">
                  <a16:creationId xmlns:a16="http://schemas.microsoft.com/office/drawing/2014/main" id="{8DB442F1-A836-EA45-B41E-C9644DA54AD8}"/>
                </a:ext>
              </a:extLst>
            </p:cNvPr>
            <p:cNvSpPr/>
            <p:nvPr/>
          </p:nvSpPr>
          <p:spPr>
            <a:xfrm>
              <a:off x="2290980" y="2950758"/>
              <a:ext cx="27712" cy="40318"/>
            </a:xfrm>
            <a:custGeom>
              <a:avLst/>
              <a:gdLst/>
              <a:ahLst/>
              <a:cxnLst/>
              <a:rect l="l" t="t" r="r" b="b"/>
              <a:pathLst>
                <a:path w="1775" h="2582" extrusionOk="0">
                  <a:moveTo>
                    <a:pt x="1049" y="0"/>
                  </a:moveTo>
                  <a:cubicBezTo>
                    <a:pt x="847" y="0"/>
                    <a:pt x="686" y="41"/>
                    <a:pt x="525" y="162"/>
                  </a:cubicBezTo>
                  <a:cubicBezTo>
                    <a:pt x="363" y="242"/>
                    <a:pt x="242" y="404"/>
                    <a:pt x="162" y="605"/>
                  </a:cubicBezTo>
                  <a:cubicBezTo>
                    <a:pt x="81" y="807"/>
                    <a:pt x="0" y="1009"/>
                    <a:pt x="0" y="1291"/>
                  </a:cubicBezTo>
                  <a:cubicBezTo>
                    <a:pt x="0" y="1573"/>
                    <a:pt x="81" y="1815"/>
                    <a:pt x="162" y="1976"/>
                  </a:cubicBezTo>
                  <a:cubicBezTo>
                    <a:pt x="242" y="2178"/>
                    <a:pt x="363" y="2339"/>
                    <a:pt x="525" y="2420"/>
                  </a:cubicBezTo>
                  <a:cubicBezTo>
                    <a:pt x="686" y="2541"/>
                    <a:pt x="847" y="2581"/>
                    <a:pt x="1049" y="2581"/>
                  </a:cubicBezTo>
                  <a:cubicBezTo>
                    <a:pt x="1210" y="2581"/>
                    <a:pt x="1372" y="2541"/>
                    <a:pt x="1493" y="2501"/>
                  </a:cubicBezTo>
                  <a:cubicBezTo>
                    <a:pt x="1614" y="2460"/>
                    <a:pt x="1694" y="2380"/>
                    <a:pt x="1775" y="2299"/>
                  </a:cubicBezTo>
                  <a:lnTo>
                    <a:pt x="1614" y="2097"/>
                  </a:lnTo>
                  <a:cubicBezTo>
                    <a:pt x="1533" y="2138"/>
                    <a:pt x="1412" y="2218"/>
                    <a:pt x="1372" y="2259"/>
                  </a:cubicBezTo>
                  <a:cubicBezTo>
                    <a:pt x="1291" y="2259"/>
                    <a:pt x="1170" y="2299"/>
                    <a:pt x="1089" y="2299"/>
                  </a:cubicBezTo>
                  <a:cubicBezTo>
                    <a:pt x="847" y="2299"/>
                    <a:pt x="686" y="2218"/>
                    <a:pt x="565" y="2057"/>
                  </a:cubicBezTo>
                  <a:cubicBezTo>
                    <a:pt x="444" y="1896"/>
                    <a:pt x="404" y="1654"/>
                    <a:pt x="404" y="1291"/>
                  </a:cubicBezTo>
                  <a:cubicBezTo>
                    <a:pt x="404" y="928"/>
                    <a:pt x="444" y="686"/>
                    <a:pt x="565" y="525"/>
                  </a:cubicBezTo>
                  <a:cubicBezTo>
                    <a:pt x="686" y="363"/>
                    <a:pt x="888" y="283"/>
                    <a:pt x="1089" y="283"/>
                  </a:cubicBezTo>
                  <a:cubicBezTo>
                    <a:pt x="1251" y="283"/>
                    <a:pt x="1412" y="363"/>
                    <a:pt x="1573" y="484"/>
                  </a:cubicBezTo>
                  <a:lnTo>
                    <a:pt x="1735" y="242"/>
                  </a:lnTo>
                  <a:cubicBezTo>
                    <a:pt x="1654" y="162"/>
                    <a:pt x="1533" y="81"/>
                    <a:pt x="1412" y="81"/>
                  </a:cubicBezTo>
                  <a:cubicBezTo>
                    <a:pt x="1331" y="41"/>
                    <a:pt x="1210"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3" name="Google Shape;6794;p30">
              <a:extLst>
                <a:ext uri="{FF2B5EF4-FFF2-40B4-BE49-F238E27FC236}">
                  <a16:creationId xmlns:a16="http://schemas.microsoft.com/office/drawing/2014/main" id="{63143EF5-2988-6F44-8D74-2DEEC7909543}"/>
                </a:ext>
              </a:extLst>
            </p:cNvPr>
            <p:cNvSpPr/>
            <p:nvPr/>
          </p:nvSpPr>
          <p:spPr>
            <a:xfrm>
              <a:off x="2166939" y="3018759"/>
              <a:ext cx="32755" cy="40318"/>
            </a:xfrm>
            <a:custGeom>
              <a:avLst/>
              <a:gdLst/>
              <a:ahLst/>
              <a:cxnLst/>
              <a:rect l="l" t="t" r="r" b="b"/>
              <a:pathLst>
                <a:path w="2098" h="2582" extrusionOk="0">
                  <a:moveTo>
                    <a:pt x="1049" y="283"/>
                  </a:moveTo>
                  <a:cubicBezTo>
                    <a:pt x="1493" y="283"/>
                    <a:pt x="1735" y="606"/>
                    <a:pt x="1735" y="1291"/>
                  </a:cubicBezTo>
                  <a:cubicBezTo>
                    <a:pt x="1735" y="1977"/>
                    <a:pt x="1493" y="2300"/>
                    <a:pt x="1049" y="2300"/>
                  </a:cubicBezTo>
                  <a:cubicBezTo>
                    <a:pt x="848" y="2300"/>
                    <a:pt x="646" y="2219"/>
                    <a:pt x="525" y="2058"/>
                  </a:cubicBezTo>
                  <a:cubicBezTo>
                    <a:pt x="404" y="1896"/>
                    <a:pt x="364" y="1654"/>
                    <a:pt x="364" y="1291"/>
                  </a:cubicBezTo>
                  <a:cubicBezTo>
                    <a:pt x="364" y="928"/>
                    <a:pt x="404" y="686"/>
                    <a:pt x="525" y="525"/>
                  </a:cubicBezTo>
                  <a:cubicBezTo>
                    <a:pt x="646" y="364"/>
                    <a:pt x="848" y="283"/>
                    <a:pt x="1049" y="283"/>
                  </a:cubicBezTo>
                  <a:close/>
                  <a:moveTo>
                    <a:pt x="1049" y="1"/>
                  </a:moveTo>
                  <a:cubicBezTo>
                    <a:pt x="848" y="1"/>
                    <a:pt x="646" y="41"/>
                    <a:pt x="485" y="162"/>
                  </a:cubicBezTo>
                  <a:cubicBezTo>
                    <a:pt x="323" y="243"/>
                    <a:pt x="202" y="404"/>
                    <a:pt x="122" y="606"/>
                  </a:cubicBezTo>
                  <a:cubicBezTo>
                    <a:pt x="41" y="807"/>
                    <a:pt x="1" y="1009"/>
                    <a:pt x="1" y="1291"/>
                  </a:cubicBezTo>
                  <a:cubicBezTo>
                    <a:pt x="1" y="1574"/>
                    <a:pt x="41" y="1816"/>
                    <a:pt x="122" y="1977"/>
                  </a:cubicBezTo>
                  <a:cubicBezTo>
                    <a:pt x="202" y="2179"/>
                    <a:pt x="323" y="2340"/>
                    <a:pt x="485" y="2421"/>
                  </a:cubicBezTo>
                  <a:cubicBezTo>
                    <a:pt x="646" y="2542"/>
                    <a:pt x="848" y="2582"/>
                    <a:pt x="1049" y="2582"/>
                  </a:cubicBezTo>
                  <a:cubicBezTo>
                    <a:pt x="1251" y="2582"/>
                    <a:pt x="1453" y="2542"/>
                    <a:pt x="1614" y="2421"/>
                  </a:cubicBezTo>
                  <a:cubicBezTo>
                    <a:pt x="1775" y="2340"/>
                    <a:pt x="1896" y="2179"/>
                    <a:pt x="1977" y="1977"/>
                  </a:cubicBezTo>
                  <a:cubicBezTo>
                    <a:pt x="2057" y="1775"/>
                    <a:pt x="2098" y="1574"/>
                    <a:pt x="2098" y="1291"/>
                  </a:cubicBezTo>
                  <a:cubicBezTo>
                    <a:pt x="2098" y="1009"/>
                    <a:pt x="2057" y="767"/>
                    <a:pt x="1977" y="565"/>
                  </a:cubicBezTo>
                  <a:cubicBezTo>
                    <a:pt x="1896" y="404"/>
                    <a:pt x="1775" y="243"/>
                    <a:pt x="1614" y="162"/>
                  </a:cubicBezTo>
                  <a:cubicBezTo>
                    <a:pt x="1453" y="41"/>
                    <a:pt x="1251"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4" name="Google Shape;6795;p30">
              <a:extLst>
                <a:ext uri="{FF2B5EF4-FFF2-40B4-BE49-F238E27FC236}">
                  <a16:creationId xmlns:a16="http://schemas.microsoft.com/office/drawing/2014/main" id="{96A60210-E7AB-C24C-BE13-FFA4DB727C3E}"/>
                </a:ext>
              </a:extLst>
            </p:cNvPr>
            <p:cNvSpPr/>
            <p:nvPr/>
          </p:nvSpPr>
          <p:spPr>
            <a:xfrm>
              <a:off x="2208500" y="3019399"/>
              <a:ext cx="20796" cy="39053"/>
            </a:xfrm>
            <a:custGeom>
              <a:avLst/>
              <a:gdLst/>
              <a:ahLst/>
              <a:cxnLst/>
              <a:rect l="l" t="t" r="r" b="b"/>
              <a:pathLst>
                <a:path w="1332" h="2501" extrusionOk="0">
                  <a:moveTo>
                    <a:pt x="0" y="0"/>
                  </a:moveTo>
                  <a:lnTo>
                    <a:pt x="0" y="2501"/>
                  </a:lnTo>
                  <a:lnTo>
                    <a:pt x="323" y="2501"/>
                  </a:lnTo>
                  <a:lnTo>
                    <a:pt x="323" y="1412"/>
                  </a:lnTo>
                  <a:lnTo>
                    <a:pt x="1170" y="1412"/>
                  </a:lnTo>
                  <a:lnTo>
                    <a:pt x="1170" y="1129"/>
                  </a:lnTo>
                  <a:lnTo>
                    <a:pt x="323" y="1129"/>
                  </a:lnTo>
                  <a:lnTo>
                    <a:pt x="323" y="282"/>
                  </a:lnTo>
                  <a:lnTo>
                    <a:pt x="1291" y="282"/>
                  </a:lnTo>
                  <a:lnTo>
                    <a:pt x="133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5" name="Google Shape;6796;p30">
              <a:extLst>
                <a:ext uri="{FF2B5EF4-FFF2-40B4-BE49-F238E27FC236}">
                  <a16:creationId xmlns:a16="http://schemas.microsoft.com/office/drawing/2014/main" id="{24F6CC22-3BCB-2940-ACB3-0B8F30EE8055}"/>
                </a:ext>
              </a:extLst>
            </p:cNvPr>
            <p:cNvSpPr/>
            <p:nvPr/>
          </p:nvSpPr>
          <p:spPr>
            <a:xfrm>
              <a:off x="2109017" y="3086775"/>
              <a:ext cx="27088" cy="40318"/>
            </a:xfrm>
            <a:custGeom>
              <a:avLst/>
              <a:gdLst/>
              <a:ahLst/>
              <a:cxnLst/>
              <a:rect l="l" t="t" r="r" b="b"/>
              <a:pathLst>
                <a:path w="1735" h="2582" extrusionOk="0">
                  <a:moveTo>
                    <a:pt x="1009" y="0"/>
                  </a:moveTo>
                  <a:cubicBezTo>
                    <a:pt x="807" y="0"/>
                    <a:pt x="646" y="41"/>
                    <a:pt x="484" y="121"/>
                  </a:cubicBezTo>
                  <a:cubicBezTo>
                    <a:pt x="323" y="242"/>
                    <a:pt x="202" y="363"/>
                    <a:pt x="121" y="565"/>
                  </a:cubicBezTo>
                  <a:cubicBezTo>
                    <a:pt x="41" y="767"/>
                    <a:pt x="0" y="1009"/>
                    <a:pt x="0" y="1291"/>
                  </a:cubicBezTo>
                  <a:cubicBezTo>
                    <a:pt x="0" y="1533"/>
                    <a:pt x="41" y="1775"/>
                    <a:pt x="121" y="1977"/>
                  </a:cubicBezTo>
                  <a:cubicBezTo>
                    <a:pt x="202" y="2178"/>
                    <a:pt x="323" y="2299"/>
                    <a:pt x="484" y="2420"/>
                  </a:cubicBezTo>
                  <a:cubicBezTo>
                    <a:pt x="646" y="2501"/>
                    <a:pt x="807" y="2581"/>
                    <a:pt x="1009" y="2581"/>
                  </a:cubicBezTo>
                  <a:cubicBezTo>
                    <a:pt x="1170" y="2581"/>
                    <a:pt x="1331" y="2541"/>
                    <a:pt x="1452" y="2501"/>
                  </a:cubicBezTo>
                  <a:cubicBezTo>
                    <a:pt x="1573" y="2420"/>
                    <a:pt x="1654" y="2380"/>
                    <a:pt x="1735" y="2299"/>
                  </a:cubicBezTo>
                  <a:lnTo>
                    <a:pt x="1573" y="2057"/>
                  </a:lnTo>
                  <a:cubicBezTo>
                    <a:pt x="1493" y="2138"/>
                    <a:pt x="1412" y="2178"/>
                    <a:pt x="1331" y="2218"/>
                  </a:cubicBezTo>
                  <a:cubicBezTo>
                    <a:pt x="1251" y="2259"/>
                    <a:pt x="1130" y="2259"/>
                    <a:pt x="1049" y="2259"/>
                  </a:cubicBezTo>
                  <a:cubicBezTo>
                    <a:pt x="847" y="2259"/>
                    <a:pt x="646" y="2178"/>
                    <a:pt x="525" y="2017"/>
                  </a:cubicBezTo>
                  <a:cubicBezTo>
                    <a:pt x="404" y="1856"/>
                    <a:pt x="363" y="1614"/>
                    <a:pt x="363" y="1291"/>
                  </a:cubicBezTo>
                  <a:cubicBezTo>
                    <a:pt x="363" y="928"/>
                    <a:pt x="404" y="646"/>
                    <a:pt x="525" y="525"/>
                  </a:cubicBezTo>
                  <a:cubicBezTo>
                    <a:pt x="646" y="363"/>
                    <a:pt x="847" y="283"/>
                    <a:pt x="1049" y="283"/>
                  </a:cubicBezTo>
                  <a:cubicBezTo>
                    <a:pt x="1210" y="283"/>
                    <a:pt x="1372" y="323"/>
                    <a:pt x="1533" y="444"/>
                  </a:cubicBezTo>
                  <a:lnTo>
                    <a:pt x="1694" y="242"/>
                  </a:lnTo>
                  <a:cubicBezTo>
                    <a:pt x="1614" y="162"/>
                    <a:pt x="1493" y="81"/>
                    <a:pt x="1412" y="41"/>
                  </a:cubicBezTo>
                  <a:cubicBezTo>
                    <a:pt x="1291" y="0"/>
                    <a:pt x="1170" y="0"/>
                    <a:pt x="10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6" name="Google Shape;6797;p30">
              <a:extLst>
                <a:ext uri="{FF2B5EF4-FFF2-40B4-BE49-F238E27FC236}">
                  <a16:creationId xmlns:a16="http://schemas.microsoft.com/office/drawing/2014/main" id="{61605789-BFCE-554A-97C2-FBF33DB0A06F}"/>
                </a:ext>
              </a:extLst>
            </p:cNvPr>
            <p:cNvSpPr/>
            <p:nvPr/>
          </p:nvSpPr>
          <p:spPr>
            <a:xfrm>
              <a:off x="2139243" y="3086775"/>
              <a:ext cx="32755" cy="40318"/>
            </a:xfrm>
            <a:custGeom>
              <a:avLst/>
              <a:gdLst/>
              <a:ahLst/>
              <a:cxnLst/>
              <a:rect l="l" t="t" r="r" b="b"/>
              <a:pathLst>
                <a:path w="2098" h="2582" extrusionOk="0">
                  <a:moveTo>
                    <a:pt x="1049" y="283"/>
                  </a:moveTo>
                  <a:cubicBezTo>
                    <a:pt x="1533" y="283"/>
                    <a:pt x="1734" y="605"/>
                    <a:pt x="1734" y="1291"/>
                  </a:cubicBezTo>
                  <a:cubicBezTo>
                    <a:pt x="1734" y="1936"/>
                    <a:pt x="1533" y="2299"/>
                    <a:pt x="1049" y="2299"/>
                  </a:cubicBezTo>
                  <a:cubicBezTo>
                    <a:pt x="847" y="2299"/>
                    <a:pt x="686" y="2218"/>
                    <a:pt x="565" y="2057"/>
                  </a:cubicBezTo>
                  <a:cubicBezTo>
                    <a:pt x="444" y="1896"/>
                    <a:pt x="363" y="1614"/>
                    <a:pt x="363" y="1291"/>
                  </a:cubicBezTo>
                  <a:cubicBezTo>
                    <a:pt x="363" y="928"/>
                    <a:pt x="444" y="686"/>
                    <a:pt x="565" y="525"/>
                  </a:cubicBezTo>
                  <a:cubicBezTo>
                    <a:pt x="686" y="363"/>
                    <a:pt x="847" y="283"/>
                    <a:pt x="1049" y="283"/>
                  </a:cubicBezTo>
                  <a:close/>
                  <a:moveTo>
                    <a:pt x="1049" y="0"/>
                  </a:moveTo>
                  <a:cubicBezTo>
                    <a:pt x="847" y="0"/>
                    <a:pt x="645" y="41"/>
                    <a:pt x="524" y="121"/>
                  </a:cubicBezTo>
                  <a:cubicBezTo>
                    <a:pt x="363" y="242"/>
                    <a:pt x="242" y="404"/>
                    <a:pt x="121" y="565"/>
                  </a:cubicBezTo>
                  <a:cubicBezTo>
                    <a:pt x="41" y="767"/>
                    <a:pt x="0" y="1009"/>
                    <a:pt x="0" y="1291"/>
                  </a:cubicBezTo>
                  <a:cubicBezTo>
                    <a:pt x="0" y="1533"/>
                    <a:pt x="41" y="1775"/>
                    <a:pt x="121" y="1977"/>
                  </a:cubicBezTo>
                  <a:cubicBezTo>
                    <a:pt x="242" y="2178"/>
                    <a:pt x="363" y="2299"/>
                    <a:pt x="484" y="2420"/>
                  </a:cubicBezTo>
                  <a:cubicBezTo>
                    <a:pt x="645" y="2501"/>
                    <a:pt x="847" y="2581"/>
                    <a:pt x="1049" y="2581"/>
                  </a:cubicBezTo>
                  <a:cubicBezTo>
                    <a:pt x="1250" y="2581"/>
                    <a:pt x="1452" y="2501"/>
                    <a:pt x="1613" y="2420"/>
                  </a:cubicBezTo>
                  <a:cubicBezTo>
                    <a:pt x="1775" y="2299"/>
                    <a:pt x="1896" y="2178"/>
                    <a:pt x="1976" y="1977"/>
                  </a:cubicBezTo>
                  <a:cubicBezTo>
                    <a:pt x="2057" y="1775"/>
                    <a:pt x="2097" y="1533"/>
                    <a:pt x="2097" y="1291"/>
                  </a:cubicBezTo>
                  <a:cubicBezTo>
                    <a:pt x="2097" y="1009"/>
                    <a:pt x="2057" y="767"/>
                    <a:pt x="1976" y="565"/>
                  </a:cubicBezTo>
                  <a:cubicBezTo>
                    <a:pt x="1896" y="363"/>
                    <a:pt x="1775" y="242"/>
                    <a:pt x="1613" y="121"/>
                  </a:cubicBezTo>
                  <a:cubicBezTo>
                    <a:pt x="1452" y="41"/>
                    <a:pt x="1250"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7" name="Google Shape;6798;p30">
              <a:extLst>
                <a:ext uri="{FF2B5EF4-FFF2-40B4-BE49-F238E27FC236}">
                  <a16:creationId xmlns:a16="http://schemas.microsoft.com/office/drawing/2014/main" id="{E584DD62-34A1-6446-B1D6-2784CF8F0E9A}"/>
                </a:ext>
              </a:extLst>
            </p:cNvPr>
            <p:cNvSpPr/>
            <p:nvPr/>
          </p:nvSpPr>
          <p:spPr>
            <a:xfrm>
              <a:off x="2180788" y="3087400"/>
              <a:ext cx="27728" cy="38429"/>
            </a:xfrm>
            <a:custGeom>
              <a:avLst/>
              <a:gdLst/>
              <a:ahLst/>
              <a:cxnLst/>
              <a:rect l="l" t="t" r="r" b="b"/>
              <a:pathLst>
                <a:path w="1776" h="2461" extrusionOk="0">
                  <a:moveTo>
                    <a:pt x="1" y="1"/>
                  </a:moveTo>
                  <a:lnTo>
                    <a:pt x="1" y="2461"/>
                  </a:lnTo>
                  <a:lnTo>
                    <a:pt x="324" y="2461"/>
                  </a:lnTo>
                  <a:lnTo>
                    <a:pt x="324" y="1332"/>
                  </a:lnTo>
                  <a:cubicBezTo>
                    <a:pt x="324" y="1130"/>
                    <a:pt x="324" y="969"/>
                    <a:pt x="324" y="807"/>
                  </a:cubicBezTo>
                  <a:cubicBezTo>
                    <a:pt x="324" y="686"/>
                    <a:pt x="283" y="525"/>
                    <a:pt x="283" y="364"/>
                  </a:cubicBezTo>
                  <a:lnTo>
                    <a:pt x="283" y="364"/>
                  </a:lnTo>
                  <a:lnTo>
                    <a:pt x="1291" y="2461"/>
                  </a:lnTo>
                  <a:lnTo>
                    <a:pt x="1775" y="2461"/>
                  </a:lnTo>
                  <a:lnTo>
                    <a:pt x="1775" y="1"/>
                  </a:lnTo>
                  <a:lnTo>
                    <a:pt x="1453" y="1"/>
                  </a:lnTo>
                  <a:lnTo>
                    <a:pt x="1453" y="1332"/>
                  </a:lnTo>
                  <a:cubicBezTo>
                    <a:pt x="1453" y="1493"/>
                    <a:pt x="1453" y="1614"/>
                    <a:pt x="1453" y="1775"/>
                  </a:cubicBezTo>
                  <a:cubicBezTo>
                    <a:pt x="1453" y="1937"/>
                    <a:pt x="1493" y="2057"/>
                    <a:pt x="1493" y="2098"/>
                  </a:cubicBezTo>
                  <a:lnTo>
                    <a:pt x="4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8" name="Google Shape;6799;p30">
              <a:extLst>
                <a:ext uri="{FF2B5EF4-FFF2-40B4-BE49-F238E27FC236}">
                  <a16:creationId xmlns:a16="http://schemas.microsoft.com/office/drawing/2014/main" id="{DDC76969-6F9B-5649-AFF5-878F309D310C}"/>
                </a:ext>
              </a:extLst>
            </p:cNvPr>
            <p:cNvSpPr/>
            <p:nvPr/>
          </p:nvSpPr>
          <p:spPr>
            <a:xfrm>
              <a:off x="2216681" y="3086775"/>
              <a:ext cx="29617" cy="40318"/>
            </a:xfrm>
            <a:custGeom>
              <a:avLst/>
              <a:gdLst/>
              <a:ahLst/>
              <a:cxnLst/>
              <a:rect l="l" t="t" r="r" b="b"/>
              <a:pathLst>
                <a:path w="1897" h="2582" extrusionOk="0">
                  <a:moveTo>
                    <a:pt x="1090" y="0"/>
                  </a:moveTo>
                  <a:cubicBezTo>
                    <a:pt x="888" y="0"/>
                    <a:pt x="727" y="41"/>
                    <a:pt x="565" y="121"/>
                  </a:cubicBezTo>
                  <a:cubicBezTo>
                    <a:pt x="404" y="242"/>
                    <a:pt x="283" y="363"/>
                    <a:pt x="162" y="565"/>
                  </a:cubicBezTo>
                  <a:cubicBezTo>
                    <a:pt x="81" y="767"/>
                    <a:pt x="1" y="1009"/>
                    <a:pt x="1" y="1291"/>
                  </a:cubicBezTo>
                  <a:cubicBezTo>
                    <a:pt x="1" y="1694"/>
                    <a:pt x="122" y="2017"/>
                    <a:pt x="283" y="2218"/>
                  </a:cubicBezTo>
                  <a:cubicBezTo>
                    <a:pt x="485" y="2460"/>
                    <a:pt x="727" y="2581"/>
                    <a:pt x="1049" y="2581"/>
                  </a:cubicBezTo>
                  <a:cubicBezTo>
                    <a:pt x="1332" y="2581"/>
                    <a:pt x="1614" y="2501"/>
                    <a:pt x="1896" y="2339"/>
                  </a:cubicBezTo>
                  <a:lnTo>
                    <a:pt x="1896" y="1130"/>
                  </a:lnTo>
                  <a:lnTo>
                    <a:pt x="1049" y="1130"/>
                  </a:lnTo>
                  <a:lnTo>
                    <a:pt x="1090" y="1412"/>
                  </a:lnTo>
                  <a:lnTo>
                    <a:pt x="1533" y="1412"/>
                  </a:lnTo>
                  <a:lnTo>
                    <a:pt x="1533" y="2178"/>
                  </a:lnTo>
                  <a:cubicBezTo>
                    <a:pt x="1412" y="2259"/>
                    <a:pt x="1251" y="2299"/>
                    <a:pt x="1049" y="2299"/>
                  </a:cubicBezTo>
                  <a:cubicBezTo>
                    <a:pt x="848" y="2299"/>
                    <a:pt x="686" y="2218"/>
                    <a:pt x="565" y="2057"/>
                  </a:cubicBezTo>
                  <a:cubicBezTo>
                    <a:pt x="444" y="1896"/>
                    <a:pt x="404" y="1614"/>
                    <a:pt x="404" y="1291"/>
                  </a:cubicBezTo>
                  <a:cubicBezTo>
                    <a:pt x="404" y="1049"/>
                    <a:pt x="404" y="847"/>
                    <a:pt x="485" y="686"/>
                  </a:cubicBezTo>
                  <a:cubicBezTo>
                    <a:pt x="565" y="565"/>
                    <a:pt x="646" y="444"/>
                    <a:pt x="767" y="363"/>
                  </a:cubicBezTo>
                  <a:cubicBezTo>
                    <a:pt x="848" y="283"/>
                    <a:pt x="969" y="283"/>
                    <a:pt x="1090" y="283"/>
                  </a:cubicBezTo>
                  <a:cubicBezTo>
                    <a:pt x="1211" y="283"/>
                    <a:pt x="1291" y="283"/>
                    <a:pt x="1372" y="323"/>
                  </a:cubicBezTo>
                  <a:cubicBezTo>
                    <a:pt x="1493" y="363"/>
                    <a:pt x="1573" y="404"/>
                    <a:pt x="1654" y="484"/>
                  </a:cubicBezTo>
                  <a:lnTo>
                    <a:pt x="1856" y="242"/>
                  </a:lnTo>
                  <a:cubicBezTo>
                    <a:pt x="1735" y="162"/>
                    <a:pt x="1614" y="81"/>
                    <a:pt x="1493" y="41"/>
                  </a:cubicBezTo>
                  <a:cubicBezTo>
                    <a:pt x="1412" y="0"/>
                    <a:pt x="1251" y="0"/>
                    <a:pt x="109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99" name="Google Shape;6800;p30">
              <a:extLst>
                <a:ext uri="{FF2B5EF4-FFF2-40B4-BE49-F238E27FC236}">
                  <a16:creationId xmlns:a16="http://schemas.microsoft.com/office/drawing/2014/main" id="{AD334F9B-9FCB-584E-B6E6-F066165E3745}"/>
                </a:ext>
              </a:extLst>
            </p:cNvPr>
            <p:cNvSpPr/>
            <p:nvPr/>
          </p:nvSpPr>
          <p:spPr>
            <a:xfrm>
              <a:off x="2252573" y="3086775"/>
              <a:ext cx="32755" cy="40318"/>
            </a:xfrm>
            <a:custGeom>
              <a:avLst/>
              <a:gdLst/>
              <a:ahLst/>
              <a:cxnLst/>
              <a:rect l="l" t="t" r="r" b="b"/>
              <a:pathLst>
                <a:path w="2098" h="2582" extrusionOk="0">
                  <a:moveTo>
                    <a:pt x="1049" y="283"/>
                  </a:moveTo>
                  <a:cubicBezTo>
                    <a:pt x="1533" y="283"/>
                    <a:pt x="1735" y="605"/>
                    <a:pt x="1735" y="1291"/>
                  </a:cubicBezTo>
                  <a:cubicBezTo>
                    <a:pt x="1735" y="1936"/>
                    <a:pt x="1533" y="2299"/>
                    <a:pt x="1049" y="2299"/>
                  </a:cubicBezTo>
                  <a:cubicBezTo>
                    <a:pt x="847" y="2299"/>
                    <a:pt x="686" y="2218"/>
                    <a:pt x="565" y="2057"/>
                  </a:cubicBezTo>
                  <a:cubicBezTo>
                    <a:pt x="444" y="1896"/>
                    <a:pt x="363" y="1614"/>
                    <a:pt x="363" y="1291"/>
                  </a:cubicBezTo>
                  <a:cubicBezTo>
                    <a:pt x="363" y="928"/>
                    <a:pt x="444" y="686"/>
                    <a:pt x="565" y="525"/>
                  </a:cubicBezTo>
                  <a:cubicBezTo>
                    <a:pt x="686" y="363"/>
                    <a:pt x="847" y="283"/>
                    <a:pt x="1049" y="283"/>
                  </a:cubicBezTo>
                  <a:close/>
                  <a:moveTo>
                    <a:pt x="1049" y="0"/>
                  </a:moveTo>
                  <a:cubicBezTo>
                    <a:pt x="847" y="0"/>
                    <a:pt x="686" y="41"/>
                    <a:pt x="525" y="121"/>
                  </a:cubicBezTo>
                  <a:cubicBezTo>
                    <a:pt x="363" y="242"/>
                    <a:pt x="242" y="404"/>
                    <a:pt x="121" y="565"/>
                  </a:cubicBezTo>
                  <a:cubicBezTo>
                    <a:pt x="41" y="767"/>
                    <a:pt x="0" y="1009"/>
                    <a:pt x="0" y="1291"/>
                  </a:cubicBezTo>
                  <a:cubicBezTo>
                    <a:pt x="0" y="1533"/>
                    <a:pt x="41" y="1775"/>
                    <a:pt x="121" y="1977"/>
                  </a:cubicBezTo>
                  <a:cubicBezTo>
                    <a:pt x="242" y="2178"/>
                    <a:pt x="363" y="2299"/>
                    <a:pt x="484" y="2420"/>
                  </a:cubicBezTo>
                  <a:cubicBezTo>
                    <a:pt x="646" y="2501"/>
                    <a:pt x="847" y="2581"/>
                    <a:pt x="1049" y="2581"/>
                  </a:cubicBezTo>
                  <a:cubicBezTo>
                    <a:pt x="1251" y="2581"/>
                    <a:pt x="1452" y="2501"/>
                    <a:pt x="1614" y="2420"/>
                  </a:cubicBezTo>
                  <a:cubicBezTo>
                    <a:pt x="1775" y="2299"/>
                    <a:pt x="1896" y="2178"/>
                    <a:pt x="1977" y="1977"/>
                  </a:cubicBezTo>
                  <a:cubicBezTo>
                    <a:pt x="2057" y="1775"/>
                    <a:pt x="2098" y="1533"/>
                    <a:pt x="2098" y="1291"/>
                  </a:cubicBezTo>
                  <a:cubicBezTo>
                    <a:pt x="2098" y="1009"/>
                    <a:pt x="2057" y="767"/>
                    <a:pt x="1977" y="565"/>
                  </a:cubicBezTo>
                  <a:cubicBezTo>
                    <a:pt x="1896" y="363"/>
                    <a:pt x="1775" y="242"/>
                    <a:pt x="1614" y="121"/>
                  </a:cubicBezTo>
                  <a:cubicBezTo>
                    <a:pt x="1452" y="41"/>
                    <a:pt x="1251"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0" name="Google Shape;6801;p30">
              <a:extLst>
                <a:ext uri="{FF2B5EF4-FFF2-40B4-BE49-F238E27FC236}">
                  <a16:creationId xmlns:a16="http://schemas.microsoft.com/office/drawing/2014/main" id="{33953DB2-1F31-A64C-9AD2-0B960B1D2EFC}"/>
                </a:ext>
              </a:extLst>
            </p:cNvPr>
            <p:cNvSpPr/>
            <p:nvPr/>
          </p:nvSpPr>
          <p:spPr>
            <a:xfrm>
              <a:off x="1051231" y="2059076"/>
              <a:ext cx="37158" cy="38429"/>
            </a:xfrm>
            <a:custGeom>
              <a:avLst/>
              <a:gdLst/>
              <a:ahLst/>
              <a:cxnLst/>
              <a:rect l="l" t="t" r="r" b="b"/>
              <a:pathLst>
                <a:path w="2380" h="2461" extrusionOk="0">
                  <a:moveTo>
                    <a:pt x="202" y="0"/>
                  </a:moveTo>
                  <a:lnTo>
                    <a:pt x="1" y="2460"/>
                  </a:lnTo>
                  <a:lnTo>
                    <a:pt x="323" y="2460"/>
                  </a:lnTo>
                  <a:lnTo>
                    <a:pt x="404" y="1371"/>
                  </a:lnTo>
                  <a:cubicBezTo>
                    <a:pt x="444" y="968"/>
                    <a:pt x="444" y="646"/>
                    <a:pt x="444" y="323"/>
                  </a:cubicBezTo>
                  <a:lnTo>
                    <a:pt x="1049" y="2178"/>
                  </a:lnTo>
                  <a:lnTo>
                    <a:pt x="1372" y="2178"/>
                  </a:lnTo>
                  <a:lnTo>
                    <a:pt x="1896" y="323"/>
                  </a:lnTo>
                  <a:cubicBezTo>
                    <a:pt x="1896" y="565"/>
                    <a:pt x="1936" y="928"/>
                    <a:pt x="1936" y="1331"/>
                  </a:cubicBezTo>
                  <a:lnTo>
                    <a:pt x="2057" y="2460"/>
                  </a:lnTo>
                  <a:lnTo>
                    <a:pt x="2380" y="2460"/>
                  </a:lnTo>
                  <a:lnTo>
                    <a:pt x="2178" y="0"/>
                  </a:lnTo>
                  <a:lnTo>
                    <a:pt x="1694" y="0"/>
                  </a:lnTo>
                  <a:lnTo>
                    <a:pt x="1210" y="1815"/>
                  </a:lnTo>
                  <a:lnTo>
                    <a:pt x="6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1" name="Google Shape;6802;p30">
              <a:extLst>
                <a:ext uri="{FF2B5EF4-FFF2-40B4-BE49-F238E27FC236}">
                  <a16:creationId xmlns:a16="http://schemas.microsoft.com/office/drawing/2014/main" id="{8034042E-6BDF-4A41-8A6E-93F202664F3A}"/>
                </a:ext>
              </a:extLst>
            </p:cNvPr>
            <p:cNvSpPr/>
            <p:nvPr/>
          </p:nvSpPr>
          <p:spPr>
            <a:xfrm>
              <a:off x="1092151" y="2059076"/>
              <a:ext cx="31506" cy="38429"/>
            </a:xfrm>
            <a:custGeom>
              <a:avLst/>
              <a:gdLst/>
              <a:ahLst/>
              <a:cxnLst/>
              <a:rect l="l" t="t" r="r" b="b"/>
              <a:pathLst>
                <a:path w="2018" h="2461" extrusionOk="0">
                  <a:moveTo>
                    <a:pt x="1009" y="283"/>
                  </a:moveTo>
                  <a:lnTo>
                    <a:pt x="1412" y="1573"/>
                  </a:lnTo>
                  <a:lnTo>
                    <a:pt x="606" y="1573"/>
                  </a:lnTo>
                  <a:lnTo>
                    <a:pt x="1009" y="283"/>
                  </a:lnTo>
                  <a:close/>
                  <a:moveTo>
                    <a:pt x="807" y="0"/>
                  </a:moveTo>
                  <a:lnTo>
                    <a:pt x="1" y="2460"/>
                  </a:lnTo>
                  <a:lnTo>
                    <a:pt x="364" y="2460"/>
                  </a:lnTo>
                  <a:lnTo>
                    <a:pt x="525" y="1855"/>
                  </a:lnTo>
                  <a:lnTo>
                    <a:pt x="1493" y="1855"/>
                  </a:lnTo>
                  <a:lnTo>
                    <a:pt x="1654" y="2460"/>
                  </a:lnTo>
                  <a:lnTo>
                    <a:pt x="2017" y="2460"/>
                  </a:lnTo>
                  <a:lnTo>
                    <a:pt x="1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2" name="Google Shape;6803;p30">
              <a:extLst>
                <a:ext uri="{FF2B5EF4-FFF2-40B4-BE49-F238E27FC236}">
                  <a16:creationId xmlns:a16="http://schemas.microsoft.com/office/drawing/2014/main" id="{4D724CB9-75FE-8640-AF79-9A87EC0974EC}"/>
                </a:ext>
              </a:extLst>
            </p:cNvPr>
            <p:cNvSpPr/>
            <p:nvPr/>
          </p:nvSpPr>
          <p:spPr>
            <a:xfrm>
              <a:off x="1129933" y="2059076"/>
              <a:ext cx="21420" cy="38429"/>
            </a:xfrm>
            <a:custGeom>
              <a:avLst/>
              <a:gdLst/>
              <a:ahLst/>
              <a:cxnLst/>
              <a:rect l="l" t="t" r="r" b="b"/>
              <a:pathLst>
                <a:path w="1372" h="2461" extrusionOk="0">
                  <a:moveTo>
                    <a:pt x="1" y="0"/>
                  </a:moveTo>
                  <a:lnTo>
                    <a:pt x="1" y="2460"/>
                  </a:lnTo>
                  <a:lnTo>
                    <a:pt x="1332" y="2460"/>
                  </a:lnTo>
                  <a:lnTo>
                    <a:pt x="1372" y="2178"/>
                  </a:lnTo>
                  <a:lnTo>
                    <a:pt x="323" y="2178"/>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3" name="Google Shape;6804;p30">
              <a:extLst>
                <a:ext uri="{FF2B5EF4-FFF2-40B4-BE49-F238E27FC236}">
                  <a16:creationId xmlns:a16="http://schemas.microsoft.com/office/drawing/2014/main" id="{0076BFAA-F425-3F47-BADC-1EEFD1182CAD}"/>
                </a:ext>
              </a:extLst>
            </p:cNvPr>
            <p:cNvSpPr/>
            <p:nvPr/>
          </p:nvSpPr>
          <p:spPr>
            <a:xfrm>
              <a:off x="1157645" y="2059076"/>
              <a:ext cx="5683" cy="38429"/>
            </a:xfrm>
            <a:custGeom>
              <a:avLst/>
              <a:gdLst/>
              <a:ahLst/>
              <a:cxnLst/>
              <a:rect l="l" t="t" r="r" b="b"/>
              <a:pathLst>
                <a:path w="364" h="2461" extrusionOk="0">
                  <a:moveTo>
                    <a:pt x="0" y="0"/>
                  </a:moveTo>
                  <a:lnTo>
                    <a:pt x="0" y="2460"/>
                  </a:lnTo>
                  <a:lnTo>
                    <a:pt x="363" y="2460"/>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4" name="Google Shape;6805;p30">
              <a:extLst>
                <a:ext uri="{FF2B5EF4-FFF2-40B4-BE49-F238E27FC236}">
                  <a16:creationId xmlns:a16="http://schemas.microsoft.com/office/drawing/2014/main" id="{EEF356F0-A4DD-9B41-A229-D6EF722B28D5}"/>
                </a:ext>
              </a:extLst>
            </p:cNvPr>
            <p:cNvSpPr/>
            <p:nvPr/>
          </p:nvSpPr>
          <p:spPr>
            <a:xfrm>
              <a:off x="1058163" y="2637781"/>
              <a:ext cx="28977" cy="40318"/>
            </a:xfrm>
            <a:custGeom>
              <a:avLst/>
              <a:gdLst/>
              <a:ahLst/>
              <a:cxnLst/>
              <a:rect l="l" t="t" r="r" b="b"/>
              <a:pathLst>
                <a:path w="1856" h="2582" extrusionOk="0">
                  <a:moveTo>
                    <a:pt x="1089" y="1"/>
                  </a:moveTo>
                  <a:cubicBezTo>
                    <a:pt x="887" y="1"/>
                    <a:pt x="686" y="41"/>
                    <a:pt x="524" y="122"/>
                  </a:cubicBezTo>
                  <a:cubicBezTo>
                    <a:pt x="363" y="243"/>
                    <a:pt x="242" y="364"/>
                    <a:pt x="121" y="565"/>
                  </a:cubicBezTo>
                  <a:cubicBezTo>
                    <a:pt x="40" y="767"/>
                    <a:pt x="0" y="1009"/>
                    <a:pt x="0" y="1291"/>
                  </a:cubicBezTo>
                  <a:cubicBezTo>
                    <a:pt x="0" y="1695"/>
                    <a:pt x="81" y="2017"/>
                    <a:pt x="282" y="2219"/>
                  </a:cubicBezTo>
                  <a:cubicBezTo>
                    <a:pt x="444" y="2461"/>
                    <a:pt x="686" y="2582"/>
                    <a:pt x="1049" y="2582"/>
                  </a:cubicBezTo>
                  <a:cubicBezTo>
                    <a:pt x="1331" y="2582"/>
                    <a:pt x="1573" y="2501"/>
                    <a:pt x="1855" y="2340"/>
                  </a:cubicBezTo>
                  <a:lnTo>
                    <a:pt x="1855" y="1130"/>
                  </a:lnTo>
                  <a:lnTo>
                    <a:pt x="1008" y="1130"/>
                  </a:lnTo>
                  <a:lnTo>
                    <a:pt x="1049" y="1412"/>
                  </a:lnTo>
                  <a:lnTo>
                    <a:pt x="1492" y="1412"/>
                  </a:lnTo>
                  <a:lnTo>
                    <a:pt x="1492" y="2179"/>
                  </a:lnTo>
                  <a:cubicBezTo>
                    <a:pt x="1371" y="2259"/>
                    <a:pt x="1210" y="2299"/>
                    <a:pt x="1049" y="2299"/>
                  </a:cubicBezTo>
                  <a:cubicBezTo>
                    <a:pt x="807" y="2299"/>
                    <a:pt x="645" y="2219"/>
                    <a:pt x="524" y="2058"/>
                  </a:cubicBezTo>
                  <a:cubicBezTo>
                    <a:pt x="403" y="1896"/>
                    <a:pt x="363" y="1614"/>
                    <a:pt x="363" y="1291"/>
                  </a:cubicBezTo>
                  <a:cubicBezTo>
                    <a:pt x="363" y="1049"/>
                    <a:pt x="403" y="848"/>
                    <a:pt x="444" y="686"/>
                  </a:cubicBezTo>
                  <a:cubicBezTo>
                    <a:pt x="524" y="565"/>
                    <a:pt x="605" y="444"/>
                    <a:pt x="726" y="364"/>
                  </a:cubicBezTo>
                  <a:cubicBezTo>
                    <a:pt x="807" y="283"/>
                    <a:pt x="928" y="283"/>
                    <a:pt x="1089" y="283"/>
                  </a:cubicBezTo>
                  <a:cubicBezTo>
                    <a:pt x="1170" y="283"/>
                    <a:pt x="1291" y="283"/>
                    <a:pt x="1371" y="323"/>
                  </a:cubicBezTo>
                  <a:cubicBezTo>
                    <a:pt x="1452" y="364"/>
                    <a:pt x="1533" y="404"/>
                    <a:pt x="1613" y="485"/>
                  </a:cubicBezTo>
                  <a:lnTo>
                    <a:pt x="1815" y="243"/>
                  </a:lnTo>
                  <a:cubicBezTo>
                    <a:pt x="1694" y="162"/>
                    <a:pt x="1573" y="81"/>
                    <a:pt x="1492" y="41"/>
                  </a:cubicBezTo>
                  <a:cubicBezTo>
                    <a:pt x="1371" y="1"/>
                    <a:pt x="1210" y="1"/>
                    <a:pt x="10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5" name="Google Shape;6806;p30">
              <a:extLst>
                <a:ext uri="{FF2B5EF4-FFF2-40B4-BE49-F238E27FC236}">
                  <a16:creationId xmlns:a16="http://schemas.microsoft.com/office/drawing/2014/main" id="{84F93B8A-12A0-F549-A574-3F8ADA9A056E}"/>
                </a:ext>
              </a:extLst>
            </p:cNvPr>
            <p:cNvSpPr/>
            <p:nvPr/>
          </p:nvSpPr>
          <p:spPr>
            <a:xfrm>
              <a:off x="1095929" y="2638421"/>
              <a:ext cx="27103" cy="39053"/>
            </a:xfrm>
            <a:custGeom>
              <a:avLst/>
              <a:gdLst/>
              <a:ahLst/>
              <a:cxnLst/>
              <a:rect l="l" t="t" r="r" b="b"/>
              <a:pathLst>
                <a:path w="1736" h="2501" extrusionOk="0">
                  <a:moveTo>
                    <a:pt x="1" y="0"/>
                  </a:moveTo>
                  <a:lnTo>
                    <a:pt x="1" y="2500"/>
                  </a:lnTo>
                  <a:lnTo>
                    <a:pt x="364" y="2500"/>
                  </a:lnTo>
                  <a:lnTo>
                    <a:pt x="364" y="1331"/>
                  </a:lnTo>
                  <a:lnTo>
                    <a:pt x="1412" y="1331"/>
                  </a:lnTo>
                  <a:lnTo>
                    <a:pt x="1412" y="2500"/>
                  </a:lnTo>
                  <a:lnTo>
                    <a:pt x="1735" y="2500"/>
                  </a:lnTo>
                  <a:lnTo>
                    <a:pt x="1735" y="0"/>
                  </a:lnTo>
                  <a:lnTo>
                    <a:pt x="1412" y="0"/>
                  </a:lnTo>
                  <a:lnTo>
                    <a:pt x="1412" y="1049"/>
                  </a:lnTo>
                  <a:lnTo>
                    <a:pt x="364" y="1049"/>
                  </a:lnTo>
                  <a:lnTo>
                    <a:pt x="3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6" name="Google Shape;6807;p30">
              <a:extLst>
                <a:ext uri="{FF2B5EF4-FFF2-40B4-BE49-F238E27FC236}">
                  <a16:creationId xmlns:a16="http://schemas.microsoft.com/office/drawing/2014/main" id="{87835ACF-90B7-2943-9C9C-4179AC6E9549}"/>
                </a:ext>
              </a:extLst>
            </p:cNvPr>
            <p:cNvSpPr/>
            <p:nvPr/>
          </p:nvSpPr>
          <p:spPr>
            <a:xfrm>
              <a:off x="1129308" y="2638421"/>
              <a:ext cx="31490" cy="39053"/>
            </a:xfrm>
            <a:custGeom>
              <a:avLst/>
              <a:gdLst/>
              <a:ahLst/>
              <a:cxnLst/>
              <a:rect l="l" t="t" r="r" b="b"/>
              <a:pathLst>
                <a:path w="2017" h="2501" extrusionOk="0">
                  <a:moveTo>
                    <a:pt x="1009" y="282"/>
                  </a:moveTo>
                  <a:lnTo>
                    <a:pt x="1412" y="1573"/>
                  </a:lnTo>
                  <a:lnTo>
                    <a:pt x="605" y="1573"/>
                  </a:lnTo>
                  <a:lnTo>
                    <a:pt x="1009" y="282"/>
                  </a:lnTo>
                  <a:close/>
                  <a:moveTo>
                    <a:pt x="807" y="0"/>
                  </a:moveTo>
                  <a:lnTo>
                    <a:pt x="0" y="2500"/>
                  </a:lnTo>
                  <a:lnTo>
                    <a:pt x="363" y="2500"/>
                  </a:lnTo>
                  <a:lnTo>
                    <a:pt x="525" y="1855"/>
                  </a:lnTo>
                  <a:lnTo>
                    <a:pt x="1493" y="1855"/>
                  </a:lnTo>
                  <a:lnTo>
                    <a:pt x="1654" y="2500"/>
                  </a:lnTo>
                  <a:lnTo>
                    <a:pt x="2017" y="2500"/>
                  </a:lnTo>
                  <a:lnTo>
                    <a:pt x="125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7" name="Google Shape;6808;p30">
              <a:extLst>
                <a:ext uri="{FF2B5EF4-FFF2-40B4-BE49-F238E27FC236}">
                  <a16:creationId xmlns:a16="http://schemas.microsoft.com/office/drawing/2014/main" id="{BC033565-D797-C34A-A802-14D75703183F}"/>
                </a:ext>
              </a:extLst>
            </p:cNvPr>
            <p:cNvSpPr/>
            <p:nvPr/>
          </p:nvSpPr>
          <p:spPr>
            <a:xfrm>
              <a:off x="1167090" y="2638421"/>
              <a:ext cx="27088" cy="39053"/>
            </a:xfrm>
            <a:custGeom>
              <a:avLst/>
              <a:gdLst/>
              <a:ahLst/>
              <a:cxnLst/>
              <a:rect l="l" t="t" r="r" b="b"/>
              <a:pathLst>
                <a:path w="1735" h="2501" extrusionOk="0">
                  <a:moveTo>
                    <a:pt x="0" y="0"/>
                  </a:moveTo>
                  <a:lnTo>
                    <a:pt x="0" y="2500"/>
                  </a:lnTo>
                  <a:lnTo>
                    <a:pt x="323" y="2500"/>
                  </a:lnTo>
                  <a:lnTo>
                    <a:pt x="323" y="1331"/>
                  </a:lnTo>
                  <a:cubicBezTo>
                    <a:pt x="323" y="1129"/>
                    <a:pt x="323" y="968"/>
                    <a:pt x="282" y="807"/>
                  </a:cubicBezTo>
                  <a:cubicBezTo>
                    <a:pt x="282" y="686"/>
                    <a:pt x="282" y="524"/>
                    <a:pt x="282" y="363"/>
                  </a:cubicBezTo>
                  <a:lnTo>
                    <a:pt x="1291" y="2500"/>
                  </a:lnTo>
                  <a:lnTo>
                    <a:pt x="1734" y="2500"/>
                  </a:lnTo>
                  <a:lnTo>
                    <a:pt x="1734" y="0"/>
                  </a:lnTo>
                  <a:lnTo>
                    <a:pt x="1412" y="0"/>
                  </a:lnTo>
                  <a:lnTo>
                    <a:pt x="1412" y="1331"/>
                  </a:lnTo>
                  <a:cubicBezTo>
                    <a:pt x="1412" y="1492"/>
                    <a:pt x="1412" y="1613"/>
                    <a:pt x="1452" y="1775"/>
                  </a:cubicBezTo>
                  <a:cubicBezTo>
                    <a:pt x="1452" y="1936"/>
                    <a:pt x="1452" y="2057"/>
                    <a:pt x="1452" y="2097"/>
                  </a:cubicBez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8" name="Google Shape;6809;p30">
              <a:extLst>
                <a:ext uri="{FF2B5EF4-FFF2-40B4-BE49-F238E27FC236}">
                  <a16:creationId xmlns:a16="http://schemas.microsoft.com/office/drawing/2014/main" id="{A7988466-BADE-2341-A6AA-52CB5BBE2E34}"/>
                </a:ext>
              </a:extLst>
            </p:cNvPr>
            <p:cNvSpPr/>
            <p:nvPr/>
          </p:nvSpPr>
          <p:spPr>
            <a:xfrm>
              <a:off x="1200454" y="2638421"/>
              <a:ext cx="31490" cy="39053"/>
            </a:xfrm>
            <a:custGeom>
              <a:avLst/>
              <a:gdLst/>
              <a:ahLst/>
              <a:cxnLst/>
              <a:rect l="l" t="t" r="r" b="b"/>
              <a:pathLst>
                <a:path w="2017" h="2501" extrusionOk="0">
                  <a:moveTo>
                    <a:pt x="1009" y="282"/>
                  </a:moveTo>
                  <a:lnTo>
                    <a:pt x="1372" y="1573"/>
                  </a:lnTo>
                  <a:lnTo>
                    <a:pt x="605" y="1573"/>
                  </a:lnTo>
                  <a:lnTo>
                    <a:pt x="1009" y="282"/>
                  </a:lnTo>
                  <a:close/>
                  <a:moveTo>
                    <a:pt x="767" y="0"/>
                  </a:moveTo>
                  <a:lnTo>
                    <a:pt x="1" y="2500"/>
                  </a:lnTo>
                  <a:lnTo>
                    <a:pt x="323" y="2500"/>
                  </a:lnTo>
                  <a:lnTo>
                    <a:pt x="525" y="1855"/>
                  </a:lnTo>
                  <a:lnTo>
                    <a:pt x="1452" y="1855"/>
                  </a:lnTo>
                  <a:lnTo>
                    <a:pt x="1654" y="2500"/>
                  </a:lnTo>
                  <a:lnTo>
                    <a:pt x="2017" y="2500"/>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09" name="Google Shape;6810;p30">
              <a:extLst>
                <a:ext uri="{FF2B5EF4-FFF2-40B4-BE49-F238E27FC236}">
                  <a16:creationId xmlns:a16="http://schemas.microsoft.com/office/drawing/2014/main" id="{C560FE5C-0104-3D4E-A6B5-10144741A8B3}"/>
                </a:ext>
              </a:extLst>
            </p:cNvPr>
            <p:cNvSpPr/>
            <p:nvPr/>
          </p:nvSpPr>
          <p:spPr>
            <a:xfrm>
              <a:off x="624341" y="2411089"/>
              <a:ext cx="29601" cy="40318"/>
            </a:xfrm>
            <a:custGeom>
              <a:avLst/>
              <a:gdLst/>
              <a:ahLst/>
              <a:cxnLst/>
              <a:rect l="l" t="t" r="r" b="b"/>
              <a:pathLst>
                <a:path w="1896" h="2582" extrusionOk="0">
                  <a:moveTo>
                    <a:pt x="1089" y="0"/>
                  </a:moveTo>
                  <a:cubicBezTo>
                    <a:pt x="888" y="0"/>
                    <a:pt x="726" y="81"/>
                    <a:pt x="565" y="162"/>
                  </a:cubicBezTo>
                  <a:cubicBezTo>
                    <a:pt x="404" y="283"/>
                    <a:pt x="242" y="404"/>
                    <a:pt x="162" y="605"/>
                  </a:cubicBezTo>
                  <a:cubicBezTo>
                    <a:pt x="81" y="807"/>
                    <a:pt x="0" y="1049"/>
                    <a:pt x="0" y="1291"/>
                  </a:cubicBezTo>
                  <a:cubicBezTo>
                    <a:pt x="0" y="1734"/>
                    <a:pt x="121" y="2057"/>
                    <a:pt x="283" y="2259"/>
                  </a:cubicBezTo>
                  <a:cubicBezTo>
                    <a:pt x="484" y="2501"/>
                    <a:pt x="726" y="2581"/>
                    <a:pt x="1049" y="2581"/>
                  </a:cubicBezTo>
                  <a:cubicBezTo>
                    <a:pt x="1331" y="2581"/>
                    <a:pt x="1614" y="2541"/>
                    <a:pt x="1896" y="2380"/>
                  </a:cubicBezTo>
                  <a:lnTo>
                    <a:pt x="1896" y="1170"/>
                  </a:lnTo>
                  <a:lnTo>
                    <a:pt x="1049" y="1170"/>
                  </a:lnTo>
                  <a:lnTo>
                    <a:pt x="1089" y="1452"/>
                  </a:lnTo>
                  <a:lnTo>
                    <a:pt x="1533" y="1452"/>
                  </a:lnTo>
                  <a:lnTo>
                    <a:pt x="1533" y="2218"/>
                  </a:lnTo>
                  <a:cubicBezTo>
                    <a:pt x="1412" y="2299"/>
                    <a:pt x="1251" y="2299"/>
                    <a:pt x="1049" y="2299"/>
                  </a:cubicBezTo>
                  <a:cubicBezTo>
                    <a:pt x="847" y="2299"/>
                    <a:pt x="686" y="2218"/>
                    <a:pt x="565" y="2057"/>
                  </a:cubicBezTo>
                  <a:cubicBezTo>
                    <a:pt x="444" y="1896"/>
                    <a:pt x="404" y="1654"/>
                    <a:pt x="404" y="1291"/>
                  </a:cubicBezTo>
                  <a:cubicBezTo>
                    <a:pt x="404" y="1089"/>
                    <a:pt x="404" y="887"/>
                    <a:pt x="484" y="726"/>
                  </a:cubicBezTo>
                  <a:cubicBezTo>
                    <a:pt x="565" y="565"/>
                    <a:pt x="646" y="484"/>
                    <a:pt x="726" y="404"/>
                  </a:cubicBezTo>
                  <a:cubicBezTo>
                    <a:pt x="847" y="323"/>
                    <a:pt x="968" y="283"/>
                    <a:pt x="1089" y="283"/>
                  </a:cubicBezTo>
                  <a:cubicBezTo>
                    <a:pt x="1210" y="283"/>
                    <a:pt x="1291" y="323"/>
                    <a:pt x="1372" y="363"/>
                  </a:cubicBezTo>
                  <a:cubicBezTo>
                    <a:pt x="1452" y="363"/>
                    <a:pt x="1573" y="444"/>
                    <a:pt x="1654" y="484"/>
                  </a:cubicBezTo>
                  <a:lnTo>
                    <a:pt x="1856" y="283"/>
                  </a:lnTo>
                  <a:cubicBezTo>
                    <a:pt x="1735" y="202"/>
                    <a:pt x="1614" y="121"/>
                    <a:pt x="1493" y="81"/>
                  </a:cubicBezTo>
                  <a:cubicBezTo>
                    <a:pt x="1412" y="41"/>
                    <a:pt x="1251"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0" name="Google Shape;6811;p30">
              <a:extLst>
                <a:ext uri="{FF2B5EF4-FFF2-40B4-BE49-F238E27FC236}">
                  <a16:creationId xmlns:a16="http://schemas.microsoft.com/office/drawing/2014/main" id="{A37826B5-FBE3-FA44-A25A-29CC8AE5728C}"/>
                </a:ext>
              </a:extLst>
            </p:cNvPr>
            <p:cNvSpPr/>
            <p:nvPr/>
          </p:nvSpPr>
          <p:spPr>
            <a:xfrm>
              <a:off x="662123" y="2412339"/>
              <a:ext cx="27088" cy="39069"/>
            </a:xfrm>
            <a:custGeom>
              <a:avLst/>
              <a:gdLst/>
              <a:ahLst/>
              <a:cxnLst/>
              <a:rect l="l" t="t" r="r" b="b"/>
              <a:pathLst>
                <a:path w="1735" h="2502" extrusionOk="0">
                  <a:moveTo>
                    <a:pt x="0" y="1"/>
                  </a:moveTo>
                  <a:lnTo>
                    <a:pt x="0" y="1695"/>
                  </a:lnTo>
                  <a:cubicBezTo>
                    <a:pt x="0" y="1937"/>
                    <a:pt x="81" y="2138"/>
                    <a:pt x="242" y="2300"/>
                  </a:cubicBezTo>
                  <a:cubicBezTo>
                    <a:pt x="403" y="2461"/>
                    <a:pt x="605" y="2501"/>
                    <a:pt x="887" y="2501"/>
                  </a:cubicBezTo>
                  <a:cubicBezTo>
                    <a:pt x="1049" y="2501"/>
                    <a:pt x="1210" y="2501"/>
                    <a:pt x="1331" y="2421"/>
                  </a:cubicBezTo>
                  <a:cubicBezTo>
                    <a:pt x="1492" y="2340"/>
                    <a:pt x="1573" y="2259"/>
                    <a:pt x="1654" y="2098"/>
                  </a:cubicBezTo>
                  <a:cubicBezTo>
                    <a:pt x="1734" y="1977"/>
                    <a:pt x="1734" y="1856"/>
                    <a:pt x="1734" y="1695"/>
                  </a:cubicBezTo>
                  <a:lnTo>
                    <a:pt x="1734" y="1"/>
                  </a:lnTo>
                  <a:lnTo>
                    <a:pt x="1412" y="1"/>
                  </a:lnTo>
                  <a:lnTo>
                    <a:pt x="1412" y="1654"/>
                  </a:lnTo>
                  <a:cubicBezTo>
                    <a:pt x="1412" y="1856"/>
                    <a:pt x="1371" y="1977"/>
                    <a:pt x="1291" y="2098"/>
                  </a:cubicBezTo>
                  <a:cubicBezTo>
                    <a:pt x="1170" y="2179"/>
                    <a:pt x="1049" y="2219"/>
                    <a:pt x="887" y="2219"/>
                  </a:cubicBezTo>
                  <a:cubicBezTo>
                    <a:pt x="686" y="2219"/>
                    <a:pt x="565" y="2179"/>
                    <a:pt x="484" y="2098"/>
                  </a:cubicBezTo>
                  <a:cubicBezTo>
                    <a:pt x="403" y="1977"/>
                    <a:pt x="363" y="1856"/>
                    <a:pt x="363" y="1654"/>
                  </a:cubicBez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1" name="Google Shape;6812;p30">
              <a:extLst>
                <a:ext uri="{FF2B5EF4-FFF2-40B4-BE49-F238E27FC236}">
                  <a16:creationId xmlns:a16="http://schemas.microsoft.com/office/drawing/2014/main" id="{C9DD77E3-1F09-2043-B874-9C4AC180F04F}"/>
                </a:ext>
              </a:extLst>
            </p:cNvPr>
            <p:cNvSpPr/>
            <p:nvPr/>
          </p:nvSpPr>
          <p:spPr>
            <a:xfrm>
              <a:off x="700530" y="2412339"/>
              <a:ext cx="5043" cy="38429"/>
            </a:xfrm>
            <a:custGeom>
              <a:avLst/>
              <a:gdLst/>
              <a:ahLst/>
              <a:cxnLst/>
              <a:rect l="l" t="t" r="r" b="b"/>
              <a:pathLst>
                <a:path w="323" h="2461" extrusionOk="0">
                  <a:moveTo>
                    <a:pt x="0" y="1"/>
                  </a:moveTo>
                  <a:lnTo>
                    <a:pt x="0" y="2461"/>
                  </a:lnTo>
                  <a:lnTo>
                    <a:pt x="323" y="246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2" name="Google Shape;6813;p30">
              <a:extLst>
                <a:ext uri="{FF2B5EF4-FFF2-40B4-BE49-F238E27FC236}">
                  <a16:creationId xmlns:a16="http://schemas.microsoft.com/office/drawing/2014/main" id="{FBDAB83C-5DE2-C14C-AC86-F9C1FA5E7FFF}"/>
                </a:ext>
              </a:extLst>
            </p:cNvPr>
            <p:cNvSpPr/>
            <p:nvPr/>
          </p:nvSpPr>
          <p:spPr>
            <a:xfrm>
              <a:off x="716891" y="2412339"/>
              <a:ext cx="27088" cy="38429"/>
            </a:xfrm>
            <a:custGeom>
              <a:avLst/>
              <a:gdLst/>
              <a:ahLst/>
              <a:cxnLst/>
              <a:rect l="l" t="t" r="r" b="b"/>
              <a:pathLst>
                <a:path w="1735" h="2461" extrusionOk="0">
                  <a:moveTo>
                    <a:pt x="1" y="1"/>
                  </a:moveTo>
                  <a:lnTo>
                    <a:pt x="1" y="2461"/>
                  </a:lnTo>
                  <a:lnTo>
                    <a:pt x="323" y="2461"/>
                  </a:lnTo>
                  <a:lnTo>
                    <a:pt x="323" y="1332"/>
                  </a:lnTo>
                  <a:cubicBezTo>
                    <a:pt x="323" y="1130"/>
                    <a:pt x="323" y="969"/>
                    <a:pt x="323" y="807"/>
                  </a:cubicBezTo>
                  <a:cubicBezTo>
                    <a:pt x="283" y="687"/>
                    <a:pt x="283" y="525"/>
                    <a:pt x="283" y="364"/>
                  </a:cubicBezTo>
                  <a:lnTo>
                    <a:pt x="283" y="364"/>
                  </a:lnTo>
                  <a:lnTo>
                    <a:pt x="1291" y="2461"/>
                  </a:lnTo>
                  <a:lnTo>
                    <a:pt x="1735" y="2461"/>
                  </a:lnTo>
                  <a:lnTo>
                    <a:pt x="1735" y="1"/>
                  </a:lnTo>
                  <a:lnTo>
                    <a:pt x="1412" y="1"/>
                  </a:lnTo>
                  <a:lnTo>
                    <a:pt x="1412" y="1332"/>
                  </a:lnTo>
                  <a:cubicBezTo>
                    <a:pt x="1412" y="1493"/>
                    <a:pt x="1412" y="1614"/>
                    <a:pt x="1453" y="1775"/>
                  </a:cubicBezTo>
                  <a:cubicBezTo>
                    <a:pt x="1453" y="1893"/>
                    <a:pt x="1453" y="1990"/>
                    <a:pt x="1468" y="2049"/>
                  </a:cubicBezTo>
                  <a:lnTo>
                    <a:pt x="1468" y="2049"/>
                  </a:ln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3" name="Google Shape;6814;p30">
              <a:extLst>
                <a:ext uri="{FF2B5EF4-FFF2-40B4-BE49-F238E27FC236}">
                  <a16:creationId xmlns:a16="http://schemas.microsoft.com/office/drawing/2014/main" id="{691B9C59-614E-CD4A-9E59-30D56E47FD19}"/>
                </a:ext>
              </a:extLst>
            </p:cNvPr>
            <p:cNvSpPr/>
            <p:nvPr/>
          </p:nvSpPr>
          <p:spPr>
            <a:xfrm>
              <a:off x="755298" y="2412339"/>
              <a:ext cx="22060" cy="38429"/>
            </a:xfrm>
            <a:custGeom>
              <a:avLst/>
              <a:gdLst/>
              <a:ahLst/>
              <a:cxnLst/>
              <a:rect l="l" t="t" r="r" b="b"/>
              <a:pathLst>
                <a:path w="1413" h="2461" extrusionOk="0">
                  <a:moveTo>
                    <a:pt x="1" y="1"/>
                  </a:moveTo>
                  <a:lnTo>
                    <a:pt x="1" y="2461"/>
                  </a:lnTo>
                  <a:lnTo>
                    <a:pt x="1412" y="2461"/>
                  </a:lnTo>
                  <a:lnTo>
                    <a:pt x="1412" y="2219"/>
                  </a:lnTo>
                  <a:lnTo>
                    <a:pt x="364" y="2219"/>
                  </a:lnTo>
                  <a:lnTo>
                    <a:pt x="364" y="1332"/>
                  </a:lnTo>
                  <a:lnTo>
                    <a:pt x="1211" y="1332"/>
                  </a:lnTo>
                  <a:lnTo>
                    <a:pt x="1211" y="1090"/>
                  </a:lnTo>
                  <a:lnTo>
                    <a:pt x="364" y="1090"/>
                  </a:lnTo>
                  <a:lnTo>
                    <a:pt x="364"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4" name="Google Shape;6815;p30">
              <a:extLst>
                <a:ext uri="{FF2B5EF4-FFF2-40B4-BE49-F238E27FC236}">
                  <a16:creationId xmlns:a16="http://schemas.microsoft.com/office/drawing/2014/main" id="{992DEFB2-B324-7845-983C-80B7BFC47997}"/>
                </a:ext>
              </a:extLst>
            </p:cNvPr>
            <p:cNvSpPr/>
            <p:nvPr/>
          </p:nvSpPr>
          <p:spPr>
            <a:xfrm>
              <a:off x="780496" y="2412339"/>
              <a:ext cx="31490" cy="38429"/>
            </a:xfrm>
            <a:custGeom>
              <a:avLst/>
              <a:gdLst/>
              <a:ahLst/>
              <a:cxnLst/>
              <a:rect l="l" t="t" r="r" b="b"/>
              <a:pathLst>
                <a:path w="2017" h="2461" extrusionOk="0">
                  <a:moveTo>
                    <a:pt x="1008" y="283"/>
                  </a:moveTo>
                  <a:lnTo>
                    <a:pt x="1412" y="1574"/>
                  </a:lnTo>
                  <a:lnTo>
                    <a:pt x="605" y="1574"/>
                  </a:lnTo>
                  <a:lnTo>
                    <a:pt x="1008" y="283"/>
                  </a:lnTo>
                  <a:close/>
                  <a:moveTo>
                    <a:pt x="807" y="1"/>
                  </a:moveTo>
                  <a:lnTo>
                    <a:pt x="0" y="2461"/>
                  </a:lnTo>
                  <a:lnTo>
                    <a:pt x="363" y="2461"/>
                  </a:lnTo>
                  <a:lnTo>
                    <a:pt x="524" y="1856"/>
                  </a:lnTo>
                  <a:lnTo>
                    <a:pt x="1492" y="1856"/>
                  </a:lnTo>
                  <a:lnTo>
                    <a:pt x="1654" y="2461"/>
                  </a:lnTo>
                  <a:lnTo>
                    <a:pt x="2016" y="2461"/>
                  </a:lnTo>
                  <a:lnTo>
                    <a:pt x="12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5" name="Google Shape;6816;p30">
              <a:extLst>
                <a:ext uri="{FF2B5EF4-FFF2-40B4-BE49-F238E27FC236}">
                  <a16:creationId xmlns:a16="http://schemas.microsoft.com/office/drawing/2014/main" id="{F7E771E5-1B84-5545-9FEE-BAA131B94A30}"/>
                </a:ext>
              </a:extLst>
            </p:cNvPr>
            <p:cNvSpPr/>
            <p:nvPr/>
          </p:nvSpPr>
          <p:spPr>
            <a:xfrm>
              <a:off x="560752" y="2014356"/>
              <a:ext cx="37158" cy="39069"/>
            </a:xfrm>
            <a:custGeom>
              <a:avLst/>
              <a:gdLst/>
              <a:ahLst/>
              <a:cxnLst/>
              <a:rect l="l" t="t" r="r" b="b"/>
              <a:pathLst>
                <a:path w="2380" h="2502" extrusionOk="0">
                  <a:moveTo>
                    <a:pt x="202" y="1"/>
                  </a:moveTo>
                  <a:lnTo>
                    <a:pt x="0" y="2501"/>
                  </a:lnTo>
                  <a:lnTo>
                    <a:pt x="323" y="2501"/>
                  </a:lnTo>
                  <a:lnTo>
                    <a:pt x="403" y="1372"/>
                  </a:lnTo>
                  <a:cubicBezTo>
                    <a:pt x="444" y="1009"/>
                    <a:pt x="444" y="646"/>
                    <a:pt x="444" y="324"/>
                  </a:cubicBezTo>
                  <a:lnTo>
                    <a:pt x="1008" y="2219"/>
                  </a:lnTo>
                  <a:lnTo>
                    <a:pt x="1331" y="2219"/>
                  </a:lnTo>
                  <a:lnTo>
                    <a:pt x="1896" y="324"/>
                  </a:lnTo>
                  <a:cubicBezTo>
                    <a:pt x="1896" y="566"/>
                    <a:pt x="1896" y="928"/>
                    <a:pt x="1936" y="1372"/>
                  </a:cubicBezTo>
                  <a:lnTo>
                    <a:pt x="2017" y="2501"/>
                  </a:lnTo>
                  <a:lnTo>
                    <a:pt x="2380" y="2501"/>
                  </a:lnTo>
                  <a:lnTo>
                    <a:pt x="2178" y="1"/>
                  </a:lnTo>
                  <a:lnTo>
                    <a:pt x="1694" y="1"/>
                  </a:lnTo>
                  <a:lnTo>
                    <a:pt x="1210" y="1816"/>
                  </a:ln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6" name="Google Shape;6817;p30">
              <a:extLst>
                <a:ext uri="{FF2B5EF4-FFF2-40B4-BE49-F238E27FC236}">
                  <a16:creationId xmlns:a16="http://schemas.microsoft.com/office/drawing/2014/main" id="{79942300-4A0E-6149-8AFE-D9326F71303C}"/>
                </a:ext>
              </a:extLst>
            </p:cNvPr>
            <p:cNvSpPr/>
            <p:nvPr/>
          </p:nvSpPr>
          <p:spPr>
            <a:xfrm>
              <a:off x="601672" y="2014356"/>
              <a:ext cx="31490" cy="39069"/>
            </a:xfrm>
            <a:custGeom>
              <a:avLst/>
              <a:gdLst/>
              <a:ahLst/>
              <a:cxnLst/>
              <a:rect l="l" t="t" r="r" b="b"/>
              <a:pathLst>
                <a:path w="2017" h="2502" extrusionOk="0">
                  <a:moveTo>
                    <a:pt x="1009" y="283"/>
                  </a:moveTo>
                  <a:lnTo>
                    <a:pt x="1372" y="1574"/>
                  </a:lnTo>
                  <a:lnTo>
                    <a:pt x="605" y="1574"/>
                  </a:lnTo>
                  <a:lnTo>
                    <a:pt x="1009" y="283"/>
                  </a:lnTo>
                  <a:close/>
                  <a:moveTo>
                    <a:pt x="807" y="1"/>
                  </a:moveTo>
                  <a:lnTo>
                    <a:pt x="1" y="2501"/>
                  </a:lnTo>
                  <a:lnTo>
                    <a:pt x="323" y="2501"/>
                  </a:lnTo>
                  <a:lnTo>
                    <a:pt x="525" y="1856"/>
                  </a:lnTo>
                  <a:lnTo>
                    <a:pt x="1452" y="185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7" name="Google Shape;6818;p30">
              <a:extLst>
                <a:ext uri="{FF2B5EF4-FFF2-40B4-BE49-F238E27FC236}">
                  <a16:creationId xmlns:a16="http://schemas.microsoft.com/office/drawing/2014/main" id="{72687E90-4E14-6347-82DB-E306D1588BDF}"/>
                </a:ext>
              </a:extLst>
            </p:cNvPr>
            <p:cNvSpPr/>
            <p:nvPr/>
          </p:nvSpPr>
          <p:spPr>
            <a:xfrm>
              <a:off x="638189" y="2014356"/>
              <a:ext cx="27088" cy="39693"/>
            </a:xfrm>
            <a:custGeom>
              <a:avLst/>
              <a:gdLst/>
              <a:ahLst/>
              <a:cxnLst/>
              <a:rect l="l" t="t" r="r" b="b"/>
              <a:pathLst>
                <a:path w="1735" h="2542" extrusionOk="0">
                  <a:moveTo>
                    <a:pt x="1" y="1"/>
                  </a:moveTo>
                  <a:lnTo>
                    <a:pt x="1" y="1695"/>
                  </a:lnTo>
                  <a:cubicBezTo>
                    <a:pt x="1" y="1937"/>
                    <a:pt x="81" y="2138"/>
                    <a:pt x="202" y="2300"/>
                  </a:cubicBezTo>
                  <a:cubicBezTo>
                    <a:pt x="364" y="2461"/>
                    <a:pt x="565" y="2542"/>
                    <a:pt x="848" y="2542"/>
                  </a:cubicBezTo>
                  <a:cubicBezTo>
                    <a:pt x="1049" y="2542"/>
                    <a:pt x="1211" y="2501"/>
                    <a:pt x="1332" y="2421"/>
                  </a:cubicBezTo>
                  <a:cubicBezTo>
                    <a:pt x="1452" y="2340"/>
                    <a:pt x="1573" y="2259"/>
                    <a:pt x="1614" y="2138"/>
                  </a:cubicBezTo>
                  <a:cubicBezTo>
                    <a:pt x="1694" y="2017"/>
                    <a:pt x="1735" y="1856"/>
                    <a:pt x="1735" y="1695"/>
                  </a:cubicBezTo>
                  <a:lnTo>
                    <a:pt x="1735" y="1"/>
                  </a:lnTo>
                  <a:lnTo>
                    <a:pt x="1372" y="1"/>
                  </a:lnTo>
                  <a:lnTo>
                    <a:pt x="1372" y="1654"/>
                  </a:lnTo>
                  <a:cubicBezTo>
                    <a:pt x="1372" y="1856"/>
                    <a:pt x="1332" y="2017"/>
                    <a:pt x="1251" y="2098"/>
                  </a:cubicBezTo>
                  <a:cubicBezTo>
                    <a:pt x="1170" y="2179"/>
                    <a:pt x="1049" y="2259"/>
                    <a:pt x="848" y="2259"/>
                  </a:cubicBezTo>
                  <a:cubicBezTo>
                    <a:pt x="686" y="2259"/>
                    <a:pt x="565" y="2179"/>
                    <a:pt x="485" y="2098"/>
                  </a:cubicBezTo>
                  <a:cubicBezTo>
                    <a:pt x="364" y="2017"/>
                    <a:pt x="323" y="1856"/>
                    <a:pt x="323" y="165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8" name="Google Shape;6819;p30">
              <a:extLst>
                <a:ext uri="{FF2B5EF4-FFF2-40B4-BE49-F238E27FC236}">
                  <a16:creationId xmlns:a16="http://schemas.microsoft.com/office/drawing/2014/main" id="{4FB1F5E3-4C29-5A42-BF62-B8BB30C5847B}"/>
                </a:ext>
              </a:extLst>
            </p:cNvPr>
            <p:cNvSpPr/>
            <p:nvPr/>
          </p:nvSpPr>
          <p:spPr>
            <a:xfrm>
              <a:off x="675971" y="2014356"/>
              <a:ext cx="27088" cy="39069"/>
            </a:xfrm>
            <a:custGeom>
              <a:avLst/>
              <a:gdLst/>
              <a:ahLst/>
              <a:cxnLst/>
              <a:rect l="l" t="t" r="r" b="b"/>
              <a:pathLst>
                <a:path w="1735" h="2502" extrusionOk="0">
                  <a:moveTo>
                    <a:pt x="646" y="243"/>
                  </a:moveTo>
                  <a:cubicBezTo>
                    <a:pt x="847" y="243"/>
                    <a:pt x="1009" y="283"/>
                    <a:pt x="1089" y="364"/>
                  </a:cubicBezTo>
                  <a:cubicBezTo>
                    <a:pt x="1210" y="445"/>
                    <a:pt x="1251" y="525"/>
                    <a:pt x="1251" y="687"/>
                  </a:cubicBezTo>
                  <a:cubicBezTo>
                    <a:pt x="1251" y="848"/>
                    <a:pt x="1210" y="969"/>
                    <a:pt x="1089" y="1049"/>
                  </a:cubicBezTo>
                  <a:cubicBezTo>
                    <a:pt x="1009" y="1130"/>
                    <a:pt x="888" y="1170"/>
                    <a:pt x="686" y="1170"/>
                  </a:cubicBezTo>
                  <a:lnTo>
                    <a:pt x="363" y="1170"/>
                  </a:lnTo>
                  <a:lnTo>
                    <a:pt x="363" y="243"/>
                  </a:lnTo>
                  <a:close/>
                  <a:moveTo>
                    <a:pt x="0" y="1"/>
                  </a:moveTo>
                  <a:lnTo>
                    <a:pt x="0" y="2501"/>
                  </a:lnTo>
                  <a:lnTo>
                    <a:pt x="363" y="2501"/>
                  </a:lnTo>
                  <a:lnTo>
                    <a:pt x="363" y="1412"/>
                  </a:lnTo>
                  <a:lnTo>
                    <a:pt x="726" y="1412"/>
                  </a:lnTo>
                  <a:lnTo>
                    <a:pt x="1331" y="2501"/>
                  </a:lnTo>
                  <a:lnTo>
                    <a:pt x="1735" y="2501"/>
                  </a:lnTo>
                  <a:lnTo>
                    <a:pt x="1089" y="1372"/>
                  </a:lnTo>
                  <a:cubicBezTo>
                    <a:pt x="1251" y="1332"/>
                    <a:pt x="1372" y="1211"/>
                    <a:pt x="1493" y="1130"/>
                  </a:cubicBezTo>
                  <a:cubicBezTo>
                    <a:pt x="1573" y="1009"/>
                    <a:pt x="1614" y="888"/>
                    <a:pt x="1614" y="687"/>
                  </a:cubicBezTo>
                  <a:cubicBezTo>
                    <a:pt x="1614" y="445"/>
                    <a:pt x="1533" y="283"/>
                    <a:pt x="1372" y="162"/>
                  </a:cubicBezTo>
                  <a:cubicBezTo>
                    <a:pt x="1210" y="4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19" name="Google Shape;6820;p30">
              <a:extLst>
                <a:ext uri="{FF2B5EF4-FFF2-40B4-BE49-F238E27FC236}">
                  <a16:creationId xmlns:a16="http://schemas.microsoft.com/office/drawing/2014/main" id="{56D0FC5E-B518-5B41-881F-6812CCD9657A}"/>
                </a:ext>
              </a:extLst>
            </p:cNvPr>
            <p:cNvSpPr/>
            <p:nvPr/>
          </p:nvSpPr>
          <p:spPr>
            <a:xfrm>
              <a:off x="709975" y="2014356"/>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0" name="Google Shape;6821;p30">
              <a:extLst>
                <a:ext uri="{FF2B5EF4-FFF2-40B4-BE49-F238E27FC236}">
                  <a16:creationId xmlns:a16="http://schemas.microsoft.com/office/drawing/2014/main" id="{D940C778-7309-564A-8304-7CD2417374C5}"/>
                </a:ext>
              </a:extLst>
            </p:cNvPr>
            <p:cNvSpPr/>
            <p:nvPr/>
          </p:nvSpPr>
          <p:spPr>
            <a:xfrm>
              <a:off x="721934" y="2014356"/>
              <a:ext cx="28352" cy="39069"/>
            </a:xfrm>
            <a:custGeom>
              <a:avLst/>
              <a:gdLst/>
              <a:ahLst/>
              <a:cxnLst/>
              <a:rect l="l" t="t" r="r" b="b"/>
              <a:pathLst>
                <a:path w="1816" h="2502" extrusionOk="0">
                  <a:moveTo>
                    <a:pt x="0" y="1"/>
                  </a:moveTo>
                  <a:lnTo>
                    <a:pt x="0" y="283"/>
                  </a:lnTo>
                  <a:lnTo>
                    <a:pt x="726" y="283"/>
                  </a:lnTo>
                  <a:lnTo>
                    <a:pt x="726" y="2501"/>
                  </a:lnTo>
                  <a:lnTo>
                    <a:pt x="1049" y="2501"/>
                  </a:lnTo>
                  <a:lnTo>
                    <a:pt x="104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1" name="Google Shape;6822;p30">
              <a:extLst>
                <a:ext uri="{FF2B5EF4-FFF2-40B4-BE49-F238E27FC236}">
                  <a16:creationId xmlns:a16="http://schemas.microsoft.com/office/drawing/2014/main" id="{D9AD0BBA-67BB-914F-B6A5-D56DFC281735}"/>
                </a:ext>
              </a:extLst>
            </p:cNvPr>
            <p:cNvSpPr/>
            <p:nvPr/>
          </p:nvSpPr>
          <p:spPr>
            <a:xfrm>
              <a:off x="747742" y="2014356"/>
              <a:ext cx="32131" cy="39069"/>
            </a:xfrm>
            <a:custGeom>
              <a:avLst/>
              <a:gdLst/>
              <a:ahLst/>
              <a:cxnLst/>
              <a:rect l="l" t="t" r="r" b="b"/>
              <a:pathLst>
                <a:path w="2058" h="2502" extrusionOk="0">
                  <a:moveTo>
                    <a:pt x="1009" y="283"/>
                  </a:moveTo>
                  <a:lnTo>
                    <a:pt x="1412" y="1574"/>
                  </a:lnTo>
                  <a:lnTo>
                    <a:pt x="646" y="1574"/>
                  </a:lnTo>
                  <a:lnTo>
                    <a:pt x="1009" y="283"/>
                  </a:lnTo>
                  <a:close/>
                  <a:moveTo>
                    <a:pt x="807" y="1"/>
                  </a:moveTo>
                  <a:lnTo>
                    <a:pt x="1" y="2501"/>
                  </a:lnTo>
                  <a:lnTo>
                    <a:pt x="364" y="2501"/>
                  </a:lnTo>
                  <a:lnTo>
                    <a:pt x="566" y="1856"/>
                  </a:lnTo>
                  <a:lnTo>
                    <a:pt x="1493" y="185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2" name="Google Shape;6823;p30">
              <a:extLst>
                <a:ext uri="{FF2B5EF4-FFF2-40B4-BE49-F238E27FC236}">
                  <a16:creationId xmlns:a16="http://schemas.microsoft.com/office/drawing/2014/main" id="{1AB46FC5-AF2C-9E46-909A-777004C12F55}"/>
                </a:ext>
              </a:extLst>
            </p:cNvPr>
            <p:cNvSpPr/>
            <p:nvPr/>
          </p:nvSpPr>
          <p:spPr>
            <a:xfrm>
              <a:off x="785524" y="2014356"/>
              <a:ext cx="27728" cy="39069"/>
            </a:xfrm>
            <a:custGeom>
              <a:avLst/>
              <a:gdLst/>
              <a:ahLst/>
              <a:cxnLst/>
              <a:rect l="l" t="t" r="r" b="b"/>
              <a:pathLst>
                <a:path w="1776" h="2502" extrusionOk="0">
                  <a:moveTo>
                    <a:pt x="1" y="1"/>
                  </a:moveTo>
                  <a:lnTo>
                    <a:pt x="1" y="2501"/>
                  </a:lnTo>
                  <a:lnTo>
                    <a:pt x="323" y="2501"/>
                  </a:lnTo>
                  <a:lnTo>
                    <a:pt x="323" y="1332"/>
                  </a:lnTo>
                  <a:cubicBezTo>
                    <a:pt x="323" y="1130"/>
                    <a:pt x="323" y="969"/>
                    <a:pt x="323" y="848"/>
                  </a:cubicBezTo>
                  <a:cubicBezTo>
                    <a:pt x="323" y="687"/>
                    <a:pt x="283" y="525"/>
                    <a:pt x="283" y="364"/>
                  </a:cubicBezTo>
                  <a:lnTo>
                    <a:pt x="283" y="364"/>
                  </a:lnTo>
                  <a:lnTo>
                    <a:pt x="1291" y="2501"/>
                  </a:lnTo>
                  <a:lnTo>
                    <a:pt x="1775" y="2501"/>
                  </a:lnTo>
                  <a:lnTo>
                    <a:pt x="1775" y="1"/>
                  </a:lnTo>
                  <a:lnTo>
                    <a:pt x="1452" y="1"/>
                  </a:lnTo>
                  <a:lnTo>
                    <a:pt x="1452" y="1372"/>
                  </a:lnTo>
                  <a:cubicBezTo>
                    <a:pt x="1452" y="1493"/>
                    <a:pt x="1452" y="1614"/>
                    <a:pt x="1452" y="1775"/>
                  </a:cubicBezTo>
                  <a:cubicBezTo>
                    <a:pt x="1452" y="1937"/>
                    <a:pt x="1493" y="2058"/>
                    <a:pt x="1493" y="209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3" name="Google Shape;6824;p30">
              <a:extLst>
                <a:ext uri="{FF2B5EF4-FFF2-40B4-BE49-F238E27FC236}">
                  <a16:creationId xmlns:a16="http://schemas.microsoft.com/office/drawing/2014/main" id="{D308BE17-11FE-974B-8561-AAEBE8A06C45}"/>
                </a:ext>
              </a:extLst>
            </p:cNvPr>
            <p:cNvSpPr/>
            <p:nvPr/>
          </p:nvSpPr>
          <p:spPr>
            <a:xfrm>
              <a:off x="824570" y="2014356"/>
              <a:ext cx="5043" cy="39069"/>
            </a:xfrm>
            <a:custGeom>
              <a:avLst/>
              <a:gdLst/>
              <a:ahLst/>
              <a:cxnLst/>
              <a:rect l="l" t="t" r="r" b="b"/>
              <a:pathLst>
                <a:path w="323" h="2502" extrusionOk="0">
                  <a:moveTo>
                    <a:pt x="0" y="1"/>
                  </a:moveTo>
                  <a:lnTo>
                    <a:pt x="0" y="2501"/>
                  </a:lnTo>
                  <a:lnTo>
                    <a:pt x="323" y="250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4" name="Google Shape;6825;p30">
              <a:extLst>
                <a:ext uri="{FF2B5EF4-FFF2-40B4-BE49-F238E27FC236}">
                  <a16:creationId xmlns:a16="http://schemas.microsoft.com/office/drawing/2014/main" id="{3E7B5AA8-0C9F-AB40-9695-613AB5C49DF7}"/>
                </a:ext>
              </a:extLst>
            </p:cNvPr>
            <p:cNvSpPr/>
            <p:nvPr/>
          </p:nvSpPr>
          <p:spPr>
            <a:xfrm>
              <a:off x="835889" y="2014356"/>
              <a:ext cx="31506" cy="39069"/>
            </a:xfrm>
            <a:custGeom>
              <a:avLst/>
              <a:gdLst/>
              <a:ahLst/>
              <a:cxnLst/>
              <a:rect l="l" t="t" r="r" b="b"/>
              <a:pathLst>
                <a:path w="2018" h="2502" extrusionOk="0">
                  <a:moveTo>
                    <a:pt x="1009" y="283"/>
                  </a:moveTo>
                  <a:lnTo>
                    <a:pt x="1372" y="1574"/>
                  </a:lnTo>
                  <a:lnTo>
                    <a:pt x="606" y="1574"/>
                  </a:lnTo>
                  <a:lnTo>
                    <a:pt x="1009" y="283"/>
                  </a:lnTo>
                  <a:close/>
                  <a:moveTo>
                    <a:pt x="767" y="1"/>
                  </a:moveTo>
                  <a:lnTo>
                    <a:pt x="1" y="2501"/>
                  </a:lnTo>
                  <a:lnTo>
                    <a:pt x="324" y="2501"/>
                  </a:lnTo>
                  <a:lnTo>
                    <a:pt x="525" y="1856"/>
                  </a:lnTo>
                  <a:lnTo>
                    <a:pt x="1453" y="1856"/>
                  </a:lnTo>
                  <a:lnTo>
                    <a:pt x="1654"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5" name="Google Shape;6826;p30">
              <a:extLst>
                <a:ext uri="{FF2B5EF4-FFF2-40B4-BE49-F238E27FC236}">
                  <a16:creationId xmlns:a16="http://schemas.microsoft.com/office/drawing/2014/main" id="{B294B8FA-2E79-354E-A3EE-4C3F19A70BAC}"/>
                </a:ext>
              </a:extLst>
            </p:cNvPr>
            <p:cNvSpPr/>
            <p:nvPr/>
          </p:nvSpPr>
          <p:spPr>
            <a:xfrm>
              <a:off x="477631" y="2232881"/>
              <a:ext cx="18282" cy="27092"/>
            </a:xfrm>
            <a:custGeom>
              <a:avLst/>
              <a:gdLst/>
              <a:ahLst/>
              <a:cxnLst/>
              <a:rect l="l" t="t" r="r" b="b"/>
              <a:pathLst>
                <a:path w="1171" h="1735" extrusionOk="0">
                  <a:moveTo>
                    <a:pt x="606" y="0"/>
                  </a:moveTo>
                  <a:cubicBezTo>
                    <a:pt x="485" y="0"/>
                    <a:pt x="404" y="0"/>
                    <a:pt x="323" y="40"/>
                  </a:cubicBezTo>
                  <a:cubicBezTo>
                    <a:pt x="243" y="81"/>
                    <a:pt x="162" y="161"/>
                    <a:pt x="122" y="202"/>
                  </a:cubicBezTo>
                  <a:cubicBezTo>
                    <a:pt x="81" y="282"/>
                    <a:pt x="41" y="363"/>
                    <a:pt x="41" y="444"/>
                  </a:cubicBezTo>
                  <a:cubicBezTo>
                    <a:pt x="41" y="565"/>
                    <a:pt x="81" y="645"/>
                    <a:pt x="162" y="726"/>
                  </a:cubicBezTo>
                  <a:cubicBezTo>
                    <a:pt x="243" y="807"/>
                    <a:pt x="404" y="887"/>
                    <a:pt x="565" y="928"/>
                  </a:cubicBezTo>
                  <a:cubicBezTo>
                    <a:pt x="646" y="968"/>
                    <a:pt x="727" y="968"/>
                    <a:pt x="767" y="1008"/>
                  </a:cubicBezTo>
                  <a:cubicBezTo>
                    <a:pt x="848" y="1049"/>
                    <a:pt x="888" y="1089"/>
                    <a:pt x="888" y="1129"/>
                  </a:cubicBezTo>
                  <a:cubicBezTo>
                    <a:pt x="928" y="1170"/>
                    <a:pt x="928" y="1210"/>
                    <a:pt x="928" y="1250"/>
                  </a:cubicBezTo>
                  <a:cubicBezTo>
                    <a:pt x="928" y="1331"/>
                    <a:pt x="888" y="1412"/>
                    <a:pt x="807" y="1492"/>
                  </a:cubicBezTo>
                  <a:cubicBezTo>
                    <a:pt x="767" y="1533"/>
                    <a:pt x="686" y="1533"/>
                    <a:pt x="565" y="1533"/>
                  </a:cubicBezTo>
                  <a:cubicBezTo>
                    <a:pt x="485" y="1533"/>
                    <a:pt x="404" y="1533"/>
                    <a:pt x="323" y="1492"/>
                  </a:cubicBezTo>
                  <a:cubicBezTo>
                    <a:pt x="243" y="1492"/>
                    <a:pt x="202" y="1452"/>
                    <a:pt x="122" y="1371"/>
                  </a:cubicBezTo>
                  <a:lnTo>
                    <a:pt x="1" y="1533"/>
                  </a:lnTo>
                  <a:cubicBezTo>
                    <a:pt x="122" y="1654"/>
                    <a:pt x="323" y="1734"/>
                    <a:pt x="565" y="1734"/>
                  </a:cubicBezTo>
                  <a:cubicBezTo>
                    <a:pt x="686" y="1734"/>
                    <a:pt x="807" y="1734"/>
                    <a:pt x="888" y="1694"/>
                  </a:cubicBezTo>
                  <a:cubicBezTo>
                    <a:pt x="969" y="1654"/>
                    <a:pt x="1049" y="1573"/>
                    <a:pt x="1090" y="1492"/>
                  </a:cubicBezTo>
                  <a:cubicBezTo>
                    <a:pt x="1130" y="1412"/>
                    <a:pt x="1170" y="1331"/>
                    <a:pt x="1170" y="1250"/>
                  </a:cubicBezTo>
                  <a:cubicBezTo>
                    <a:pt x="1170" y="1129"/>
                    <a:pt x="1130" y="1049"/>
                    <a:pt x="1090" y="1008"/>
                  </a:cubicBezTo>
                  <a:cubicBezTo>
                    <a:pt x="1049" y="928"/>
                    <a:pt x="1009" y="887"/>
                    <a:pt x="928" y="847"/>
                  </a:cubicBezTo>
                  <a:cubicBezTo>
                    <a:pt x="848" y="807"/>
                    <a:pt x="767" y="766"/>
                    <a:pt x="686" y="726"/>
                  </a:cubicBezTo>
                  <a:cubicBezTo>
                    <a:pt x="565" y="686"/>
                    <a:pt x="485" y="686"/>
                    <a:pt x="444" y="645"/>
                  </a:cubicBezTo>
                  <a:cubicBezTo>
                    <a:pt x="364" y="605"/>
                    <a:pt x="364" y="605"/>
                    <a:pt x="323" y="565"/>
                  </a:cubicBezTo>
                  <a:cubicBezTo>
                    <a:pt x="323" y="524"/>
                    <a:pt x="283" y="484"/>
                    <a:pt x="283" y="444"/>
                  </a:cubicBezTo>
                  <a:cubicBezTo>
                    <a:pt x="283" y="363"/>
                    <a:pt x="323" y="282"/>
                    <a:pt x="364" y="242"/>
                  </a:cubicBezTo>
                  <a:cubicBezTo>
                    <a:pt x="444" y="202"/>
                    <a:pt x="525" y="202"/>
                    <a:pt x="606" y="202"/>
                  </a:cubicBezTo>
                  <a:cubicBezTo>
                    <a:pt x="686" y="202"/>
                    <a:pt x="727" y="202"/>
                    <a:pt x="807" y="242"/>
                  </a:cubicBezTo>
                  <a:cubicBezTo>
                    <a:pt x="848" y="242"/>
                    <a:pt x="928" y="282"/>
                    <a:pt x="969" y="323"/>
                  </a:cubicBezTo>
                  <a:lnTo>
                    <a:pt x="1130" y="202"/>
                  </a:lnTo>
                  <a:cubicBezTo>
                    <a:pt x="1049" y="121"/>
                    <a:pt x="969" y="81"/>
                    <a:pt x="888" y="40"/>
                  </a:cubicBezTo>
                  <a:cubicBezTo>
                    <a:pt x="807" y="0"/>
                    <a:pt x="686" y="0"/>
                    <a:pt x="60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6" name="Google Shape;6827;p30">
              <a:extLst>
                <a:ext uri="{FF2B5EF4-FFF2-40B4-BE49-F238E27FC236}">
                  <a16:creationId xmlns:a16="http://schemas.microsoft.com/office/drawing/2014/main" id="{D6853479-5B19-7048-A49A-80F8CD77BEA3}"/>
                </a:ext>
              </a:extLst>
            </p:cNvPr>
            <p:cNvSpPr/>
            <p:nvPr/>
          </p:nvSpPr>
          <p:spPr>
            <a:xfrm>
              <a:off x="500925" y="2233506"/>
              <a:ext cx="15129" cy="26467"/>
            </a:xfrm>
            <a:custGeom>
              <a:avLst/>
              <a:gdLst/>
              <a:ahLst/>
              <a:cxnLst/>
              <a:rect l="l" t="t" r="r" b="b"/>
              <a:pathLst>
                <a:path w="969" h="1695" extrusionOk="0">
                  <a:moveTo>
                    <a:pt x="1" y="0"/>
                  </a:moveTo>
                  <a:lnTo>
                    <a:pt x="1" y="1694"/>
                  </a:lnTo>
                  <a:lnTo>
                    <a:pt x="969" y="1694"/>
                  </a:lnTo>
                  <a:lnTo>
                    <a:pt x="969" y="1493"/>
                  </a:lnTo>
                  <a:lnTo>
                    <a:pt x="243" y="1493"/>
                  </a:lnTo>
                  <a:lnTo>
                    <a:pt x="243" y="928"/>
                  </a:lnTo>
                  <a:lnTo>
                    <a:pt x="807" y="928"/>
                  </a:lnTo>
                  <a:lnTo>
                    <a:pt x="807" y="726"/>
                  </a:lnTo>
                  <a:lnTo>
                    <a:pt x="243" y="726"/>
                  </a:lnTo>
                  <a:lnTo>
                    <a:pt x="243" y="162"/>
                  </a:lnTo>
                  <a:lnTo>
                    <a:pt x="888" y="162"/>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7" name="Google Shape;6828;p30">
              <a:extLst>
                <a:ext uri="{FF2B5EF4-FFF2-40B4-BE49-F238E27FC236}">
                  <a16:creationId xmlns:a16="http://schemas.microsoft.com/office/drawing/2014/main" id="{F516EF95-A608-704E-9BE6-F48E381E39F8}"/>
                </a:ext>
              </a:extLst>
            </p:cNvPr>
            <p:cNvSpPr/>
            <p:nvPr/>
          </p:nvSpPr>
          <p:spPr>
            <a:xfrm>
              <a:off x="521705" y="2233506"/>
              <a:ext cx="18282" cy="26467"/>
            </a:xfrm>
            <a:custGeom>
              <a:avLst/>
              <a:gdLst/>
              <a:ahLst/>
              <a:cxnLst/>
              <a:rect l="l" t="t" r="r" b="b"/>
              <a:pathLst>
                <a:path w="1171" h="1695" extrusionOk="0">
                  <a:moveTo>
                    <a:pt x="1" y="0"/>
                  </a:moveTo>
                  <a:lnTo>
                    <a:pt x="1" y="1694"/>
                  </a:lnTo>
                  <a:lnTo>
                    <a:pt x="202" y="1694"/>
                  </a:lnTo>
                  <a:lnTo>
                    <a:pt x="202" y="888"/>
                  </a:lnTo>
                  <a:cubicBezTo>
                    <a:pt x="202" y="767"/>
                    <a:pt x="202" y="646"/>
                    <a:pt x="202" y="565"/>
                  </a:cubicBezTo>
                  <a:cubicBezTo>
                    <a:pt x="202" y="444"/>
                    <a:pt x="202" y="363"/>
                    <a:pt x="202" y="242"/>
                  </a:cubicBezTo>
                  <a:lnTo>
                    <a:pt x="888" y="1694"/>
                  </a:lnTo>
                  <a:lnTo>
                    <a:pt x="1170" y="1694"/>
                  </a:lnTo>
                  <a:lnTo>
                    <a:pt x="1170" y="0"/>
                  </a:lnTo>
                  <a:lnTo>
                    <a:pt x="969" y="0"/>
                  </a:lnTo>
                  <a:lnTo>
                    <a:pt x="969" y="888"/>
                  </a:lnTo>
                  <a:cubicBezTo>
                    <a:pt x="969" y="1009"/>
                    <a:pt x="969" y="1089"/>
                    <a:pt x="969" y="1210"/>
                  </a:cubicBezTo>
                  <a:cubicBezTo>
                    <a:pt x="969" y="1291"/>
                    <a:pt x="1009" y="1372"/>
                    <a:pt x="1009" y="1412"/>
                  </a:cubicBez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8" name="Google Shape;6829;p30">
              <a:extLst>
                <a:ext uri="{FF2B5EF4-FFF2-40B4-BE49-F238E27FC236}">
                  <a16:creationId xmlns:a16="http://schemas.microsoft.com/office/drawing/2014/main" id="{D397F87E-EBAC-7648-8448-0B1BB8C79BF7}"/>
                </a:ext>
              </a:extLst>
            </p:cNvPr>
            <p:cNvSpPr/>
            <p:nvPr/>
          </p:nvSpPr>
          <p:spPr>
            <a:xfrm>
              <a:off x="547528" y="2233506"/>
              <a:ext cx="15129" cy="26467"/>
            </a:xfrm>
            <a:custGeom>
              <a:avLst/>
              <a:gdLst/>
              <a:ahLst/>
              <a:cxnLst/>
              <a:rect l="l" t="t" r="r" b="b"/>
              <a:pathLst>
                <a:path w="969" h="1695" extrusionOk="0">
                  <a:moveTo>
                    <a:pt x="0" y="0"/>
                  </a:moveTo>
                  <a:lnTo>
                    <a:pt x="0" y="1694"/>
                  </a:lnTo>
                  <a:lnTo>
                    <a:pt x="968" y="1694"/>
                  </a:lnTo>
                  <a:lnTo>
                    <a:pt x="968" y="1493"/>
                  </a:lnTo>
                  <a:lnTo>
                    <a:pt x="242" y="1493"/>
                  </a:lnTo>
                  <a:lnTo>
                    <a:pt x="242" y="928"/>
                  </a:lnTo>
                  <a:lnTo>
                    <a:pt x="807" y="928"/>
                  </a:lnTo>
                  <a:lnTo>
                    <a:pt x="807" y="726"/>
                  </a:lnTo>
                  <a:lnTo>
                    <a:pt x="242" y="726"/>
                  </a:lnTo>
                  <a:lnTo>
                    <a:pt x="242" y="162"/>
                  </a:lnTo>
                  <a:lnTo>
                    <a:pt x="887" y="162"/>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29" name="Google Shape;6830;p30">
              <a:extLst>
                <a:ext uri="{FF2B5EF4-FFF2-40B4-BE49-F238E27FC236}">
                  <a16:creationId xmlns:a16="http://schemas.microsoft.com/office/drawing/2014/main" id="{5E038F34-AA6F-5B47-8C81-E264DC3DC06A}"/>
                </a:ext>
              </a:extLst>
            </p:cNvPr>
            <p:cNvSpPr/>
            <p:nvPr/>
          </p:nvSpPr>
          <p:spPr>
            <a:xfrm>
              <a:off x="566419" y="2232881"/>
              <a:ext cx="19531" cy="27092"/>
            </a:xfrm>
            <a:custGeom>
              <a:avLst/>
              <a:gdLst/>
              <a:ahLst/>
              <a:cxnLst/>
              <a:rect l="l" t="t" r="r" b="b"/>
              <a:pathLst>
                <a:path w="1251" h="1735" extrusionOk="0">
                  <a:moveTo>
                    <a:pt x="726" y="0"/>
                  </a:moveTo>
                  <a:cubicBezTo>
                    <a:pt x="565" y="0"/>
                    <a:pt x="444" y="40"/>
                    <a:pt x="363" y="81"/>
                  </a:cubicBezTo>
                  <a:cubicBezTo>
                    <a:pt x="242" y="161"/>
                    <a:pt x="161" y="282"/>
                    <a:pt x="81" y="403"/>
                  </a:cubicBezTo>
                  <a:cubicBezTo>
                    <a:pt x="0" y="524"/>
                    <a:pt x="0" y="686"/>
                    <a:pt x="0" y="887"/>
                  </a:cubicBezTo>
                  <a:cubicBezTo>
                    <a:pt x="0" y="1170"/>
                    <a:pt x="40" y="1371"/>
                    <a:pt x="161" y="1533"/>
                  </a:cubicBezTo>
                  <a:cubicBezTo>
                    <a:pt x="282" y="1654"/>
                    <a:pt x="484" y="1734"/>
                    <a:pt x="686" y="1734"/>
                  </a:cubicBezTo>
                  <a:cubicBezTo>
                    <a:pt x="887" y="1734"/>
                    <a:pt x="1049" y="1694"/>
                    <a:pt x="1250" y="1613"/>
                  </a:cubicBezTo>
                  <a:lnTo>
                    <a:pt x="1250" y="766"/>
                  </a:lnTo>
                  <a:lnTo>
                    <a:pt x="686" y="766"/>
                  </a:lnTo>
                  <a:lnTo>
                    <a:pt x="726" y="968"/>
                  </a:lnTo>
                  <a:lnTo>
                    <a:pt x="1008" y="968"/>
                  </a:lnTo>
                  <a:lnTo>
                    <a:pt x="1008" y="1492"/>
                  </a:lnTo>
                  <a:cubicBezTo>
                    <a:pt x="928" y="1533"/>
                    <a:pt x="807" y="1533"/>
                    <a:pt x="686" y="1533"/>
                  </a:cubicBezTo>
                  <a:cubicBezTo>
                    <a:pt x="524" y="1533"/>
                    <a:pt x="444" y="1492"/>
                    <a:pt x="363" y="1371"/>
                  </a:cubicBezTo>
                  <a:cubicBezTo>
                    <a:pt x="282" y="1291"/>
                    <a:pt x="242" y="1089"/>
                    <a:pt x="242" y="887"/>
                  </a:cubicBezTo>
                  <a:cubicBezTo>
                    <a:pt x="242" y="726"/>
                    <a:pt x="242" y="565"/>
                    <a:pt x="282" y="484"/>
                  </a:cubicBezTo>
                  <a:cubicBezTo>
                    <a:pt x="363" y="363"/>
                    <a:pt x="403" y="323"/>
                    <a:pt x="484" y="242"/>
                  </a:cubicBezTo>
                  <a:cubicBezTo>
                    <a:pt x="565" y="202"/>
                    <a:pt x="645" y="202"/>
                    <a:pt x="726" y="202"/>
                  </a:cubicBezTo>
                  <a:lnTo>
                    <a:pt x="928" y="202"/>
                  </a:lnTo>
                  <a:cubicBezTo>
                    <a:pt x="968" y="242"/>
                    <a:pt x="1008" y="282"/>
                    <a:pt x="1089" y="323"/>
                  </a:cubicBezTo>
                  <a:lnTo>
                    <a:pt x="1210" y="202"/>
                  </a:lnTo>
                  <a:cubicBezTo>
                    <a:pt x="1129" y="121"/>
                    <a:pt x="1089" y="81"/>
                    <a:pt x="1008" y="40"/>
                  </a:cubicBezTo>
                  <a:cubicBezTo>
                    <a:pt x="928" y="0"/>
                    <a:pt x="807" y="0"/>
                    <a:pt x="72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0" name="Google Shape;6831;p30">
              <a:extLst>
                <a:ext uri="{FF2B5EF4-FFF2-40B4-BE49-F238E27FC236}">
                  <a16:creationId xmlns:a16="http://schemas.microsoft.com/office/drawing/2014/main" id="{B2A3FF5B-E2F3-BA43-B222-EE8F687542D9}"/>
                </a:ext>
              </a:extLst>
            </p:cNvPr>
            <p:cNvSpPr/>
            <p:nvPr/>
          </p:nvSpPr>
          <p:spPr>
            <a:xfrm>
              <a:off x="588448" y="2233506"/>
              <a:ext cx="21420" cy="26467"/>
            </a:xfrm>
            <a:custGeom>
              <a:avLst/>
              <a:gdLst/>
              <a:ahLst/>
              <a:cxnLst/>
              <a:rect l="l" t="t" r="r" b="b"/>
              <a:pathLst>
                <a:path w="1372" h="1695" extrusionOk="0">
                  <a:moveTo>
                    <a:pt x="686" y="162"/>
                  </a:moveTo>
                  <a:lnTo>
                    <a:pt x="928" y="1049"/>
                  </a:lnTo>
                  <a:lnTo>
                    <a:pt x="404" y="1049"/>
                  </a:lnTo>
                  <a:lnTo>
                    <a:pt x="686" y="162"/>
                  </a:lnTo>
                  <a:close/>
                  <a:moveTo>
                    <a:pt x="525" y="0"/>
                  </a:moveTo>
                  <a:lnTo>
                    <a:pt x="1" y="1694"/>
                  </a:lnTo>
                  <a:lnTo>
                    <a:pt x="243" y="1694"/>
                  </a:lnTo>
                  <a:lnTo>
                    <a:pt x="364" y="1251"/>
                  </a:lnTo>
                  <a:lnTo>
                    <a:pt x="1009" y="1251"/>
                  </a:lnTo>
                  <a:lnTo>
                    <a:pt x="1130" y="1694"/>
                  </a:lnTo>
                  <a:lnTo>
                    <a:pt x="1372" y="169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1" name="Google Shape;6832;p30">
              <a:extLst>
                <a:ext uri="{FF2B5EF4-FFF2-40B4-BE49-F238E27FC236}">
                  <a16:creationId xmlns:a16="http://schemas.microsoft.com/office/drawing/2014/main" id="{D0AF729B-3A28-6043-A5F1-C2906D29F314}"/>
                </a:ext>
              </a:extLst>
            </p:cNvPr>
            <p:cNvSpPr/>
            <p:nvPr/>
          </p:nvSpPr>
          <p:spPr>
            <a:xfrm>
              <a:off x="613631" y="2233506"/>
              <a:ext cx="14504" cy="26467"/>
            </a:xfrm>
            <a:custGeom>
              <a:avLst/>
              <a:gdLst/>
              <a:ahLst/>
              <a:cxnLst/>
              <a:rect l="l" t="t" r="r" b="b"/>
              <a:pathLst>
                <a:path w="929" h="1695" extrusionOk="0">
                  <a:moveTo>
                    <a:pt x="1" y="0"/>
                  </a:moveTo>
                  <a:lnTo>
                    <a:pt x="1" y="1694"/>
                  </a:lnTo>
                  <a:lnTo>
                    <a:pt x="928" y="1694"/>
                  </a:lnTo>
                  <a:lnTo>
                    <a:pt x="928" y="1452"/>
                  </a:lnTo>
                  <a:lnTo>
                    <a:pt x="243" y="1452"/>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2" name="Google Shape;6833;p30">
              <a:extLst>
                <a:ext uri="{FF2B5EF4-FFF2-40B4-BE49-F238E27FC236}">
                  <a16:creationId xmlns:a16="http://schemas.microsoft.com/office/drawing/2014/main" id="{6D664C69-1FA3-404B-8DA0-0450E2126386}"/>
                </a:ext>
              </a:extLst>
            </p:cNvPr>
            <p:cNvSpPr/>
            <p:nvPr/>
          </p:nvSpPr>
          <p:spPr>
            <a:xfrm>
              <a:off x="711224" y="2611330"/>
              <a:ext cx="19547" cy="28997"/>
            </a:xfrm>
            <a:custGeom>
              <a:avLst/>
              <a:gdLst/>
              <a:ahLst/>
              <a:cxnLst/>
              <a:rect l="l" t="t" r="r" b="b"/>
              <a:pathLst>
                <a:path w="1252" h="1857" extrusionOk="0">
                  <a:moveTo>
                    <a:pt x="1090" y="1"/>
                  </a:moveTo>
                  <a:lnTo>
                    <a:pt x="1" y="1291"/>
                  </a:lnTo>
                  <a:lnTo>
                    <a:pt x="686" y="1856"/>
                  </a:lnTo>
                  <a:lnTo>
                    <a:pt x="848" y="1735"/>
                  </a:lnTo>
                  <a:lnTo>
                    <a:pt x="323" y="1291"/>
                  </a:lnTo>
                  <a:lnTo>
                    <a:pt x="1251" y="122"/>
                  </a:lnTo>
                  <a:lnTo>
                    <a:pt x="10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3" name="Google Shape;6834;p30">
              <a:extLst>
                <a:ext uri="{FF2B5EF4-FFF2-40B4-BE49-F238E27FC236}">
                  <a16:creationId xmlns:a16="http://schemas.microsoft.com/office/drawing/2014/main" id="{BF6D59B3-0FB4-304B-94F2-65FEC9E65D34}"/>
                </a:ext>
              </a:extLst>
            </p:cNvPr>
            <p:cNvSpPr/>
            <p:nvPr/>
          </p:nvSpPr>
          <p:spPr>
            <a:xfrm>
              <a:off x="725712" y="2623306"/>
              <a:ext cx="20156" cy="22689"/>
            </a:xfrm>
            <a:custGeom>
              <a:avLst/>
              <a:gdLst/>
              <a:ahLst/>
              <a:cxnLst/>
              <a:rect l="l" t="t" r="r" b="b"/>
              <a:pathLst>
                <a:path w="1291" h="1453" extrusionOk="0">
                  <a:moveTo>
                    <a:pt x="1089" y="0"/>
                  </a:moveTo>
                  <a:lnTo>
                    <a:pt x="0" y="1291"/>
                  </a:lnTo>
                  <a:lnTo>
                    <a:pt x="162" y="1452"/>
                  </a:lnTo>
                  <a:lnTo>
                    <a:pt x="1291" y="161"/>
                  </a:lnTo>
                  <a:lnTo>
                    <a:pt x="1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4" name="Google Shape;6835;p30">
              <a:extLst>
                <a:ext uri="{FF2B5EF4-FFF2-40B4-BE49-F238E27FC236}">
                  <a16:creationId xmlns:a16="http://schemas.microsoft.com/office/drawing/2014/main" id="{64655662-5CCB-C845-A43F-D17360360D88}"/>
                </a:ext>
              </a:extLst>
            </p:cNvPr>
            <p:cNvSpPr/>
            <p:nvPr/>
          </p:nvSpPr>
          <p:spPr>
            <a:xfrm>
              <a:off x="734518" y="2630863"/>
              <a:ext cx="27103" cy="28310"/>
            </a:xfrm>
            <a:custGeom>
              <a:avLst/>
              <a:gdLst/>
              <a:ahLst/>
              <a:cxnLst/>
              <a:rect l="l" t="t" r="r" b="b"/>
              <a:pathLst>
                <a:path w="1736" h="1813" extrusionOk="0">
                  <a:moveTo>
                    <a:pt x="1130" y="282"/>
                  </a:moveTo>
                  <a:lnTo>
                    <a:pt x="1292" y="403"/>
                  </a:lnTo>
                  <a:cubicBezTo>
                    <a:pt x="1372" y="484"/>
                    <a:pt x="1453" y="565"/>
                    <a:pt x="1493" y="645"/>
                  </a:cubicBezTo>
                  <a:cubicBezTo>
                    <a:pt x="1493" y="726"/>
                    <a:pt x="1493" y="807"/>
                    <a:pt x="1413" y="887"/>
                  </a:cubicBezTo>
                  <a:cubicBezTo>
                    <a:pt x="1372" y="928"/>
                    <a:pt x="1292" y="968"/>
                    <a:pt x="1211" y="968"/>
                  </a:cubicBezTo>
                  <a:cubicBezTo>
                    <a:pt x="1130" y="968"/>
                    <a:pt x="1050" y="928"/>
                    <a:pt x="1009" y="847"/>
                  </a:cubicBezTo>
                  <a:lnTo>
                    <a:pt x="808" y="686"/>
                  </a:lnTo>
                  <a:lnTo>
                    <a:pt x="1130" y="282"/>
                  </a:lnTo>
                  <a:close/>
                  <a:moveTo>
                    <a:pt x="687" y="847"/>
                  </a:moveTo>
                  <a:lnTo>
                    <a:pt x="888" y="1008"/>
                  </a:lnTo>
                  <a:cubicBezTo>
                    <a:pt x="969" y="1089"/>
                    <a:pt x="1050" y="1170"/>
                    <a:pt x="1050" y="1250"/>
                  </a:cubicBezTo>
                  <a:cubicBezTo>
                    <a:pt x="1090" y="1331"/>
                    <a:pt x="1050" y="1412"/>
                    <a:pt x="969" y="1492"/>
                  </a:cubicBezTo>
                  <a:cubicBezTo>
                    <a:pt x="888" y="1573"/>
                    <a:pt x="808" y="1613"/>
                    <a:pt x="727" y="1613"/>
                  </a:cubicBezTo>
                  <a:cubicBezTo>
                    <a:pt x="646" y="1573"/>
                    <a:pt x="566" y="1533"/>
                    <a:pt x="485" y="1452"/>
                  </a:cubicBezTo>
                  <a:lnTo>
                    <a:pt x="283" y="1291"/>
                  </a:lnTo>
                  <a:lnTo>
                    <a:pt x="687" y="847"/>
                  </a:lnTo>
                  <a:close/>
                  <a:moveTo>
                    <a:pt x="1090" y="0"/>
                  </a:moveTo>
                  <a:lnTo>
                    <a:pt x="1" y="1291"/>
                  </a:lnTo>
                  <a:lnTo>
                    <a:pt x="364" y="1573"/>
                  </a:lnTo>
                  <a:cubicBezTo>
                    <a:pt x="544" y="1730"/>
                    <a:pt x="711" y="1812"/>
                    <a:pt x="859" y="1812"/>
                  </a:cubicBezTo>
                  <a:cubicBezTo>
                    <a:pt x="976" y="1812"/>
                    <a:pt x="1081" y="1761"/>
                    <a:pt x="1171" y="1654"/>
                  </a:cubicBezTo>
                  <a:cubicBezTo>
                    <a:pt x="1251" y="1533"/>
                    <a:pt x="1292" y="1452"/>
                    <a:pt x="1251" y="1371"/>
                  </a:cubicBezTo>
                  <a:cubicBezTo>
                    <a:pt x="1251" y="1250"/>
                    <a:pt x="1211" y="1170"/>
                    <a:pt x="1130" y="1089"/>
                  </a:cubicBezTo>
                  <a:lnTo>
                    <a:pt x="1130" y="1089"/>
                  </a:lnTo>
                  <a:cubicBezTo>
                    <a:pt x="1211" y="1129"/>
                    <a:pt x="1292" y="1129"/>
                    <a:pt x="1372" y="1129"/>
                  </a:cubicBezTo>
                  <a:cubicBezTo>
                    <a:pt x="1493" y="1129"/>
                    <a:pt x="1533" y="1089"/>
                    <a:pt x="1614" y="1008"/>
                  </a:cubicBezTo>
                  <a:cubicBezTo>
                    <a:pt x="1695" y="887"/>
                    <a:pt x="1735" y="766"/>
                    <a:pt x="1695" y="645"/>
                  </a:cubicBezTo>
                  <a:cubicBezTo>
                    <a:pt x="1654" y="524"/>
                    <a:pt x="1533" y="403"/>
                    <a:pt x="1372" y="242"/>
                  </a:cubicBezTo>
                  <a:lnTo>
                    <a:pt x="109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5" name="Google Shape;6836;p30">
              <a:extLst>
                <a:ext uri="{FF2B5EF4-FFF2-40B4-BE49-F238E27FC236}">
                  <a16:creationId xmlns:a16="http://schemas.microsoft.com/office/drawing/2014/main" id="{B22840E4-B87A-5846-8DBA-5B639C3FFE8D}"/>
                </a:ext>
              </a:extLst>
            </p:cNvPr>
            <p:cNvSpPr/>
            <p:nvPr/>
          </p:nvSpPr>
          <p:spPr>
            <a:xfrm>
              <a:off x="752160" y="2645978"/>
              <a:ext cx="27712" cy="29606"/>
            </a:xfrm>
            <a:custGeom>
              <a:avLst/>
              <a:gdLst/>
              <a:ahLst/>
              <a:cxnLst/>
              <a:rect l="l" t="t" r="r" b="b"/>
              <a:pathLst>
                <a:path w="1775" h="1896" extrusionOk="0">
                  <a:moveTo>
                    <a:pt x="1089" y="0"/>
                  </a:moveTo>
                  <a:lnTo>
                    <a:pt x="0" y="1291"/>
                  </a:lnTo>
                  <a:lnTo>
                    <a:pt x="726" y="1895"/>
                  </a:lnTo>
                  <a:lnTo>
                    <a:pt x="847" y="1734"/>
                  </a:lnTo>
                  <a:lnTo>
                    <a:pt x="283" y="1291"/>
                  </a:lnTo>
                  <a:lnTo>
                    <a:pt x="686" y="847"/>
                  </a:lnTo>
                  <a:lnTo>
                    <a:pt x="1089" y="1210"/>
                  </a:lnTo>
                  <a:lnTo>
                    <a:pt x="1210" y="1089"/>
                  </a:lnTo>
                  <a:lnTo>
                    <a:pt x="807" y="686"/>
                  </a:lnTo>
                  <a:lnTo>
                    <a:pt x="1129" y="282"/>
                  </a:lnTo>
                  <a:lnTo>
                    <a:pt x="1654" y="726"/>
                  </a:lnTo>
                  <a:lnTo>
                    <a:pt x="1775" y="565"/>
                  </a:lnTo>
                  <a:lnTo>
                    <a:pt x="108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6" name="Google Shape;6837;p30">
              <a:extLst>
                <a:ext uri="{FF2B5EF4-FFF2-40B4-BE49-F238E27FC236}">
                  <a16:creationId xmlns:a16="http://schemas.microsoft.com/office/drawing/2014/main" id="{EB2D919E-4071-0D4B-9033-9CCD6E11478F}"/>
                </a:ext>
              </a:extLst>
            </p:cNvPr>
            <p:cNvSpPr/>
            <p:nvPr/>
          </p:nvSpPr>
          <p:spPr>
            <a:xfrm>
              <a:off x="767897" y="2659188"/>
              <a:ext cx="27088" cy="32136"/>
            </a:xfrm>
            <a:custGeom>
              <a:avLst/>
              <a:gdLst/>
              <a:ahLst/>
              <a:cxnLst/>
              <a:rect l="l" t="t" r="r" b="b"/>
              <a:pathLst>
                <a:path w="1735" h="2058" extrusionOk="0">
                  <a:moveTo>
                    <a:pt x="1130" y="283"/>
                  </a:moveTo>
                  <a:lnTo>
                    <a:pt x="1291" y="404"/>
                  </a:lnTo>
                  <a:cubicBezTo>
                    <a:pt x="1412" y="525"/>
                    <a:pt x="1452" y="606"/>
                    <a:pt x="1493" y="687"/>
                  </a:cubicBezTo>
                  <a:cubicBezTo>
                    <a:pt x="1493" y="727"/>
                    <a:pt x="1493" y="808"/>
                    <a:pt x="1412" y="888"/>
                  </a:cubicBezTo>
                  <a:cubicBezTo>
                    <a:pt x="1331" y="969"/>
                    <a:pt x="1251" y="1009"/>
                    <a:pt x="1170" y="1009"/>
                  </a:cubicBezTo>
                  <a:cubicBezTo>
                    <a:pt x="1089" y="1009"/>
                    <a:pt x="1009" y="969"/>
                    <a:pt x="928" y="888"/>
                  </a:cubicBezTo>
                  <a:lnTo>
                    <a:pt x="726" y="767"/>
                  </a:lnTo>
                  <a:lnTo>
                    <a:pt x="1130" y="283"/>
                  </a:lnTo>
                  <a:close/>
                  <a:moveTo>
                    <a:pt x="1089" y="1"/>
                  </a:moveTo>
                  <a:lnTo>
                    <a:pt x="0" y="1291"/>
                  </a:lnTo>
                  <a:lnTo>
                    <a:pt x="162" y="1412"/>
                  </a:lnTo>
                  <a:lnTo>
                    <a:pt x="646" y="888"/>
                  </a:lnTo>
                  <a:lnTo>
                    <a:pt x="847" y="1049"/>
                  </a:lnTo>
                  <a:lnTo>
                    <a:pt x="686" y="1856"/>
                  </a:lnTo>
                  <a:lnTo>
                    <a:pt x="888" y="2058"/>
                  </a:lnTo>
                  <a:lnTo>
                    <a:pt x="1009" y="1170"/>
                  </a:lnTo>
                  <a:cubicBezTo>
                    <a:pt x="1094" y="1199"/>
                    <a:pt x="1180" y="1227"/>
                    <a:pt x="1251" y="1227"/>
                  </a:cubicBezTo>
                  <a:cubicBezTo>
                    <a:pt x="1281" y="1227"/>
                    <a:pt x="1308" y="1223"/>
                    <a:pt x="1331" y="1211"/>
                  </a:cubicBezTo>
                  <a:cubicBezTo>
                    <a:pt x="1452" y="1211"/>
                    <a:pt x="1533" y="1130"/>
                    <a:pt x="1614" y="1049"/>
                  </a:cubicBezTo>
                  <a:cubicBezTo>
                    <a:pt x="1694" y="928"/>
                    <a:pt x="1735" y="808"/>
                    <a:pt x="1694" y="687"/>
                  </a:cubicBezTo>
                  <a:cubicBezTo>
                    <a:pt x="1654" y="566"/>
                    <a:pt x="1573" y="404"/>
                    <a:pt x="1412" y="283"/>
                  </a:cubicBezTo>
                  <a:lnTo>
                    <a:pt x="1089"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7" name="Google Shape;6838;p30">
              <a:extLst>
                <a:ext uri="{FF2B5EF4-FFF2-40B4-BE49-F238E27FC236}">
                  <a16:creationId xmlns:a16="http://schemas.microsoft.com/office/drawing/2014/main" id="{D3E4B479-8BB5-B84B-B523-BB783B5DF623}"/>
                </a:ext>
              </a:extLst>
            </p:cNvPr>
            <p:cNvSpPr/>
            <p:nvPr/>
          </p:nvSpPr>
          <p:spPr>
            <a:xfrm>
              <a:off x="785524" y="2674303"/>
              <a:ext cx="19531" cy="22064"/>
            </a:xfrm>
            <a:custGeom>
              <a:avLst/>
              <a:gdLst/>
              <a:ahLst/>
              <a:cxnLst/>
              <a:rect l="l" t="t" r="r" b="b"/>
              <a:pathLst>
                <a:path w="1251" h="1413" extrusionOk="0">
                  <a:moveTo>
                    <a:pt x="1090" y="1"/>
                  </a:moveTo>
                  <a:lnTo>
                    <a:pt x="1" y="1291"/>
                  </a:lnTo>
                  <a:lnTo>
                    <a:pt x="162" y="1412"/>
                  </a:lnTo>
                  <a:lnTo>
                    <a:pt x="1251" y="122"/>
                  </a:lnTo>
                  <a:lnTo>
                    <a:pt x="109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8" name="Google Shape;6839;p30">
              <a:extLst>
                <a:ext uri="{FF2B5EF4-FFF2-40B4-BE49-F238E27FC236}">
                  <a16:creationId xmlns:a16="http://schemas.microsoft.com/office/drawing/2014/main" id="{9F469DE3-B93E-444E-94D1-18DC11BDBC3A}"/>
                </a:ext>
              </a:extLst>
            </p:cNvPr>
            <p:cNvSpPr/>
            <p:nvPr/>
          </p:nvSpPr>
          <p:spPr>
            <a:xfrm>
              <a:off x="791191" y="2684390"/>
              <a:ext cx="27088" cy="28341"/>
            </a:xfrm>
            <a:custGeom>
              <a:avLst/>
              <a:gdLst/>
              <a:ahLst/>
              <a:cxnLst/>
              <a:rect l="l" t="t" r="r" b="b"/>
              <a:pathLst>
                <a:path w="1735" h="1815" extrusionOk="0">
                  <a:moveTo>
                    <a:pt x="1493" y="242"/>
                  </a:moveTo>
                  <a:lnTo>
                    <a:pt x="1130" y="1089"/>
                  </a:lnTo>
                  <a:lnTo>
                    <a:pt x="727" y="766"/>
                  </a:lnTo>
                  <a:lnTo>
                    <a:pt x="1493" y="242"/>
                  </a:lnTo>
                  <a:close/>
                  <a:moveTo>
                    <a:pt x="1493" y="0"/>
                  </a:moveTo>
                  <a:lnTo>
                    <a:pt x="1" y="928"/>
                  </a:lnTo>
                  <a:lnTo>
                    <a:pt x="162" y="1089"/>
                  </a:lnTo>
                  <a:lnTo>
                    <a:pt x="565" y="847"/>
                  </a:lnTo>
                  <a:lnTo>
                    <a:pt x="1049" y="1250"/>
                  </a:lnTo>
                  <a:lnTo>
                    <a:pt x="848" y="1694"/>
                  </a:lnTo>
                  <a:lnTo>
                    <a:pt x="1049" y="1815"/>
                  </a:lnTo>
                  <a:lnTo>
                    <a:pt x="1735" y="202"/>
                  </a:lnTo>
                  <a:lnTo>
                    <a:pt x="149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39" name="Google Shape;6840;p30">
              <a:extLst>
                <a:ext uri="{FF2B5EF4-FFF2-40B4-BE49-F238E27FC236}">
                  <a16:creationId xmlns:a16="http://schemas.microsoft.com/office/drawing/2014/main" id="{86316565-43B9-8248-9736-676948404C10}"/>
                </a:ext>
              </a:extLst>
            </p:cNvPr>
            <p:cNvSpPr/>
            <p:nvPr/>
          </p:nvSpPr>
          <p:spPr>
            <a:xfrm>
              <a:off x="1229415" y="2498624"/>
              <a:ext cx="26463" cy="18894"/>
            </a:xfrm>
            <a:custGeom>
              <a:avLst/>
              <a:gdLst/>
              <a:ahLst/>
              <a:cxnLst/>
              <a:rect l="l" t="t" r="r" b="b"/>
              <a:pathLst>
                <a:path w="1695" h="1210" extrusionOk="0">
                  <a:moveTo>
                    <a:pt x="1493" y="0"/>
                  </a:moveTo>
                  <a:lnTo>
                    <a:pt x="1493" y="484"/>
                  </a:lnTo>
                  <a:lnTo>
                    <a:pt x="1" y="484"/>
                  </a:lnTo>
                  <a:lnTo>
                    <a:pt x="1" y="686"/>
                  </a:lnTo>
                  <a:lnTo>
                    <a:pt x="1493" y="686"/>
                  </a:lnTo>
                  <a:lnTo>
                    <a:pt x="1493" y="1170"/>
                  </a:lnTo>
                  <a:lnTo>
                    <a:pt x="1694" y="1210"/>
                  </a:lnTo>
                  <a:lnTo>
                    <a:pt x="169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0" name="Google Shape;6841;p30">
              <a:extLst>
                <a:ext uri="{FF2B5EF4-FFF2-40B4-BE49-F238E27FC236}">
                  <a16:creationId xmlns:a16="http://schemas.microsoft.com/office/drawing/2014/main" id="{47AE3C59-83A9-354A-8F0A-D84FC2927CFD}"/>
                </a:ext>
              </a:extLst>
            </p:cNvPr>
            <p:cNvSpPr/>
            <p:nvPr/>
          </p:nvSpPr>
          <p:spPr>
            <a:xfrm>
              <a:off x="1229415" y="2518142"/>
              <a:ext cx="27088" cy="22689"/>
            </a:xfrm>
            <a:custGeom>
              <a:avLst/>
              <a:gdLst/>
              <a:ahLst/>
              <a:cxnLst/>
              <a:rect l="l" t="t" r="r" b="b"/>
              <a:pathLst>
                <a:path w="1735" h="1453" extrusionOk="0">
                  <a:moveTo>
                    <a:pt x="848" y="283"/>
                  </a:moveTo>
                  <a:cubicBezTo>
                    <a:pt x="1090" y="283"/>
                    <a:pt x="1251" y="323"/>
                    <a:pt x="1372" y="403"/>
                  </a:cubicBezTo>
                  <a:cubicBezTo>
                    <a:pt x="1493" y="484"/>
                    <a:pt x="1533" y="565"/>
                    <a:pt x="1533" y="726"/>
                  </a:cubicBezTo>
                  <a:cubicBezTo>
                    <a:pt x="1533" y="1049"/>
                    <a:pt x="1291" y="1210"/>
                    <a:pt x="848" y="1210"/>
                  </a:cubicBezTo>
                  <a:cubicBezTo>
                    <a:pt x="404" y="1210"/>
                    <a:pt x="162" y="1049"/>
                    <a:pt x="162" y="726"/>
                  </a:cubicBezTo>
                  <a:cubicBezTo>
                    <a:pt x="162" y="605"/>
                    <a:pt x="243" y="484"/>
                    <a:pt x="323" y="403"/>
                  </a:cubicBezTo>
                  <a:cubicBezTo>
                    <a:pt x="444" y="323"/>
                    <a:pt x="606" y="283"/>
                    <a:pt x="848" y="283"/>
                  </a:cubicBezTo>
                  <a:close/>
                  <a:moveTo>
                    <a:pt x="848" y="0"/>
                  </a:moveTo>
                  <a:cubicBezTo>
                    <a:pt x="686" y="0"/>
                    <a:pt x="525" y="41"/>
                    <a:pt x="364" y="121"/>
                  </a:cubicBezTo>
                  <a:cubicBezTo>
                    <a:pt x="243" y="162"/>
                    <a:pt x="162" y="242"/>
                    <a:pt x="81" y="363"/>
                  </a:cubicBezTo>
                  <a:cubicBezTo>
                    <a:pt x="1" y="484"/>
                    <a:pt x="1" y="605"/>
                    <a:pt x="1" y="726"/>
                  </a:cubicBezTo>
                  <a:cubicBezTo>
                    <a:pt x="1" y="887"/>
                    <a:pt x="1" y="1008"/>
                    <a:pt x="81" y="1089"/>
                  </a:cubicBezTo>
                  <a:cubicBezTo>
                    <a:pt x="162" y="1210"/>
                    <a:pt x="243" y="1291"/>
                    <a:pt x="364" y="1371"/>
                  </a:cubicBezTo>
                  <a:cubicBezTo>
                    <a:pt x="525" y="1412"/>
                    <a:pt x="686" y="1452"/>
                    <a:pt x="848" y="1452"/>
                  </a:cubicBezTo>
                  <a:cubicBezTo>
                    <a:pt x="1049" y="1452"/>
                    <a:pt x="1211" y="1412"/>
                    <a:pt x="1332" y="1371"/>
                  </a:cubicBezTo>
                  <a:cubicBezTo>
                    <a:pt x="1452" y="1291"/>
                    <a:pt x="1573" y="1210"/>
                    <a:pt x="1614" y="1089"/>
                  </a:cubicBezTo>
                  <a:cubicBezTo>
                    <a:pt x="1694" y="1008"/>
                    <a:pt x="1735" y="887"/>
                    <a:pt x="1735" y="726"/>
                  </a:cubicBezTo>
                  <a:cubicBezTo>
                    <a:pt x="1735" y="605"/>
                    <a:pt x="1694" y="484"/>
                    <a:pt x="1614" y="363"/>
                  </a:cubicBezTo>
                  <a:cubicBezTo>
                    <a:pt x="1573" y="242"/>
                    <a:pt x="1452" y="162"/>
                    <a:pt x="1332" y="121"/>
                  </a:cubicBezTo>
                  <a:cubicBezTo>
                    <a:pt x="1170" y="41"/>
                    <a:pt x="104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1" name="Google Shape;6842;p30">
              <a:extLst>
                <a:ext uri="{FF2B5EF4-FFF2-40B4-BE49-F238E27FC236}">
                  <a16:creationId xmlns:a16="http://schemas.microsoft.com/office/drawing/2014/main" id="{66BB0A49-EC67-9C44-BCD7-FB34CEB7E5FB}"/>
                </a:ext>
              </a:extLst>
            </p:cNvPr>
            <p:cNvSpPr/>
            <p:nvPr/>
          </p:nvSpPr>
          <p:spPr>
            <a:xfrm>
              <a:off x="1229415" y="2544593"/>
              <a:ext cx="27088" cy="20159"/>
            </a:xfrm>
            <a:custGeom>
              <a:avLst/>
              <a:gdLst/>
              <a:ahLst/>
              <a:cxnLst/>
              <a:rect l="l" t="t" r="r" b="b"/>
              <a:pathLst>
                <a:path w="1735" h="1291" extrusionOk="0">
                  <a:moveTo>
                    <a:pt x="848" y="0"/>
                  </a:moveTo>
                  <a:cubicBezTo>
                    <a:pt x="565" y="0"/>
                    <a:pt x="364" y="81"/>
                    <a:pt x="202" y="202"/>
                  </a:cubicBezTo>
                  <a:cubicBezTo>
                    <a:pt x="41" y="323"/>
                    <a:pt x="1" y="524"/>
                    <a:pt x="1" y="726"/>
                  </a:cubicBezTo>
                  <a:cubicBezTo>
                    <a:pt x="1" y="928"/>
                    <a:pt x="41" y="1089"/>
                    <a:pt x="122" y="1291"/>
                  </a:cubicBezTo>
                  <a:lnTo>
                    <a:pt x="928" y="1291"/>
                  </a:lnTo>
                  <a:lnTo>
                    <a:pt x="928" y="726"/>
                  </a:lnTo>
                  <a:lnTo>
                    <a:pt x="767" y="766"/>
                  </a:lnTo>
                  <a:lnTo>
                    <a:pt x="767" y="1049"/>
                  </a:lnTo>
                  <a:lnTo>
                    <a:pt x="243" y="1049"/>
                  </a:lnTo>
                  <a:cubicBezTo>
                    <a:pt x="202" y="968"/>
                    <a:pt x="162" y="847"/>
                    <a:pt x="162" y="726"/>
                  </a:cubicBezTo>
                  <a:cubicBezTo>
                    <a:pt x="162" y="565"/>
                    <a:pt x="243" y="444"/>
                    <a:pt x="323" y="363"/>
                  </a:cubicBezTo>
                  <a:cubicBezTo>
                    <a:pt x="444" y="323"/>
                    <a:pt x="606" y="282"/>
                    <a:pt x="848" y="282"/>
                  </a:cubicBezTo>
                  <a:cubicBezTo>
                    <a:pt x="1009" y="282"/>
                    <a:pt x="1130" y="282"/>
                    <a:pt x="1251" y="323"/>
                  </a:cubicBezTo>
                  <a:cubicBezTo>
                    <a:pt x="1332" y="363"/>
                    <a:pt x="1412" y="444"/>
                    <a:pt x="1452" y="524"/>
                  </a:cubicBezTo>
                  <a:cubicBezTo>
                    <a:pt x="1533" y="605"/>
                    <a:pt x="1533" y="645"/>
                    <a:pt x="1533" y="766"/>
                  </a:cubicBezTo>
                  <a:cubicBezTo>
                    <a:pt x="1533" y="807"/>
                    <a:pt x="1533" y="887"/>
                    <a:pt x="1493" y="928"/>
                  </a:cubicBezTo>
                  <a:cubicBezTo>
                    <a:pt x="1493" y="1008"/>
                    <a:pt x="1452" y="1049"/>
                    <a:pt x="1412" y="1129"/>
                  </a:cubicBezTo>
                  <a:lnTo>
                    <a:pt x="1533" y="1250"/>
                  </a:lnTo>
                  <a:cubicBezTo>
                    <a:pt x="1614" y="1170"/>
                    <a:pt x="1654" y="1089"/>
                    <a:pt x="1694" y="1008"/>
                  </a:cubicBezTo>
                  <a:cubicBezTo>
                    <a:pt x="1694" y="968"/>
                    <a:pt x="1735" y="847"/>
                    <a:pt x="1735" y="766"/>
                  </a:cubicBezTo>
                  <a:cubicBezTo>
                    <a:pt x="1735" y="605"/>
                    <a:pt x="1694" y="484"/>
                    <a:pt x="1614" y="403"/>
                  </a:cubicBezTo>
                  <a:cubicBezTo>
                    <a:pt x="1573" y="282"/>
                    <a:pt x="1452" y="202"/>
                    <a:pt x="1332" y="121"/>
                  </a:cubicBezTo>
                  <a:cubicBezTo>
                    <a:pt x="1211" y="40"/>
                    <a:pt x="1049" y="0"/>
                    <a:pt x="84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2" name="Google Shape;6843;p30">
              <a:extLst>
                <a:ext uri="{FF2B5EF4-FFF2-40B4-BE49-F238E27FC236}">
                  <a16:creationId xmlns:a16="http://schemas.microsoft.com/office/drawing/2014/main" id="{36A2ED3D-03F5-E043-9E31-27C836547F9C}"/>
                </a:ext>
              </a:extLst>
            </p:cNvPr>
            <p:cNvSpPr/>
            <p:nvPr/>
          </p:nvSpPr>
          <p:spPr>
            <a:xfrm>
              <a:off x="1229415" y="2569139"/>
              <a:ext cx="27088" cy="22064"/>
            </a:xfrm>
            <a:custGeom>
              <a:avLst/>
              <a:gdLst/>
              <a:ahLst/>
              <a:cxnLst/>
              <a:rect l="l" t="t" r="r" b="b"/>
              <a:pathLst>
                <a:path w="1735" h="1413" extrusionOk="0">
                  <a:moveTo>
                    <a:pt x="848" y="243"/>
                  </a:moveTo>
                  <a:cubicBezTo>
                    <a:pt x="1090" y="243"/>
                    <a:pt x="1251" y="283"/>
                    <a:pt x="1372" y="364"/>
                  </a:cubicBezTo>
                  <a:cubicBezTo>
                    <a:pt x="1493" y="444"/>
                    <a:pt x="1533" y="565"/>
                    <a:pt x="1533" y="686"/>
                  </a:cubicBezTo>
                  <a:cubicBezTo>
                    <a:pt x="1533" y="1009"/>
                    <a:pt x="1291" y="1170"/>
                    <a:pt x="848" y="1170"/>
                  </a:cubicBezTo>
                  <a:cubicBezTo>
                    <a:pt x="404" y="1170"/>
                    <a:pt x="162" y="1009"/>
                    <a:pt x="162" y="686"/>
                  </a:cubicBezTo>
                  <a:cubicBezTo>
                    <a:pt x="162" y="565"/>
                    <a:pt x="243" y="444"/>
                    <a:pt x="323" y="364"/>
                  </a:cubicBezTo>
                  <a:cubicBezTo>
                    <a:pt x="444" y="283"/>
                    <a:pt x="606" y="243"/>
                    <a:pt x="848" y="243"/>
                  </a:cubicBezTo>
                  <a:close/>
                  <a:moveTo>
                    <a:pt x="848" y="1"/>
                  </a:moveTo>
                  <a:cubicBezTo>
                    <a:pt x="686" y="1"/>
                    <a:pt x="525" y="41"/>
                    <a:pt x="364" y="82"/>
                  </a:cubicBezTo>
                  <a:cubicBezTo>
                    <a:pt x="243" y="122"/>
                    <a:pt x="162" y="243"/>
                    <a:pt x="81" y="323"/>
                  </a:cubicBezTo>
                  <a:cubicBezTo>
                    <a:pt x="1" y="444"/>
                    <a:pt x="1" y="565"/>
                    <a:pt x="1" y="686"/>
                  </a:cubicBezTo>
                  <a:cubicBezTo>
                    <a:pt x="1" y="848"/>
                    <a:pt x="1" y="969"/>
                    <a:pt x="81" y="1090"/>
                  </a:cubicBezTo>
                  <a:cubicBezTo>
                    <a:pt x="162" y="1170"/>
                    <a:pt x="243" y="1251"/>
                    <a:pt x="364" y="1332"/>
                  </a:cubicBezTo>
                  <a:cubicBezTo>
                    <a:pt x="525" y="1372"/>
                    <a:pt x="686" y="1412"/>
                    <a:pt x="848" y="1412"/>
                  </a:cubicBezTo>
                  <a:cubicBezTo>
                    <a:pt x="1049" y="1412"/>
                    <a:pt x="1211" y="1372"/>
                    <a:pt x="1332" y="1332"/>
                  </a:cubicBezTo>
                  <a:cubicBezTo>
                    <a:pt x="1452" y="1251"/>
                    <a:pt x="1573" y="1170"/>
                    <a:pt x="1614" y="1090"/>
                  </a:cubicBezTo>
                  <a:cubicBezTo>
                    <a:pt x="1694" y="969"/>
                    <a:pt x="1735" y="848"/>
                    <a:pt x="1735" y="686"/>
                  </a:cubicBezTo>
                  <a:cubicBezTo>
                    <a:pt x="1735" y="565"/>
                    <a:pt x="1694" y="444"/>
                    <a:pt x="1614" y="323"/>
                  </a:cubicBezTo>
                  <a:cubicBezTo>
                    <a:pt x="1573" y="243"/>
                    <a:pt x="1452" y="122"/>
                    <a:pt x="1332" y="82"/>
                  </a:cubicBezTo>
                  <a:cubicBezTo>
                    <a:pt x="1170" y="41"/>
                    <a:pt x="1049" y="1"/>
                    <a:pt x="84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3" name="Google Shape;6844;p30">
              <a:extLst>
                <a:ext uri="{FF2B5EF4-FFF2-40B4-BE49-F238E27FC236}">
                  <a16:creationId xmlns:a16="http://schemas.microsoft.com/office/drawing/2014/main" id="{42E4E992-2510-7E4E-8305-80867CB0AA29}"/>
                </a:ext>
              </a:extLst>
            </p:cNvPr>
            <p:cNvSpPr/>
            <p:nvPr/>
          </p:nvSpPr>
          <p:spPr>
            <a:xfrm>
              <a:off x="1281670" y="2435651"/>
              <a:ext cx="25839" cy="17645"/>
            </a:xfrm>
            <a:custGeom>
              <a:avLst/>
              <a:gdLst/>
              <a:ahLst/>
              <a:cxnLst/>
              <a:rect l="l" t="t" r="r" b="b"/>
              <a:pathLst>
                <a:path w="1655" h="1130" extrusionOk="0">
                  <a:moveTo>
                    <a:pt x="1493" y="242"/>
                  </a:moveTo>
                  <a:lnTo>
                    <a:pt x="1493" y="444"/>
                  </a:lnTo>
                  <a:cubicBezTo>
                    <a:pt x="1493" y="565"/>
                    <a:pt x="1453" y="686"/>
                    <a:pt x="1453" y="726"/>
                  </a:cubicBezTo>
                  <a:cubicBezTo>
                    <a:pt x="1412" y="807"/>
                    <a:pt x="1332" y="847"/>
                    <a:pt x="1211" y="847"/>
                  </a:cubicBezTo>
                  <a:cubicBezTo>
                    <a:pt x="1130" y="847"/>
                    <a:pt x="1090" y="807"/>
                    <a:pt x="1050" y="726"/>
                  </a:cubicBezTo>
                  <a:cubicBezTo>
                    <a:pt x="969" y="686"/>
                    <a:pt x="969" y="605"/>
                    <a:pt x="969" y="484"/>
                  </a:cubicBezTo>
                  <a:lnTo>
                    <a:pt x="969" y="242"/>
                  </a:lnTo>
                  <a:close/>
                  <a:moveTo>
                    <a:pt x="767" y="242"/>
                  </a:moveTo>
                  <a:lnTo>
                    <a:pt x="767" y="524"/>
                  </a:lnTo>
                  <a:cubicBezTo>
                    <a:pt x="767" y="645"/>
                    <a:pt x="767" y="726"/>
                    <a:pt x="687" y="807"/>
                  </a:cubicBezTo>
                  <a:cubicBezTo>
                    <a:pt x="646" y="847"/>
                    <a:pt x="566" y="887"/>
                    <a:pt x="485" y="887"/>
                  </a:cubicBezTo>
                  <a:cubicBezTo>
                    <a:pt x="364" y="887"/>
                    <a:pt x="283" y="847"/>
                    <a:pt x="243" y="807"/>
                  </a:cubicBezTo>
                  <a:cubicBezTo>
                    <a:pt x="203" y="726"/>
                    <a:pt x="162" y="605"/>
                    <a:pt x="162" y="484"/>
                  </a:cubicBezTo>
                  <a:lnTo>
                    <a:pt x="162" y="242"/>
                  </a:lnTo>
                  <a:close/>
                  <a:moveTo>
                    <a:pt x="1" y="0"/>
                  </a:moveTo>
                  <a:lnTo>
                    <a:pt x="1" y="484"/>
                  </a:lnTo>
                  <a:cubicBezTo>
                    <a:pt x="1" y="928"/>
                    <a:pt x="162" y="1129"/>
                    <a:pt x="485" y="1129"/>
                  </a:cubicBezTo>
                  <a:cubicBezTo>
                    <a:pt x="606" y="1129"/>
                    <a:pt x="687" y="1089"/>
                    <a:pt x="767" y="1049"/>
                  </a:cubicBezTo>
                  <a:cubicBezTo>
                    <a:pt x="808" y="968"/>
                    <a:pt x="848" y="887"/>
                    <a:pt x="888" y="766"/>
                  </a:cubicBezTo>
                  <a:cubicBezTo>
                    <a:pt x="888" y="847"/>
                    <a:pt x="929" y="928"/>
                    <a:pt x="1009" y="968"/>
                  </a:cubicBezTo>
                  <a:cubicBezTo>
                    <a:pt x="1050" y="1049"/>
                    <a:pt x="1130" y="1089"/>
                    <a:pt x="1251" y="1089"/>
                  </a:cubicBezTo>
                  <a:cubicBezTo>
                    <a:pt x="1372" y="1089"/>
                    <a:pt x="1493" y="1008"/>
                    <a:pt x="1574" y="887"/>
                  </a:cubicBezTo>
                  <a:cubicBezTo>
                    <a:pt x="1654" y="766"/>
                    <a:pt x="1654" y="605"/>
                    <a:pt x="1654" y="403"/>
                  </a:cubicBez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4" name="Google Shape;6845;p30">
              <a:extLst>
                <a:ext uri="{FF2B5EF4-FFF2-40B4-BE49-F238E27FC236}">
                  <a16:creationId xmlns:a16="http://schemas.microsoft.com/office/drawing/2014/main" id="{076CAD49-028D-EC4E-858C-B9B574EA573A}"/>
                </a:ext>
              </a:extLst>
            </p:cNvPr>
            <p:cNvSpPr/>
            <p:nvPr/>
          </p:nvSpPr>
          <p:spPr>
            <a:xfrm>
              <a:off x="1281670" y="2458948"/>
              <a:ext cx="25839" cy="14491"/>
            </a:xfrm>
            <a:custGeom>
              <a:avLst/>
              <a:gdLst/>
              <a:ahLst/>
              <a:cxnLst/>
              <a:rect l="l" t="t" r="r" b="b"/>
              <a:pathLst>
                <a:path w="1655" h="928" extrusionOk="0">
                  <a:moveTo>
                    <a:pt x="1" y="0"/>
                  </a:moveTo>
                  <a:lnTo>
                    <a:pt x="1" y="928"/>
                  </a:lnTo>
                  <a:lnTo>
                    <a:pt x="162" y="928"/>
                  </a:lnTo>
                  <a:lnTo>
                    <a:pt x="162" y="242"/>
                  </a:lnTo>
                  <a:lnTo>
                    <a:pt x="767" y="242"/>
                  </a:lnTo>
                  <a:lnTo>
                    <a:pt x="767" y="807"/>
                  </a:lnTo>
                  <a:lnTo>
                    <a:pt x="929" y="807"/>
                  </a:lnTo>
                  <a:lnTo>
                    <a:pt x="929" y="242"/>
                  </a:lnTo>
                  <a:lnTo>
                    <a:pt x="1493" y="242"/>
                  </a:lnTo>
                  <a:lnTo>
                    <a:pt x="1493" y="888"/>
                  </a:lnTo>
                  <a:lnTo>
                    <a:pt x="1654" y="928"/>
                  </a:ln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5" name="Google Shape;6846;p30">
              <a:extLst>
                <a:ext uri="{FF2B5EF4-FFF2-40B4-BE49-F238E27FC236}">
                  <a16:creationId xmlns:a16="http://schemas.microsoft.com/office/drawing/2014/main" id="{A1FF5E1B-400E-4A41-9BEC-BADA7F8BC7A2}"/>
                </a:ext>
              </a:extLst>
            </p:cNvPr>
            <p:cNvSpPr/>
            <p:nvPr/>
          </p:nvSpPr>
          <p:spPr>
            <a:xfrm>
              <a:off x="1281670" y="2479731"/>
              <a:ext cx="25839" cy="18270"/>
            </a:xfrm>
            <a:custGeom>
              <a:avLst/>
              <a:gdLst/>
              <a:ahLst/>
              <a:cxnLst/>
              <a:rect l="l" t="t" r="r" b="b"/>
              <a:pathLst>
                <a:path w="1655" h="1170" extrusionOk="0">
                  <a:moveTo>
                    <a:pt x="1" y="0"/>
                  </a:moveTo>
                  <a:lnTo>
                    <a:pt x="1" y="202"/>
                  </a:lnTo>
                  <a:lnTo>
                    <a:pt x="1090" y="202"/>
                  </a:lnTo>
                  <a:cubicBezTo>
                    <a:pt x="1211" y="202"/>
                    <a:pt x="1291" y="161"/>
                    <a:pt x="1412" y="161"/>
                  </a:cubicBezTo>
                  <a:lnTo>
                    <a:pt x="1" y="847"/>
                  </a:lnTo>
                  <a:lnTo>
                    <a:pt x="1" y="1170"/>
                  </a:lnTo>
                  <a:lnTo>
                    <a:pt x="1654" y="1170"/>
                  </a:lnTo>
                  <a:lnTo>
                    <a:pt x="1654" y="968"/>
                  </a:lnTo>
                  <a:lnTo>
                    <a:pt x="243" y="968"/>
                  </a:lnTo>
                  <a:lnTo>
                    <a:pt x="1654" y="282"/>
                  </a:lnTo>
                  <a:lnTo>
                    <a:pt x="165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6" name="Google Shape;6847;p30">
              <a:extLst>
                <a:ext uri="{FF2B5EF4-FFF2-40B4-BE49-F238E27FC236}">
                  <a16:creationId xmlns:a16="http://schemas.microsoft.com/office/drawing/2014/main" id="{464127BA-B810-3B4F-A629-F19120ACFAC1}"/>
                </a:ext>
              </a:extLst>
            </p:cNvPr>
            <p:cNvSpPr/>
            <p:nvPr/>
          </p:nvSpPr>
          <p:spPr>
            <a:xfrm>
              <a:off x="1281670" y="2505542"/>
              <a:ext cx="25839" cy="3794"/>
            </a:xfrm>
            <a:custGeom>
              <a:avLst/>
              <a:gdLst/>
              <a:ahLst/>
              <a:cxnLst/>
              <a:rect l="l" t="t" r="r" b="b"/>
              <a:pathLst>
                <a:path w="1655" h="243" extrusionOk="0">
                  <a:moveTo>
                    <a:pt x="1" y="1"/>
                  </a:moveTo>
                  <a:lnTo>
                    <a:pt x="1" y="243"/>
                  </a:lnTo>
                  <a:lnTo>
                    <a:pt x="1654" y="243"/>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7" name="Google Shape;6848;p30">
              <a:extLst>
                <a:ext uri="{FF2B5EF4-FFF2-40B4-BE49-F238E27FC236}">
                  <a16:creationId xmlns:a16="http://schemas.microsoft.com/office/drawing/2014/main" id="{8C3068F8-8125-8049-8C70-94CAC60EBF1A}"/>
                </a:ext>
              </a:extLst>
            </p:cNvPr>
            <p:cNvSpPr/>
            <p:nvPr/>
          </p:nvSpPr>
          <p:spPr>
            <a:xfrm>
              <a:off x="1281670" y="2516878"/>
              <a:ext cx="25839" cy="18285"/>
            </a:xfrm>
            <a:custGeom>
              <a:avLst/>
              <a:gdLst/>
              <a:ahLst/>
              <a:cxnLst/>
              <a:rect l="l" t="t" r="r" b="b"/>
              <a:pathLst>
                <a:path w="1655" h="1171" extrusionOk="0">
                  <a:moveTo>
                    <a:pt x="1" y="1"/>
                  </a:moveTo>
                  <a:lnTo>
                    <a:pt x="1" y="202"/>
                  </a:lnTo>
                  <a:lnTo>
                    <a:pt x="1412" y="202"/>
                  </a:lnTo>
                  <a:lnTo>
                    <a:pt x="1" y="888"/>
                  </a:lnTo>
                  <a:lnTo>
                    <a:pt x="1" y="1170"/>
                  </a:lnTo>
                  <a:lnTo>
                    <a:pt x="1654" y="1170"/>
                  </a:lnTo>
                  <a:lnTo>
                    <a:pt x="1654" y="968"/>
                  </a:lnTo>
                  <a:lnTo>
                    <a:pt x="445" y="968"/>
                  </a:lnTo>
                  <a:cubicBezTo>
                    <a:pt x="364" y="968"/>
                    <a:pt x="283" y="1009"/>
                    <a:pt x="243" y="1009"/>
                  </a:cubicBezTo>
                  <a:lnTo>
                    <a:pt x="1654" y="323"/>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8" name="Google Shape;6849;p30">
              <a:extLst>
                <a:ext uri="{FF2B5EF4-FFF2-40B4-BE49-F238E27FC236}">
                  <a16:creationId xmlns:a16="http://schemas.microsoft.com/office/drawing/2014/main" id="{DA226BF2-18C5-934E-A097-E83D79C58902}"/>
                </a:ext>
              </a:extLst>
            </p:cNvPr>
            <p:cNvSpPr/>
            <p:nvPr/>
          </p:nvSpPr>
          <p:spPr>
            <a:xfrm>
              <a:off x="1569422" y="2127077"/>
              <a:ext cx="27088" cy="39069"/>
            </a:xfrm>
            <a:custGeom>
              <a:avLst/>
              <a:gdLst/>
              <a:ahLst/>
              <a:cxnLst/>
              <a:rect l="l" t="t" r="r" b="b"/>
              <a:pathLst>
                <a:path w="1735" h="2502" extrusionOk="0">
                  <a:moveTo>
                    <a:pt x="0" y="1"/>
                  </a:moveTo>
                  <a:lnTo>
                    <a:pt x="0" y="2501"/>
                  </a:lnTo>
                  <a:lnTo>
                    <a:pt x="323" y="2501"/>
                  </a:lnTo>
                  <a:lnTo>
                    <a:pt x="323" y="1372"/>
                  </a:lnTo>
                  <a:cubicBezTo>
                    <a:pt x="323" y="1170"/>
                    <a:pt x="323" y="969"/>
                    <a:pt x="283" y="848"/>
                  </a:cubicBezTo>
                  <a:cubicBezTo>
                    <a:pt x="283" y="686"/>
                    <a:pt x="283" y="525"/>
                    <a:pt x="283" y="364"/>
                  </a:cubicBezTo>
                  <a:lnTo>
                    <a:pt x="1291" y="2501"/>
                  </a:lnTo>
                  <a:lnTo>
                    <a:pt x="1735" y="2501"/>
                  </a:lnTo>
                  <a:lnTo>
                    <a:pt x="1735" y="1"/>
                  </a:lnTo>
                  <a:lnTo>
                    <a:pt x="1412" y="1"/>
                  </a:lnTo>
                  <a:lnTo>
                    <a:pt x="1412" y="1372"/>
                  </a:lnTo>
                  <a:cubicBezTo>
                    <a:pt x="1412" y="1493"/>
                    <a:pt x="1412" y="1654"/>
                    <a:pt x="1452" y="1775"/>
                  </a:cubicBezTo>
                  <a:cubicBezTo>
                    <a:pt x="1452" y="1937"/>
                    <a:pt x="1452" y="2058"/>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49" name="Google Shape;6850;p30">
              <a:extLst>
                <a:ext uri="{FF2B5EF4-FFF2-40B4-BE49-F238E27FC236}">
                  <a16:creationId xmlns:a16="http://schemas.microsoft.com/office/drawing/2014/main" id="{6A209E9D-767F-3D4A-9B6A-A9A8A94FDCCF}"/>
                </a:ext>
              </a:extLst>
            </p:cNvPr>
            <p:cNvSpPr/>
            <p:nvPr/>
          </p:nvSpPr>
          <p:spPr>
            <a:xfrm>
              <a:off x="1607828" y="2127077"/>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0" name="Google Shape;6851;p30">
              <a:extLst>
                <a:ext uri="{FF2B5EF4-FFF2-40B4-BE49-F238E27FC236}">
                  <a16:creationId xmlns:a16="http://schemas.microsoft.com/office/drawing/2014/main" id="{3F48E46F-8FD3-354A-884A-04185BEE9EC6}"/>
                </a:ext>
              </a:extLst>
            </p:cNvPr>
            <p:cNvSpPr/>
            <p:nvPr/>
          </p:nvSpPr>
          <p:spPr>
            <a:xfrm>
              <a:off x="1622317" y="2126453"/>
              <a:ext cx="28977" cy="40318"/>
            </a:xfrm>
            <a:custGeom>
              <a:avLst/>
              <a:gdLst/>
              <a:ahLst/>
              <a:cxnLst/>
              <a:rect l="l" t="t" r="r" b="b"/>
              <a:pathLst>
                <a:path w="1856" h="2582" extrusionOk="0">
                  <a:moveTo>
                    <a:pt x="1049" y="1"/>
                  </a:moveTo>
                  <a:cubicBezTo>
                    <a:pt x="847" y="1"/>
                    <a:pt x="686" y="41"/>
                    <a:pt x="524" y="162"/>
                  </a:cubicBezTo>
                  <a:cubicBezTo>
                    <a:pt x="363" y="242"/>
                    <a:pt x="242" y="404"/>
                    <a:pt x="121" y="605"/>
                  </a:cubicBezTo>
                  <a:cubicBezTo>
                    <a:pt x="40" y="767"/>
                    <a:pt x="0" y="1009"/>
                    <a:pt x="0" y="1291"/>
                  </a:cubicBezTo>
                  <a:cubicBezTo>
                    <a:pt x="0" y="1694"/>
                    <a:pt x="81" y="2017"/>
                    <a:pt x="242" y="2259"/>
                  </a:cubicBezTo>
                  <a:cubicBezTo>
                    <a:pt x="444" y="2461"/>
                    <a:pt x="686" y="2582"/>
                    <a:pt x="1008" y="2582"/>
                  </a:cubicBezTo>
                  <a:cubicBezTo>
                    <a:pt x="1331" y="2582"/>
                    <a:pt x="1573" y="2501"/>
                    <a:pt x="1855" y="2340"/>
                  </a:cubicBezTo>
                  <a:lnTo>
                    <a:pt x="1855" y="1170"/>
                  </a:lnTo>
                  <a:lnTo>
                    <a:pt x="1008" y="1170"/>
                  </a:lnTo>
                  <a:lnTo>
                    <a:pt x="1049" y="1452"/>
                  </a:lnTo>
                  <a:lnTo>
                    <a:pt x="1492" y="1452"/>
                  </a:lnTo>
                  <a:lnTo>
                    <a:pt x="1492" y="2178"/>
                  </a:lnTo>
                  <a:cubicBezTo>
                    <a:pt x="1371" y="2259"/>
                    <a:pt x="1210" y="2299"/>
                    <a:pt x="1008" y="2299"/>
                  </a:cubicBezTo>
                  <a:cubicBezTo>
                    <a:pt x="807" y="2299"/>
                    <a:pt x="645" y="2219"/>
                    <a:pt x="524" y="2057"/>
                  </a:cubicBezTo>
                  <a:cubicBezTo>
                    <a:pt x="403" y="1896"/>
                    <a:pt x="363" y="1654"/>
                    <a:pt x="363" y="1291"/>
                  </a:cubicBezTo>
                  <a:cubicBezTo>
                    <a:pt x="363" y="1049"/>
                    <a:pt x="363" y="847"/>
                    <a:pt x="444" y="726"/>
                  </a:cubicBezTo>
                  <a:cubicBezTo>
                    <a:pt x="524" y="565"/>
                    <a:pt x="605" y="444"/>
                    <a:pt x="726" y="404"/>
                  </a:cubicBezTo>
                  <a:cubicBezTo>
                    <a:pt x="807" y="323"/>
                    <a:pt x="928" y="283"/>
                    <a:pt x="1049" y="283"/>
                  </a:cubicBezTo>
                  <a:cubicBezTo>
                    <a:pt x="1170" y="283"/>
                    <a:pt x="1250" y="283"/>
                    <a:pt x="1371" y="323"/>
                  </a:cubicBezTo>
                  <a:cubicBezTo>
                    <a:pt x="1452" y="363"/>
                    <a:pt x="1533" y="404"/>
                    <a:pt x="1613" y="484"/>
                  </a:cubicBezTo>
                  <a:lnTo>
                    <a:pt x="1815" y="283"/>
                  </a:lnTo>
                  <a:cubicBezTo>
                    <a:pt x="1694" y="162"/>
                    <a:pt x="1573" y="121"/>
                    <a:pt x="1452" y="81"/>
                  </a:cubicBezTo>
                  <a:cubicBezTo>
                    <a:pt x="1371" y="41"/>
                    <a:pt x="1210"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1" name="Google Shape;6852;p30">
              <a:extLst>
                <a:ext uri="{FF2B5EF4-FFF2-40B4-BE49-F238E27FC236}">
                  <a16:creationId xmlns:a16="http://schemas.microsoft.com/office/drawing/2014/main" id="{65626210-3163-7A4A-96CF-E7D0C35E8C39}"/>
                </a:ext>
              </a:extLst>
            </p:cNvPr>
            <p:cNvSpPr/>
            <p:nvPr/>
          </p:nvSpPr>
          <p:spPr>
            <a:xfrm>
              <a:off x="1660083" y="2127077"/>
              <a:ext cx="21420" cy="39069"/>
            </a:xfrm>
            <a:custGeom>
              <a:avLst/>
              <a:gdLst/>
              <a:ahLst/>
              <a:cxnLst/>
              <a:rect l="l" t="t" r="r" b="b"/>
              <a:pathLst>
                <a:path w="1372" h="2502" extrusionOk="0">
                  <a:moveTo>
                    <a:pt x="1" y="1"/>
                  </a:moveTo>
                  <a:lnTo>
                    <a:pt x="1" y="2501"/>
                  </a:lnTo>
                  <a:lnTo>
                    <a:pt x="1372" y="2501"/>
                  </a:lnTo>
                  <a:lnTo>
                    <a:pt x="1372" y="2219"/>
                  </a:lnTo>
                  <a:lnTo>
                    <a:pt x="364" y="2219"/>
                  </a:lnTo>
                  <a:lnTo>
                    <a:pt x="364" y="1372"/>
                  </a:lnTo>
                  <a:lnTo>
                    <a:pt x="1211" y="1372"/>
                  </a:lnTo>
                  <a:lnTo>
                    <a:pt x="1211" y="1090"/>
                  </a:lnTo>
                  <a:lnTo>
                    <a:pt x="364" y="1090"/>
                  </a:lnTo>
                  <a:lnTo>
                    <a:pt x="364" y="283"/>
                  </a:lnTo>
                  <a:lnTo>
                    <a:pt x="1332" y="28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2" name="Google Shape;6853;p30">
              <a:extLst>
                <a:ext uri="{FF2B5EF4-FFF2-40B4-BE49-F238E27FC236}">
                  <a16:creationId xmlns:a16="http://schemas.microsoft.com/office/drawing/2014/main" id="{1C63BD2B-DDFE-584D-B925-2355383E3991}"/>
                </a:ext>
              </a:extLst>
            </p:cNvPr>
            <p:cNvSpPr/>
            <p:nvPr/>
          </p:nvSpPr>
          <p:spPr>
            <a:xfrm>
              <a:off x="1690309" y="2127077"/>
              <a:ext cx="27088" cy="39069"/>
            </a:xfrm>
            <a:custGeom>
              <a:avLst/>
              <a:gdLst/>
              <a:ahLst/>
              <a:cxnLst/>
              <a:rect l="l" t="t" r="r" b="b"/>
              <a:pathLst>
                <a:path w="1735" h="2502" extrusionOk="0">
                  <a:moveTo>
                    <a:pt x="646" y="283"/>
                  </a:moveTo>
                  <a:cubicBezTo>
                    <a:pt x="847" y="283"/>
                    <a:pt x="1009" y="323"/>
                    <a:pt x="1089" y="364"/>
                  </a:cubicBezTo>
                  <a:cubicBezTo>
                    <a:pt x="1210" y="444"/>
                    <a:pt x="1251" y="565"/>
                    <a:pt x="1251" y="727"/>
                  </a:cubicBezTo>
                  <a:cubicBezTo>
                    <a:pt x="1251" y="888"/>
                    <a:pt x="1210" y="1009"/>
                    <a:pt x="1089" y="1049"/>
                  </a:cubicBezTo>
                  <a:cubicBezTo>
                    <a:pt x="1009" y="1130"/>
                    <a:pt x="888" y="1170"/>
                    <a:pt x="686" y="1170"/>
                  </a:cubicBezTo>
                  <a:lnTo>
                    <a:pt x="364" y="1170"/>
                  </a:lnTo>
                  <a:lnTo>
                    <a:pt x="364" y="283"/>
                  </a:lnTo>
                  <a:close/>
                  <a:moveTo>
                    <a:pt x="1" y="1"/>
                  </a:moveTo>
                  <a:lnTo>
                    <a:pt x="1" y="2501"/>
                  </a:lnTo>
                  <a:lnTo>
                    <a:pt x="364" y="2501"/>
                  </a:lnTo>
                  <a:lnTo>
                    <a:pt x="364" y="1453"/>
                  </a:lnTo>
                  <a:lnTo>
                    <a:pt x="726" y="1453"/>
                  </a:lnTo>
                  <a:lnTo>
                    <a:pt x="1331" y="2501"/>
                  </a:lnTo>
                  <a:lnTo>
                    <a:pt x="1735" y="2501"/>
                  </a:lnTo>
                  <a:lnTo>
                    <a:pt x="1089" y="1372"/>
                  </a:lnTo>
                  <a:cubicBezTo>
                    <a:pt x="1251" y="1332"/>
                    <a:pt x="1372" y="1251"/>
                    <a:pt x="1493" y="1130"/>
                  </a:cubicBezTo>
                  <a:cubicBezTo>
                    <a:pt x="1573" y="1009"/>
                    <a:pt x="1614" y="888"/>
                    <a:pt x="1614" y="727"/>
                  </a:cubicBezTo>
                  <a:cubicBezTo>
                    <a:pt x="1614" y="485"/>
                    <a:pt x="1533" y="283"/>
                    <a:pt x="1372" y="162"/>
                  </a:cubicBezTo>
                  <a:cubicBezTo>
                    <a:pt x="1210" y="81"/>
                    <a:pt x="968"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3" name="Google Shape;6854;p30">
              <a:extLst>
                <a:ext uri="{FF2B5EF4-FFF2-40B4-BE49-F238E27FC236}">
                  <a16:creationId xmlns:a16="http://schemas.microsoft.com/office/drawing/2014/main" id="{18C61A04-754A-0E44-B08E-16374D89FD09}"/>
                </a:ext>
              </a:extLst>
            </p:cNvPr>
            <p:cNvSpPr/>
            <p:nvPr/>
          </p:nvSpPr>
          <p:spPr>
            <a:xfrm>
              <a:off x="1905010" y="1690684"/>
              <a:ext cx="21420" cy="39069"/>
            </a:xfrm>
            <a:custGeom>
              <a:avLst/>
              <a:gdLst/>
              <a:ahLst/>
              <a:cxnLst/>
              <a:rect l="l" t="t" r="r" b="b"/>
              <a:pathLst>
                <a:path w="1372" h="2502" extrusionOk="0">
                  <a:moveTo>
                    <a:pt x="1" y="1"/>
                  </a:moveTo>
                  <a:lnTo>
                    <a:pt x="1" y="2501"/>
                  </a:lnTo>
                  <a:lnTo>
                    <a:pt x="1332" y="2501"/>
                  </a:lnTo>
                  <a:lnTo>
                    <a:pt x="1372" y="2179"/>
                  </a:lnTo>
                  <a:lnTo>
                    <a:pt x="364" y="2179"/>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4" name="Google Shape;6855;p30">
              <a:extLst>
                <a:ext uri="{FF2B5EF4-FFF2-40B4-BE49-F238E27FC236}">
                  <a16:creationId xmlns:a16="http://schemas.microsoft.com/office/drawing/2014/main" id="{B0730B35-EF54-DB4D-B70C-AF88E2BBC545}"/>
                </a:ext>
              </a:extLst>
            </p:cNvPr>
            <p:cNvSpPr/>
            <p:nvPr/>
          </p:nvSpPr>
          <p:spPr>
            <a:xfrm>
              <a:off x="1933347" y="1690684"/>
              <a:ext cx="5683" cy="39069"/>
            </a:xfrm>
            <a:custGeom>
              <a:avLst/>
              <a:gdLst/>
              <a:ahLst/>
              <a:cxnLst/>
              <a:rect l="l" t="t" r="r" b="b"/>
              <a:pathLst>
                <a:path w="364" h="2502" extrusionOk="0">
                  <a:moveTo>
                    <a:pt x="1" y="1"/>
                  </a:moveTo>
                  <a:lnTo>
                    <a:pt x="1" y="2501"/>
                  </a:lnTo>
                  <a:lnTo>
                    <a:pt x="364" y="250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5" name="Google Shape;6856;p30">
              <a:extLst>
                <a:ext uri="{FF2B5EF4-FFF2-40B4-BE49-F238E27FC236}">
                  <a16:creationId xmlns:a16="http://schemas.microsoft.com/office/drawing/2014/main" id="{64D48DB6-F51B-674D-828E-5213FCAB3735}"/>
                </a:ext>
              </a:extLst>
            </p:cNvPr>
            <p:cNvSpPr/>
            <p:nvPr/>
          </p:nvSpPr>
          <p:spPr>
            <a:xfrm>
              <a:off x="1950349" y="1690684"/>
              <a:ext cx="25823" cy="39069"/>
            </a:xfrm>
            <a:custGeom>
              <a:avLst/>
              <a:gdLst/>
              <a:ahLst/>
              <a:cxnLst/>
              <a:rect l="l" t="t" r="r" b="b"/>
              <a:pathLst>
                <a:path w="1654" h="2502" extrusionOk="0">
                  <a:moveTo>
                    <a:pt x="605" y="283"/>
                  </a:moveTo>
                  <a:cubicBezTo>
                    <a:pt x="807" y="283"/>
                    <a:pt x="968" y="283"/>
                    <a:pt x="1049" y="364"/>
                  </a:cubicBezTo>
                  <a:cubicBezTo>
                    <a:pt x="1170" y="404"/>
                    <a:pt x="1210" y="485"/>
                    <a:pt x="1210" y="646"/>
                  </a:cubicBezTo>
                  <a:cubicBezTo>
                    <a:pt x="1210" y="767"/>
                    <a:pt x="1170" y="888"/>
                    <a:pt x="1049" y="928"/>
                  </a:cubicBezTo>
                  <a:cubicBezTo>
                    <a:pt x="968" y="1009"/>
                    <a:pt x="847" y="1049"/>
                    <a:pt x="686" y="1049"/>
                  </a:cubicBezTo>
                  <a:lnTo>
                    <a:pt x="323" y="1049"/>
                  </a:lnTo>
                  <a:lnTo>
                    <a:pt x="323" y="283"/>
                  </a:lnTo>
                  <a:close/>
                  <a:moveTo>
                    <a:pt x="726" y="1332"/>
                  </a:moveTo>
                  <a:cubicBezTo>
                    <a:pt x="888" y="1332"/>
                    <a:pt x="1049" y="1332"/>
                    <a:pt x="1130" y="1412"/>
                  </a:cubicBezTo>
                  <a:cubicBezTo>
                    <a:pt x="1251" y="1493"/>
                    <a:pt x="1291" y="1614"/>
                    <a:pt x="1291" y="1775"/>
                  </a:cubicBezTo>
                  <a:cubicBezTo>
                    <a:pt x="1291" y="1937"/>
                    <a:pt x="1251" y="2058"/>
                    <a:pt x="1130" y="2138"/>
                  </a:cubicBezTo>
                  <a:cubicBezTo>
                    <a:pt x="1049" y="2179"/>
                    <a:pt x="888" y="2219"/>
                    <a:pt x="686" y="2219"/>
                  </a:cubicBezTo>
                  <a:lnTo>
                    <a:pt x="323" y="2219"/>
                  </a:lnTo>
                  <a:lnTo>
                    <a:pt x="323" y="1332"/>
                  </a:lnTo>
                  <a:close/>
                  <a:moveTo>
                    <a:pt x="0" y="1"/>
                  </a:moveTo>
                  <a:lnTo>
                    <a:pt x="0" y="2501"/>
                  </a:lnTo>
                  <a:lnTo>
                    <a:pt x="686" y="2501"/>
                  </a:lnTo>
                  <a:cubicBezTo>
                    <a:pt x="1331" y="2501"/>
                    <a:pt x="1654" y="2259"/>
                    <a:pt x="1654" y="1775"/>
                  </a:cubicBezTo>
                  <a:cubicBezTo>
                    <a:pt x="1654" y="1574"/>
                    <a:pt x="1614" y="1453"/>
                    <a:pt x="1493" y="1332"/>
                  </a:cubicBezTo>
                  <a:cubicBezTo>
                    <a:pt x="1412" y="1251"/>
                    <a:pt x="1251" y="1211"/>
                    <a:pt x="1089" y="1170"/>
                  </a:cubicBezTo>
                  <a:cubicBezTo>
                    <a:pt x="1210" y="1130"/>
                    <a:pt x="1331" y="1090"/>
                    <a:pt x="1412" y="969"/>
                  </a:cubicBezTo>
                  <a:cubicBezTo>
                    <a:pt x="1493" y="888"/>
                    <a:pt x="1533" y="767"/>
                    <a:pt x="1533" y="606"/>
                  </a:cubicBezTo>
                  <a:cubicBezTo>
                    <a:pt x="1533" y="404"/>
                    <a:pt x="1452" y="243"/>
                    <a:pt x="1291" y="162"/>
                  </a:cubicBezTo>
                  <a:cubicBezTo>
                    <a:pt x="1130" y="41"/>
                    <a:pt x="888" y="1"/>
                    <a:pt x="56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6" name="Google Shape;6857;p30">
              <a:extLst>
                <a:ext uri="{FF2B5EF4-FFF2-40B4-BE49-F238E27FC236}">
                  <a16:creationId xmlns:a16="http://schemas.microsoft.com/office/drawing/2014/main" id="{876ED611-EE56-9846-8FB4-BD610A63A594}"/>
                </a:ext>
              </a:extLst>
            </p:cNvPr>
            <p:cNvSpPr/>
            <p:nvPr/>
          </p:nvSpPr>
          <p:spPr>
            <a:xfrm>
              <a:off x="1977421" y="1690684"/>
              <a:ext cx="30866" cy="39069"/>
            </a:xfrm>
            <a:custGeom>
              <a:avLst/>
              <a:gdLst/>
              <a:ahLst/>
              <a:cxnLst/>
              <a:rect l="l" t="t" r="r" b="b"/>
              <a:pathLst>
                <a:path w="1977" h="2502" extrusionOk="0">
                  <a:moveTo>
                    <a:pt x="1" y="1"/>
                  </a:moveTo>
                  <a:lnTo>
                    <a:pt x="807" y="1533"/>
                  </a:lnTo>
                  <a:lnTo>
                    <a:pt x="807" y="2501"/>
                  </a:lnTo>
                  <a:lnTo>
                    <a:pt x="1170" y="2501"/>
                  </a:lnTo>
                  <a:lnTo>
                    <a:pt x="1170" y="1533"/>
                  </a:lnTo>
                  <a:lnTo>
                    <a:pt x="1977" y="1"/>
                  </a:lnTo>
                  <a:lnTo>
                    <a:pt x="1614" y="1"/>
                  </a:lnTo>
                  <a:lnTo>
                    <a:pt x="1009" y="1211"/>
                  </a:lnTo>
                  <a:lnTo>
                    <a:pt x="4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7" name="Google Shape;6858;p30">
              <a:extLst>
                <a:ext uri="{FF2B5EF4-FFF2-40B4-BE49-F238E27FC236}">
                  <a16:creationId xmlns:a16="http://schemas.microsoft.com/office/drawing/2014/main" id="{CE1A1D23-3EB9-524D-BB17-32DC0EA937DB}"/>
                </a:ext>
              </a:extLst>
            </p:cNvPr>
            <p:cNvSpPr/>
            <p:nvPr/>
          </p:nvSpPr>
          <p:spPr>
            <a:xfrm>
              <a:off x="2006382" y="1690684"/>
              <a:ext cx="31506" cy="39069"/>
            </a:xfrm>
            <a:custGeom>
              <a:avLst/>
              <a:gdLst/>
              <a:ahLst/>
              <a:cxnLst/>
              <a:rect l="l" t="t" r="r" b="b"/>
              <a:pathLst>
                <a:path w="2018" h="2502" extrusionOk="0">
                  <a:moveTo>
                    <a:pt x="1009" y="283"/>
                  </a:moveTo>
                  <a:lnTo>
                    <a:pt x="1372" y="1574"/>
                  </a:lnTo>
                  <a:lnTo>
                    <a:pt x="606" y="1574"/>
                  </a:lnTo>
                  <a:lnTo>
                    <a:pt x="1009" y="283"/>
                  </a:lnTo>
                  <a:close/>
                  <a:moveTo>
                    <a:pt x="767" y="1"/>
                  </a:moveTo>
                  <a:lnTo>
                    <a:pt x="1" y="2501"/>
                  </a:lnTo>
                  <a:lnTo>
                    <a:pt x="323" y="2501"/>
                  </a:lnTo>
                  <a:lnTo>
                    <a:pt x="525" y="1856"/>
                  </a:lnTo>
                  <a:lnTo>
                    <a:pt x="1453" y="1856"/>
                  </a:lnTo>
                  <a:lnTo>
                    <a:pt x="1654"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8" name="Google Shape;6859;p30">
              <a:extLst>
                <a:ext uri="{FF2B5EF4-FFF2-40B4-BE49-F238E27FC236}">
                  <a16:creationId xmlns:a16="http://schemas.microsoft.com/office/drawing/2014/main" id="{FC7D1DF1-C6E3-A641-A77B-565A7BBD2C2C}"/>
                </a:ext>
              </a:extLst>
            </p:cNvPr>
            <p:cNvSpPr/>
            <p:nvPr/>
          </p:nvSpPr>
          <p:spPr>
            <a:xfrm>
              <a:off x="2420048" y="1709577"/>
              <a:ext cx="22060" cy="39069"/>
            </a:xfrm>
            <a:custGeom>
              <a:avLst/>
              <a:gdLst/>
              <a:ahLst/>
              <a:cxnLst/>
              <a:rect l="l" t="t" r="r" b="b"/>
              <a:pathLst>
                <a:path w="1413" h="2502" extrusionOk="0">
                  <a:moveTo>
                    <a:pt x="1" y="1"/>
                  </a:moveTo>
                  <a:lnTo>
                    <a:pt x="1" y="2501"/>
                  </a:lnTo>
                  <a:lnTo>
                    <a:pt x="1412" y="2501"/>
                  </a:lnTo>
                  <a:lnTo>
                    <a:pt x="1412" y="2219"/>
                  </a:lnTo>
                  <a:lnTo>
                    <a:pt x="364" y="2219"/>
                  </a:lnTo>
                  <a:lnTo>
                    <a:pt x="364" y="1331"/>
                  </a:lnTo>
                  <a:lnTo>
                    <a:pt x="1211" y="1331"/>
                  </a:lnTo>
                  <a:lnTo>
                    <a:pt x="1211" y="1090"/>
                  </a:lnTo>
                  <a:lnTo>
                    <a:pt x="364" y="1090"/>
                  </a:lnTo>
                  <a:lnTo>
                    <a:pt x="364"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59" name="Google Shape;6860;p30">
              <a:extLst>
                <a:ext uri="{FF2B5EF4-FFF2-40B4-BE49-F238E27FC236}">
                  <a16:creationId xmlns:a16="http://schemas.microsoft.com/office/drawing/2014/main" id="{2BB92A7E-905B-1F43-B430-5EEF6D0E812E}"/>
                </a:ext>
              </a:extLst>
            </p:cNvPr>
            <p:cNvSpPr/>
            <p:nvPr/>
          </p:nvSpPr>
          <p:spPr>
            <a:xfrm>
              <a:off x="2447135" y="1708953"/>
              <a:ext cx="28977" cy="40318"/>
            </a:xfrm>
            <a:custGeom>
              <a:avLst/>
              <a:gdLst/>
              <a:ahLst/>
              <a:cxnLst/>
              <a:rect l="l" t="t" r="r" b="b"/>
              <a:pathLst>
                <a:path w="1856" h="2582" extrusionOk="0">
                  <a:moveTo>
                    <a:pt x="1089" y="0"/>
                  </a:moveTo>
                  <a:cubicBezTo>
                    <a:pt x="887" y="0"/>
                    <a:pt x="726" y="41"/>
                    <a:pt x="565" y="121"/>
                  </a:cubicBezTo>
                  <a:cubicBezTo>
                    <a:pt x="403" y="242"/>
                    <a:pt x="242" y="363"/>
                    <a:pt x="161" y="565"/>
                  </a:cubicBezTo>
                  <a:cubicBezTo>
                    <a:pt x="81" y="767"/>
                    <a:pt x="0" y="1009"/>
                    <a:pt x="0" y="1291"/>
                  </a:cubicBezTo>
                  <a:cubicBezTo>
                    <a:pt x="0" y="1694"/>
                    <a:pt x="121" y="2017"/>
                    <a:pt x="282" y="2218"/>
                  </a:cubicBezTo>
                  <a:cubicBezTo>
                    <a:pt x="484" y="2460"/>
                    <a:pt x="726" y="2581"/>
                    <a:pt x="1049" y="2581"/>
                  </a:cubicBezTo>
                  <a:cubicBezTo>
                    <a:pt x="1331" y="2581"/>
                    <a:pt x="1613" y="2501"/>
                    <a:pt x="1855" y="2339"/>
                  </a:cubicBezTo>
                  <a:lnTo>
                    <a:pt x="1855" y="1130"/>
                  </a:lnTo>
                  <a:lnTo>
                    <a:pt x="1049" y="1130"/>
                  </a:lnTo>
                  <a:lnTo>
                    <a:pt x="1089" y="1412"/>
                  </a:lnTo>
                  <a:lnTo>
                    <a:pt x="1533" y="1412"/>
                  </a:lnTo>
                  <a:lnTo>
                    <a:pt x="1533" y="2178"/>
                  </a:lnTo>
                  <a:cubicBezTo>
                    <a:pt x="1412" y="2259"/>
                    <a:pt x="1250" y="2299"/>
                    <a:pt x="1049" y="2299"/>
                  </a:cubicBezTo>
                  <a:cubicBezTo>
                    <a:pt x="847" y="2299"/>
                    <a:pt x="645" y="2218"/>
                    <a:pt x="565" y="2057"/>
                  </a:cubicBezTo>
                  <a:cubicBezTo>
                    <a:pt x="444" y="1896"/>
                    <a:pt x="363" y="1613"/>
                    <a:pt x="363" y="1291"/>
                  </a:cubicBezTo>
                  <a:cubicBezTo>
                    <a:pt x="363" y="1049"/>
                    <a:pt x="403" y="847"/>
                    <a:pt x="484" y="686"/>
                  </a:cubicBezTo>
                  <a:cubicBezTo>
                    <a:pt x="565" y="565"/>
                    <a:pt x="645" y="444"/>
                    <a:pt x="726" y="363"/>
                  </a:cubicBezTo>
                  <a:cubicBezTo>
                    <a:pt x="847" y="283"/>
                    <a:pt x="968" y="283"/>
                    <a:pt x="1089" y="283"/>
                  </a:cubicBezTo>
                  <a:cubicBezTo>
                    <a:pt x="1210" y="283"/>
                    <a:pt x="1291" y="283"/>
                    <a:pt x="1371" y="323"/>
                  </a:cubicBezTo>
                  <a:cubicBezTo>
                    <a:pt x="1452" y="363"/>
                    <a:pt x="1533" y="404"/>
                    <a:pt x="1654" y="484"/>
                  </a:cubicBezTo>
                  <a:lnTo>
                    <a:pt x="1855" y="242"/>
                  </a:lnTo>
                  <a:cubicBezTo>
                    <a:pt x="1734" y="162"/>
                    <a:pt x="1613" y="81"/>
                    <a:pt x="1492" y="41"/>
                  </a:cubicBezTo>
                  <a:cubicBezTo>
                    <a:pt x="1371" y="0"/>
                    <a:pt x="1250" y="0"/>
                    <a:pt x="10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0" name="Google Shape;6861;p30">
              <a:extLst>
                <a:ext uri="{FF2B5EF4-FFF2-40B4-BE49-F238E27FC236}">
                  <a16:creationId xmlns:a16="http://schemas.microsoft.com/office/drawing/2014/main" id="{335C5354-C456-3C40-BA13-D508E68EDFE3}"/>
                </a:ext>
              </a:extLst>
            </p:cNvPr>
            <p:cNvSpPr/>
            <p:nvPr/>
          </p:nvSpPr>
          <p:spPr>
            <a:xfrm>
              <a:off x="2478610" y="1709577"/>
              <a:ext cx="30866" cy="39069"/>
            </a:xfrm>
            <a:custGeom>
              <a:avLst/>
              <a:gdLst/>
              <a:ahLst/>
              <a:cxnLst/>
              <a:rect l="l" t="t" r="r" b="b"/>
              <a:pathLst>
                <a:path w="1977" h="2502" extrusionOk="0">
                  <a:moveTo>
                    <a:pt x="1" y="1"/>
                  </a:moveTo>
                  <a:lnTo>
                    <a:pt x="807" y="1533"/>
                  </a:lnTo>
                  <a:lnTo>
                    <a:pt x="807" y="2501"/>
                  </a:lnTo>
                  <a:lnTo>
                    <a:pt x="1170" y="2501"/>
                  </a:lnTo>
                  <a:lnTo>
                    <a:pt x="1170" y="1533"/>
                  </a:lnTo>
                  <a:lnTo>
                    <a:pt x="1977" y="1"/>
                  </a:lnTo>
                  <a:lnTo>
                    <a:pt x="1614" y="1"/>
                  </a:lnTo>
                  <a:lnTo>
                    <a:pt x="1009" y="1211"/>
                  </a:lnTo>
                  <a:lnTo>
                    <a:pt x="40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1" name="Google Shape;6862;p30">
              <a:extLst>
                <a:ext uri="{FF2B5EF4-FFF2-40B4-BE49-F238E27FC236}">
                  <a16:creationId xmlns:a16="http://schemas.microsoft.com/office/drawing/2014/main" id="{F1166105-4F10-4946-A761-BE69D16638A3}"/>
                </a:ext>
              </a:extLst>
            </p:cNvPr>
            <p:cNvSpPr/>
            <p:nvPr/>
          </p:nvSpPr>
          <p:spPr>
            <a:xfrm>
              <a:off x="2515127" y="1709577"/>
              <a:ext cx="25839" cy="39069"/>
            </a:xfrm>
            <a:custGeom>
              <a:avLst/>
              <a:gdLst/>
              <a:ahLst/>
              <a:cxnLst/>
              <a:rect l="l" t="t" r="r" b="b"/>
              <a:pathLst>
                <a:path w="1655" h="2502" extrusionOk="0">
                  <a:moveTo>
                    <a:pt x="646" y="243"/>
                  </a:moveTo>
                  <a:cubicBezTo>
                    <a:pt x="848" y="243"/>
                    <a:pt x="1009" y="283"/>
                    <a:pt x="1130" y="364"/>
                  </a:cubicBezTo>
                  <a:cubicBezTo>
                    <a:pt x="1211" y="444"/>
                    <a:pt x="1251" y="565"/>
                    <a:pt x="1251" y="767"/>
                  </a:cubicBezTo>
                  <a:cubicBezTo>
                    <a:pt x="1251" y="969"/>
                    <a:pt x="1211" y="1090"/>
                    <a:pt x="1130" y="1170"/>
                  </a:cubicBezTo>
                  <a:cubicBezTo>
                    <a:pt x="1009" y="1251"/>
                    <a:pt x="848" y="1291"/>
                    <a:pt x="646" y="1291"/>
                  </a:cubicBezTo>
                  <a:lnTo>
                    <a:pt x="364" y="1291"/>
                  </a:lnTo>
                  <a:lnTo>
                    <a:pt x="364" y="243"/>
                  </a:lnTo>
                  <a:close/>
                  <a:moveTo>
                    <a:pt x="1" y="1"/>
                  </a:moveTo>
                  <a:lnTo>
                    <a:pt x="1" y="2501"/>
                  </a:lnTo>
                  <a:lnTo>
                    <a:pt x="364" y="2501"/>
                  </a:lnTo>
                  <a:lnTo>
                    <a:pt x="364" y="1573"/>
                  </a:lnTo>
                  <a:lnTo>
                    <a:pt x="686" y="1573"/>
                  </a:lnTo>
                  <a:cubicBezTo>
                    <a:pt x="969" y="1573"/>
                    <a:pt x="1211" y="1493"/>
                    <a:pt x="1372" y="1372"/>
                  </a:cubicBezTo>
                  <a:cubicBezTo>
                    <a:pt x="1533" y="1251"/>
                    <a:pt x="1654" y="1049"/>
                    <a:pt x="1654" y="767"/>
                  </a:cubicBezTo>
                  <a:cubicBezTo>
                    <a:pt x="1654" y="485"/>
                    <a:pt x="1533" y="323"/>
                    <a:pt x="1372" y="202"/>
                  </a:cubicBezTo>
                  <a:cubicBezTo>
                    <a:pt x="1211" y="41"/>
                    <a:pt x="969" y="1"/>
                    <a:pt x="64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2" name="Google Shape;6863;p30">
              <a:extLst>
                <a:ext uri="{FF2B5EF4-FFF2-40B4-BE49-F238E27FC236}">
                  <a16:creationId xmlns:a16="http://schemas.microsoft.com/office/drawing/2014/main" id="{356C981E-031A-284B-A01E-973B4E4728D6}"/>
                </a:ext>
              </a:extLst>
            </p:cNvPr>
            <p:cNvSpPr/>
            <p:nvPr/>
          </p:nvSpPr>
          <p:spPr>
            <a:xfrm>
              <a:off x="2541574" y="1709577"/>
              <a:ext cx="28352" cy="39069"/>
            </a:xfrm>
            <a:custGeom>
              <a:avLst/>
              <a:gdLst/>
              <a:ahLst/>
              <a:cxnLst/>
              <a:rect l="l" t="t" r="r" b="b"/>
              <a:pathLst>
                <a:path w="1816" h="2502" extrusionOk="0">
                  <a:moveTo>
                    <a:pt x="0" y="1"/>
                  </a:moveTo>
                  <a:lnTo>
                    <a:pt x="0" y="283"/>
                  </a:lnTo>
                  <a:lnTo>
                    <a:pt x="726" y="283"/>
                  </a:lnTo>
                  <a:lnTo>
                    <a:pt x="726" y="2501"/>
                  </a:lnTo>
                  <a:lnTo>
                    <a:pt x="1089" y="2501"/>
                  </a:lnTo>
                  <a:lnTo>
                    <a:pt x="108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3" name="Google Shape;6864;p30">
              <a:extLst>
                <a:ext uri="{FF2B5EF4-FFF2-40B4-BE49-F238E27FC236}">
                  <a16:creationId xmlns:a16="http://schemas.microsoft.com/office/drawing/2014/main" id="{337225AF-A26D-EB40-AA8B-F3CD7896EE7E}"/>
                </a:ext>
              </a:extLst>
            </p:cNvPr>
            <p:cNvSpPr/>
            <p:nvPr/>
          </p:nvSpPr>
          <p:spPr>
            <a:xfrm>
              <a:off x="1978045" y="2217766"/>
              <a:ext cx="28352" cy="39678"/>
            </a:xfrm>
            <a:custGeom>
              <a:avLst/>
              <a:gdLst/>
              <a:ahLst/>
              <a:cxnLst/>
              <a:rect l="l" t="t" r="r" b="b"/>
              <a:pathLst>
                <a:path w="1816" h="2541" extrusionOk="0">
                  <a:moveTo>
                    <a:pt x="1049" y="0"/>
                  </a:moveTo>
                  <a:cubicBezTo>
                    <a:pt x="848" y="0"/>
                    <a:pt x="687" y="41"/>
                    <a:pt x="525" y="121"/>
                  </a:cubicBezTo>
                  <a:cubicBezTo>
                    <a:pt x="364" y="242"/>
                    <a:pt x="203" y="363"/>
                    <a:pt x="122" y="565"/>
                  </a:cubicBezTo>
                  <a:cubicBezTo>
                    <a:pt x="41" y="766"/>
                    <a:pt x="1" y="1008"/>
                    <a:pt x="1" y="1291"/>
                  </a:cubicBezTo>
                  <a:cubicBezTo>
                    <a:pt x="1" y="1533"/>
                    <a:pt x="41" y="1775"/>
                    <a:pt x="122" y="1976"/>
                  </a:cubicBezTo>
                  <a:cubicBezTo>
                    <a:pt x="203" y="2178"/>
                    <a:pt x="364" y="2299"/>
                    <a:pt x="525" y="2420"/>
                  </a:cubicBezTo>
                  <a:cubicBezTo>
                    <a:pt x="687" y="2501"/>
                    <a:pt x="848" y="2541"/>
                    <a:pt x="1049" y="2541"/>
                  </a:cubicBezTo>
                  <a:cubicBezTo>
                    <a:pt x="1372" y="2541"/>
                    <a:pt x="1614" y="2460"/>
                    <a:pt x="1816" y="2299"/>
                  </a:cubicBezTo>
                  <a:lnTo>
                    <a:pt x="1654" y="2097"/>
                  </a:lnTo>
                  <a:cubicBezTo>
                    <a:pt x="1574" y="2138"/>
                    <a:pt x="1493" y="2218"/>
                    <a:pt x="1372" y="2218"/>
                  </a:cubicBezTo>
                  <a:cubicBezTo>
                    <a:pt x="1291" y="2259"/>
                    <a:pt x="1211" y="2299"/>
                    <a:pt x="1049" y="2299"/>
                  </a:cubicBezTo>
                  <a:cubicBezTo>
                    <a:pt x="848" y="2299"/>
                    <a:pt x="646" y="2218"/>
                    <a:pt x="525" y="2057"/>
                  </a:cubicBezTo>
                  <a:cubicBezTo>
                    <a:pt x="364" y="1896"/>
                    <a:pt x="324" y="1613"/>
                    <a:pt x="324" y="1291"/>
                  </a:cubicBezTo>
                  <a:cubicBezTo>
                    <a:pt x="324" y="928"/>
                    <a:pt x="364" y="645"/>
                    <a:pt x="525" y="484"/>
                  </a:cubicBezTo>
                  <a:cubicBezTo>
                    <a:pt x="646" y="323"/>
                    <a:pt x="848" y="242"/>
                    <a:pt x="1090" y="242"/>
                  </a:cubicBezTo>
                  <a:cubicBezTo>
                    <a:pt x="1291" y="242"/>
                    <a:pt x="1453" y="323"/>
                    <a:pt x="1614" y="444"/>
                  </a:cubicBezTo>
                  <a:lnTo>
                    <a:pt x="1775" y="242"/>
                  </a:lnTo>
                  <a:cubicBezTo>
                    <a:pt x="1654" y="162"/>
                    <a:pt x="1574" y="81"/>
                    <a:pt x="1453" y="41"/>
                  </a:cubicBezTo>
                  <a:cubicBezTo>
                    <a:pt x="1332" y="0"/>
                    <a:pt x="1211" y="0"/>
                    <a:pt x="104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4" name="Google Shape;6865;p30">
              <a:extLst>
                <a:ext uri="{FF2B5EF4-FFF2-40B4-BE49-F238E27FC236}">
                  <a16:creationId xmlns:a16="http://schemas.microsoft.com/office/drawing/2014/main" id="{046F252B-9036-FD47-90A2-76D0584EA0B3}"/>
                </a:ext>
              </a:extLst>
            </p:cNvPr>
            <p:cNvSpPr/>
            <p:nvPr/>
          </p:nvSpPr>
          <p:spPr>
            <a:xfrm>
              <a:off x="2012689" y="2218391"/>
              <a:ext cx="24558" cy="39053"/>
            </a:xfrm>
            <a:custGeom>
              <a:avLst/>
              <a:gdLst/>
              <a:ahLst/>
              <a:cxnLst/>
              <a:rect l="l" t="t" r="r" b="b"/>
              <a:pathLst>
                <a:path w="1573" h="2501" extrusionOk="0">
                  <a:moveTo>
                    <a:pt x="0" y="1"/>
                  </a:moveTo>
                  <a:lnTo>
                    <a:pt x="0" y="2501"/>
                  </a:lnTo>
                  <a:lnTo>
                    <a:pt x="323" y="2501"/>
                  </a:lnTo>
                  <a:lnTo>
                    <a:pt x="323" y="1291"/>
                  </a:lnTo>
                  <a:lnTo>
                    <a:pt x="1250" y="1291"/>
                  </a:lnTo>
                  <a:lnTo>
                    <a:pt x="1250" y="2501"/>
                  </a:lnTo>
                  <a:lnTo>
                    <a:pt x="1573" y="2501"/>
                  </a:lnTo>
                  <a:lnTo>
                    <a:pt x="1573" y="1"/>
                  </a:lnTo>
                  <a:lnTo>
                    <a:pt x="1250" y="1"/>
                  </a:lnTo>
                  <a:lnTo>
                    <a:pt x="1250" y="1049"/>
                  </a:lnTo>
                  <a:lnTo>
                    <a:pt x="323" y="1049"/>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5" name="Google Shape;6866;p30">
              <a:extLst>
                <a:ext uri="{FF2B5EF4-FFF2-40B4-BE49-F238E27FC236}">
                  <a16:creationId xmlns:a16="http://schemas.microsoft.com/office/drawing/2014/main" id="{0DA89D5D-A8A9-794A-96FC-7E755AB83761}"/>
                </a:ext>
              </a:extLst>
            </p:cNvPr>
            <p:cNvSpPr/>
            <p:nvPr/>
          </p:nvSpPr>
          <p:spPr>
            <a:xfrm>
              <a:off x="2042899" y="2218391"/>
              <a:ext cx="31506" cy="39053"/>
            </a:xfrm>
            <a:custGeom>
              <a:avLst/>
              <a:gdLst/>
              <a:ahLst/>
              <a:cxnLst/>
              <a:rect l="l" t="t" r="r" b="b"/>
              <a:pathLst>
                <a:path w="2018" h="2501" extrusionOk="0">
                  <a:moveTo>
                    <a:pt x="1009" y="243"/>
                  </a:moveTo>
                  <a:lnTo>
                    <a:pt x="1412" y="1573"/>
                  </a:lnTo>
                  <a:lnTo>
                    <a:pt x="606" y="1573"/>
                  </a:lnTo>
                  <a:lnTo>
                    <a:pt x="1009" y="243"/>
                  </a:lnTo>
                  <a:close/>
                  <a:moveTo>
                    <a:pt x="807" y="1"/>
                  </a:moveTo>
                  <a:lnTo>
                    <a:pt x="1" y="2501"/>
                  </a:lnTo>
                  <a:lnTo>
                    <a:pt x="323" y="2501"/>
                  </a:lnTo>
                  <a:lnTo>
                    <a:pt x="525" y="1856"/>
                  </a:lnTo>
                  <a:lnTo>
                    <a:pt x="1493" y="1856"/>
                  </a:lnTo>
                  <a:lnTo>
                    <a:pt x="1695" y="2501"/>
                  </a:lnTo>
                  <a:lnTo>
                    <a:pt x="2017" y="2501"/>
                  </a:lnTo>
                  <a:lnTo>
                    <a:pt x="121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6" name="Google Shape;6867;p30">
              <a:extLst>
                <a:ext uri="{FF2B5EF4-FFF2-40B4-BE49-F238E27FC236}">
                  <a16:creationId xmlns:a16="http://schemas.microsoft.com/office/drawing/2014/main" id="{94110062-8C72-774E-AE51-849C7CDB21B6}"/>
                </a:ext>
              </a:extLst>
            </p:cNvPr>
            <p:cNvSpPr/>
            <p:nvPr/>
          </p:nvSpPr>
          <p:spPr>
            <a:xfrm>
              <a:off x="2080681" y="2218391"/>
              <a:ext cx="26463" cy="39053"/>
            </a:xfrm>
            <a:custGeom>
              <a:avLst/>
              <a:gdLst/>
              <a:ahLst/>
              <a:cxnLst/>
              <a:rect l="l" t="t" r="r" b="b"/>
              <a:pathLst>
                <a:path w="1695" h="2501" extrusionOk="0">
                  <a:moveTo>
                    <a:pt x="606" y="243"/>
                  </a:moveTo>
                  <a:cubicBezTo>
                    <a:pt x="727" y="243"/>
                    <a:pt x="847" y="283"/>
                    <a:pt x="968" y="323"/>
                  </a:cubicBezTo>
                  <a:cubicBezTo>
                    <a:pt x="1089" y="364"/>
                    <a:pt x="1170" y="444"/>
                    <a:pt x="1251" y="605"/>
                  </a:cubicBezTo>
                  <a:cubicBezTo>
                    <a:pt x="1331" y="726"/>
                    <a:pt x="1372" y="968"/>
                    <a:pt x="1372" y="1210"/>
                  </a:cubicBezTo>
                  <a:cubicBezTo>
                    <a:pt x="1372" y="1614"/>
                    <a:pt x="1291" y="1856"/>
                    <a:pt x="1130" y="2017"/>
                  </a:cubicBezTo>
                  <a:cubicBezTo>
                    <a:pt x="1009" y="2138"/>
                    <a:pt x="807" y="2219"/>
                    <a:pt x="606" y="2219"/>
                  </a:cubicBezTo>
                  <a:lnTo>
                    <a:pt x="323" y="2219"/>
                  </a:lnTo>
                  <a:lnTo>
                    <a:pt x="323" y="243"/>
                  </a:lnTo>
                  <a:close/>
                  <a:moveTo>
                    <a:pt x="1" y="1"/>
                  </a:moveTo>
                  <a:lnTo>
                    <a:pt x="1" y="2501"/>
                  </a:lnTo>
                  <a:lnTo>
                    <a:pt x="565" y="2501"/>
                  </a:lnTo>
                  <a:cubicBezTo>
                    <a:pt x="888" y="2461"/>
                    <a:pt x="1130" y="2380"/>
                    <a:pt x="1372" y="2219"/>
                  </a:cubicBezTo>
                  <a:cubicBezTo>
                    <a:pt x="1573" y="2017"/>
                    <a:pt x="1694" y="1694"/>
                    <a:pt x="1694" y="1210"/>
                  </a:cubicBezTo>
                  <a:cubicBezTo>
                    <a:pt x="1694" y="767"/>
                    <a:pt x="1573" y="444"/>
                    <a:pt x="1372" y="243"/>
                  </a:cubicBezTo>
                  <a:cubicBezTo>
                    <a:pt x="1170" y="81"/>
                    <a:pt x="888" y="1"/>
                    <a:pt x="52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7" name="Google Shape;6868;p30">
              <a:extLst>
                <a:ext uri="{FF2B5EF4-FFF2-40B4-BE49-F238E27FC236}">
                  <a16:creationId xmlns:a16="http://schemas.microsoft.com/office/drawing/2014/main" id="{1C60B67D-7E8A-7A48-992F-01862D62AF5D}"/>
                </a:ext>
              </a:extLst>
            </p:cNvPr>
            <p:cNvSpPr/>
            <p:nvPr/>
          </p:nvSpPr>
          <p:spPr>
            <a:xfrm>
              <a:off x="2413756" y="2280099"/>
              <a:ext cx="28352" cy="40318"/>
            </a:xfrm>
            <a:custGeom>
              <a:avLst/>
              <a:gdLst/>
              <a:ahLst/>
              <a:cxnLst/>
              <a:rect l="l" t="t" r="r" b="b"/>
              <a:pathLst>
                <a:path w="1816" h="2582" extrusionOk="0">
                  <a:moveTo>
                    <a:pt x="928" y="1"/>
                  </a:moveTo>
                  <a:cubicBezTo>
                    <a:pt x="767" y="1"/>
                    <a:pt x="646" y="41"/>
                    <a:pt x="525" y="81"/>
                  </a:cubicBezTo>
                  <a:cubicBezTo>
                    <a:pt x="404" y="162"/>
                    <a:pt x="283" y="243"/>
                    <a:pt x="243" y="323"/>
                  </a:cubicBezTo>
                  <a:cubicBezTo>
                    <a:pt x="162" y="444"/>
                    <a:pt x="122" y="525"/>
                    <a:pt x="122" y="646"/>
                  </a:cubicBezTo>
                  <a:cubicBezTo>
                    <a:pt x="122" y="848"/>
                    <a:pt x="202" y="1009"/>
                    <a:pt x="323" y="1090"/>
                  </a:cubicBezTo>
                  <a:cubicBezTo>
                    <a:pt x="444" y="1211"/>
                    <a:pt x="646" y="1291"/>
                    <a:pt x="928" y="1372"/>
                  </a:cubicBezTo>
                  <a:cubicBezTo>
                    <a:pt x="1049" y="1412"/>
                    <a:pt x="1170" y="1453"/>
                    <a:pt x="1251" y="1493"/>
                  </a:cubicBezTo>
                  <a:cubicBezTo>
                    <a:pt x="1332" y="1533"/>
                    <a:pt x="1372" y="1614"/>
                    <a:pt x="1412" y="1654"/>
                  </a:cubicBezTo>
                  <a:cubicBezTo>
                    <a:pt x="1453" y="1695"/>
                    <a:pt x="1453" y="1775"/>
                    <a:pt x="1453" y="1856"/>
                  </a:cubicBezTo>
                  <a:cubicBezTo>
                    <a:pt x="1453" y="2017"/>
                    <a:pt x="1412" y="2138"/>
                    <a:pt x="1291" y="2219"/>
                  </a:cubicBezTo>
                  <a:cubicBezTo>
                    <a:pt x="1211" y="2300"/>
                    <a:pt x="1049" y="2340"/>
                    <a:pt x="888" y="2340"/>
                  </a:cubicBezTo>
                  <a:cubicBezTo>
                    <a:pt x="727" y="2340"/>
                    <a:pt x="606" y="2300"/>
                    <a:pt x="485" y="2259"/>
                  </a:cubicBezTo>
                  <a:cubicBezTo>
                    <a:pt x="404" y="2219"/>
                    <a:pt x="283" y="2138"/>
                    <a:pt x="202" y="2058"/>
                  </a:cubicBezTo>
                  <a:lnTo>
                    <a:pt x="1" y="2259"/>
                  </a:lnTo>
                  <a:cubicBezTo>
                    <a:pt x="122" y="2380"/>
                    <a:pt x="243" y="2461"/>
                    <a:pt x="404" y="2501"/>
                  </a:cubicBezTo>
                  <a:cubicBezTo>
                    <a:pt x="525" y="2582"/>
                    <a:pt x="686" y="2582"/>
                    <a:pt x="888" y="2582"/>
                  </a:cubicBezTo>
                  <a:cubicBezTo>
                    <a:pt x="1090" y="2582"/>
                    <a:pt x="1251" y="2542"/>
                    <a:pt x="1372" y="2501"/>
                  </a:cubicBezTo>
                  <a:cubicBezTo>
                    <a:pt x="1493" y="2421"/>
                    <a:pt x="1614" y="2340"/>
                    <a:pt x="1694" y="2259"/>
                  </a:cubicBezTo>
                  <a:cubicBezTo>
                    <a:pt x="1775" y="2138"/>
                    <a:pt x="1815" y="2017"/>
                    <a:pt x="1815" y="1856"/>
                  </a:cubicBezTo>
                  <a:cubicBezTo>
                    <a:pt x="1815" y="1654"/>
                    <a:pt x="1735" y="1493"/>
                    <a:pt x="1614" y="1372"/>
                  </a:cubicBezTo>
                  <a:cubicBezTo>
                    <a:pt x="1493" y="1251"/>
                    <a:pt x="1291" y="1170"/>
                    <a:pt x="1049" y="1130"/>
                  </a:cubicBezTo>
                  <a:cubicBezTo>
                    <a:pt x="888" y="1049"/>
                    <a:pt x="767" y="1009"/>
                    <a:pt x="686" y="969"/>
                  </a:cubicBezTo>
                  <a:cubicBezTo>
                    <a:pt x="606" y="928"/>
                    <a:pt x="525" y="888"/>
                    <a:pt x="485" y="848"/>
                  </a:cubicBezTo>
                  <a:cubicBezTo>
                    <a:pt x="444" y="767"/>
                    <a:pt x="444" y="727"/>
                    <a:pt x="444" y="646"/>
                  </a:cubicBezTo>
                  <a:cubicBezTo>
                    <a:pt x="444" y="525"/>
                    <a:pt x="485" y="444"/>
                    <a:pt x="565" y="364"/>
                  </a:cubicBezTo>
                  <a:cubicBezTo>
                    <a:pt x="686" y="323"/>
                    <a:pt x="807" y="283"/>
                    <a:pt x="928" y="283"/>
                  </a:cubicBezTo>
                  <a:cubicBezTo>
                    <a:pt x="1170" y="283"/>
                    <a:pt x="1372" y="364"/>
                    <a:pt x="1533" y="525"/>
                  </a:cubicBezTo>
                  <a:lnTo>
                    <a:pt x="1735" y="323"/>
                  </a:lnTo>
                  <a:cubicBezTo>
                    <a:pt x="1614" y="202"/>
                    <a:pt x="1493" y="122"/>
                    <a:pt x="1372" y="81"/>
                  </a:cubicBezTo>
                  <a:cubicBezTo>
                    <a:pt x="1251" y="41"/>
                    <a:pt x="1090" y="1"/>
                    <a:pt x="92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8" name="Google Shape;6869;p30">
              <a:extLst>
                <a:ext uri="{FF2B5EF4-FFF2-40B4-BE49-F238E27FC236}">
                  <a16:creationId xmlns:a16="http://schemas.microsoft.com/office/drawing/2014/main" id="{F1B0DF99-CC22-B24D-BA24-C657260E28B2}"/>
                </a:ext>
              </a:extLst>
            </p:cNvPr>
            <p:cNvSpPr/>
            <p:nvPr/>
          </p:nvSpPr>
          <p:spPr>
            <a:xfrm>
              <a:off x="2449649" y="2280740"/>
              <a:ext cx="25823" cy="39678"/>
            </a:xfrm>
            <a:custGeom>
              <a:avLst/>
              <a:gdLst/>
              <a:ahLst/>
              <a:cxnLst/>
              <a:rect l="l" t="t" r="r" b="b"/>
              <a:pathLst>
                <a:path w="1654" h="2541" extrusionOk="0">
                  <a:moveTo>
                    <a:pt x="0" y="0"/>
                  </a:moveTo>
                  <a:lnTo>
                    <a:pt x="0" y="1694"/>
                  </a:lnTo>
                  <a:cubicBezTo>
                    <a:pt x="0" y="1855"/>
                    <a:pt x="0" y="2017"/>
                    <a:pt x="81" y="2138"/>
                  </a:cubicBezTo>
                  <a:cubicBezTo>
                    <a:pt x="162" y="2259"/>
                    <a:pt x="242" y="2380"/>
                    <a:pt x="363" y="2460"/>
                  </a:cubicBezTo>
                  <a:cubicBezTo>
                    <a:pt x="484" y="2501"/>
                    <a:pt x="646" y="2541"/>
                    <a:pt x="807" y="2541"/>
                  </a:cubicBezTo>
                  <a:cubicBezTo>
                    <a:pt x="968" y="2541"/>
                    <a:pt x="1130" y="2501"/>
                    <a:pt x="1251" y="2460"/>
                  </a:cubicBezTo>
                  <a:cubicBezTo>
                    <a:pt x="1372" y="2380"/>
                    <a:pt x="1452" y="2259"/>
                    <a:pt x="1533" y="2138"/>
                  </a:cubicBezTo>
                  <a:cubicBezTo>
                    <a:pt x="1614" y="2017"/>
                    <a:pt x="1654" y="1855"/>
                    <a:pt x="1654" y="1694"/>
                  </a:cubicBezTo>
                  <a:lnTo>
                    <a:pt x="1654" y="0"/>
                  </a:lnTo>
                  <a:lnTo>
                    <a:pt x="1331" y="0"/>
                  </a:lnTo>
                  <a:lnTo>
                    <a:pt x="1331" y="1734"/>
                  </a:lnTo>
                  <a:cubicBezTo>
                    <a:pt x="1331" y="1896"/>
                    <a:pt x="1291" y="2057"/>
                    <a:pt x="1170" y="2138"/>
                  </a:cubicBezTo>
                  <a:cubicBezTo>
                    <a:pt x="1089" y="2218"/>
                    <a:pt x="968" y="2299"/>
                    <a:pt x="807" y="2299"/>
                  </a:cubicBezTo>
                  <a:cubicBezTo>
                    <a:pt x="646" y="2299"/>
                    <a:pt x="525" y="2218"/>
                    <a:pt x="444" y="2138"/>
                  </a:cubicBezTo>
                  <a:cubicBezTo>
                    <a:pt x="363" y="2057"/>
                    <a:pt x="283" y="1896"/>
                    <a:pt x="283" y="1734"/>
                  </a:cubicBez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69" name="Google Shape;6870;p30">
              <a:extLst>
                <a:ext uri="{FF2B5EF4-FFF2-40B4-BE49-F238E27FC236}">
                  <a16:creationId xmlns:a16="http://schemas.microsoft.com/office/drawing/2014/main" id="{6C47EB55-DAC2-EF42-A395-DC1DF941B878}"/>
                </a:ext>
              </a:extLst>
            </p:cNvPr>
            <p:cNvSpPr/>
            <p:nvPr/>
          </p:nvSpPr>
          <p:spPr>
            <a:xfrm>
              <a:off x="2483652" y="2280740"/>
              <a:ext cx="27088" cy="39053"/>
            </a:xfrm>
            <a:custGeom>
              <a:avLst/>
              <a:gdLst/>
              <a:ahLst/>
              <a:cxnLst/>
              <a:rect l="l" t="t" r="r" b="b"/>
              <a:pathLst>
                <a:path w="1735" h="2501" extrusionOk="0">
                  <a:moveTo>
                    <a:pt x="645" y="282"/>
                  </a:moveTo>
                  <a:cubicBezTo>
                    <a:pt x="766" y="282"/>
                    <a:pt x="887" y="282"/>
                    <a:pt x="1008" y="363"/>
                  </a:cubicBezTo>
                  <a:cubicBezTo>
                    <a:pt x="1089" y="403"/>
                    <a:pt x="1210" y="484"/>
                    <a:pt x="1291" y="645"/>
                  </a:cubicBezTo>
                  <a:cubicBezTo>
                    <a:pt x="1331" y="766"/>
                    <a:pt x="1371" y="968"/>
                    <a:pt x="1371" y="1250"/>
                  </a:cubicBezTo>
                  <a:cubicBezTo>
                    <a:pt x="1371" y="1613"/>
                    <a:pt x="1291" y="1896"/>
                    <a:pt x="1170" y="2017"/>
                  </a:cubicBezTo>
                  <a:cubicBezTo>
                    <a:pt x="1008" y="2178"/>
                    <a:pt x="847" y="2259"/>
                    <a:pt x="645" y="2259"/>
                  </a:cubicBezTo>
                  <a:lnTo>
                    <a:pt x="323" y="2259"/>
                  </a:lnTo>
                  <a:lnTo>
                    <a:pt x="323" y="282"/>
                  </a:lnTo>
                  <a:close/>
                  <a:moveTo>
                    <a:pt x="0" y="0"/>
                  </a:moveTo>
                  <a:lnTo>
                    <a:pt x="0" y="2501"/>
                  </a:lnTo>
                  <a:lnTo>
                    <a:pt x="605" y="2501"/>
                  </a:lnTo>
                  <a:cubicBezTo>
                    <a:pt x="928" y="2501"/>
                    <a:pt x="1170" y="2420"/>
                    <a:pt x="1412" y="2218"/>
                  </a:cubicBezTo>
                  <a:cubicBezTo>
                    <a:pt x="1613" y="2057"/>
                    <a:pt x="1734" y="1734"/>
                    <a:pt x="1734" y="1250"/>
                  </a:cubicBezTo>
                  <a:cubicBezTo>
                    <a:pt x="1734" y="766"/>
                    <a:pt x="1613" y="444"/>
                    <a:pt x="1412" y="282"/>
                  </a:cubicBezTo>
                  <a:cubicBezTo>
                    <a:pt x="1170" y="121"/>
                    <a:pt x="887" y="0"/>
                    <a:pt x="56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0" name="Google Shape;6871;p30">
              <a:extLst>
                <a:ext uri="{FF2B5EF4-FFF2-40B4-BE49-F238E27FC236}">
                  <a16:creationId xmlns:a16="http://schemas.microsoft.com/office/drawing/2014/main" id="{0F140C9F-28E5-ED48-9B53-CEF65E232958}"/>
                </a:ext>
              </a:extLst>
            </p:cNvPr>
            <p:cNvSpPr/>
            <p:nvPr/>
          </p:nvSpPr>
          <p:spPr>
            <a:xfrm>
              <a:off x="2514503" y="2280740"/>
              <a:ext cx="31490" cy="39053"/>
            </a:xfrm>
            <a:custGeom>
              <a:avLst/>
              <a:gdLst/>
              <a:ahLst/>
              <a:cxnLst/>
              <a:rect l="l" t="t" r="r" b="b"/>
              <a:pathLst>
                <a:path w="2017" h="2501" extrusionOk="0">
                  <a:moveTo>
                    <a:pt x="1009" y="282"/>
                  </a:moveTo>
                  <a:lnTo>
                    <a:pt x="1412" y="1613"/>
                  </a:lnTo>
                  <a:lnTo>
                    <a:pt x="565" y="1613"/>
                  </a:lnTo>
                  <a:lnTo>
                    <a:pt x="1009" y="282"/>
                  </a:lnTo>
                  <a:close/>
                  <a:moveTo>
                    <a:pt x="807" y="0"/>
                  </a:moveTo>
                  <a:lnTo>
                    <a:pt x="0" y="2501"/>
                  </a:lnTo>
                  <a:lnTo>
                    <a:pt x="283" y="2501"/>
                  </a:lnTo>
                  <a:lnTo>
                    <a:pt x="484" y="1855"/>
                  </a:lnTo>
                  <a:lnTo>
                    <a:pt x="1492" y="1855"/>
                  </a:lnTo>
                  <a:lnTo>
                    <a:pt x="1694" y="2501"/>
                  </a:lnTo>
                  <a:lnTo>
                    <a:pt x="2017" y="2501"/>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1" name="Google Shape;6872;p30">
              <a:extLst>
                <a:ext uri="{FF2B5EF4-FFF2-40B4-BE49-F238E27FC236}">
                  <a16:creationId xmlns:a16="http://schemas.microsoft.com/office/drawing/2014/main" id="{EE3091D6-E9CC-F945-9AC1-5C25253721D8}"/>
                </a:ext>
              </a:extLst>
            </p:cNvPr>
            <p:cNvSpPr/>
            <p:nvPr/>
          </p:nvSpPr>
          <p:spPr>
            <a:xfrm>
              <a:off x="2551644" y="2280740"/>
              <a:ext cx="24574" cy="39053"/>
            </a:xfrm>
            <a:custGeom>
              <a:avLst/>
              <a:gdLst/>
              <a:ahLst/>
              <a:cxnLst/>
              <a:rect l="l" t="t" r="r" b="b"/>
              <a:pathLst>
                <a:path w="1574" h="2501" extrusionOk="0">
                  <a:moveTo>
                    <a:pt x="1" y="0"/>
                  </a:moveTo>
                  <a:lnTo>
                    <a:pt x="1" y="2501"/>
                  </a:lnTo>
                  <a:lnTo>
                    <a:pt x="283" y="2501"/>
                  </a:lnTo>
                  <a:lnTo>
                    <a:pt x="283" y="1250"/>
                  </a:lnTo>
                  <a:cubicBezTo>
                    <a:pt x="283" y="1049"/>
                    <a:pt x="283" y="847"/>
                    <a:pt x="283" y="645"/>
                  </a:cubicBezTo>
                  <a:cubicBezTo>
                    <a:pt x="243" y="444"/>
                    <a:pt x="243" y="323"/>
                    <a:pt x="243" y="323"/>
                  </a:cubicBezTo>
                  <a:lnTo>
                    <a:pt x="243" y="323"/>
                  </a:lnTo>
                  <a:lnTo>
                    <a:pt x="1130" y="2501"/>
                  </a:lnTo>
                  <a:lnTo>
                    <a:pt x="1574" y="2501"/>
                  </a:lnTo>
                  <a:lnTo>
                    <a:pt x="1574" y="0"/>
                  </a:lnTo>
                  <a:lnTo>
                    <a:pt x="1291" y="0"/>
                  </a:lnTo>
                  <a:lnTo>
                    <a:pt x="1291" y="1250"/>
                  </a:lnTo>
                  <a:cubicBezTo>
                    <a:pt x="1291" y="1533"/>
                    <a:pt x="1291" y="1775"/>
                    <a:pt x="1332" y="2097"/>
                  </a:cubicBezTo>
                  <a:lnTo>
                    <a:pt x="1332" y="2218"/>
                  </a:ln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2" name="Google Shape;6873;p30">
              <a:extLst>
                <a:ext uri="{FF2B5EF4-FFF2-40B4-BE49-F238E27FC236}">
                  <a16:creationId xmlns:a16="http://schemas.microsoft.com/office/drawing/2014/main" id="{83325EA6-8071-EE44-A19F-74201E81AEB3}"/>
                </a:ext>
              </a:extLst>
            </p:cNvPr>
            <p:cNvSpPr/>
            <p:nvPr/>
          </p:nvSpPr>
          <p:spPr>
            <a:xfrm>
              <a:off x="1837018" y="3482244"/>
              <a:ext cx="32115" cy="39053"/>
            </a:xfrm>
            <a:custGeom>
              <a:avLst/>
              <a:gdLst/>
              <a:ahLst/>
              <a:cxnLst/>
              <a:rect l="l" t="t" r="r" b="b"/>
              <a:pathLst>
                <a:path w="2057" h="2501" extrusionOk="0">
                  <a:moveTo>
                    <a:pt x="1008" y="282"/>
                  </a:moveTo>
                  <a:lnTo>
                    <a:pt x="1412" y="1573"/>
                  </a:lnTo>
                  <a:lnTo>
                    <a:pt x="645" y="1573"/>
                  </a:lnTo>
                  <a:lnTo>
                    <a:pt x="1008" y="282"/>
                  </a:lnTo>
                  <a:close/>
                  <a:moveTo>
                    <a:pt x="807" y="0"/>
                  </a:moveTo>
                  <a:lnTo>
                    <a:pt x="0" y="2500"/>
                  </a:lnTo>
                  <a:lnTo>
                    <a:pt x="363" y="2500"/>
                  </a:lnTo>
                  <a:lnTo>
                    <a:pt x="525" y="1855"/>
                  </a:lnTo>
                  <a:lnTo>
                    <a:pt x="1492" y="1855"/>
                  </a:lnTo>
                  <a:lnTo>
                    <a:pt x="1694" y="2500"/>
                  </a:lnTo>
                  <a:lnTo>
                    <a:pt x="2057" y="250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3" name="Google Shape;6874;p30">
              <a:extLst>
                <a:ext uri="{FF2B5EF4-FFF2-40B4-BE49-F238E27FC236}">
                  <a16:creationId xmlns:a16="http://schemas.microsoft.com/office/drawing/2014/main" id="{3B04DF1A-F5F3-1D4C-9DBE-DFE905BD3139}"/>
                </a:ext>
              </a:extLst>
            </p:cNvPr>
            <p:cNvSpPr/>
            <p:nvPr/>
          </p:nvSpPr>
          <p:spPr>
            <a:xfrm>
              <a:off x="1874785" y="3482244"/>
              <a:ext cx="27103" cy="39053"/>
            </a:xfrm>
            <a:custGeom>
              <a:avLst/>
              <a:gdLst/>
              <a:ahLst/>
              <a:cxnLst/>
              <a:rect l="l" t="t" r="r" b="b"/>
              <a:pathLst>
                <a:path w="1736" h="2501" extrusionOk="0">
                  <a:moveTo>
                    <a:pt x="1" y="0"/>
                  </a:moveTo>
                  <a:lnTo>
                    <a:pt x="1" y="2500"/>
                  </a:lnTo>
                  <a:lnTo>
                    <a:pt x="324" y="2500"/>
                  </a:lnTo>
                  <a:lnTo>
                    <a:pt x="324" y="1371"/>
                  </a:lnTo>
                  <a:cubicBezTo>
                    <a:pt x="324" y="1170"/>
                    <a:pt x="324" y="968"/>
                    <a:pt x="324" y="847"/>
                  </a:cubicBezTo>
                  <a:cubicBezTo>
                    <a:pt x="283" y="686"/>
                    <a:pt x="283" y="524"/>
                    <a:pt x="283" y="363"/>
                  </a:cubicBezTo>
                  <a:lnTo>
                    <a:pt x="283" y="363"/>
                  </a:lnTo>
                  <a:lnTo>
                    <a:pt x="1291" y="2500"/>
                  </a:lnTo>
                  <a:lnTo>
                    <a:pt x="1735" y="2500"/>
                  </a:lnTo>
                  <a:lnTo>
                    <a:pt x="1735" y="0"/>
                  </a:lnTo>
                  <a:lnTo>
                    <a:pt x="1412" y="0"/>
                  </a:lnTo>
                  <a:lnTo>
                    <a:pt x="1412" y="1371"/>
                  </a:lnTo>
                  <a:cubicBezTo>
                    <a:pt x="1412" y="1492"/>
                    <a:pt x="1412" y="1654"/>
                    <a:pt x="1453" y="1775"/>
                  </a:cubicBezTo>
                  <a:cubicBezTo>
                    <a:pt x="1453" y="1936"/>
                    <a:pt x="1453" y="2057"/>
                    <a:pt x="1453" y="2137"/>
                  </a:cubicBezTo>
                  <a:lnTo>
                    <a:pt x="44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4" name="Google Shape;6875;p30">
              <a:extLst>
                <a:ext uri="{FF2B5EF4-FFF2-40B4-BE49-F238E27FC236}">
                  <a16:creationId xmlns:a16="http://schemas.microsoft.com/office/drawing/2014/main" id="{419CF3A7-5192-324B-A241-2E14C56C9150}"/>
                </a:ext>
              </a:extLst>
            </p:cNvPr>
            <p:cNvSpPr/>
            <p:nvPr/>
          </p:nvSpPr>
          <p:spPr>
            <a:xfrm>
              <a:off x="1910678" y="3481603"/>
              <a:ext cx="28977" cy="40318"/>
            </a:xfrm>
            <a:custGeom>
              <a:avLst/>
              <a:gdLst/>
              <a:ahLst/>
              <a:cxnLst/>
              <a:rect l="l" t="t" r="r" b="b"/>
              <a:pathLst>
                <a:path w="1856" h="2582" extrusionOk="0">
                  <a:moveTo>
                    <a:pt x="1090" y="1"/>
                  </a:moveTo>
                  <a:cubicBezTo>
                    <a:pt x="888" y="1"/>
                    <a:pt x="727" y="41"/>
                    <a:pt x="565" y="162"/>
                  </a:cubicBezTo>
                  <a:cubicBezTo>
                    <a:pt x="404" y="243"/>
                    <a:pt x="243" y="404"/>
                    <a:pt x="162" y="606"/>
                  </a:cubicBezTo>
                  <a:cubicBezTo>
                    <a:pt x="41" y="767"/>
                    <a:pt x="1" y="1009"/>
                    <a:pt x="1" y="1291"/>
                  </a:cubicBezTo>
                  <a:cubicBezTo>
                    <a:pt x="1" y="1695"/>
                    <a:pt x="122" y="2017"/>
                    <a:pt x="283" y="2259"/>
                  </a:cubicBezTo>
                  <a:cubicBezTo>
                    <a:pt x="485" y="2461"/>
                    <a:pt x="727" y="2582"/>
                    <a:pt x="1049" y="2582"/>
                  </a:cubicBezTo>
                  <a:cubicBezTo>
                    <a:pt x="1332" y="2582"/>
                    <a:pt x="1614" y="2501"/>
                    <a:pt x="1856" y="2340"/>
                  </a:cubicBezTo>
                  <a:lnTo>
                    <a:pt x="1856" y="1170"/>
                  </a:lnTo>
                  <a:lnTo>
                    <a:pt x="1049" y="1170"/>
                  </a:lnTo>
                  <a:lnTo>
                    <a:pt x="1090" y="1453"/>
                  </a:lnTo>
                  <a:lnTo>
                    <a:pt x="1533" y="1453"/>
                  </a:lnTo>
                  <a:lnTo>
                    <a:pt x="1533" y="2178"/>
                  </a:lnTo>
                  <a:cubicBezTo>
                    <a:pt x="1412" y="2259"/>
                    <a:pt x="1251" y="2299"/>
                    <a:pt x="1049" y="2299"/>
                  </a:cubicBezTo>
                  <a:cubicBezTo>
                    <a:pt x="848" y="2299"/>
                    <a:pt x="646" y="2219"/>
                    <a:pt x="565" y="2058"/>
                  </a:cubicBezTo>
                  <a:cubicBezTo>
                    <a:pt x="444" y="1896"/>
                    <a:pt x="364" y="1654"/>
                    <a:pt x="364" y="1291"/>
                  </a:cubicBezTo>
                  <a:cubicBezTo>
                    <a:pt x="364" y="1049"/>
                    <a:pt x="404" y="848"/>
                    <a:pt x="485" y="727"/>
                  </a:cubicBezTo>
                  <a:cubicBezTo>
                    <a:pt x="565" y="565"/>
                    <a:pt x="646" y="444"/>
                    <a:pt x="727" y="404"/>
                  </a:cubicBezTo>
                  <a:cubicBezTo>
                    <a:pt x="848" y="323"/>
                    <a:pt x="969" y="283"/>
                    <a:pt x="1090" y="283"/>
                  </a:cubicBezTo>
                  <a:cubicBezTo>
                    <a:pt x="1211" y="283"/>
                    <a:pt x="1291" y="283"/>
                    <a:pt x="1372" y="323"/>
                  </a:cubicBezTo>
                  <a:cubicBezTo>
                    <a:pt x="1453" y="364"/>
                    <a:pt x="1533" y="404"/>
                    <a:pt x="1654" y="485"/>
                  </a:cubicBezTo>
                  <a:lnTo>
                    <a:pt x="1856" y="283"/>
                  </a:lnTo>
                  <a:cubicBezTo>
                    <a:pt x="1735" y="16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5" name="Google Shape;6876;p30">
              <a:extLst>
                <a:ext uri="{FF2B5EF4-FFF2-40B4-BE49-F238E27FC236}">
                  <a16:creationId xmlns:a16="http://schemas.microsoft.com/office/drawing/2014/main" id="{C1DE27A2-A01D-F148-ADDF-EB6D92700B86}"/>
                </a:ext>
              </a:extLst>
            </p:cNvPr>
            <p:cNvSpPr/>
            <p:nvPr/>
          </p:nvSpPr>
          <p:spPr>
            <a:xfrm>
              <a:off x="1946570" y="3481603"/>
              <a:ext cx="32755" cy="40318"/>
            </a:xfrm>
            <a:custGeom>
              <a:avLst/>
              <a:gdLst/>
              <a:ahLst/>
              <a:cxnLst/>
              <a:rect l="l" t="t" r="r" b="b"/>
              <a:pathLst>
                <a:path w="2098" h="2582" extrusionOk="0">
                  <a:moveTo>
                    <a:pt x="1049" y="283"/>
                  </a:moveTo>
                  <a:cubicBezTo>
                    <a:pt x="1493" y="283"/>
                    <a:pt x="1735" y="606"/>
                    <a:pt x="1735" y="1291"/>
                  </a:cubicBezTo>
                  <a:cubicBezTo>
                    <a:pt x="1735" y="1977"/>
                    <a:pt x="1493" y="2299"/>
                    <a:pt x="1049" y="2299"/>
                  </a:cubicBezTo>
                  <a:cubicBezTo>
                    <a:pt x="847" y="2299"/>
                    <a:pt x="646" y="2219"/>
                    <a:pt x="525" y="2058"/>
                  </a:cubicBezTo>
                  <a:cubicBezTo>
                    <a:pt x="404" y="1896"/>
                    <a:pt x="363" y="1654"/>
                    <a:pt x="363" y="1291"/>
                  </a:cubicBezTo>
                  <a:cubicBezTo>
                    <a:pt x="363" y="928"/>
                    <a:pt x="404" y="686"/>
                    <a:pt x="525" y="525"/>
                  </a:cubicBezTo>
                  <a:cubicBezTo>
                    <a:pt x="646" y="364"/>
                    <a:pt x="847" y="283"/>
                    <a:pt x="1049" y="283"/>
                  </a:cubicBezTo>
                  <a:close/>
                  <a:moveTo>
                    <a:pt x="1049" y="1"/>
                  </a:moveTo>
                  <a:cubicBezTo>
                    <a:pt x="847" y="1"/>
                    <a:pt x="646" y="41"/>
                    <a:pt x="484" y="162"/>
                  </a:cubicBezTo>
                  <a:cubicBezTo>
                    <a:pt x="323" y="243"/>
                    <a:pt x="202" y="404"/>
                    <a:pt x="121" y="606"/>
                  </a:cubicBezTo>
                  <a:cubicBezTo>
                    <a:pt x="41" y="807"/>
                    <a:pt x="0" y="1009"/>
                    <a:pt x="0" y="1291"/>
                  </a:cubicBezTo>
                  <a:cubicBezTo>
                    <a:pt x="0" y="1574"/>
                    <a:pt x="41" y="1816"/>
                    <a:pt x="121" y="1977"/>
                  </a:cubicBezTo>
                  <a:cubicBezTo>
                    <a:pt x="202" y="2178"/>
                    <a:pt x="323" y="2340"/>
                    <a:pt x="484" y="2420"/>
                  </a:cubicBezTo>
                  <a:cubicBezTo>
                    <a:pt x="646" y="2541"/>
                    <a:pt x="847" y="2582"/>
                    <a:pt x="1049" y="2582"/>
                  </a:cubicBezTo>
                  <a:cubicBezTo>
                    <a:pt x="1251" y="2582"/>
                    <a:pt x="1452" y="2541"/>
                    <a:pt x="1614" y="2420"/>
                  </a:cubicBezTo>
                  <a:cubicBezTo>
                    <a:pt x="1775" y="2340"/>
                    <a:pt x="1896" y="2178"/>
                    <a:pt x="1977" y="1977"/>
                  </a:cubicBezTo>
                  <a:cubicBezTo>
                    <a:pt x="2057" y="1775"/>
                    <a:pt x="2098" y="1574"/>
                    <a:pt x="2098" y="1291"/>
                  </a:cubicBezTo>
                  <a:cubicBezTo>
                    <a:pt x="2098" y="1009"/>
                    <a:pt x="2057" y="767"/>
                    <a:pt x="1977" y="606"/>
                  </a:cubicBezTo>
                  <a:cubicBezTo>
                    <a:pt x="1896" y="404"/>
                    <a:pt x="1775" y="243"/>
                    <a:pt x="1614" y="162"/>
                  </a:cubicBezTo>
                  <a:cubicBezTo>
                    <a:pt x="1452" y="41"/>
                    <a:pt x="1251" y="1"/>
                    <a:pt x="104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6" name="Google Shape;6877;p30">
              <a:extLst>
                <a:ext uri="{FF2B5EF4-FFF2-40B4-BE49-F238E27FC236}">
                  <a16:creationId xmlns:a16="http://schemas.microsoft.com/office/drawing/2014/main" id="{C86AB578-4AEC-B743-B1B1-9FB251C94F9E}"/>
                </a:ext>
              </a:extLst>
            </p:cNvPr>
            <p:cNvSpPr/>
            <p:nvPr/>
          </p:nvSpPr>
          <p:spPr>
            <a:xfrm>
              <a:off x="1988131" y="3482244"/>
              <a:ext cx="21420" cy="39053"/>
            </a:xfrm>
            <a:custGeom>
              <a:avLst/>
              <a:gdLst/>
              <a:ahLst/>
              <a:cxnLst/>
              <a:rect l="l" t="t" r="r" b="b"/>
              <a:pathLst>
                <a:path w="1372" h="2501" extrusionOk="0">
                  <a:moveTo>
                    <a:pt x="0" y="0"/>
                  </a:moveTo>
                  <a:lnTo>
                    <a:pt x="0" y="2500"/>
                  </a:lnTo>
                  <a:lnTo>
                    <a:pt x="1331" y="2500"/>
                  </a:lnTo>
                  <a:lnTo>
                    <a:pt x="1371" y="2178"/>
                  </a:lnTo>
                  <a:lnTo>
                    <a:pt x="363" y="2178"/>
                  </a:lnTo>
                  <a:lnTo>
                    <a:pt x="36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7" name="Google Shape;6878;p30">
              <a:extLst>
                <a:ext uri="{FF2B5EF4-FFF2-40B4-BE49-F238E27FC236}">
                  <a16:creationId xmlns:a16="http://schemas.microsoft.com/office/drawing/2014/main" id="{15C8B344-73FB-C344-8198-3FE77BF158A4}"/>
                </a:ext>
              </a:extLst>
            </p:cNvPr>
            <p:cNvSpPr/>
            <p:nvPr/>
          </p:nvSpPr>
          <p:spPr>
            <a:xfrm>
              <a:off x="2010800" y="3482244"/>
              <a:ext cx="32115" cy="39053"/>
            </a:xfrm>
            <a:custGeom>
              <a:avLst/>
              <a:gdLst/>
              <a:ahLst/>
              <a:cxnLst/>
              <a:rect l="l" t="t" r="r" b="b"/>
              <a:pathLst>
                <a:path w="2057" h="2501" extrusionOk="0">
                  <a:moveTo>
                    <a:pt x="1008" y="282"/>
                  </a:moveTo>
                  <a:lnTo>
                    <a:pt x="1412" y="1573"/>
                  </a:lnTo>
                  <a:lnTo>
                    <a:pt x="645" y="1573"/>
                  </a:lnTo>
                  <a:lnTo>
                    <a:pt x="1008" y="282"/>
                  </a:lnTo>
                  <a:close/>
                  <a:moveTo>
                    <a:pt x="807" y="0"/>
                  </a:moveTo>
                  <a:lnTo>
                    <a:pt x="0" y="2500"/>
                  </a:lnTo>
                  <a:lnTo>
                    <a:pt x="363" y="2500"/>
                  </a:lnTo>
                  <a:lnTo>
                    <a:pt x="565" y="1855"/>
                  </a:lnTo>
                  <a:lnTo>
                    <a:pt x="1492" y="1855"/>
                  </a:lnTo>
                  <a:lnTo>
                    <a:pt x="1694" y="2500"/>
                  </a:lnTo>
                  <a:lnTo>
                    <a:pt x="2057" y="2500"/>
                  </a:lnTo>
                  <a:lnTo>
                    <a:pt x="125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8" name="Google Shape;6879;p30">
              <a:extLst>
                <a:ext uri="{FF2B5EF4-FFF2-40B4-BE49-F238E27FC236}">
                  <a16:creationId xmlns:a16="http://schemas.microsoft.com/office/drawing/2014/main" id="{4B5026A6-6292-444D-B2F9-D9DE53D5AB4A}"/>
                </a:ext>
              </a:extLst>
            </p:cNvPr>
            <p:cNvSpPr/>
            <p:nvPr/>
          </p:nvSpPr>
          <p:spPr>
            <a:xfrm>
              <a:off x="2234307" y="3571652"/>
              <a:ext cx="25214" cy="39069"/>
            </a:xfrm>
            <a:custGeom>
              <a:avLst/>
              <a:gdLst/>
              <a:ahLst/>
              <a:cxnLst/>
              <a:rect l="l" t="t" r="r" b="b"/>
              <a:pathLst>
                <a:path w="1615" h="2502" extrusionOk="0">
                  <a:moveTo>
                    <a:pt x="122" y="1"/>
                  </a:moveTo>
                  <a:lnTo>
                    <a:pt x="122" y="283"/>
                  </a:lnTo>
                  <a:lnTo>
                    <a:pt x="1251" y="283"/>
                  </a:lnTo>
                  <a:lnTo>
                    <a:pt x="1" y="2219"/>
                  </a:lnTo>
                  <a:lnTo>
                    <a:pt x="1" y="2501"/>
                  </a:lnTo>
                  <a:lnTo>
                    <a:pt x="1574" y="2501"/>
                  </a:lnTo>
                  <a:lnTo>
                    <a:pt x="1614" y="2219"/>
                  </a:lnTo>
                  <a:lnTo>
                    <a:pt x="364" y="2219"/>
                  </a:lnTo>
                  <a:lnTo>
                    <a:pt x="1614" y="283"/>
                  </a:lnTo>
                  <a:lnTo>
                    <a:pt x="1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79" name="Google Shape;6880;p30">
              <a:extLst>
                <a:ext uri="{FF2B5EF4-FFF2-40B4-BE49-F238E27FC236}">
                  <a16:creationId xmlns:a16="http://schemas.microsoft.com/office/drawing/2014/main" id="{5FAA6073-F658-D148-87AB-3733BEC52F14}"/>
                </a:ext>
              </a:extLst>
            </p:cNvPr>
            <p:cNvSpPr/>
            <p:nvPr/>
          </p:nvSpPr>
          <p:spPr>
            <a:xfrm>
              <a:off x="2262019" y="3571652"/>
              <a:ext cx="32131" cy="39069"/>
            </a:xfrm>
            <a:custGeom>
              <a:avLst/>
              <a:gdLst/>
              <a:ahLst/>
              <a:cxnLst/>
              <a:rect l="l" t="t" r="r" b="b"/>
              <a:pathLst>
                <a:path w="2058" h="2502" extrusionOk="0">
                  <a:moveTo>
                    <a:pt x="1049" y="283"/>
                  </a:moveTo>
                  <a:lnTo>
                    <a:pt x="1412" y="1614"/>
                  </a:lnTo>
                  <a:lnTo>
                    <a:pt x="646" y="1614"/>
                  </a:lnTo>
                  <a:lnTo>
                    <a:pt x="1049" y="283"/>
                  </a:lnTo>
                  <a:close/>
                  <a:moveTo>
                    <a:pt x="807" y="1"/>
                  </a:moveTo>
                  <a:lnTo>
                    <a:pt x="0" y="2501"/>
                  </a:lnTo>
                  <a:lnTo>
                    <a:pt x="363" y="2501"/>
                  </a:lnTo>
                  <a:lnTo>
                    <a:pt x="565" y="1896"/>
                  </a:lnTo>
                  <a:lnTo>
                    <a:pt x="1493" y="1896"/>
                  </a:lnTo>
                  <a:lnTo>
                    <a:pt x="1694" y="2501"/>
                  </a:lnTo>
                  <a:lnTo>
                    <a:pt x="205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0" name="Google Shape;6881;p30">
              <a:extLst>
                <a:ext uri="{FF2B5EF4-FFF2-40B4-BE49-F238E27FC236}">
                  <a16:creationId xmlns:a16="http://schemas.microsoft.com/office/drawing/2014/main" id="{5ECA0A28-7735-B746-86B4-9B80BB35A8FD}"/>
                </a:ext>
              </a:extLst>
            </p:cNvPr>
            <p:cNvSpPr/>
            <p:nvPr/>
          </p:nvSpPr>
          <p:spPr>
            <a:xfrm>
              <a:off x="2297912" y="3571652"/>
              <a:ext cx="37158" cy="39069"/>
            </a:xfrm>
            <a:custGeom>
              <a:avLst/>
              <a:gdLst/>
              <a:ahLst/>
              <a:cxnLst/>
              <a:rect l="l" t="t" r="r" b="b"/>
              <a:pathLst>
                <a:path w="2380" h="2502" extrusionOk="0">
                  <a:moveTo>
                    <a:pt x="202" y="1"/>
                  </a:moveTo>
                  <a:lnTo>
                    <a:pt x="0" y="2501"/>
                  </a:lnTo>
                  <a:lnTo>
                    <a:pt x="323" y="2501"/>
                  </a:lnTo>
                  <a:lnTo>
                    <a:pt x="403" y="1412"/>
                  </a:lnTo>
                  <a:cubicBezTo>
                    <a:pt x="444" y="1009"/>
                    <a:pt x="444" y="646"/>
                    <a:pt x="444" y="364"/>
                  </a:cubicBezTo>
                  <a:lnTo>
                    <a:pt x="1008" y="2219"/>
                  </a:lnTo>
                  <a:lnTo>
                    <a:pt x="1331" y="2219"/>
                  </a:lnTo>
                  <a:lnTo>
                    <a:pt x="1896" y="364"/>
                  </a:lnTo>
                  <a:cubicBezTo>
                    <a:pt x="1896" y="606"/>
                    <a:pt x="1896" y="928"/>
                    <a:pt x="1936" y="1372"/>
                  </a:cubicBezTo>
                  <a:lnTo>
                    <a:pt x="2017" y="2501"/>
                  </a:lnTo>
                  <a:lnTo>
                    <a:pt x="2380" y="2501"/>
                  </a:lnTo>
                  <a:lnTo>
                    <a:pt x="2138" y="1"/>
                  </a:lnTo>
                  <a:lnTo>
                    <a:pt x="1694" y="1"/>
                  </a:lnTo>
                  <a:lnTo>
                    <a:pt x="1170" y="1816"/>
                  </a:lnTo>
                  <a:lnTo>
                    <a:pt x="64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1" name="Google Shape;6882;p30">
              <a:extLst>
                <a:ext uri="{FF2B5EF4-FFF2-40B4-BE49-F238E27FC236}">
                  <a16:creationId xmlns:a16="http://schemas.microsoft.com/office/drawing/2014/main" id="{2391E189-2E92-7B44-91A8-EB448AC6DAE8}"/>
                </a:ext>
              </a:extLst>
            </p:cNvPr>
            <p:cNvSpPr/>
            <p:nvPr/>
          </p:nvSpPr>
          <p:spPr>
            <a:xfrm>
              <a:off x="2343875" y="3571652"/>
              <a:ext cx="26448" cy="39069"/>
            </a:xfrm>
            <a:custGeom>
              <a:avLst/>
              <a:gdLst/>
              <a:ahLst/>
              <a:cxnLst/>
              <a:rect l="l" t="t" r="r" b="b"/>
              <a:pathLst>
                <a:path w="1694" h="2502" extrusionOk="0">
                  <a:moveTo>
                    <a:pt x="645" y="283"/>
                  </a:moveTo>
                  <a:cubicBezTo>
                    <a:pt x="807" y="283"/>
                    <a:pt x="968" y="323"/>
                    <a:pt x="1089" y="364"/>
                  </a:cubicBezTo>
                  <a:cubicBezTo>
                    <a:pt x="1170" y="404"/>
                    <a:pt x="1210" y="525"/>
                    <a:pt x="1210" y="686"/>
                  </a:cubicBezTo>
                  <a:cubicBezTo>
                    <a:pt x="1210" y="807"/>
                    <a:pt x="1170" y="888"/>
                    <a:pt x="1089" y="969"/>
                  </a:cubicBezTo>
                  <a:cubicBezTo>
                    <a:pt x="968" y="1049"/>
                    <a:pt x="847" y="1049"/>
                    <a:pt x="726" y="1049"/>
                  </a:cubicBezTo>
                  <a:lnTo>
                    <a:pt x="363" y="1049"/>
                  </a:lnTo>
                  <a:lnTo>
                    <a:pt x="363" y="283"/>
                  </a:lnTo>
                  <a:close/>
                  <a:moveTo>
                    <a:pt x="766" y="1332"/>
                  </a:moveTo>
                  <a:cubicBezTo>
                    <a:pt x="928" y="1332"/>
                    <a:pt x="1049" y="1372"/>
                    <a:pt x="1170" y="1453"/>
                  </a:cubicBezTo>
                  <a:cubicBezTo>
                    <a:pt x="1250" y="1533"/>
                    <a:pt x="1331" y="1614"/>
                    <a:pt x="1331" y="1816"/>
                  </a:cubicBezTo>
                  <a:cubicBezTo>
                    <a:pt x="1331" y="1977"/>
                    <a:pt x="1250" y="2098"/>
                    <a:pt x="1170" y="2138"/>
                  </a:cubicBezTo>
                  <a:cubicBezTo>
                    <a:pt x="1049" y="2219"/>
                    <a:pt x="887" y="2219"/>
                    <a:pt x="686" y="2219"/>
                  </a:cubicBezTo>
                  <a:lnTo>
                    <a:pt x="363" y="2219"/>
                  </a:lnTo>
                  <a:lnTo>
                    <a:pt x="363" y="1332"/>
                  </a:lnTo>
                  <a:close/>
                  <a:moveTo>
                    <a:pt x="0" y="1"/>
                  </a:moveTo>
                  <a:lnTo>
                    <a:pt x="0" y="2501"/>
                  </a:lnTo>
                  <a:lnTo>
                    <a:pt x="686" y="2501"/>
                  </a:lnTo>
                  <a:cubicBezTo>
                    <a:pt x="1331" y="2501"/>
                    <a:pt x="1694" y="2259"/>
                    <a:pt x="1694" y="1816"/>
                  </a:cubicBezTo>
                  <a:cubicBezTo>
                    <a:pt x="1694" y="1614"/>
                    <a:pt x="1613" y="1453"/>
                    <a:pt x="1533" y="1372"/>
                  </a:cubicBezTo>
                  <a:cubicBezTo>
                    <a:pt x="1412" y="1291"/>
                    <a:pt x="1291" y="1211"/>
                    <a:pt x="1089" y="1170"/>
                  </a:cubicBezTo>
                  <a:cubicBezTo>
                    <a:pt x="1250" y="1170"/>
                    <a:pt x="1331" y="1090"/>
                    <a:pt x="1412" y="1009"/>
                  </a:cubicBezTo>
                  <a:cubicBezTo>
                    <a:pt x="1533" y="888"/>
                    <a:pt x="1573" y="767"/>
                    <a:pt x="1573" y="646"/>
                  </a:cubicBezTo>
                  <a:cubicBezTo>
                    <a:pt x="1573" y="444"/>
                    <a:pt x="1492" y="283"/>
                    <a:pt x="1331" y="162"/>
                  </a:cubicBezTo>
                  <a:cubicBezTo>
                    <a:pt x="1129" y="81"/>
                    <a:pt x="887" y="1"/>
                    <a:pt x="60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2" name="Google Shape;6883;p30">
              <a:extLst>
                <a:ext uri="{FF2B5EF4-FFF2-40B4-BE49-F238E27FC236}">
                  <a16:creationId xmlns:a16="http://schemas.microsoft.com/office/drawing/2014/main" id="{358A1290-5ABA-F04B-AABE-B134D7AB6E97}"/>
                </a:ext>
              </a:extLst>
            </p:cNvPr>
            <p:cNvSpPr/>
            <p:nvPr/>
          </p:nvSpPr>
          <p:spPr>
            <a:xfrm>
              <a:off x="2378503" y="3571652"/>
              <a:ext cx="5043" cy="39069"/>
            </a:xfrm>
            <a:custGeom>
              <a:avLst/>
              <a:gdLst/>
              <a:ahLst/>
              <a:cxnLst/>
              <a:rect l="l" t="t" r="r" b="b"/>
              <a:pathLst>
                <a:path w="323" h="2502" extrusionOk="0">
                  <a:moveTo>
                    <a:pt x="0" y="1"/>
                  </a:moveTo>
                  <a:lnTo>
                    <a:pt x="0" y="2501"/>
                  </a:lnTo>
                  <a:lnTo>
                    <a:pt x="323" y="2501"/>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3" name="Google Shape;6884;p30">
              <a:extLst>
                <a:ext uri="{FF2B5EF4-FFF2-40B4-BE49-F238E27FC236}">
                  <a16:creationId xmlns:a16="http://schemas.microsoft.com/office/drawing/2014/main" id="{F77E4213-BED0-3245-B74A-0A8D5A284BFC}"/>
                </a:ext>
              </a:extLst>
            </p:cNvPr>
            <p:cNvSpPr/>
            <p:nvPr/>
          </p:nvSpPr>
          <p:spPr>
            <a:xfrm>
              <a:off x="2389838" y="3571652"/>
              <a:ext cx="31490" cy="39069"/>
            </a:xfrm>
            <a:custGeom>
              <a:avLst/>
              <a:gdLst/>
              <a:ahLst/>
              <a:cxnLst/>
              <a:rect l="l" t="t" r="r" b="b"/>
              <a:pathLst>
                <a:path w="2017" h="2502" extrusionOk="0">
                  <a:moveTo>
                    <a:pt x="1008" y="283"/>
                  </a:moveTo>
                  <a:lnTo>
                    <a:pt x="1371" y="1614"/>
                  </a:lnTo>
                  <a:lnTo>
                    <a:pt x="605" y="1614"/>
                  </a:lnTo>
                  <a:lnTo>
                    <a:pt x="1008" y="283"/>
                  </a:lnTo>
                  <a:close/>
                  <a:moveTo>
                    <a:pt x="766" y="1"/>
                  </a:moveTo>
                  <a:lnTo>
                    <a:pt x="0" y="2501"/>
                  </a:lnTo>
                  <a:lnTo>
                    <a:pt x="323" y="2501"/>
                  </a:lnTo>
                  <a:lnTo>
                    <a:pt x="524" y="1896"/>
                  </a:lnTo>
                  <a:lnTo>
                    <a:pt x="1452" y="1896"/>
                  </a:lnTo>
                  <a:lnTo>
                    <a:pt x="1654" y="2501"/>
                  </a:lnTo>
                  <a:lnTo>
                    <a:pt x="201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4" name="Google Shape;6885;p30">
              <a:extLst>
                <a:ext uri="{FF2B5EF4-FFF2-40B4-BE49-F238E27FC236}">
                  <a16:creationId xmlns:a16="http://schemas.microsoft.com/office/drawing/2014/main" id="{14AEA2A1-2E39-964C-B083-EA8AA429942D}"/>
                </a:ext>
              </a:extLst>
            </p:cNvPr>
            <p:cNvSpPr/>
            <p:nvPr/>
          </p:nvSpPr>
          <p:spPr>
            <a:xfrm>
              <a:off x="2147424" y="3925555"/>
              <a:ext cx="19531" cy="29622"/>
            </a:xfrm>
            <a:custGeom>
              <a:avLst/>
              <a:gdLst/>
              <a:ahLst/>
              <a:cxnLst/>
              <a:rect l="l" t="t" r="r" b="b"/>
              <a:pathLst>
                <a:path w="1251" h="1897" extrusionOk="0">
                  <a:moveTo>
                    <a:pt x="484" y="243"/>
                  </a:moveTo>
                  <a:cubicBezTo>
                    <a:pt x="605" y="243"/>
                    <a:pt x="726" y="243"/>
                    <a:pt x="807" y="283"/>
                  </a:cubicBezTo>
                  <a:cubicBezTo>
                    <a:pt x="888" y="323"/>
                    <a:pt x="928" y="404"/>
                    <a:pt x="928" y="525"/>
                  </a:cubicBezTo>
                  <a:cubicBezTo>
                    <a:pt x="928" y="606"/>
                    <a:pt x="888" y="686"/>
                    <a:pt x="807" y="727"/>
                  </a:cubicBezTo>
                  <a:cubicBezTo>
                    <a:pt x="726" y="807"/>
                    <a:pt x="646" y="807"/>
                    <a:pt x="525" y="807"/>
                  </a:cubicBezTo>
                  <a:lnTo>
                    <a:pt x="242" y="807"/>
                  </a:lnTo>
                  <a:lnTo>
                    <a:pt x="242" y="243"/>
                  </a:lnTo>
                  <a:close/>
                  <a:moveTo>
                    <a:pt x="565" y="1009"/>
                  </a:moveTo>
                  <a:cubicBezTo>
                    <a:pt x="686" y="1009"/>
                    <a:pt x="807" y="1049"/>
                    <a:pt x="888" y="1090"/>
                  </a:cubicBezTo>
                  <a:cubicBezTo>
                    <a:pt x="968" y="1170"/>
                    <a:pt x="1009" y="1251"/>
                    <a:pt x="1009" y="1372"/>
                  </a:cubicBezTo>
                  <a:cubicBezTo>
                    <a:pt x="1009" y="1493"/>
                    <a:pt x="968" y="1574"/>
                    <a:pt x="847" y="1614"/>
                  </a:cubicBezTo>
                  <a:cubicBezTo>
                    <a:pt x="767" y="1695"/>
                    <a:pt x="686" y="1695"/>
                    <a:pt x="525" y="1695"/>
                  </a:cubicBezTo>
                  <a:lnTo>
                    <a:pt x="242" y="1695"/>
                  </a:lnTo>
                  <a:lnTo>
                    <a:pt x="242" y="1009"/>
                  </a:lnTo>
                  <a:close/>
                  <a:moveTo>
                    <a:pt x="0" y="1"/>
                  </a:moveTo>
                  <a:lnTo>
                    <a:pt x="0" y="1896"/>
                  </a:lnTo>
                  <a:lnTo>
                    <a:pt x="525" y="1896"/>
                  </a:lnTo>
                  <a:cubicBezTo>
                    <a:pt x="1009" y="1896"/>
                    <a:pt x="1251" y="1735"/>
                    <a:pt x="1251" y="1372"/>
                  </a:cubicBezTo>
                  <a:cubicBezTo>
                    <a:pt x="1251" y="1211"/>
                    <a:pt x="1210" y="1130"/>
                    <a:pt x="1130" y="1049"/>
                  </a:cubicBezTo>
                  <a:cubicBezTo>
                    <a:pt x="1049" y="969"/>
                    <a:pt x="968" y="928"/>
                    <a:pt x="847" y="928"/>
                  </a:cubicBezTo>
                  <a:cubicBezTo>
                    <a:pt x="928" y="888"/>
                    <a:pt x="1009" y="848"/>
                    <a:pt x="1089" y="767"/>
                  </a:cubicBezTo>
                  <a:cubicBezTo>
                    <a:pt x="1130" y="686"/>
                    <a:pt x="1170" y="606"/>
                    <a:pt x="1170" y="485"/>
                  </a:cubicBezTo>
                  <a:cubicBezTo>
                    <a:pt x="1170" y="323"/>
                    <a:pt x="1130" y="202"/>
                    <a:pt x="1009" y="122"/>
                  </a:cubicBezTo>
                  <a:cubicBezTo>
                    <a:pt x="847" y="41"/>
                    <a:pt x="686" y="1"/>
                    <a:pt x="4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5" name="Google Shape;6886;p30">
              <a:extLst>
                <a:ext uri="{FF2B5EF4-FFF2-40B4-BE49-F238E27FC236}">
                  <a16:creationId xmlns:a16="http://schemas.microsoft.com/office/drawing/2014/main" id="{A3CAE502-70E8-734A-A4A4-FC062F8E7F33}"/>
                </a:ext>
              </a:extLst>
            </p:cNvPr>
            <p:cNvSpPr/>
            <p:nvPr/>
          </p:nvSpPr>
          <p:spPr>
            <a:xfrm>
              <a:off x="2171342" y="3925555"/>
              <a:ext cx="25214" cy="30246"/>
            </a:xfrm>
            <a:custGeom>
              <a:avLst/>
              <a:gdLst/>
              <a:ahLst/>
              <a:cxnLst/>
              <a:rect l="l" t="t" r="r" b="b"/>
              <a:pathLst>
                <a:path w="1615" h="1937" extrusionOk="0">
                  <a:moveTo>
                    <a:pt x="808" y="202"/>
                  </a:moveTo>
                  <a:cubicBezTo>
                    <a:pt x="1171" y="202"/>
                    <a:pt x="1332" y="444"/>
                    <a:pt x="1332" y="969"/>
                  </a:cubicBezTo>
                  <a:cubicBezTo>
                    <a:pt x="1332" y="1493"/>
                    <a:pt x="1171" y="1735"/>
                    <a:pt x="808" y="1735"/>
                  </a:cubicBezTo>
                  <a:cubicBezTo>
                    <a:pt x="646" y="1735"/>
                    <a:pt x="525" y="1654"/>
                    <a:pt x="445" y="1533"/>
                  </a:cubicBezTo>
                  <a:cubicBezTo>
                    <a:pt x="324" y="1412"/>
                    <a:pt x="283" y="1251"/>
                    <a:pt x="283" y="969"/>
                  </a:cubicBezTo>
                  <a:cubicBezTo>
                    <a:pt x="283" y="686"/>
                    <a:pt x="324" y="525"/>
                    <a:pt x="445" y="404"/>
                  </a:cubicBezTo>
                  <a:cubicBezTo>
                    <a:pt x="525" y="243"/>
                    <a:pt x="646" y="202"/>
                    <a:pt x="808" y="202"/>
                  </a:cubicBezTo>
                  <a:close/>
                  <a:moveTo>
                    <a:pt x="808" y="1"/>
                  </a:moveTo>
                  <a:cubicBezTo>
                    <a:pt x="646" y="1"/>
                    <a:pt x="525" y="41"/>
                    <a:pt x="404" y="122"/>
                  </a:cubicBezTo>
                  <a:cubicBezTo>
                    <a:pt x="283" y="162"/>
                    <a:pt x="162" y="283"/>
                    <a:pt x="122" y="444"/>
                  </a:cubicBezTo>
                  <a:cubicBezTo>
                    <a:pt x="41" y="606"/>
                    <a:pt x="1" y="767"/>
                    <a:pt x="1" y="969"/>
                  </a:cubicBezTo>
                  <a:cubicBezTo>
                    <a:pt x="1" y="1170"/>
                    <a:pt x="41" y="1372"/>
                    <a:pt x="122" y="1493"/>
                  </a:cubicBezTo>
                  <a:cubicBezTo>
                    <a:pt x="162" y="1654"/>
                    <a:pt x="283" y="1775"/>
                    <a:pt x="404" y="1816"/>
                  </a:cubicBezTo>
                  <a:cubicBezTo>
                    <a:pt x="525" y="1896"/>
                    <a:pt x="646" y="1937"/>
                    <a:pt x="808" y="1937"/>
                  </a:cubicBezTo>
                  <a:cubicBezTo>
                    <a:pt x="969" y="1937"/>
                    <a:pt x="1090" y="1896"/>
                    <a:pt x="1211" y="1816"/>
                  </a:cubicBezTo>
                  <a:cubicBezTo>
                    <a:pt x="1332" y="1735"/>
                    <a:pt x="1453" y="1654"/>
                    <a:pt x="1493" y="1493"/>
                  </a:cubicBezTo>
                  <a:cubicBezTo>
                    <a:pt x="1574" y="1332"/>
                    <a:pt x="1614" y="1170"/>
                    <a:pt x="1614" y="969"/>
                  </a:cubicBezTo>
                  <a:cubicBezTo>
                    <a:pt x="1614" y="767"/>
                    <a:pt x="1574" y="565"/>
                    <a:pt x="1493" y="444"/>
                  </a:cubicBezTo>
                  <a:cubicBezTo>
                    <a:pt x="1453" y="283"/>
                    <a:pt x="1332" y="162"/>
                    <a:pt x="1211" y="81"/>
                  </a:cubicBezTo>
                  <a:cubicBezTo>
                    <a:pt x="1090" y="41"/>
                    <a:pt x="969" y="1"/>
                    <a:pt x="80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6" name="Google Shape;6887;p30">
              <a:extLst>
                <a:ext uri="{FF2B5EF4-FFF2-40B4-BE49-F238E27FC236}">
                  <a16:creationId xmlns:a16="http://schemas.microsoft.com/office/drawing/2014/main" id="{2B5D15A1-367F-AC46-9BE3-7ADFF01AE25E}"/>
                </a:ext>
              </a:extLst>
            </p:cNvPr>
            <p:cNvSpPr/>
            <p:nvPr/>
          </p:nvSpPr>
          <p:spPr>
            <a:xfrm>
              <a:off x="2197790" y="3925555"/>
              <a:ext cx="21420" cy="29622"/>
            </a:xfrm>
            <a:custGeom>
              <a:avLst/>
              <a:gdLst/>
              <a:ahLst/>
              <a:cxnLst/>
              <a:rect l="l" t="t" r="r" b="b"/>
              <a:pathLst>
                <a:path w="1372" h="1897" extrusionOk="0">
                  <a:moveTo>
                    <a:pt x="1" y="1"/>
                  </a:moveTo>
                  <a:lnTo>
                    <a:pt x="1" y="243"/>
                  </a:lnTo>
                  <a:lnTo>
                    <a:pt x="565" y="243"/>
                  </a:lnTo>
                  <a:lnTo>
                    <a:pt x="565" y="1896"/>
                  </a:lnTo>
                  <a:lnTo>
                    <a:pt x="807" y="1896"/>
                  </a:lnTo>
                  <a:lnTo>
                    <a:pt x="807" y="243"/>
                  </a:lnTo>
                  <a:lnTo>
                    <a:pt x="1332" y="243"/>
                  </a:lnTo>
                  <a:lnTo>
                    <a:pt x="137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7" name="Google Shape;6888;p30">
              <a:extLst>
                <a:ext uri="{FF2B5EF4-FFF2-40B4-BE49-F238E27FC236}">
                  <a16:creationId xmlns:a16="http://schemas.microsoft.com/office/drawing/2014/main" id="{D23AC646-2DB9-364F-9BE4-F97B04DACBCC}"/>
                </a:ext>
              </a:extLst>
            </p:cNvPr>
            <p:cNvSpPr/>
            <p:nvPr/>
          </p:nvSpPr>
          <p:spPr>
            <a:xfrm>
              <a:off x="2219834" y="3925555"/>
              <a:ext cx="20796" cy="30246"/>
            </a:xfrm>
            <a:custGeom>
              <a:avLst/>
              <a:gdLst/>
              <a:ahLst/>
              <a:cxnLst/>
              <a:rect l="l" t="t" r="r" b="b"/>
              <a:pathLst>
                <a:path w="1332" h="1937" extrusionOk="0">
                  <a:moveTo>
                    <a:pt x="686" y="1"/>
                  </a:moveTo>
                  <a:cubicBezTo>
                    <a:pt x="565" y="1"/>
                    <a:pt x="444" y="1"/>
                    <a:pt x="363" y="41"/>
                  </a:cubicBezTo>
                  <a:cubicBezTo>
                    <a:pt x="283" y="81"/>
                    <a:pt x="202" y="162"/>
                    <a:pt x="162" y="243"/>
                  </a:cubicBezTo>
                  <a:cubicBezTo>
                    <a:pt x="81" y="283"/>
                    <a:pt x="81" y="404"/>
                    <a:pt x="81" y="485"/>
                  </a:cubicBezTo>
                  <a:cubicBezTo>
                    <a:pt x="81" y="606"/>
                    <a:pt x="121" y="727"/>
                    <a:pt x="202" y="807"/>
                  </a:cubicBezTo>
                  <a:cubicBezTo>
                    <a:pt x="283" y="888"/>
                    <a:pt x="444" y="969"/>
                    <a:pt x="646" y="1009"/>
                  </a:cubicBezTo>
                  <a:cubicBezTo>
                    <a:pt x="726" y="1049"/>
                    <a:pt x="807" y="1090"/>
                    <a:pt x="888" y="1130"/>
                  </a:cubicBezTo>
                  <a:cubicBezTo>
                    <a:pt x="928" y="1170"/>
                    <a:pt x="968" y="1211"/>
                    <a:pt x="1009" y="1251"/>
                  </a:cubicBezTo>
                  <a:cubicBezTo>
                    <a:pt x="1009" y="1291"/>
                    <a:pt x="1049" y="1332"/>
                    <a:pt x="1049" y="1372"/>
                  </a:cubicBezTo>
                  <a:cubicBezTo>
                    <a:pt x="1049" y="1493"/>
                    <a:pt x="1009" y="1574"/>
                    <a:pt x="928" y="1654"/>
                  </a:cubicBezTo>
                  <a:cubicBezTo>
                    <a:pt x="847" y="1695"/>
                    <a:pt x="767" y="1735"/>
                    <a:pt x="646" y="1735"/>
                  </a:cubicBezTo>
                  <a:cubicBezTo>
                    <a:pt x="525" y="1735"/>
                    <a:pt x="444" y="1695"/>
                    <a:pt x="363" y="1695"/>
                  </a:cubicBezTo>
                  <a:cubicBezTo>
                    <a:pt x="283" y="1654"/>
                    <a:pt x="202" y="1614"/>
                    <a:pt x="121" y="1533"/>
                  </a:cubicBezTo>
                  <a:lnTo>
                    <a:pt x="0" y="1695"/>
                  </a:lnTo>
                  <a:cubicBezTo>
                    <a:pt x="162" y="1856"/>
                    <a:pt x="363" y="1937"/>
                    <a:pt x="646" y="1937"/>
                  </a:cubicBezTo>
                  <a:cubicBezTo>
                    <a:pt x="767" y="1937"/>
                    <a:pt x="888" y="1937"/>
                    <a:pt x="1009" y="1856"/>
                  </a:cubicBezTo>
                  <a:cubicBezTo>
                    <a:pt x="1089" y="1816"/>
                    <a:pt x="1170" y="1775"/>
                    <a:pt x="1210" y="1695"/>
                  </a:cubicBezTo>
                  <a:cubicBezTo>
                    <a:pt x="1291" y="1574"/>
                    <a:pt x="1331" y="1493"/>
                    <a:pt x="1331" y="1372"/>
                  </a:cubicBezTo>
                  <a:cubicBezTo>
                    <a:pt x="1331" y="1251"/>
                    <a:pt x="1291" y="1170"/>
                    <a:pt x="1251" y="1090"/>
                  </a:cubicBezTo>
                  <a:cubicBezTo>
                    <a:pt x="1210" y="1009"/>
                    <a:pt x="1130" y="969"/>
                    <a:pt x="1049" y="928"/>
                  </a:cubicBezTo>
                  <a:cubicBezTo>
                    <a:pt x="968" y="888"/>
                    <a:pt x="888" y="848"/>
                    <a:pt x="767" y="807"/>
                  </a:cubicBezTo>
                  <a:cubicBezTo>
                    <a:pt x="646" y="767"/>
                    <a:pt x="565" y="727"/>
                    <a:pt x="484" y="727"/>
                  </a:cubicBezTo>
                  <a:cubicBezTo>
                    <a:pt x="444" y="686"/>
                    <a:pt x="404" y="646"/>
                    <a:pt x="363" y="606"/>
                  </a:cubicBezTo>
                  <a:cubicBezTo>
                    <a:pt x="363" y="565"/>
                    <a:pt x="323" y="525"/>
                    <a:pt x="323" y="485"/>
                  </a:cubicBezTo>
                  <a:cubicBezTo>
                    <a:pt x="323" y="364"/>
                    <a:pt x="363" y="323"/>
                    <a:pt x="444" y="283"/>
                  </a:cubicBezTo>
                  <a:cubicBezTo>
                    <a:pt x="484" y="243"/>
                    <a:pt x="565" y="202"/>
                    <a:pt x="686" y="202"/>
                  </a:cubicBezTo>
                  <a:cubicBezTo>
                    <a:pt x="767" y="202"/>
                    <a:pt x="847" y="202"/>
                    <a:pt x="888" y="243"/>
                  </a:cubicBezTo>
                  <a:cubicBezTo>
                    <a:pt x="968" y="283"/>
                    <a:pt x="1049" y="323"/>
                    <a:pt x="1089" y="364"/>
                  </a:cubicBezTo>
                  <a:lnTo>
                    <a:pt x="1251" y="202"/>
                  </a:lnTo>
                  <a:cubicBezTo>
                    <a:pt x="1170" y="122"/>
                    <a:pt x="1089" y="81"/>
                    <a:pt x="1009" y="41"/>
                  </a:cubicBezTo>
                  <a:cubicBezTo>
                    <a:pt x="888" y="1"/>
                    <a:pt x="807" y="1"/>
                    <a:pt x="68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8" name="Google Shape;6889;p30">
              <a:extLst>
                <a:ext uri="{FF2B5EF4-FFF2-40B4-BE49-F238E27FC236}">
                  <a16:creationId xmlns:a16="http://schemas.microsoft.com/office/drawing/2014/main" id="{0B295BCE-DF42-D640-87DC-52F1062AEF59}"/>
                </a:ext>
              </a:extLst>
            </p:cNvPr>
            <p:cNvSpPr/>
            <p:nvPr/>
          </p:nvSpPr>
          <p:spPr>
            <a:xfrm>
              <a:off x="2242503" y="3925555"/>
              <a:ext cx="33380" cy="29622"/>
            </a:xfrm>
            <a:custGeom>
              <a:avLst/>
              <a:gdLst/>
              <a:ahLst/>
              <a:cxnLst/>
              <a:rect l="l" t="t" r="r" b="b"/>
              <a:pathLst>
                <a:path w="2138" h="1897" extrusionOk="0">
                  <a:moveTo>
                    <a:pt x="0" y="1"/>
                  </a:moveTo>
                  <a:lnTo>
                    <a:pt x="403" y="1896"/>
                  </a:lnTo>
                  <a:lnTo>
                    <a:pt x="726" y="1896"/>
                  </a:lnTo>
                  <a:lnTo>
                    <a:pt x="1089" y="323"/>
                  </a:lnTo>
                  <a:lnTo>
                    <a:pt x="1412" y="1896"/>
                  </a:lnTo>
                  <a:lnTo>
                    <a:pt x="1775" y="1896"/>
                  </a:lnTo>
                  <a:lnTo>
                    <a:pt x="2138" y="1"/>
                  </a:lnTo>
                  <a:lnTo>
                    <a:pt x="1896" y="1"/>
                  </a:lnTo>
                  <a:lnTo>
                    <a:pt x="1573" y="1695"/>
                  </a:lnTo>
                  <a:lnTo>
                    <a:pt x="1210" y="1"/>
                  </a:lnTo>
                  <a:lnTo>
                    <a:pt x="928" y="1"/>
                  </a:lnTo>
                  <a:lnTo>
                    <a:pt x="565" y="1695"/>
                  </a:lnTo>
                  <a:lnTo>
                    <a:pt x="2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89" name="Google Shape;6890;p30">
              <a:extLst>
                <a:ext uri="{FF2B5EF4-FFF2-40B4-BE49-F238E27FC236}">
                  <a16:creationId xmlns:a16="http://schemas.microsoft.com/office/drawing/2014/main" id="{EA7A79A6-FF1A-4643-91CE-47FCB3E70B5B}"/>
                </a:ext>
              </a:extLst>
            </p:cNvPr>
            <p:cNvSpPr/>
            <p:nvPr/>
          </p:nvSpPr>
          <p:spPr>
            <a:xfrm>
              <a:off x="2277132" y="3925555"/>
              <a:ext cx="24574" cy="29622"/>
            </a:xfrm>
            <a:custGeom>
              <a:avLst/>
              <a:gdLst/>
              <a:ahLst/>
              <a:cxnLst/>
              <a:rect l="l" t="t" r="r" b="b"/>
              <a:pathLst>
                <a:path w="1574" h="1897" extrusionOk="0">
                  <a:moveTo>
                    <a:pt x="767" y="243"/>
                  </a:moveTo>
                  <a:lnTo>
                    <a:pt x="1089" y="1211"/>
                  </a:lnTo>
                  <a:lnTo>
                    <a:pt x="484" y="1211"/>
                  </a:lnTo>
                  <a:lnTo>
                    <a:pt x="767" y="243"/>
                  </a:lnTo>
                  <a:close/>
                  <a:moveTo>
                    <a:pt x="605" y="1"/>
                  </a:moveTo>
                  <a:lnTo>
                    <a:pt x="0" y="1896"/>
                  </a:lnTo>
                  <a:lnTo>
                    <a:pt x="283" y="1896"/>
                  </a:lnTo>
                  <a:lnTo>
                    <a:pt x="404" y="1453"/>
                  </a:lnTo>
                  <a:lnTo>
                    <a:pt x="1129" y="1453"/>
                  </a:lnTo>
                  <a:lnTo>
                    <a:pt x="1291" y="1896"/>
                  </a:lnTo>
                  <a:lnTo>
                    <a:pt x="1573" y="1896"/>
                  </a:lnTo>
                  <a:lnTo>
                    <a:pt x="9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0" name="Google Shape;6891;p30">
              <a:extLst>
                <a:ext uri="{FF2B5EF4-FFF2-40B4-BE49-F238E27FC236}">
                  <a16:creationId xmlns:a16="http://schemas.microsoft.com/office/drawing/2014/main" id="{FE166013-6159-9D41-BE70-70C0F3900687}"/>
                </a:ext>
              </a:extLst>
            </p:cNvPr>
            <p:cNvSpPr/>
            <p:nvPr/>
          </p:nvSpPr>
          <p:spPr>
            <a:xfrm>
              <a:off x="2306093" y="3925555"/>
              <a:ext cx="20796" cy="29622"/>
            </a:xfrm>
            <a:custGeom>
              <a:avLst/>
              <a:gdLst/>
              <a:ahLst/>
              <a:cxnLst/>
              <a:rect l="l" t="t" r="r" b="b"/>
              <a:pathLst>
                <a:path w="1332" h="1897" extrusionOk="0">
                  <a:moveTo>
                    <a:pt x="0" y="1"/>
                  </a:moveTo>
                  <a:lnTo>
                    <a:pt x="0" y="1896"/>
                  </a:lnTo>
                  <a:lnTo>
                    <a:pt x="242" y="1896"/>
                  </a:lnTo>
                  <a:lnTo>
                    <a:pt x="242" y="1049"/>
                  </a:lnTo>
                  <a:cubicBezTo>
                    <a:pt x="242" y="888"/>
                    <a:pt x="242" y="767"/>
                    <a:pt x="202" y="646"/>
                  </a:cubicBezTo>
                  <a:cubicBezTo>
                    <a:pt x="202" y="565"/>
                    <a:pt x="202" y="444"/>
                    <a:pt x="202" y="323"/>
                  </a:cubicBezTo>
                  <a:lnTo>
                    <a:pt x="968" y="1896"/>
                  </a:lnTo>
                  <a:lnTo>
                    <a:pt x="1331" y="1896"/>
                  </a:lnTo>
                  <a:lnTo>
                    <a:pt x="1331" y="1"/>
                  </a:lnTo>
                  <a:lnTo>
                    <a:pt x="1089" y="1"/>
                  </a:lnTo>
                  <a:lnTo>
                    <a:pt x="1089" y="1049"/>
                  </a:lnTo>
                  <a:cubicBezTo>
                    <a:pt x="1089" y="1170"/>
                    <a:pt x="1089" y="1251"/>
                    <a:pt x="1089" y="1372"/>
                  </a:cubicBezTo>
                  <a:cubicBezTo>
                    <a:pt x="1089" y="1493"/>
                    <a:pt x="1089" y="1574"/>
                    <a:pt x="1089" y="161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1" name="Google Shape;6892;p30">
              <a:extLst>
                <a:ext uri="{FF2B5EF4-FFF2-40B4-BE49-F238E27FC236}">
                  <a16:creationId xmlns:a16="http://schemas.microsoft.com/office/drawing/2014/main" id="{9A616DAD-05B3-9146-A239-8F04D5311285}"/>
                </a:ext>
              </a:extLst>
            </p:cNvPr>
            <p:cNvSpPr/>
            <p:nvPr/>
          </p:nvSpPr>
          <p:spPr>
            <a:xfrm>
              <a:off x="2331275" y="3925555"/>
              <a:ext cx="23950" cy="29622"/>
            </a:xfrm>
            <a:custGeom>
              <a:avLst/>
              <a:gdLst/>
              <a:ahLst/>
              <a:cxnLst/>
              <a:rect l="l" t="t" r="r" b="b"/>
              <a:pathLst>
                <a:path w="1534" h="1897" extrusionOk="0">
                  <a:moveTo>
                    <a:pt x="767" y="243"/>
                  </a:moveTo>
                  <a:lnTo>
                    <a:pt x="1049" y="1211"/>
                  </a:lnTo>
                  <a:lnTo>
                    <a:pt x="485" y="1211"/>
                  </a:lnTo>
                  <a:lnTo>
                    <a:pt x="767" y="243"/>
                  </a:lnTo>
                  <a:close/>
                  <a:moveTo>
                    <a:pt x="605" y="1"/>
                  </a:moveTo>
                  <a:lnTo>
                    <a:pt x="1" y="1896"/>
                  </a:lnTo>
                  <a:lnTo>
                    <a:pt x="243" y="1896"/>
                  </a:lnTo>
                  <a:lnTo>
                    <a:pt x="404" y="1453"/>
                  </a:lnTo>
                  <a:lnTo>
                    <a:pt x="1130" y="1453"/>
                  </a:lnTo>
                  <a:lnTo>
                    <a:pt x="125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2" name="Google Shape;6893;p30">
              <a:extLst>
                <a:ext uri="{FF2B5EF4-FFF2-40B4-BE49-F238E27FC236}">
                  <a16:creationId xmlns:a16="http://schemas.microsoft.com/office/drawing/2014/main" id="{4A1A8D02-8743-5044-8BF6-79DD40B67CC1}"/>
                </a:ext>
              </a:extLst>
            </p:cNvPr>
            <p:cNvSpPr/>
            <p:nvPr/>
          </p:nvSpPr>
          <p:spPr>
            <a:xfrm>
              <a:off x="1831975" y="3860068"/>
              <a:ext cx="20171" cy="29606"/>
            </a:xfrm>
            <a:custGeom>
              <a:avLst/>
              <a:gdLst/>
              <a:ahLst/>
              <a:cxnLst/>
              <a:rect l="l" t="t" r="r" b="b"/>
              <a:pathLst>
                <a:path w="1292" h="1896" extrusionOk="0">
                  <a:moveTo>
                    <a:pt x="1" y="1"/>
                  </a:moveTo>
                  <a:lnTo>
                    <a:pt x="1" y="1896"/>
                  </a:lnTo>
                  <a:lnTo>
                    <a:pt x="243" y="1896"/>
                  </a:lnTo>
                  <a:lnTo>
                    <a:pt x="243" y="1009"/>
                  </a:lnTo>
                  <a:cubicBezTo>
                    <a:pt x="243" y="847"/>
                    <a:pt x="243" y="726"/>
                    <a:pt x="202" y="605"/>
                  </a:cubicBezTo>
                  <a:cubicBezTo>
                    <a:pt x="202" y="525"/>
                    <a:pt x="202" y="404"/>
                    <a:pt x="202" y="283"/>
                  </a:cubicBezTo>
                  <a:lnTo>
                    <a:pt x="968" y="1896"/>
                  </a:lnTo>
                  <a:lnTo>
                    <a:pt x="1291" y="1896"/>
                  </a:lnTo>
                  <a:lnTo>
                    <a:pt x="1291" y="1"/>
                  </a:lnTo>
                  <a:lnTo>
                    <a:pt x="1049" y="1"/>
                  </a:lnTo>
                  <a:lnTo>
                    <a:pt x="1049" y="1009"/>
                  </a:lnTo>
                  <a:cubicBezTo>
                    <a:pt x="1049" y="1130"/>
                    <a:pt x="1089" y="1210"/>
                    <a:pt x="1089" y="1331"/>
                  </a:cubicBezTo>
                  <a:cubicBezTo>
                    <a:pt x="1089" y="1452"/>
                    <a:pt x="1089" y="1533"/>
                    <a:pt x="1089" y="1614"/>
                  </a:cubicBez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3" name="Google Shape;6894;p30">
              <a:extLst>
                <a:ext uri="{FF2B5EF4-FFF2-40B4-BE49-F238E27FC236}">
                  <a16:creationId xmlns:a16="http://schemas.microsoft.com/office/drawing/2014/main" id="{CDD8802A-1BBD-F24A-B52C-02ABC0164421}"/>
                </a:ext>
              </a:extLst>
            </p:cNvPr>
            <p:cNvSpPr/>
            <p:nvPr/>
          </p:nvSpPr>
          <p:spPr>
            <a:xfrm>
              <a:off x="1857158" y="3860068"/>
              <a:ext cx="23950" cy="29606"/>
            </a:xfrm>
            <a:custGeom>
              <a:avLst/>
              <a:gdLst/>
              <a:ahLst/>
              <a:cxnLst/>
              <a:rect l="l" t="t" r="r" b="b"/>
              <a:pathLst>
                <a:path w="1534" h="1896" extrusionOk="0">
                  <a:moveTo>
                    <a:pt x="767" y="202"/>
                  </a:moveTo>
                  <a:lnTo>
                    <a:pt x="1049" y="1210"/>
                  </a:lnTo>
                  <a:lnTo>
                    <a:pt x="444" y="1210"/>
                  </a:lnTo>
                  <a:lnTo>
                    <a:pt x="767" y="202"/>
                  </a:lnTo>
                  <a:close/>
                  <a:moveTo>
                    <a:pt x="606" y="1"/>
                  </a:moveTo>
                  <a:lnTo>
                    <a:pt x="1" y="1896"/>
                  </a:lnTo>
                  <a:lnTo>
                    <a:pt x="243" y="1896"/>
                  </a:lnTo>
                  <a:lnTo>
                    <a:pt x="404" y="1412"/>
                  </a:lnTo>
                  <a:lnTo>
                    <a:pt x="1130" y="1412"/>
                  </a:lnTo>
                  <a:lnTo>
                    <a:pt x="125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4" name="Google Shape;6895;p30">
              <a:extLst>
                <a:ext uri="{FF2B5EF4-FFF2-40B4-BE49-F238E27FC236}">
                  <a16:creationId xmlns:a16="http://schemas.microsoft.com/office/drawing/2014/main" id="{0623568E-5FC6-9F47-91DC-B185AF1ACA53}"/>
                </a:ext>
              </a:extLst>
            </p:cNvPr>
            <p:cNvSpPr/>
            <p:nvPr/>
          </p:nvSpPr>
          <p:spPr>
            <a:xfrm>
              <a:off x="1884230" y="3860068"/>
              <a:ext cx="27728" cy="29606"/>
            </a:xfrm>
            <a:custGeom>
              <a:avLst/>
              <a:gdLst/>
              <a:ahLst/>
              <a:cxnLst/>
              <a:rect l="l" t="t" r="r" b="b"/>
              <a:pathLst>
                <a:path w="1776" h="1896" extrusionOk="0">
                  <a:moveTo>
                    <a:pt x="122" y="1"/>
                  </a:moveTo>
                  <a:lnTo>
                    <a:pt x="1" y="1896"/>
                  </a:lnTo>
                  <a:lnTo>
                    <a:pt x="243" y="1896"/>
                  </a:lnTo>
                  <a:lnTo>
                    <a:pt x="283" y="1049"/>
                  </a:lnTo>
                  <a:cubicBezTo>
                    <a:pt x="324" y="726"/>
                    <a:pt x="324" y="484"/>
                    <a:pt x="324" y="242"/>
                  </a:cubicBezTo>
                  <a:lnTo>
                    <a:pt x="767" y="1654"/>
                  </a:lnTo>
                  <a:lnTo>
                    <a:pt x="1009" y="1654"/>
                  </a:lnTo>
                  <a:lnTo>
                    <a:pt x="1412" y="242"/>
                  </a:lnTo>
                  <a:cubicBezTo>
                    <a:pt x="1412" y="444"/>
                    <a:pt x="1412" y="686"/>
                    <a:pt x="1453" y="1009"/>
                  </a:cubicBezTo>
                  <a:lnTo>
                    <a:pt x="1533" y="1896"/>
                  </a:lnTo>
                  <a:lnTo>
                    <a:pt x="1775" y="1896"/>
                  </a:lnTo>
                  <a:lnTo>
                    <a:pt x="1614" y="1"/>
                  </a:lnTo>
                  <a:lnTo>
                    <a:pt x="1251" y="1"/>
                  </a:lnTo>
                  <a:lnTo>
                    <a:pt x="888" y="1372"/>
                  </a:lnTo>
                  <a:lnTo>
                    <a:pt x="48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5" name="Google Shape;6896;p30">
              <a:extLst>
                <a:ext uri="{FF2B5EF4-FFF2-40B4-BE49-F238E27FC236}">
                  <a16:creationId xmlns:a16="http://schemas.microsoft.com/office/drawing/2014/main" id="{2784D908-FA1F-B54E-A9BC-C52D8701A1E8}"/>
                </a:ext>
              </a:extLst>
            </p:cNvPr>
            <p:cNvSpPr/>
            <p:nvPr/>
          </p:nvSpPr>
          <p:spPr>
            <a:xfrm>
              <a:off x="1918874" y="3860068"/>
              <a:ext cx="4418" cy="29606"/>
            </a:xfrm>
            <a:custGeom>
              <a:avLst/>
              <a:gdLst/>
              <a:ahLst/>
              <a:cxnLst/>
              <a:rect l="l" t="t" r="r" b="b"/>
              <a:pathLst>
                <a:path w="283" h="1896" extrusionOk="0">
                  <a:moveTo>
                    <a:pt x="0" y="1"/>
                  </a:moveTo>
                  <a:lnTo>
                    <a:pt x="0" y="1896"/>
                  </a:lnTo>
                  <a:lnTo>
                    <a:pt x="282" y="1896"/>
                  </a:lnTo>
                  <a:lnTo>
                    <a:pt x="28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6" name="Google Shape;6897;p30">
              <a:extLst>
                <a:ext uri="{FF2B5EF4-FFF2-40B4-BE49-F238E27FC236}">
                  <a16:creationId xmlns:a16="http://schemas.microsoft.com/office/drawing/2014/main" id="{0C90C44C-74DD-9249-ACD5-B7B067E9E378}"/>
                </a:ext>
              </a:extLst>
            </p:cNvPr>
            <p:cNvSpPr/>
            <p:nvPr/>
          </p:nvSpPr>
          <p:spPr>
            <a:xfrm>
              <a:off x="1931458" y="3860068"/>
              <a:ext cx="20171" cy="29606"/>
            </a:xfrm>
            <a:custGeom>
              <a:avLst/>
              <a:gdLst/>
              <a:ahLst/>
              <a:cxnLst/>
              <a:rect l="l" t="t" r="r" b="b"/>
              <a:pathLst>
                <a:path w="1292" h="1896" extrusionOk="0">
                  <a:moveTo>
                    <a:pt x="485" y="202"/>
                  </a:moveTo>
                  <a:cubicBezTo>
                    <a:pt x="646" y="202"/>
                    <a:pt x="727" y="202"/>
                    <a:pt x="807" y="242"/>
                  </a:cubicBezTo>
                  <a:cubicBezTo>
                    <a:pt x="888" y="283"/>
                    <a:pt x="928" y="363"/>
                    <a:pt x="928" y="484"/>
                  </a:cubicBezTo>
                  <a:cubicBezTo>
                    <a:pt x="928" y="565"/>
                    <a:pt x="888" y="646"/>
                    <a:pt x="807" y="726"/>
                  </a:cubicBezTo>
                  <a:cubicBezTo>
                    <a:pt x="767" y="767"/>
                    <a:pt x="646" y="807"/>
                    <a:pt x="565" y="807"/>
                  </a:cubicBezTo>
                  <a:lnTo>
                    <a:pt x="283" y="807"/>
                  </a:lnTo>
                  <a:lnTo>
                    <a:pt x="283" y="202"/>
                  </a:lnTo>
                  <a:close/>
                  <a:moveTo>
                    <a:pt x="565" y="1009"/>
                  </a:moveTo>
                  <a:cubicBezTo>
                    <a:pt x="686" y="1009"/>
                    <a:pt x="807" y="1009"/>
                    <a:pt x="888" y="1089"/>
                  </a:cubicBezTo>
                  <a:cubicBezTo>
                    <a:pt x="968" y="1130"/>
                    <a:pt x="1009" y="1210"/>
                    <a:pt x="1009" y="1331"/>
                  </a:cubicBezTo>
                  <a:cubicBezTo>
                    <a:pt x="1009" y="1452"/>
                    <a:pt x="968" y="1573"/>
                    <a:pt x="888" y="1614"/>
                  </a:cubicBezTo>
                  <a:cubicBezTo>
                    <a:pt x="807" y="1654"/>
                    <a:pt x="686" y="1654"/>
                    <a:pt x="525" y="1654"/>
                  </a:cubicBezTo>
                  <a:lnTo>
                    <a:pt x="283" y="1654"/>
                  </a:lnTo>
                  <a:lnTo>
                    <a:pt x="283" y="1009"/>
                  </a:lnTo>
                  <a:close/>
                  <a:moveTo>
                    <a:pt x="1" y="1"/>
                  </a:moveTo>
                  <a:lnTo>
                    <a:pt x="1" y="1896"/>
                  </a:lnTo>
                  <a:lnTo>
                    <a:pt x="525" y="1896"/>
                  </a:lnTo>
                  <a:cubicBezTo>
                    <a:pt x="1049" y="1896"/>
                    <a:pt x="1291" y="1694"/>
                    <a:pt x="1291" y="1331"/>
                  </a:cubicBezTo>
                  <a:cubicBezTo>
                    <a:pt x="1291" y="1210"/>
                    <a:pt x="1251" y="1089"/>
                    <a:pt x="1170" y="1009"/>
                  </a:cubicBezTo>
                  <a:cubicBezTo>
                    <a:pt x="1089" y="968"/>
                    <a:pt x="968" y="888"/>
                    <a:pt x="847" y="888"/>
                  </a:cubicBezTo>
                  <a:cubicBezTo>
                    <a:pt x="928" y="847"/>
                    <a:pt x="1009" y="807"/>
                    <a:pt x="1089" y="726"/>
                  </a:cubicBezTo>
                  <a:cubicBezTo>
                    <a:pt x="1170" y="686"/>
                    <a:pt x="1210" y="565"/>
                    <a:pt x="1210" y="484"/>
                  </a:cubicBezTo>
                  <a:cubicBezTo>
                    <a:pt x="1210" y="323"/>
                    <a:pt x="1130" y="202"/>
                    <a:pt x="1009" y="122"/>
                  </a:cubicBezTo>
                  <a:cubicBezTo>
                    <a:pt x="888" y="41"/>
                    <a:pt x="686" y="1"/>
                    <a:pt x="44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7" name="Google Shape;6898;p30">
              <a:extLst>
                <a:ext uri="{FF2B5EF4-FFF2-40B4-BE49-F238E27FC236}">
                  <a16:creationId xmlns:a16="http://schemas.microsoft.com/office/drawing/2014/main" id="{0BF56F4A-9784-8243-A0BE-7502BB02DD6B}"/>
                </a:ext>
              </a:extLst>
            </p:cNvPr>
            <p:cNvSpPr/>
            <p:nvPr/>
          </p:nvSpPr>
          <p:spPr>
            <a:xfrm>
              <a:off x="1957905" y="3860068"/>
              <a:ext cx="3794" cy="29606"/>
            </a:xfrm>
            <a:custGeom>
              <a:avLst/>
              <a:gdLst/>
              <a:ahLst/>
              <a:cxnLst/>
              <a:rect l="l" t="t" r="r" b="b"/>
              <a:pathLst>
                <a:path w="243" h="1896" extrusionOk="0">
                  <a:moveTo>
                    <a:pt x="0" y="1"/>
                  </a:moveTo>
                  <a:lnTo>
                    <a:pt x="0" y="1896"/>
                  </a:lnTo>
                  <a:lnTo>
                    <a:pt x="242" y="1896"/>
                  </a:lnTo>
                  <a:lnTo>
                    <a:pt x="24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8" name="Google Shape;6899;p30">
              <a:extLst>
                <a:ext uri="{FF2B5EF4-FFF2-40B4-BE49-F238E27FC236}">
                  <a16:creationId xmlns:a16="http://schemas.microsoft.com/office/drawing/2014/main" id="{B8189A9B-B263-1543-8749-CB518BB1D0D6}"/>
                </a:ext>
              </a:extLst>
            </p:cNvPr>
            <p:cNvSpPr/>
            <p:nvPr/>
          </p:nvSpPr>
          <p:spPr>
            <a:xfrm>
              <a:off x="1966086" y="3860068"/>
              <a:ext cx="23950" cy="29606"/>
            </a:xfrm>
            <a:custGeom>
              <a:avLst/>
              <a:gdLst/>
              <a:ahLst/>
              <a:cxnLst/>
              <a:rect l="l" t="t" r="r" b="b"/>
              <a:pathLst>
                <a:path w="1534" h="1896" extrusionOk="0">
                  <a:moveTo>
                    <a:pt x="767" y="202"/>
                  </a:moveTo>
                  <a:lnTo>
                    <a:pt x="1090" y="1210"/>
                  </a:lnTo>
                  <a:lnTo>
                    <a:pt x="485" y="1210"/>
                  </a:lnTo>
                  <a:lnTo>
                    <a:pt x="767" y="202"/>
                  </a:lnTo>
                  <a:close/>
                  <a:moveTo>
                    <a:pt x="606" y="1"/>
                  </a:moveTo>
                  <a:lnTo>
                    <a:pt x="1" y="1896"/>
                  </a:lnTo>
                  <a:lnTo>
                    <a:pt x="283" y="1896"/>
                  </a:lnTo>
                  <a:lnTo>
                    <a:pt x="404" y="1412"/>
                  </a:lnTo>
                  <a:lnTo>
                    <a:pt x="1130" y="1412"/>
                  </a:lnTo>
                  <a:lnTo>
                    <a:pt x="1291" y="1896"/>
                  </a:lnTo>
                  <a:lnTo>
                    <a:pt x="1533" y="1896"/>
                  </a:lnTo>
                  <a:lnTo>
                    <a:pt x="92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199" name="Google Shape;6900;p30">
              <a:extLst>
                <a:ext uri="{FF2B5EF4-FFF2-40B4-BE49-F238E27FC236}">
                  <a16:creationId xmlns:a16="http://schemas.microsoft.com/office/drawing/2014/main" id="{A28BE963-CA67-5245-AABF-5C59637AB912}"/>
                </a:ext>
              </a:extLst>
            </p:cNvPr>
            <p:cNvSpPr/>
            <p:nvPr/>
          </p:nvSpPr>
          <p:spPr>
            <a:xfrm>
              <a:off x="2367793" y="3776952"/>
              <a:ext cx="17642" cy="26452"/>
            </a:xfrm>
            <a:custGeom>
              <a:avLst/>
              <a:gdLst/>
              <a:ahLst/>
              <a:cxnLst/>
              <a:rect l="l" t="t" r="r" b="b"/>
              <a:pathLst>
                <a:path w="1130" h="1694" extrusionOk="0">
                  <a:moveTo>
                    <a:pt x="81" y="0"/>
                  </a:moveTo>
                  <a:lnTo>
                    <a:pt x="81" y="202"/>
                  </a:lnTo>
                  <a:lnTo>
                    <a:pt x="848" y="202"/>
                  </a:lnTo>
                  <a:lnTo>
                    <a:pt x="1" y="1492"/>
                  </a:lnTo>
                  <a:lnTo>
                    <a:pt x="1" y="1694"/>
                  </a:lnTo>
                  <a:lnTo>
                    <a:pt x="1090" y="1694"/>
                  </a:lnTo>
                  <a:lnTo>
                    <a:pt x="1130" y="1492"/>
                  </a:lnTo>
                  <a:lnTo>
                    <a:pt x="283" y="1492"/>
                  </a:lnTo>
                  <a:lnTo>
                    <a:pt x="1130" y="161"/>
                  </a:lnTo>
                  <a:lnTo>
                    <a:pt x="11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0" name="Google Shape;6901;p30">
              <a:extLst>
                <a:ext uri="{FF2B5EF4-FFF2-40B4-BE49-F238E27FC236}">
                  <a16:creationId xmlns:a16="http://schemas.microsoft.com/office/drawing/2014/main" id="{EA781080-7FC4-4743-BBC8-30E16053B62F}"/>
                </a:ext>
              </a:extLst>
            </p:cNvPr>
            <p:cNvSpPr/>
            <p:nvPr/>
          </p:nvSpPr>
          <p:spPr>
            <a:xfrm>
              <a:off x="2390462" y="3776952"/>
              <a:ext cx="3794" cy="26452"/>
            </a:xfrm>
            <a:custGeom>
              <a:avLst/>
              <a:gdLst/>
              <a:ahLst/>
              <a:cxnLst/>
              <a:rect l="l" t="t" r="r" b="b"/>
              <a:pathLst>
                <a:path w="243" h="1694" extrusionOk="0">
                  <a:moveTo>
                    <a:pt x="0" y="0"/>
                  </a:moveTo>
                  <a:lnTo>
                    <a:pt x="0" y="1694"/>
                  </a:lnTo>
                  <a:lnTo>
                    <a:pt x="242" y="1694"/>
                  </a:lnTo>
                  <a:lnTo>
                    <a:pt x="24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1" name="Google Shape;6902;p30">
              <a:extLst>
                <a:ext uri="{FF2B5EF4-FFF2-40B4-BE49-F238E27FC236}">
                  <a16:creationId xmlns:a16="http://schemas.microsoft.com/office/drawing/2014/main" id="{91F52C90-7C35-FF46-B2D1-A180ECC01AE1}"/>
                </a:ext>
              </a:extLst>
            </p:cNvPr>
            <p:cNvSpPr/>
            <p:nvPr/>
          </p:nvSpPr>
          <p:spPr>
            <a:xfrm>
              <a:off x="2400532" y="3776952"/>
              <a:ext cx="25199" cy="26452"/>
            </a:xfrm>
            <a:custGeom>
              <a:avLst/>
              <a:gdLst/>
              <a:ahLst/>
              <a:cxnLst/>
              <a:rect l="l" t="t" r="r" b="b"/>
              <a:pathLst>
                <a:path w="1614" h="1694" extrusionOk="0">
                  <a:moveTo>
                    <a:pt x="162" y="0"/>
                  </a:moveTo>
                  <a:lnTo>
                    <a:pt x="1" y="1694"/>
                  </a:lnTo>
                  <a:lnTo>
                    <a:pt x="243" y="1694"/>
                  </a:lnTo>
                  <a:lnTo>
                    <a:pt x="283" y="928"/>
                  </a:lnTo>
                  <a:cubicBezTo>
                    <a:pt x="323" y="686"/>
                    <a:pt x="323" y="444"/>
                    <a:pt x="323" y="242"/>
                  </a:cubicBezTo>
                  <a:lnTo>
                    <a:pt x="727" y="1492"/>
                  </a:lnTo>
                  <a:lnTo>
                    <a:pt x="928" y="1492"/>
                  </a:lnTo>
                  <a:lnTo>
                    <a:pt x="1291" y="242"/>
                  </a:lnTo>
                  <a:cubicBezTo>
                    <a:pt x="1291" y="403"/>
                    <a:pt x="1332" y="605"/>
                    <a:pt x="1332" y="928"/>
                  </a:cubicBezTo>
                  <a:lnTo>
                    <a:pt x="1412" y="1694"/>
                  </a:lnTo>
                  <a:lnTo>
                    <a:pt x="1614" y="1694"/>
                  </a:lnTo>
                  <a:lnTo>
                    <a:pt x="1493" y="0"/>
                  </a:lnTo>
                  <a:lnTo>
                    <a:pt x="1170" y="0"/>
                  </a:lnTo>
                  <a:lnTo>
                    <a:pt x="848" y="1210"/>
                  </a:lnTo>
                  <a:lnTo>
                    <a:pt x="485"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2" name="Google Shape;6903;p30">
              <a:extLst>
                <a:ext uri="{FF2B5EF4-FFF2-40B4-BE49-F238E27FC236}">
                  <a16:creationId xmlns:a16="http://schemas.microsoft.com/office/drawing/2014/main" id="{93173948-4424-3A4D-8ACD-628102E0E8D9}"/>
                </a:ext>
              </a:extLst>
            </p:cNvPr>
            <p:cNvSpPr/>
            <p:nvPr/>
          </p:nvSpPr>
          <p:spPr>
            <a:xfrm>
              <a:off x="2432647" y="3776952"/>
              <a:ext cx="17642" cy="26452"/>
            </a:xfrm>
            <a:custGeom>
              <a:avLst/>
              <a:gdLst/>
              <a:ahLst/>
              <a:cxnLst/>
              <a:rect l="l" t="t" r="r" b="b"/>
              <a:pathLst>
                <a:path w="1130" h="1694" extrusionOk="0">
                  <a:moveTo>
                    <a:pt x="404" y="161"/>
                  </a:moveTo>
                  <a:cubicBezTo>
                    <a:pt x="565" y="161"/>
                    <a:pt x="646" y="202"/>
                    <a:pt x="726" y="242"/>
                  </a:cubicBezTo>
                  <a:cubicBezTo>
                    <a:pt x="767" y="282"/>
                    <a:pt x="807" y="323"/>
                    <a:pt x="807" y="444"/>
                  </a:cubicBezTo>
                  <a:cubicBezTo>
                    <a:pt x="807" y="524"/>
                    <a:pt x="767" y="605"/>
                    <a:pt x="726" y="645"/>
                  </a:cubicBezTo>
                  <a:cubicBezTo>
                    <a:pt x="646" y="686"/>
                    <a:pt x="565" y="726"/>
                    <a:pt x="484" y="726"/>
                  </a:cubicBezTo>
                  <a:lnTo>
                    <a:pt x="202" y="726"/>
                  </a:lnTo>
                  <a:lnTo>
                    <a:pt x="202" y="161"/>
                  </a:lnTo>
                  <a:close/>
                  <a:moveTo>
                    <a:pt x="484" y="887"/>
                  </a:moveTo>
                  <a:cubicBezTo>
                    <a:pt x="605" y="887"/>
                    <a:pt x="686" y="928"/>
                    <a:pt x="767" y="968"/>
                  </a:cubicBezTo>
                  <a:cubicBezTo>
                    <a:pt x="847" y="1008"/>
                    <a:pt x="888" y="1089"/>
                    <a:pt x="888" y="1210"/>
                  </a:cubicBezTo>
                  <a:cubicBezTo>
                    <a:pt x="888" y="1331"/>
                    <a:pt x="847" y="1412"/>
                    <a:pt x="767" y="1452"/>
                  </a:cubicBezTo>
                  <a:cubicBezTo>
                    <a:pt x="686" y="1492"/>
                    <a:pt x="605" y="1492"/>
                    <a:pt x="444" y="1492"/>
                  </a:cubicBezTo>
                  <a:lnTo>
                    <a:pt x="202" y="1492"/>
                  </a:lnTo>
                  <a:lnTo>
                    <a:pt x="202" y="887"/>
                  </a:lnTo>
                  <a:close/>
                  <a:moveTo>
                    <a:pt x="1" y="0"/>
                  </a:moveTo>
                  <a:lnTo>
                    <a:pt x="1" y="1694"/>
                  </a:lnTo>
                  <a:lnTo>
                    <a:pt x="444" y="1694"/>
                  </a:lnTo>
                  <a:cubicBezTo>
                    <a:pt x="888" y="1694"/>
                    <a:pt x="1130" y="1533"/>
                    <a:pt x="1130" y="1210"/>
                  </a:cubicBezTo>
                  <a:cubicBezTo>
                    <a:pt x="1130" y="1089"/>
                    <a:pt x="1089" y="968"/>
                    <a:pt x="1009" y="928"/>
                  </a:cubicBezTo>
                  <a:cubicBezTo>
                    <a:pt x="928" y="847"/>
                    <a:pt x="847" y="807"/>
                    <a:pt x="726" y="807"/>
                  </a:cubicBezTo>
                  <a:cubicBezTo>
                    <a:pt x="807" y="766"/>
                    <a:pt x="888" y="726"/>
                    <a:pt x="968" y="645"/>
                  </a:cubicBezTo>
                  <a:cubicBezTo>
                    <a:pt x="1009" y="605"/>
                    <a:pt x="1049" y="524"/>
                    <a:pt x="1049" y="403"/>
                  </a:cubicBezTo>
                  <a:cubicBezTo>
                    <a:pt x="1049" y="282"/>
                    <a:pt x="1009" y="161"/>
                    <a:pt x="888" y="81"/>
                  </a:cubicBezTo>
                  <a:cubicBezTo>
                    <a:pt x="767" y="40"/>
                    <a:pt x="605" y="0"/>
                    <a:pt x="4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3" name="Google Shape;6904;p30">
              <a:extLst>
                <a:ext uri="{FF2B5EF4-FFF2-40B4-BE49-F238E27FC236}">
                  <a16:creationId xmlns:a16="http://schemas.microsoft.com/office/drawing/2014/main" id="{94904085-D72D-674D-9950-4734D06A6F03}"/>
                </a:ext>
              </a:extLst>
            </p:cNvPr>
            <p:cNvSpPr/>
            <p:nvPr/>
          </p:nvSpPr>
          <p:spPr>
            <a:xfrm>
              <a:off x="2452162" y="3776952"/>
              <a:ext cx="21420" cy="26452"/>
            </a:xfrm>
            <a:custGeom>
              <a:avLst/>
              <a:gdLst/>
              <a:ahLst/>
              <a:cxnLst/>
              <a:rect l="l" t="t" r="r" b="b"/>
              <a:pathLst>
                <a:path w="1372" h="1694" extrusionOk="0">
                  <a:moveTo>
                    <a:pt x="686" y="161"/>
                  </a:moveTo>
                  <a:lnTo>
                    <a:pt x="928" y="1089"/>
                  </a:lnTo>
                  <a:lnTo>
                    <a:pt x="404" y="1089"/>
                  </a:lnTo>
                  <a:lnTo>
                    <a:pt x="686" y="161"/>
                  </a:lnTo>
                  <a:close/>
                  <a:moveTo>
                    <a:pt x="525" y="0"/>
                  </a:moveTo>
                  <a:lnTo>
                    <a:pt x="1" y="1694"/>
                  </a:lnTo>
                  <a:lnTo>
                    <a:pt x="243" y="1694"/>
                  </a:lnTo>
                  <a:lnTo>
                    <a:pt x="364" y="1250"/>
                  </a:lnTo>
                  <a:lnTo>
                    <a:pt x="1009" y="1250"/>
                  </a:lnTo>
                  <a:lnTo>
                    <a:pt x="1130" y="1694"/>
                  </a:lnTo>
                  <a:lnTo>
                    <a:pt x="1372" y="169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4" name="Google Shape;6905;p30">
              <a:extLst>
                <a:ext uri="{FF2B5EF4-FFF2-40B4-BE49-F238E27FC236}">
                  <a16:creationId xmlns:a16="http://schemas.microsoft.com/office/drawing/2014/main" id="{55CCAD91-E408-1D44-862B-727F4A6ABA3A}"/>
                </a:ext>
              </a:extLst>
            </p:cNvPr>
            <p:cNvSpPr/>
            <p:nvPr/>
          </p:nvSpPr>
          <p:spPr>
            <a:xfrm>
              <a:off x="2477985" y="3776952"/>
              <a:ext cx="17642" cy="26452"/>
            </a:xfrm>
            <a:custGeom>
              <a:avLst/>
              <a:gdLst/>
              <a:ahLst/>
              <a:cxnLst/>
              <a:rect l="l" t="t" r="r" b="b"/>
              <a:pathLst>
                <a:path w="1130" h="1694" extrusionOk="0">
                  <a:moveTo>
                    <a:pt x="404" y="161"/>
                  </a:moveTo>
                  <a:cubicBezTo>
                    <a:pt x="565" y="161"/>
                    <a:pt x="645" y="202"/>
                    <a:pt x="726" y="242"/>
                  </a:cubicBezTo>
                  <a:cubicBezTo>
                    <a:pt x="807" y="282"/>
                    <a:pt x="807" y="323"/>
                    <a:pt x="807" y="444"/>
                  </a:cubicBezTo>
                  <a:cubicBezTo>
                    <a:pt x="807" y="524"/>
                    <a:pt x="807" y="605"/>
                    <a:pt x="726" y="645"/>
                  </a:cubicBezTo>
                  <a:cubicBezTo>
                    <a:pt x="645" y="686"/>
                    <a:pt x="565" y="726"/>
                    <a:pt x="484" y="726"/>
                  </a:cubicBezTo>
                  <a:lnTo>
                    <a:pt x="242" y="726"/>
                  </a:lnTo>
                  <a:lnTo>
                    <a:pt x="242" y="161"/>
                  </a:lnTo>
                  <a:close/>
                  <a:moveTo>
                    <a:pt x="525" y="887"/>
                  </a:moveTo>
                  <a:cubicBezTo>
                    <a:pt x="605" y="887"/>
                    <a:pt x="726" y="928"/>
                    <a:pt x="766" y="968"/>
                  </a:cubicBezTo>
                  <a:cubicBezTo>
                    <a:pt x="847" y="1008"/>
                    <a:pt x="887" y="1089"/>
                    <a:pt x="887" y="1210"/>
                  </a:cubicBezTo>
                  <a:cubicBezTo>
                    <a:pt x="887" y="1331"/>
                    <a:pt x="847" y="1412"/>
                    <a:pt x="766" y="1452"/>
                  </a:cubicBezTo>
                  <a:cubicBezTo>
                    <a:pt x="726" y="1492"/>
                    <a:pt x="605" y="1492"/>
                    <a:pt x="444" y="1492"/>
                  </a:cubicBezTo>
                  <a:lnTo>
                    <a:pt x="242" y="1492"/>
                  </a:lnTo>
                  <a:lnTo>
                    <a:pt x="242" y="887"/>
                  </a:lnTo>
                  <a:close/>
                  <a:moveTo>
                    <a:pt x="0" y="0"/>
                  </a:moveTo>
                  <a:lnTo>
                    <a:pt x="0" y="1694"/>
                  </a:lnTo>
                  <a:lnTo>
                    <a:pt x="444" y="1694"/>
                  </a:lnTo>
                  <a:cubicBezTo>
                    <a:pt x="928" y="1694"/>
                    <a:pt x="1129" y="1533"/>
                    <a:pt x="1129" y="1210"/>
                  </a:cubicBezTo>
                  <a:cubicBezTo>
                    <a:pt x="1129" y="1089"/>
                    <a:pt x="1089" y="968"/>
                    <a:pt x="1049" y="928"/>
                  </a:cubicBezTo>
                  <a:cubicBezTo>
                    <a:pt x="968" y="847"/>
                    <a:pt x="847" y="807"/>
                    <a:pt x="726" y="807"/>
                  </a:cubicBezTo>
                  <a:cubicBezTo>
                    <a:pt x="847" y="766"/>
                    <a:pt x="928" y="726"/>
                    <a:pt x="968" y="645"/>
                  </a:cubicBezTo>
                  <a:cubicBezTo>
                    <a:pt x="1049" y="605"/>
                    <a:pt x="1049" y="524"/>
                    <a:pt x="1049" y="403"/>
                  </a:cubicBezTo>
                  <a:cubicBezTo>
                    <a:pt x="1049" y="282"/>
                    <a:pt x="1008" y="161"/>
                    <a:pt x="887" y="81"/>
                  </a:cubicBezTo>
                  <a:cubicBezTo>
                    <a:pt x="766" y="40"/>
                    <a:pt x="605" y="0"/>
                    <a:pt x="40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5" name="Google Shape;6906;p30">
              <a:extLst>
                <a:ext uri="{FF2B5EF4-FFF2-40B4-BE49-F238E27FC236}">
                  <a16:creationId xmlns:a16="http://schemas.microsoft.com/office/drawing/2014/main" id="{C8CA368B-7C9B-324E-8D39-338405521EED}"/>
                </a:ext>
              </a:extLst>
            </p:cNvPr>
            <p:cNvSpPr/>
            <p:nvPr/>
          </p:nvSpPr>
          <p:spPr>
            <a:xfrm>
              <a:off x="2498125" y="3776952"/>
              <a:ext cx="30241" cy="26452"/>
            </a:xfrm>
            <a:custGeom>
              <a:avLst/>
              <a:gdLst/>
              <a:ahLst/>
              <a:cxnLst/>
              <a:rect l="l" t="t" r="r" b="b"/>
              <a:pathLst>
                <a:path w="1937" h="1694" extrusionOk="0">
                  <a:moveTo>
                    <a:pt x="1" y="0"/>
                  </a:moveTo>
                  <a:lnTo>
                    <a:pt x="364" y="1694"/>
                  </a:lnTo>
                  <a:lnTo>
                    <a:pt x="646" y="1694"/>
                  </a:lnTo>
                  <a:lnTo>
                    <a:pt x="969" y="282"/>
                  </a:lnTo>
                  <a:lnTo>
                    <a:pt x="1291" y="1694"/>
                  </a:lnTo>
                  <a:lnTo>
                    <a:pt x="1574" y="1694"/>
                  </a:lnTo>
                  <a:lnTo>
                    <a:pt x="1937" y="0"/>
                  </a:lnTo>
                  <a:lnTo>
                    <a:pt x="1735" y="0"/>
                  </a:lnTo>
                  <a:lnTo>
                    <a:pt x="1453" y="1492"/>
                  </a:lnTo>
                  <a:lnTo>
                    <a:pt x="1090" y="0"/>
                  </a:lnTo>
                  <a:lnTo>
                    <a:pt x="848" y="0"/>
                  </a:lnTo>
                  <a:lnTo>
                    <a:pt x="525" y="1492"/>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6" name="Google Shape;6907;p30">
              <a:extLst>
                <a:ext uri="{FF2B5EF4-FFF2-40B4-BE49-F238E27FC236}">
                  <a16:creationId xmlns:a16="http://schemas.microsoft.com/office/drawing/2014/main" id="{41DC01F5-709A-BA46-A569-75DCDE4CA058}"/>
                </a:ext>
              </a:extLst>
            </p:cNvPr>
            <p:cNvSpPr/>
            <p:nvPr/>
          </p:nvSpPr>
          <p:spPr>
            <a:xfrm>
              <a:off x="2533394" y="3776952"/>
              <a:ext cx="14488" cy="26452"/>
            </a:xfrm>
            <a:custGeom>
              <a:avLst/>
              <a:gdLst/>
              <a:ahLst/>
              <a:cxnLst/>
              <a:rect l="l" t="t" r="r" b="b"/>
              <a:pathLst>
                <a:path w="928" h="1694" extrusionOk="0">
                  <a:moveTo>
                    <a:pt x="0" y="0"/>
                  </a:moveTo>
                  <a:lnTo>
                    <a:pt x="0" y="1694"/>
                  </a:lnTo>
                  <a:lnTo>
                    <a:pt x="928" y="1694"/>
                  </a:lnTo>
                  <a:lnTo>
                    <a:pt x="928" y="1492"/>
                  </a:lnTo>
                  <a:lnTo>
                    <a:pt x="242" y="1492"/>
                  </a:lnTo>
                  <a:lnTo>
                    <a:pt x="242" y="928"/>
                  </a:lnTo>
                  <a:lnTo>
                    <a:pt x="807" y="928"/>
                  </a:lnTo>
                  <a:lnTo>
                    <a:pt x="807" y="726"/>
                  </a:lnTo>
                  <a:lnTo>
                    <a:pt x="242" y="726"/>
                  </a:lnTo>
                  <a:lnTo>
                    <a:pt x="242" y="161"/>
                  </a:lnTo>
                  <a:lnTo>
                    <a:pt x="887" y="161"/>
                  </a:lnTo>
                  <a:lnTo>
                    <a:pt x="92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7" name="Google Shape;6908;p30">
              <a:extLst>
                <a:ext uri="{FF2B5EF4-FFF2-40B4-BE49-F238E27FC236}">
                  <a16:creationId xmlns:a16="http://schemas.microsoft.com/office/drawing/2014/main" id="{8172717A-D984-EE4F-A5F2-B84BF345BA5F}"/>
                </a:ext>
              </a:extLst>
            </p:cNvPr>
            <p:cNvSpPr/>
            <p:nvPr/>
          </p:nvSpPr>
          <p:spPr>
            <a:xfrm>
              <a:off x="2064944" y="2574807"/>
              <a:ext cx="20156" cy="28981"/>
            </a:xfrm>
            <a:custGeom>
              <a:avLst/>
              <a:gdLst/>
              <a:ahLst/>
              <a:cxnLst/>
              <a:rect l="l" t="t" r="r" b="b"/>
              <a:pathLst>
                <a:path w="1291" h="1856" extrusionOk="0">
                  <a:moveTo>
                    <a:pt x="767" y="1"/>
                  </a:moveTo>
                  <a:cubicBezTo>
                    <a:pt x="484" y="1"/>
                    <a:pt x="242" y="162"/>
                    <a:pt x="121" y="444"/>
                  </a:cubicBezTo>
                  <a:cubicBezTo>
                    <a:pt x="41" y="565"/>
                    <a:pt x="0" y="767"/>
                    <a:pt x="41" y="928"/>
                  </a:cubicBezTo>
                  <a:cubicBezTo>
                    <a:pt x="0" y="1090"/>
                    <a:pt x="41" y="1291"/>
                    <a:pt x="121" y="1453"/>
                  </a:cubicBezTo>
                  <a:cubicBezTo>
                    <a:pt x="202" y="1574"/>
                    <a:pt x="283" y="1654"/>
                    <a:pt x="404" y="1735"/>
                  </a:cubicBezTo>
                  <a:cubicBezTo>
                    <a:pt x="525" y="1816"/>
                    <a:pt x="646" y="1856"/>
                    <a:pt x="767" y="1856"/>
                  </a:cubicBezTo>
                  <a:cubicBezTo>
                    <a:pt x="968" y="1856"/>
                    <a:pt x="1130" y="1775"/>
                    <a:pt x="1291" y="1654"/>
                  </a:cubicBezTo>
                  <a:lnTo>
                    <a:pt x="1170" y="1533"/>
                  </a:lnTo>
                  <a:cubicBezTo>
                    <a:pt x="1130" y="1574"/>
                    <a:pt x="1049" y="1574"/>
                    <a:pt x="1009" y="1614"/>
                  </a:cubicBezTo>
                  <a:cubicBezTo>
                    <a:pt x="928" y="1654"/>
                    <a:pt x="847" y="1654"/>
                    <a:pt x="767" y="1654"/>
                  </a:cubicBezTo>
                  <a:cubicBezTo>
                    <a:pt x="605" y="1654"/>
                    <a:pt x="484" y="1614"/>
                    <a:pt x="404" y="1493"/>
                  </a:cubicBezTo>
                  <a:cubicBezTo>
                    <a:pt x="202" y="1130"/>
                    <a:pt x="202" y="727"/>
                    <a:pt x="404" y="404"/>
                  </a:cubicBezTo>
                  <a:cubicBezTo>
                    <a:pt x="484" y="283"/>
                    <a:pt x="605" y="243"/>
                    <a:pt x="767" y="243"/>
                  </a:cubicBezTo>
                  <a:cubicBezTo>
                    <a:pt x="888" y="243"/>
                    <a:pt x="1049" y="283"/>
                    <a:pt x="1130" y="364"/>
                  </a:cubicBezTo>
                  <a:lnTo>
                    <a:pt x="1251" y="202"/>
                  </a:lnTo>
                  <a:cubicBezTo>
                    <a:pt x="1170" y="162"/>
                    <a:pt x="1130" y="122"/>
                    <a:pt x="1049" y="81"/>
                  </a:cubicBezTo>
                  <a:cubicBezTo>
                    <a:pt x="928" y="41"/>
                    <a:pt x="847" y="41"/>
                    <a:pt x="7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8" name="Google Shape;6909;p30">
              <a:extLst>
                <a:ext uri="{FF2B5EF4-FFF2-40B4-BE49-F238E27FC236}">
                  <a16:creationId xmlns:a16="http://schemas.microsoft.com/office/drawing/2014/main" id="{16E66CA7-8D18-F54B-A032-C89981A42FEA}"/>
                </a:ext>
              </a:extLst>
            </p:cNvPr>
            <p:cNvSpPr/>
            <p:nvPr/>
          </p:nvSpPr>
          <p:spPr>
            <a:xfrm>
              <a:off x="2091391" y="2576072"/>
              <a:ext cx="15753" cy="27092"/>
            </a:xfrm>
            <a:custGeom>
              <a:avLst/>
              <a:gdLst/>
              <a:ahLst/>
              <a:cxnLst/>
              <a:rect l="l" t="t" r="r" b="b"/>
              <a:pathLst>
                <a:path w="1009" h="1735" extrusionOk="0">
                  <a:moveTo>
                    <a:pt x="0" y="0"/>
                  </a:moveTo>
                  <a:lnTo>
                    <a:pt x="0" y="1735"/>
                  </a:lnTo>
                  <a:lnTo>
                    <a:pt x="1008" y="1735"/>
                  </a:lnTo>
                  <a:lnTo>
                    <a:pt x="1008" y="1573"/>
                  </a:lnTo>
                  <a:lnTo>
                    <a:pt x="202" y="1573"/>
                  </a:lnTo>
                  <a:lnTo>
                    <a:pt x="202" y="928"/>
                  </a:lnTo>
                  <a:lnTo>
                    <a:pt x="847" y="928"/>
                  </a:lnTo>
                  <a:lnTo>
                    <a:pt x="847" y="767"/>
                  </a:lnTo>
                  <a:lnTo>
                    <a:pt x="202" y="767"/>
                  </a:lnTo>
                  <a:lnTo>
                    <a:pt x="242" y="162"/>
                  </a:lnTo>
                  <a:lnTo>
                    <a:pt x="968" y="162"/>
                  </a:lnTo>
                  <a:lnTo>
                    <a:pt x="100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09" name="Google Shape;6910;p30">
              <a:extLst>
                <a:ext uri="{FF2B5EF4-FFF2-40B4-BE49-F238E27FC236}">
                  <a16:creationId xmlns:a16="http://schemas.microsoft.com/office/drawing/2014/main" id="{07717394-0E0B-5A49-B4C3-1237121EE945}"/>
                </a:ext>
              </a:extLst>
            </p:cNvPr>
            <p:cNvSpPr/>
            <p:nvPr/>
          </p:nvSpPr>
          <p:spPr>
            <a:xfrm>
              <a:off x="2112796" y="2575448"/>
              <a:ext cx="17642" cy="27717"/>
            </a:xfrm>
            <a:custGeom>
              <a:avLst/>
              <a:gdLst/>
              <a:ahLst/>
              <a:cxnLst/>
              <a:rect l="l" t="t" r="r" b="b"/>
              <a:pathLst>
                <a:path w="1130" h="1775" extrusionOk="0">
                  <a:moveTo>
                    <a:pt x="888" y="0"/>
                  </a:moveTo>
                  <a:lnTo>
                    <a:pt x="888" y="887"/>
                  </a:lnTo>
                  <a:lnTo>
                    <a:pt x="888" y="1452"/>
                  </a:lnTo>
                  <a:lnTo>
                    <a:pt x="888" y="1533"/>
                  </a:lnTo>
                  <a:lnTo>
                    <a:pt x="283" y="40"/>
                  </a:lnTo>
                  <a:lnTo>
                    <a:pt x="0" y="40"/>
                  </a:lnTo>
                  <a:lnTo>
                    <a:pt x="0" y="1775"/>
                  </a:lnTo>
                  <a:lnTo>
                    <a:pt x="202" y="1775"/>
                  </a:lnTo>
                  <a:lnTo>
                    <a:pt x="202" y="887"/>
                  </a:lnTo>
                  <a:lnTo>
                    <a:pt x="202" y="484"/>
                  </a:lnTo>
                  <a:lnTo>
                    <a:pt x="202" y="242"/>
                  </a:lnTo>
                  <a:lnTo>
                    <a:pt x="807" y="1734"/>
                  </a:lnTo>
                  <a:lnTo>
                    <a:pt x="1130" y="1734"/>
                  </a:lnTo>
                  <a:lnTo>
                    <a:pt x="113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0" name="Google Shape;6911;p30">
              <a:extLst>
                <a:ext uri="{FF2B5EF4-FFF2-40B4-BE49-F238E27FC236}">
                  <a16:creationId xmlns:a16="http://schemas.microsoft.com/office/drawing/2014/main" id="{3A968889-688A-2349-A221-305707C706EC}"/>
                </a:ext>
              </a:extLst>
            </p:cNvPr>
            <p:cNvSpPr/>
            <p:nvPr/>
          </p:nvSpPr>
          <p:spPr>
            <a:xfrm>
              <a:off x="2134825" y="2576072"/>
              <a:ext cx="20796" cy="27092"/>
            </a:xfrm>
            <a:custGeom>
              <a:avLst/>
              <a:gdLst/>
              <a:ahLst/>
              <a:cxnLst/>
              <a:rect l="l" t="t" r="r" b="b"/>
              <a:pathLst>
                <a:path w="1332" h="1735" extrusionOk="0">
                  <a:moveTo>
                    <a:pt x="1" y="0"/>
                  </a:moveTo>
                  <a:lnTo>
                    <a:pt x="1" y="202"/>
                  </a:lnTo>
                  <a:lnTo>
                    <a:pt x="565" y="202"/>
                  </a:lnTo>
                  <a:lnTo>
                    <a:pt x="565" y="1735"/>
                  </a:lnTo>
                  <a:lnTo>
                    <a:pt x="767" y="1735"/>
                  </a:lnTo>
                  <a:lnTo>
                    <a:pt x="807" y="202"/>
                  </a:lnTo>
                  <a:lnTo>
                    <a:pt x="1291" y="202"/>
                  </a:lnTo>
                  <a:lnTo>
                    <a:pt x="133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1" name="Google Shape;6912;p30">
              <a:extLst>
                <a:ext uri="{FF2B5EF4-FFF2-40B4-BE49-F238E27FC236}">
                  <a16:creationId xmlns:a16="http://schemas.microsoft.com/office/drawing/2014/main" id="{C47ADD47-6C1B-C340-BE82-5959120CB257}"/>
                </a:ext>
              </a:extLst>
            </p:cNvPr>
            <p:cNvSpPr/>
            <p:nvPr/>
          </p:nvSpPr>
          <p:spPr>
            <a:xfrm>
              <a:off x="2160648" y="2575900"/>
              <a:ext cx="18907" cy="27264"/>
            </a:xfrm>
            <a:custGeom>
              <a:avLst/>
              <a:gdLst/>
              <a:ahLst/>
              <a:cxnLst/>
              <a:rect l="l" t="t" r="r" b="b"/>
              <a:pathLst>
                <a:path w="1211" h="1746" extrusionOk="0">
                  <a:moveTo>
                    <a:pt x="525" y="173"/>
                  </a:moveTo>
                  <a:cubicBezTo>
                    <a:pt x="605" y="173"/>
                    <a:pt x="726" y="213"/>
                    <a:pt x="807" y="253"/>
                  </a:cubicBezTo>
                  <a:cubicBezTo>
                    <a:pt x="888" y="334"/>
                    <a:pt x="928" y="415"/>
                    <a:pt x="888" y="495"/>
                  </a:cubicBezTo>
                  <a:cubicBezTo>
                    <a:pt x="928" y="616"/>
                    <a:pt x="888" y="697"/>
                    <a:pt x="807" y="778"/>
                  </a:cubicBezTo>
                  <a:cubicBezTo>
                    <a:pt x="726" y="818"/>
                    <a:pt x="605" y="858"/>
                    <a:pt x="525" y="858"/>
                  </a:cubicBezTo>
                  <a:lnTo>
                    <a:pt x="242" y="858"/>
                  </a:lnTo>
                  <a:lnTo>
                    <a:pt x="242" y="173"/>
                  </a:lnTo>
                  <a:close/>
                  <a:moveTo>
                    <a:pt x="573" y="1"/>
                  </a:moveTo>
                  <a:cubicBezTo>
                    <a:pt x="544" y="1"/>
                    <a:pt x="514" y="4"/>
                    <a:pt x="484" y="11"/>
                  </a:cubicBezTo>
                  <a:lnTo>
                    <a:pt x="0" y="11"/>
                  </a:lnTo>
                  <a:lnTo>
                    <a:pt x="0" y="1746"/>
                  </a:lnTo>
                  <a:lnTo>
                    <a:pt x="242" y="1746"/>
                  </a:lnTo>
                  <a:lnTo>
                    <a:pt x="242" y="1020"/>
                  </a:lnTo>
                  <a:lnTo>
                    <a:pt x="484" y="1020"/>
                  </a:lnTo>
                  <a:lnTo>
                    <a:pt x="968" y="1746"/>
                  </a:lnTo>
                  <a:lnTo>
                    <a:pt x="1210" y="1746"/>
                  </a:lnTo>
                  <a:lnTo>
                    <a:pt x="726" y="979"/>
                  </a:lnTo>
                  <a:cubicBezTo>
                    <a:pt x="807" y="939"/>
                    <a:pt x="928" y="899"/>
                    <a:pt x="1009" y="818"/>
                  </a:cubicBezTo>
                  <a:cubicBezTo>
                    <a:pt x="1089" y="737"/>
                    <a:pt x="1130" y="616"/>
                    <a:pt x="1130" y="495"/>
                  </a:cubicBezTo>
                  <a:cubicBezTo>
                    <a:pt x="1130" y="334"/>
                    <a:pt x="1089" y="213"/>
                    <a:pt x="968" y="132"/>
                  </a:cubicBezTo>
                  <a:cubicBezTo>
                    <a:pt x="837" y="67"/>
                    <a:pt x="705" y="1"/>
                    <a:pt x="573"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2" name="Google Shape;6913;p30">
              <a:extLst>
                <a:ext uri="{FF2B5EF4-FFF2-40B4-BE49-F238E27FC236}">
                  <a16:creationId xmlns:a16="http://schemas.microsoft.com/office/drawing/2014/main" id="{201E29FB-D0D1-5749-B3DA-B20F3E5A6684}"/>
                </a:ext>
              </a:extLst>
            </p:cNvPr>
            <p:cNvSpPr/>
            <p:nvPr/>
          </p:nvSpPr>
          <p:spPr>
            <a:xfrm>
              <a:off x="2181428" y="2576072"/>
              <a:ext cx="22045" cy="27092"/>
            </a:xfrm>
            <a:custGeom>
              <a:avLst/>
              <a:gdLst/>
              <a:ahLst/>
              <a:cxnLst/>
              <a:rect l="l" t="t" r="r" b="b"/>
              <a:pathLst>
                <a:path w="1412" h="1735" extrusionOk="0">
                  <a:moveTo>
                    <a:pt x="726" y="162"/>
                  </a:moveTo>
                  <a:lnTo>
                    <a:pt x="1008" y="1089"/>
                  </a:lnTo>
                  <a:lnTo>
                    <a:pt x="444" y="1089"/>
                  </a:lnTo>
                  <a:lnTo>
                    <a:pt x="726" y="162"/>
                  </a:lnTo>
                  <a:close/>
                  <a:moveTo>
                    <a:pt x="565" y="0"/>
                  </a:moveTo>
                  <a:lnTo>
                    <a:pt x="0" y="1735"/>
                  </a:lnTo>
                  <a:lnTo>
                    <a:pt x="242" y="1735"/>
                  </a:lnTo>
                  <a:lnTo>
                    <a:pt x="363" y="1291"/>
                  </a:lnTo>
                  <a:lnTo>
                    <a:pt x="1049" y="1291"/>
                  </a:lnTo>
                  <a:lnTo>
                    <a:pt x="1210" y="1735"/>
                  </a:lnTo>
                  <a:lnTo>
                    <a:pt x="1412" y="1735"/>
                  </a:lnTo>
                  <a:lnTo>
                    <a:pt x="8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3" name="Google Shape;6914;p30">
              <a:extLst>
                <a:ext uri="{FF2B5EF4-FFF2-40B4-BE49-F238E27FC236}">
                  <a16:creationId xmlns:a16="http://schemas.microsoft.com/office/drawing/2014/main" id="{F81D967F-8951-D649-9F49-F7FE825A08F6}"/>
                </a:ext>
              </a:extLst>
            </p:cNvPr>
            <p:cNvSpPr/>
            <p:nvPr/>
          </p:nvSpPr>
          <p:spPr>
            <a:xfrm>
              <a:off x="2209764" y="2576072"/>
              <a:ext cx="15753" cy="27092"/>
            </a:xfrm>
            <a:custGeom>
              <a:avLst/>
              <a:gdLst/>
              <a:ahLst/>
              <a:cxnLst/>
              <a:rect l="l" t="t" r="r" b="b"/>
              <a:pathLst>
                <a:path w="1009" h="1735" extrusionOk="0">
                  <a:moveTo>
                    <a:pt x="0" y="0"/>
                  </a:moveTo>
                  <a:lnTo>
                    <a:pt x="0" y="1735"/>
                  </a:lnTo>
                  <a:lnTo>
                    <a:pt x="1008" y="1735"/>
                  </a:lnTo>
                  <a:lnTo>
                    <a:pt x="1008" y="1533"/>
                  </a:lnTo>
                  <a:lnTo>
                    <a:pt x="242" y="1533"/>
                  </a:lnTo>
                  <a:lnTo>
                    <a:pt x="24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4" name="Google Shape;6915;p30">
              <a:extLst>
                <a:ext uri="{FF2B5EF4-FFF2-40B4-BE49-F238E27FC236}">
                  <a16:creationId xmlns:a16="http://schemas.microsoft.com/office/drawing/2014/main" id="{2CB54063-FAF6-D54D-9A5C-81A57F153FBD}"/>
                </a:ext>
              </a:extLst>
            </p:cNvPr>
            <p:cNvSpPr/>
            <p:nvPr/>
          </p:nvSpPr>
          <p:spPr>
            <a:xfrm>
              <a:off x="2086973" y="2623306"/>
              <a:ext cx="22060" cy="27092"/>
            </a:xfrm>
            <a:custGeom>
              <a:avLst/>
              <a:gdLst/>
              <a:ahLst/>
              <a:cxnLst/>
              <a:rect l="l" t="t" r="r" b="b"/>
              <a:pathLst>
                <a:path w="1413" h="1735" extrusionOk="0">
                  <a:moveTo>
                    <a:pt x="686" y="202"/>
                  </a:moveTo>
                  <a:lnTo>
                    <a:pt x="969" y="1129"/>
                  </a:lnTo>
                  <a:lnTo>
                    <a:pt x="404" y="1129"/>
                  </a:lnTo>
                  <a:lnTo>
                    <a:pt x="686" y="202"/>
                  </a:lnTo>
                  <a:close/>
                  <a:moveTo>
                    <a:pt x="565" y="0"/>
                  </a:moveTo>
                  <a:lnTo>
                    <a:pt x="1" y="1734"/>
                  </a:lnTo>
                  <a:lnTo>
                    <a:pt x="203" y="1734"/>
                  </a:lnTo>
                  <a:lnTo>
                    <a:pt x="364" y="1291"/>
                  </a:lnTo>
                  <a:lnTo>
                    <a:pt x="1049" y="1291"/>
                  </a:lnTo>
                  <a:lnTo>
                    <a:pt x="1170" y="1734"/>
                  </a:lnTo>
                  <a:lnTo>
                    <a:pt x="1412" y="173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5" name="Google Shape;6916;p30">
              <a:extLst>
                <a:ext uri="{FF2B5EF4-FFF2-40B4-BE49-F238E27FC236}">
                  <a16:creationId xmlns:a16="http://schemas.microsoft.com/office/drawing/2014/main" id="{DD4867B7-FEFE-3446-8A99-99A3004C82C5}"/>
                </a:ext>
              </a:extLst>
            </p:cNvPr>
            <p:cNvSpPr/>
            <p:nvPr/>
          </p:nvSpPr>
          <p:spPr>
            <a:xfrm>
              <a:off x="2115309" y="2623306"/>
              <a:ext cx="15753" cy="27092"/>
            </a:xfrm>
            <a:custGeom>
              <a:avLst/>
              <a:gdLst/>
              <a:ahLst/>
              <a:cxnLst/>
              <a:rect l="l" t="t" r="r" b="b"/>
              <a:pathLst>
                <a:path w="1009" h="1735" extrusionOk="0">
                  <a:moveTo>
                    <a:pt x="1" y="0"/>
                  </a:moveTo>
                  <a:lnTo>
                    <a:pt x="1" y="1734"/>
                  </a:lnTo>
                  <a:lnTo>
                    <a:pt x="202" y="1734"/>
                  </a:lnTo>
                  <a:lnTo>
                    <a:pt x="202" y="968"/>
                  </a:lnTo>
                  <a:lnTo>
                    <a:pt x="888" y="968"/>
                  </a:lnTo>
                  <a:lnTo>
                    <a:pt x="888" y="807"/>
                  </a:lnTo>
                  <a:lnTo>
                    <a:pt x="202" y="807"/>
                  </a:lnTo>
                  <a:lnTo>
                    <a:pt x="202" y="202"/>
                  </a:lnTo>
                  <a:lnTo>
                    <a:pt x="1009" y="202"/>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6" name="Google Shape;6917;p30">
              <a:extLst>
                <a:ext uri="{FF2B5EF4-FFF2-40B4-BE49-F238E27FC236}">
                  <a16:creationId xmlns:a16="http://schemas.microsoft.com/office/drawing/2014/main" id="{D7764750-ACF2-7449-AF44-8A86FF8FCDE6}"/>
                </a:ext>
              </a:extLst>
            </p:cNvPr>
            <p:cNvSpPr/>
            <p:nvPr/>
          </p:nvSpPr>
          <p:spPr>
            <a:xfrm>
              <a:off x="2136714" y="2623696"/>
              <a:ext cx="18907" cy="27326"/>
            </a:xfrm>
            <a:custGeom>
              <a:avLst/>
              <a:gdLst/>
              <a:ahLst/>
              <a:cxnLst/>
              <a:rect l="l" t="t" r="r" b="b"/>
              <a:pathLst>
                <a:path w="1211" h="1750" extrusionOk="0">
                  <a:moveTo>
                    <a:pt x="525" y="177"/>
                  </a:moveTo>
                  <a:cubicBezTo>
                    <a:pt x="606" y="177"/>
                    <a:pt x="727" y="177"/>
                    <a:pt x="807" y="257"/>
                  </a:cubicBezTo>
                  <a:lnTo>
                    <a:pt x="807" y="217"/>
                  </a:lnTo>
                  <a:cubicBezTo>
                    <a:pt x="888" y="298"/>
                    <a:pt x="928" y="378"/>
                    <a:pt x="928" y="459"/>
                  </a:cubicBezTo>
                  <a:cubicBezTo>
                    <a:pt x="928" y="580"/>
                    <a:pt x="888" y="661"/>
                    <a:pt x="807" y="741"/>
                  </a:cubicBezTo>
                  <a:cubicBezTo>
                    <a:pt x="727" y="782"/>
                    <a:pt x="606" y="822"/>
                    <a:pt x="525" y="822"/>
                  </a:cubicBezTo>
                  <a:lnTo>
                    <a:pt x="283" y="822"/>
                  </a:lnTo>
                  <a:lnTo>
                    <a:pt x="283" y="177"/>
                  </a:lnTo>
                  <a:close/>
                  <a:moveTo>
                    <a:pt x="589" y="0"/>
                  </a:moveTo>
                  <a:cubicBezTo>
                    <a:pt x="543" y="0"/>
                    <a:pt x="495" y="5"/>
                    <a:pt x="444" y="15"/>
                  </a:cubicBezTo>
                  <a:lnTo>
                    <a:pt x="1" y="15"/>
                  </a:lnTo>
                  <a:lnTo>
                    <a:pt x="1" y="1750"/>
                  </a:lnTo>
                  <a:lnTo>
                    <a:pt x="243" y="1750"/>
                  </a:lnTo>
                  <a:lnTo>
                    <a:pt x="243" y="983"/>
                  </a:lnTo>
                  <a:lnTo>
                    <a:pt x="485" y="983"/>
                  </a:lnTo>
                  <a:lnTo>
                    <a:pt x="969" y="1750"/>
                  </a:lnTo>
                  <a:lnTo>
                    <a:pt x="1211" y="1750"/>
                  </a:lnTo>
                  <a:lnTo>
                    <a:pt x="727" y="983"/>
                  </a:lnTo>
                  <a:cubicBezTo>
                    <a:pt x="848" y="943"/>
                    <a:pt x="928" y="903"/>
                    <a:pt x="1049" y="822"/>
                  </a:cubicBezTo>
                  <a:lnTo>
                    <a:pt x="1009" y="822"/>
                  </a:lnTo>
                  <a:cubicBezTo>
                    <a:pt x="1170" y="580"/>
                    <a:pt x="1170" y="298"/>
                    <a:pt x="969" y="136"/>
                  </a:cubicBezTo>
                  <a:cubicBezTo>
                    <a:pt x="848" y="46"/>
                    <a:pt x="727" y="0"/>
                    <a:pt x="5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7" name="Google Shape;6918;p30">
              <a:extLst>
                <a:ext uri="{FF2B5EF4-FFF2-40B4-BE49-F238E27FC236}">
                  <a16:creationId xmlns:a16="http://schemas.microsoft.com/office/drawing/2014/main" id="{808FF234-B8D9-3447-90ED-8F95D0E159F9}"/>
                </a:ext>
              </a:extLst>
            </p:cNvPr>
            <p:cNvSpPr/>
            <p:nvPr/>
          </p:nvSpPr>
          <p:spPr>
            <a:xfrm>
              <a:off x="2161272" y="2623306"/>
              <a:ext cx="15753" cy="27092"/>
            </a:xfrm>
            <a:custGeom>
              <a:avLst/>
              <a:gdLst/>
              <a:ahLst/>
              <a:cxnLst/>
              <a:rect l="l" t="t" r="r" b="b"/>
              <a:pathLst>
                <a:path w="1009" h="1735" extrusionOk="0">
                  <a:moveTo>
                    <a:pt x="1" y="0"/>
                  </a:moveTo>
                  <a:lnTo>
                    <a:pt x="1" y="161"/>
                  </a:lnTo>
                  <a:lnTo>
                    <a:pt x="404" y="161"/>
                  </a:lnTo>
                  <a:lnTo>
                    <a:pt x="404" y="1573"/>
                  </a:lnTo>
                  <a:lnTo>
                    <a:pt x="1" y="1573"/>
                  </a:lnTo>
                  <a:lnTo>
                    <a:pt x="1" y="1734"/>
                  </a:lnTo>
                  <a:lnTo>
                    <a:pt x="1009" y="1734"/>
                  </a:lnTo>
                  <a:lnTo>
                    <a:pt x="1009" y="1573"/>
                  </a:lnTo>
                  <a:lnTo>
                    <a:pt x="606" y="1573"/>
                  </a:lnTo>
                  <a:lnTo>
                    <a:pt x="606" y="161"/>
                  </a:lnTo>
                  <a:lnTo>
                    <a:pt x="1009" y="161"/>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8" name="Google Shape;6919;p30">
              <a:extLst>
                <a:ext uri="{FF2B5EF4-FFF2-40B4-BE49-F238E27FC236}">
                  <a16:creationId xmlns:a16="http://schemas.microsoft.com/office/drawing/2014/main" id="{7875780A-641C-C445-842B-74F9656B0D3C}"/>
                </a:ext>
              </a:extLst>
            </p:cNvPr>
            <p:cNvSpPr/>
            <p:nvPr/>
          </p:nvSpPr>
          <p:spPr>
            <a:xfrm>
              <a:off x="2182677" y="2622666"/>
              <a:ext cx="20171" cy="28357"/>
            </a:xfrm>
            <a:custGeom>
              <a:avLst/>
              <a:gdLst/>
              <a:ahLst/>
              <a:cxnLst/>
              <a:rect l="l" t="t" r="r" b="b"/>
              <a:pathLst>
                <a:path w="1292" h="1816" extrusionOk="0">
                  <a:moveTo>
                    <a:pt x="767" y="1"/>
                  </a:moveTo>
                  <a:cubicBezTo>
                    <a:pt x="646" y="1"/>
                    <a:pt x="525" y="41"/>
                    <a:pt x="404" y="122"/>
                  </a:cubicBezTo>
                  <a:cubicBezTo>
                    <a:pt x="283" y="202"/>
                    <a:pt x="203" y="283"/>
                    <a:pt x="122" y="444"/>
                  </a:cubicBezTo>
                  <a:cubicBezTo>
                    <a:pt x="1" y="727"/>
                    <a:pt x="1" y="1090"/>
                    <a:pt x="122" y="1412"/>
                  </a:cubicBezTo>
                  <a:cubicBezTo>
                    <a:pt x="203" y="1533"/>
                    <a:pt x="283" y="1654"/>
                    <a:pt x="404" y="1695"/>
                  </a:cubicBezTo>
                  <a:cubicBezTo>
                    <a:pt x="525" y="1775"/>
                    <a:pt x="646" y="1816"/>
                    <a:pt x="807" y="1816"/>
                  </a:cubicBezTo>
                  <a:cubicBezTo>
                    <a:pt x="969" y="1816"/>
                    <a:pt x="1170" y="1735"/>
                    <a:pt x="1291" y="1614"/>
                  </a:cubicBezTo>
                  <a:lnTo>
                    <a:pt x="1170" y="1493"/>
                  </a:lnTo>
                  <a:cubicBezTo>
                    <a:pt x="1130" y="1533"/>
                    <a:pt x="1090" y="1574"/>
                    <a:pt x="1009" y="1574"/>
                  </a:cubicBezTo>
                  <a:cubicBezTo>
                    <a:pt x="928" y="1614"/>
                    <a:pt x="848" y="1614"/>
                    <a:pt x="767" y="1614"/>
                  </a:cubicBezTo>
                  <a:cubicBezTo>
                    <a:pt x="646" y="1614"/>
                    <a:pt x="485" y="1574"/>
                    <a:pt x="404" y="1453"/>
                  </a:cubicBezTo>
                  <a:cubicBezTo>
                    <a:pt x="283" y="1291"/>
                    <a:pt x="243" y="1090"/>
                    <a:pt x="243" y="928"/>
                  </a:cubicBezTo>
                  <a:cubicBezTo>
                    <a:pt x="243" y="727"/>
                    <a:pt x="283" y="525"/>
                    <a:pt x="404" y="364"/>
                  </a:cubicBezTo>
                  <a:cubicBezTo>
                    <a:pt x="485" y="243"/>
                    <a:pt x="646" y="202"/>
                    <a:pt x="807" y="202"/>
                  </a:cubicBezTo>
                  <a:cubicBezTo>
                    <a:pt x="928" y="202"/>
                    <a:pt x="1049" y="243"/>
                    <a:pt x="1170" y="323"/>
                  </a:cubicBezTo>
                  <a:lnTo>
                    <a:pt x="1291" y="202"/>
                  </a:lnTo>
                  <a:cubicBezTo>
                    <a:pt x="1211" y="122"/>
                    <a:pt x="1130" y="81"/>
                    <a:pt x="1049" y="41"/>
                  </a:cubicBezTo>
                  <a:cubicBezTo>
                    <a:pt x="969" y="41"/>
                    <a:pt x="888" y="1"/>
                    <a:pt x="76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19" name="Google Shape;6920;p30">
              <a:extLst>
                <a:ext uri="{FF2B5EF4-FFF2-40B4-BE49-F238E27FC236}">
                  <a16:creationId xmlns:a16="http://schemas.microsoft.com/office/drawing/2014/main" id="{0D2DE067-9716-FF4B-B482-C46E3692D545}"/>
                </a:ext>
              </a:extLst>
            </p:cNvPr>
            <p:cNvSpPr/>
            <p:nvPr/>
          </p:nvSpPr>
          <p:spPr>
            <a:xfrm>
              <a:off x="2205346" y="2623306"/>
              <a:ext cx="22060" cy="27092"/>
            </a:xfrm>
            <a:custGeom>
              <a:avLst/>
              <a:gdLst/>
              <a:ahLst/>
              <a:cxnLst/>
              <a:rect l="l" t="t" r="r" b="b"/>
              <a:pathLst>
                <a:path w="1413" h="1735" extrusionOk="0">
                  <a:moveTo>
                    <a:pt x="686" y="202"/>
                  </a:moveTo>
                  <a:lnTo>
                    <a:pt x="969" y="1129"/>
                  </a:lnTo>
                  <a:lnTo>
                    <a:pt x="404" y="1129"/>
                  </a:lnTo>
                  <a:lnTo>
                    <a:pt x="686" y="202"/>
                  </a:lnTo>
                  <a:close/>
                  <a:moveTo>
                    <a:pt x="565" y="0"/>
                  </a:moveTo>
                  <a:lnTo>
                    <a:pt x="1" y="1734"/>
                  </a:lnTo>
                  <a:lnTo>
                    <a:pt x="202" y="1734"/>
                  </a:lnTo>
                  <a:lnTo>
                    <a:pt x="364" y="1291"/>
                  </a:lnTo>
                  <a:lnTo>
                    <a:pt x="1049" y="1291"/>
                  </a:lnTo>
                  <a:lnTo>
                    <a:pt x="1170" y="1734"/>
                  </a:lnTo>
                  <a:lnTo>
                    <a:pt x="1412" y="1734"/>
                  </a:lnTo>
                  <a:lnTo>
                    <a:pt x="848"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0" name="Google Shape;6921;p30">
              <a:extLst>
                <a:ext uri="{FF2B5EF4-FFF2-40B4-BE49-F238E27FC236}">
                  <a16:creationId xmlns:a16="http://schemas.microsoft.com/office/drawing/2014/main" id="{57A59DD8-06BB-5A4E-A06C-1FCB0D4DB752}"/>
                </a:ext>
              </a:extLst>
            </p:cNvPr>
            <p:cNvSpPr/>
            <p:nvPr/>
          </p:nvSpPr>
          <p:spPr>
            <a:xfrm>
              <a:off x="2125379" y="2670930"/>
              <a:ext cx="18907" cy="27326"/>
            </a:xfrm>
            <a:custGeom>
              <a:avLst/>
              <a:gdLst/>
              <a:ahLst/>
              <a:cxnLst/>
              <a:rect l="l" t="t" r="r" b="b"/>
              <a:pathLst>
                <a:path w="1211" h="1750" extrusionOk="0">
                  <a:moveTo>
                    <a:pt x="485" y="176"/>
                  </a:moveTo>
                  <a:cubicBezTo>
                    <a:pt x="606" y="176"/>
                    <a:pt x="687" y="176"/>
                    <a:pt x="808" y="257"/>
                  </a:cubicBezTo>
                  <a:cubicBezTo>
                    <a:pt x="848" y="297"/>
                    <a:pt x="888" y="378"/>
                    <a:pt x="888" y="459"/>
                  </a:cubicBezTo>
                  <a:cubicBezTo>
                    <a:pt x="888" y="580"/>
                    <a:pt x="848" y="660"/>
                    <a:pt x="767" y="741"/>
                  </a:cubicBezTo>
                  <a:cubicBezTo>
                    <a:pt x="687" y="781"/>
                    <a:pt x="606" y="822"/>
                    <a:pt x="485" y="822"/>
                  </a:cubicBezTo>
                  <a:lnTo>
                    <a:pt x="243" y="822"/>
                  </a:lnTo>
                  <a:lnTo>
                    <a:pt x="243" y="176"/>
                  </a:lnTo>
                  <a:close/>
                  <a:moveTo>
                    <a:pt x="572" y="0"/>
                  </a:moveTo>
                  <a:cubicBezTo>
                    <a:pt x="528" y="0"/>
                    <a:pt x="485" y="5"/>
                    <a:pt x="445" y="15"/>
                  </a:cubicBezTo>
                  <a:lnTo>
                    <a:pt x="1" y="15"/>
                  </a:lnTo>
                  <a:lnTo>
                    <a:pt x="1" y="1749"/>
                  </a:lnTo>
                  <a:lnTo>
                    <a:pt x="203" y="1749"/>
                  </a:lnTo>
                  <a:lnTo>
                    <a:pt x="203" y="983"/>
                  </a:lnTo>
                  <a:lnTo>
                    <a:pt x="445" y="983"/>
                  </a:lnTo>
                  <a:lnTo>
                    <a:pt x="929" y="1749"/>
                  </a:lnTo>
                  <a:lnTo>
                    <a:pt x="1211" y="1749"/>
                  </a:lnTo>
                  <a:lnTo>
                    <a:pt x="687" y="983"/>
                  </a:lnTo>
                  <a:cubicBezTo>
                    <a:pt x="808" y="943"/>
                    <a:pt x="929" y="902"/>
                    <a:pt x="1009" y="822"/>
                  </a:cubicBezTo>
                  <a:cubicBezTo>
                    <a:pt x="1090" y="701"/>
                    <a:pt x="1130" y="620"/>
                    <a:pt x="1130" y="499"/>
                  </a:cubicBezTo>
                  <a:cubicBezTo>
                    <a:pt x="1130" y="338"/>
                    <a:pt x="1049" y="217"/>
                    <a:pt x="969" y="136"/>
                  </a:cubicBezTo>
                  <a:cubicBezTo>
                    <a:pt x="848" y="45"/>
                    <a:pt x="704" y="0"/>
                    <a:pt x="572"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1" name="Google Shape;6922;p30">
              <a:extLst>
                <a:ext uri="{FF2B5EF4-FFF2-40B4-BE49-F238E27FC236}">
                  <a16:creationId xmlns:a16="http://schemas.microsoft.com/office/drawing/2014/main" id="{A09E120F-C7B7-A64F-9B46-054C03558259}"/>
                </a:ext>
              </a:extLst>
            </p:cNvPr>
            <p:cNvSpPr/>
            <p:nvPr/>
          </p:nvSpPr>
          <p:spPr>
            <a:xfrm>
              <a:off x="2150578" y="2670524"/>
              <a:ext cx="15753" cy="27092"/>
            </a:xfrm>
            <a:custGeom>
              <a:avLst/>
              <a:gdLst/>
              <a:ahLst/>
              <a:cxnLst/>
              <a:rect l="l" t="t" r="r" b="b"/>
              <a:pathLst>
                <a:path w="1009" h="1735" extrusionOk="0">
                  <a:moveTo>
                    <a:pt x="0" y="1"/>
                  </a:moveTo>
                  <a:lnTo>
                    <a:pt x="0" y="1735"/>
                  </a:lnTo>
                  <a:lnTo>
                    <a:pt x="1008" y="1735"/>
                  </a:lnTo>
                  <a:lnTo>
                    <a:pt x="1008" y="1574"/>
                  </a:lnTo>
                  <a:lnTo>
                    <a:pt x="202" y="1574"/>
                  </a:lnTo>
                  <a:lnTo>
                    <a:pt x="202" y="969"/>
                  </a:lnTo>
                  <a:lnTo>
                    <a:pt x="847" y="969"/>
                  </a:lnTo>
                  <a:lnTo>
                    <a:pt x="847" y="767"/>
                  </a:lnTo>
                  <a:lnTo>
                    <a:pt x="202" y="767"/>
                  </a:lnTo>
                  <a:lnTo>
                    <a:pt x="242" y="202"/>
                  </a:lnTo>
                  <a:lnTo>
                    <a:pt x="1008" y="202"/>
                  </a:lnTo>
                  <a:lnTo>
                    <a:pt x="100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2" name="Google Shape;6923;p30">
              <a:extLst>
                <a:ext uri="{FF2B5EF4-FFF2-40B4-BE49-F238E27FC236}">
                  <a16:creationId xmlns:a16="http://schemas.microsoft.com/office/drawing/2014/main" id="{0FFC5968-CE0E-3C4A-9149-81576FDC1579}"/>
                </a:ext>
              </a:extLst>
            </p:cNvPr>
            <p:cNvSpPr/>
            <p:nvPr/>
          </p:nvSpPr>
          <p:spPr>
            <a:xfrm>
              <a:off x="2173231" y="2670524"/>
              <a:ext cx="17658" cy="27092"/>
            </a:xfrm>
            <a:custGeom>
              <a:avLst/>
              <a:gdLst/>
              <a:ahLst/>
              <a:cxnLst/>
              <a:rect l="l" t="t" r="r" b="b"/>
              <a:pathLst>
                <a:path w="1131" h="1735" extrusionOk="0">
                  <a:moveTo>
                    <a:pt x="485" y="202"/>
                  </a:moveTo>
                  <a:cubicBezTo>
                    <a:pt x="606" y="202"/>
                    <a:pt x="687" y="202"/>
                    <a:pt x="808" y="283"/>
                  </a:cubicBezTo>
                  <a:cubicBezTo>
                    <a:pt x="848" y="364"/>
                    <a:pt x="888" y="444"/>
                    <a:pt x="888" y="565"/>
                  </a:cubicBezTo>
                  <a:cubicBezTo>
                    <a:pt x="929" y="646"/>
                    <a:pt x="888" y="767"/>
                    <a:pt x="808" y="848"/>
                  </a:cubicBezTo>
                  <a:cubicBezTo>
                    <a:pt x="687" y="928"/>
                    <a:pt x="606" y="928"/>
                    <a:pt x="485" y="928"/>
                  </a:cubicBezTo>
                  <a:lnTo>
                    <a:pt x="243" y="928"/>
                  </a:lnTo>
                  <a:lnTo>
                    <a:pt x="243" y="202"/>
                  </a:lnTo>
                  <a:close/>
                  <a:moveTo>
                    <a:pt x="1" y="1"/>
                  </a:moveTo>
                  <a:lnTo>
                    <a:pt x="1" y="1735"/>
                  </a:lnTo>
                  <a:lnTo>
                    <a:pt x="243" y="1735"/>
                  </a:lnTo>
                  <a:lnTo>
                    <a:pt x="243" y="1090"/>
                  </a:lnTo>
                  <a:lnTo>
                    <a:pt x="445" y="1090"/>
                  </a:lnTo>
                  <a:cubicBezTo>
                    <a:pt x="495" y="1100"/>
                    <a:pt x="543" y="1105"/>
                    <a:pt x="589" y="1105"/>
                  </a:cubicBezTo>
                  <a:cubicBezTo>
                    <a:pt x="727" y="1105"/>
                    <a:pt x="848" y="1059"/>
                    <a:pt x="969" y="969"/>
                  </a:cubicBezTo>
                  <a:cubicBezTo>
                    <a:pt x="1090" y="888"/>
                    <a:pt x="1130" y="727"/>
                    <a:pt x="1130" y="525"/>
                  </a:cubicBezTo>
                  <a:cubicBezTo>
                    <a:pt x="1130" y="404"/>
                    <a:pt x="1090" y="243"/>
                    <a:pt x="969" y="162"/>
                  </a:cubicBezTo>
                  <a:cubicBezTo>
                    <a:pt x="808" y="41"/>
                    <a:pt x="646" y="1"/>
                    <a:pt x="445"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3" name="Google Shape;6924;p30">
              <a:extLst>
                <a:ext uri="{FF2B5EF4-FFF2-40B4-BE49-F238E27FC236}">
                  <a16:creationId xmlns:a16="http://schemas.microsoft.com/office/drawing/2014/main" id="{3DD47E4B-61CA-8C40-829F-328723E6C1CC}"/>
                </a:ext>
              </a:extLst>
            </p:cNvPr>
            <p:cNvSpPr/>
            <p:nvPr/>
          </p:nvSpPr>
          <p:spPr>
            <a:xfrm>
              <a:off x="1590202" y="2703268"/>
              <a:ext cx="23309" cy="33400"/>
            </a:xfrm>
            <a:custGeom>
              <a:avLst/>
              <a:gdLst/>
              <a:ahLst/>
              <a:cxnLst/>
              <a:rect l="l" t="t" r="r" b="b"/>
              <a:pathLst>
                <a:path w="1493" h="2139" extrusionOk="0">
                  <a:moveTo>
                    <a:pt x="887" y="1"/>
                  </a:moveTo>
                  <a:cubicBezTo>
                    <a:pt x="726" y="1"/>
                    <a:pt x="565" y="41"/>
                    <a:pt x="444" y="122"/>
                  </a:cubicBezTo>
                  <a:cubicBezTo>
                    <a:pt x="283" y="243"/>
                    <a:pt x="202" y="364"/>
                    <a:pt x="121" y="525"/>
                  </a:cubicBezTo>
                  <a:cubicBezTo>
                    <a:pt x="41" y="687"/>
                    <a:pt x="0" y="848"/>
                    <a:pt x="0" y="1090"/>
                  </a:cubicBezTo>
                  <a:cubicBezTo>
                    <a:pt x="0" y="1291"/>
                    <a:pt x="41" y="1493"/>
                    <a:pt x="121" y="1654"/>
                  </a:cubicBezTo>
                  <a:cubicBezTo>
                    <a:pt x="202" y="1816"/>
                    <a:pt x="283" y="1937"/>
                    <a:pt x="444" y="2017"/>
                  </a:cubicBezTo>
                  <a:cubicBezTo>
                    <a:pt x="565" y="2098"/>
                    <a:pt x="726" y="2138"/>
                    <a:pt x="887" y="2138"/>
                  </a:cubicBezTo>
                  <a:cubicBezTo>
                    <a:pt x="1129" y="2138"/>
                    <a:pt x="1371" y="2058"/>
                    <a:pt x="1492" y="1937"/>
                  </a:cubicBezTo>
                  <a:lnTo>
                    <a:pt x="1371" y="1775"/>
                  </a:lnTo>
                  <a:cubicBezTo>
                    <a:pt x="1291" y="1816"/>
                    <a:pt x="1250" y="1856"/>
                    <a:pt x="1170" y="1896"/>
                  </a:cubicBezTo>
                  <a:cubicBezTo>
                    <a:pt x="1089" y="1896"/>
                    <a:pt x="1008" y="1937"/>
                    <a:pt x="887" y="1937"/>
                  </a:cubicBezTo>
                  <a:cubicBezTo>
                    <a:pt x="686" y="1937"/>
                    <a:pt x="565" y="1856"/>
                    <a:pt x="444" y="1735"/>
                  </a:cubicBezTo>
                  <a:cubicBezTo>
                    <a:pt x="323" y="1574"/>
                    <a:pt x="283" y="1372"/>
                    <a:pt x="283" y="1090"/>
                  </a:cubicBezTo>
                  <a:cubicBezTo>
                    <a:pt x="283" y="808"/>
                    <a:pt x="323" y="566"/>
                    <a:pt x="444" y="445"/>
                  </a:cubicBezTo>
                  <a:cubicBezTo>
                    <a:pt x="565" y="324"/>
                    <a:pt x="726" y="243"/>
                    <a:pt x="887" y="243"/>
                  </a:cubicBezTo>
                  <a:cubicBezTo>
                    <a:pt x="1049" y="243"/>
                    <a:pt x="1210" y="283"/>
                    <a:pt x="1331" y="404"/>
                  </a:cubicBezTo>
                  <a:lnTo>
                    <a:pt x="1492" y="203"/>
                  </a:lnTo>
                  <a:cubicBezTo>
                    <a:pt x="1371" y="162"/>
                    <a:pt x="1291" y="82"/>
                    <a:pt x="1210" y="82"/>
                  </a:cubicBezTo>
                  <a:cubicBezTo>
                    <a:pt x="1129" y="41"/>
                    <a:pt x="1008" y="1"/>
                    <a:pt x="88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4" name="Google Shape;6925;p30">
              <a:extLst>
                <a:ext uri="{FF2B5EF4-FFF2-40B4-BE49-F238E27FC236}">
                  <a16:creationId xmlns:a16="http://schemas.microsoft.com/office/drawing/2014/main" id="{44558C71-7D8F-7F42-B150-2E2E52F9F7A4}"/>
                </a:ext>
              </a:extLst>
            </p:cNvPr>
            <p:cNvSpPr/>
            <p:nvPr/>
          </p:nvSpPr>
          <p:spPr>
            <a:xfrm>
              <a:off x="1616009" y="2703908"/>
              <a:ext cx="26463" cy="32760"/>
            </a:xfrm>
            <a:custGeom>
              <a:avLst/>
              <a:gdLst/>
              <a:ahLst/>
              <a:cxnLst/>
              <a:rect l="l" t="t" r="r" b="b"/>
              <a:pathLst>
                <a:path w="1695" h="2098" extrusionOk="0">
                  <a:moveTo>
                    <a:pt x="848" y="242"/>
                  </a:moveTo>
                  <a:lnTo>
                    <a:pt x="1170" y="1331"/>
                  </a:lnTo>
                  <a:lnTo>
                    <a:pt x="485" y="1331"/>
                  </a:lnTo>
                  <a:lnTo>
                    <a:pt x="848" y="242"/>
                  </a:lnTo>
                  <a:close/>
                  <a:moveTo>
                    <a:pt x="686" y="0"/>
                  </a:moveTo>
                  <a:lnTo>
                    <a:pt x="1" y="2097"/>
                  </a:lnTo>
                  <a:lnTo>
                    <a:pt x="283" y="2097"/>
                  </a:lnTo>
                  <a:lnTo>
                    <a:pt x="444" y="1533"/>
                  </a:lnTo>
                  <a:lnTo>
                    <a:pt x="1251" y="1533"/>
                  </a:lnTo>
                  <a:lnTo>
                    <a:pt x="1412" y="2097"/>
                  </a:lnTo>
                  <a:lnTo>
                    <a:pt x="1695" y="2097"/>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5" name="Google Shape;6926;p30">
              <a:extLst>
                <a:ext uri="{FF2B5EF4-FFF2-40B4-BE49-F238E27FC236}">
                  <a16:creationId xmlns:a16="http://schemas.microsoft.com/office/drawing/2014/main" id="{6FB524A1-F002-EE43-B597-B75D7806370F}"/>
                </a:ext>
              </a:extLst>
            </p:cNvPr>
            <p:cNvSpPr/>
            <p:nvPr/>
          </p:nvSpPr>
          <p:spPr>
            <a:xfrm>
              <a:off x="1644970" y="2703908"/>
              <a:ext cx="25199" cy="32760"/>
            </a:xfrm>
            <a:custGeom>
              <a:avLst/>
              <a:gdLst/>
              <a:ahLst/>
              <a:cxnLst/>
              <a:rect l="l" t="t" r="r" b="b"/>
              <a:pathLst>
                <a:path w="1614" h="2098" extrusionOk="0">
                  <a:moveTo>
                    <a:pt x="82" y="0"/>
                  </a:moveTo>
                  <a:lnTo>
                    <a:pt x="1" y="2097"/>
                  </a:lnTo>
                  <a:lnTo>
                    <a:pt x="243" y="2097"/>
                  </a:lnTo>
                  <a:lnTo>
                    <a:pt x="283" y="1009"/>
                  </a:lnTo>
                  <a:cubicBezTo>
                    <a:pt x="283" y="888"/>
                    <a:pt x="283" y="726"/>
                    <a:pt x="283" y="525"/>
                  </a:cubicBezTo>
                  <a:cubicBezTo>
                    <a:pt x="283" y="404"/>
                    <a:pt x="283" y="323"/>
                    <a:pt x="283" y="242"/>
                  </a:cubicBezTo>
                  <a:lnTo>
                    <a:pt x="646" y="1694"/>
                  </a:lnTo>
                  <a:lnTo>
                    <a:pt x="928" y="1694"/>
                  </a:lnTo>
                  <a:lnTo>
                    <a:pt x="1251" y="242"/>
                  </a:lnTo>
                  <a:cubicBezTo>
                    <a:pt x="1251" y="565"/>
                    <a:pt x="1291" y="807"/>
                    <a:pt x="1291" y="1009"/>
                  </a:cubicBezTo>
                  <a:lnTo>
                    <a:pt x="1332" y="2097"/>
                  </a:lnTo>
                  <a:lnTo>
                    <a:pt x="1614" y="2097"/>
                  </a:lnTo>
                  <a:lnTo>
                    <a:pt x="1493" y="0"/>
                  </a:lnTo>
                  <a:lnTo>
                    <a:pt x="1130" y="0"/>
                  </a:lnTo>
                  <a:lnTo>
                    <a:pt x="807" y="1412"/>
                  </a:lnTo>
                  <a:lnTo>
                    <a:pt x="44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6" name="Google Shape;6927;p30">
              <a:extLst>
                <a:ext uri="{FF2B5EF4-FFF2-40B4-BE49-F238E27FC236}">
                  <a16:creationId xmlns:a16="http://schemas.microsoft.com/office/drawing/2014/main" id="{8E2D6DF1-C327-CF47-98F7-D584EFB71C2F}"/>
                </a:ext>
              </a:extLst>
            </p:cNvPr>
            <p:cNvSpPr/>
            <p:nvPr/>
          </p:nvSpPr>
          <p:spPr>
            <a:xfrm>
              <a:off x="1677085" y="2703908"/>
              <a:ext cx="18907" cy="32760"/>
            </a:xfrm>
            <a:custGeom>
              <a:avLst/>
              <a:gdLst/>
              <a:ahLst/>
              <a:cxnLst/>
              <a:rect l="l" t="t" r="r" b="b"/>
              <a:pathLst>
                <a:path w="1211" h="2098" extrusionOk="0">
                  <a:moveTo>
                    <a:pt x="1" y="0"/>
                  </a:moveTo>
                  <a:lnTo>
                    <a:pt x="1" y="2097"/>
                  </a:lnTo>
                  <a:lnTo>
                    <a:pt x="1211" y="2097"/>
                  </a:lnTo>
                  <a:lnTo>
                    <a:pt x="1211" y="1855"/>
                  </a:lnTo>
                  <a:lnTo>
                    <a:pt x="283" y="1855"/>
                  </a:lnTo>
                  <a:lnTo>
                    <a:pt x="283" y="1130"/>
                  </a:lnTo>
                  <a:lnTo>
                    <a:pt x="1049" y="1130"/>
                  </a:lnTo>
                  <a:lnTo>
                    <a:pt x="1049" y="928"/>
                  </a:lnTo>
                  <a:lnTo>
                    <a:pt x="283" y="928"/>
                  </a:lnTo>
                  <a:lnTo>
                    <a:pt x="283" y="242"/>
                  </a:lnTo>
                  <a:lnTo>
                    <a:pt x="1170" y="242"/>
                  </a:lnTo>
                  <a:lnTo>
                    <a:pt x="117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7" name="Google Shape;6928;p30">
              <a:extLst>
                <a:ext uri="{FF2B5EF4-FFF2-40B4-BE49-F238E27FC236}">
                  <a16:creationId xmlns:a16="http://schemas.microsoft.com/office/drawing/2014/main" id="{D344056D-23EF-914B-8673-68700AB2E268}"/>
                </a:ext>
              </a:extLst>
            </p:cNvPr>
            <p:cNvSpPr/>
            <p:nvPr/>
          </p:nvSpPr>
          <p:spPr>
            <a:xfrm>
              <a:off x="1704157" y="2703908"/>
              <a:ext cx="22060" cy="32760"/>
            </a:xfrm>
            <a:custGeom>
              <a:avLst/>
              <a:gdLst/>
              <a:ahLst/>
              <a:cxnLst/>
              <a:rect l="l" t="t" r="r" b="b"/>
              <a:pathLst>
                <a:path w="1413" h="2098" extrusionOk="0">
                  <a:moveTo>
                    <a:pt x="565" y="202"/>
                  </a:moveTo>
                  <a:cubicBezTo>
                    <a:pt x="727" y="202"/>
                    <a:pt x="848" y="242"/>
                    <a:pt x="928" y="323"/>
                  </a:cubicBezTo>
                  <a:cubicBezTo>
                    <a:pt x="1009" y="363"/>
                    <a:pt x="1049" y="444"/>
                    <a:pt x="1049" y="605"/>
                  </a:cubicBezTo>
                  <a:cubicBezTo>
                    <a:pt x="1049" y="726"/>
                    <a:pt x="1009" y="847"/>
                    <a:pt x="928" y="888"/>
                  </a:cubicBezTo>
                  <a:cubicBezTo>
                    <a:pt x="848" y="968"/>
                    <a:pt x="727" y="1009"/>
                    <a:pt x="565" y="1009"/>
                  </a:cubicBezTo>
                  <a:lnTo>
                    <a:pt x="243" y="1009"/>
                  </a:lnTo>
                  <a:lnTo>
                    <a:pt x="243" y="202"/>
                  </a:lnTo>
                  <a:close/>
                  <a:moveTo>
                    <a:pt x="1" y="0"/>
                  </a:moveTo>
                  <a:lnTo>
                    <a:pt x="1" y="2097"/>
                  </a:lnTo>
                  <a:lnTo>
                    <a:pt x="243" y="2097"/>
                  </a:lnTo>
                  <a:lnTo>
                    <a:pt x="243" y="1210"/>
                  </a:lnTo>
                  <a:lnTo>
                    <a:pt x="525" y="1210"/>
                  </a:lnTo>
                  <a:lnTo>
                    <a:pt x="1090" y="2097"/>
                  </a:lnTo>
                  <a:lnTo>
                    <a:pt x="1412" y="2097"/>
                  </a:lnTo>
                  <a:lnTo>
                    <a:pt x="807" y="1170"/>
                  </a:lnTo>
                  <a:cubicBezTo>
                    <a:pt x="969" y="1130"/>
                    <a:pt x="1090" y="1049"/>
                    <a:pt x="1170" y="968"/>
                  </a:cubicBezTo>
                  <a:cubicBezTo>
                    <a:pt x="1251" y="847"/>
                    <a:pt x="1291" y="726"/>
                    <a:pt x="1291" y="605"/>
                  </a:cubicBezTo>
                  <a:cubicBezTo>
                    <a:pt x="1291" y="404"/>
                    <a:pt x="1251" y="242"/>
                    <a:pt x="1130" y="162"/>
                  </a:cubicBezTo>
                  <a:cubicBezTo>
                    <a:pt x="969" y="41"/>
                    <a:pt x="807" y="0"/>
                    <a:pt x="52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8" name="Google Shape;6929;p30">
              <a:extLst>
                <a:ext uri="{FF2B5EF4-FFF2-40B4-BE49-F238E27FC236}">
                  <a16:creationId xmlns:a16="http://schemas.microsoft.com/office/drawing/2014/main" id="{9610FE82-DE49-0B44-90F2-EB2EBD4DD0DC}"/>
                </a:ext>
              </a:extLst>
            </p:cNvPr>
            <p:cNvSpPr/>
            <p:nvPr/>
          </p:nvSpPr>
          <p:spPr>
            <a:xfrm>
              <a:off x="1729980" y="2703268"/>
              <a:ext cx="23309" cy="33400"/>
            </a:xfrm>
            <a:custGeom>
              <a:avLst/>
              <a:gdLst/>
              <a:ahLst/>
              <a:cxnLst/>
              <a:rect l="l" t="t" r="r" b="b"/>
              <a:pathLst>
                <a:path w="1493" h="2139" extrusionOk="0">
                  <a:moveTo>
                    <a:pt x="726" y="243"/>
                  </a:moveTo>
                  <a:cubicBezTo>
                    <a:pt x="928" y="243"/>
                    <a:pt x="1049" y="324"/>
                    <a:pt x="1129" y="445"/>
                  </a:cubicBezTo>
                  <a:cubicBezTo>
                    <a:pt x="1210" y="606"/>
                    <a:pt x="1250" y="808"/>
                    <a:pt x="1250" y="1090"/>
                  </a:cubicBezTo>
                  <a:cubicBezTo>
                    <a:pt x="1250" y="1372"/>
                    <a:pt x="1210" y="1574"/>
                    <a:pt x="1129" y="1735"/>
                  </a:cubicBezTo>
                  <a:cubicBezTo>
                    <a:pt x="1049" y="1856"/>
                    <a:pt x="928" y="1937"/>
                    <a:pt x="726" y="1937"/>
                  </a:cubicBezTo>
                  <a:cubicBezTo>
                    <a:pt x="565" y="1937"/>
                    <a:pt x="444" y="1856"/>
                    <a:pt x="363" y="1735"/>
                  </a:cubicBezTo>
                  <a:cubicBezTo>
                    <a:pt x="283" y="1574"/>
                    <a:pt x="242" y="1372"/>
                    <a:pt x="242" y="1090"/>
                  </a:cubicBezTo>
                  <a:cubicBezTo>
                    <a:pt x="242" y="808"/>
                    <a:pt x="283" y="606"/>
                    <a:pt x="363" y="445"/>
                  </a:cubicBezTo>
                  <a:cubicBezTo>
                    <a:pt x="444" y="324"/>
                    <a:pt x="565" y="243"/>
                    <a:pt x="726" y="243"/>
                  </a:cubicBezTo>
                  <a:close/>
                  <a:moveTo>
                    <a:pt x="726" y="1"/>
                  </a:moveTo>
                  <a:cubicBezTo>
                    <a:pt x="565" y="1"/>
                    <a:pt x="444" y="82"/>
                    <a:pt x="323" y="162"/>
                  </a:cubicBezTo>
                  <a:cubicBezTo>
                    <a:pt x="202" y="243"/>
                    <a:pt x="121" y="364"/>
                    <a:pt x="81" y="525"/>
                  </a:cubicBezTo>
                  <a:cubicBezTo>
                    <a:pt x="0" y="687"/>
                    <a:pt x="0" y="888"/>
                    <a:pt x="0" y="1090"/>
                  </a:cubicBezTo>
                  <a:cubicBezTo>
                    <a:pt x="0" y="1412"/>
                    <a:pt x="41" y="1695"/>
                    <a:pt x="162" y="1856"/>
                  </a:cubicBezTo>
                  <a:cubicBezTo>
                    <a:pt x="323" y="2058"/>
                    <a:pt x="484" y="2138"/>
                    <a:pt x="726" y="2138"/>
                  </a:cubicBezTo>
                  <a:cubicBezTo>
                    <a:pt x="968" y="2138"/>
                    <a:pt x="1170" y="2058"/>
                    <a:pt x="1291" y="1856"/>
                  </a:cubicBezTo>
                  <a:cubicBezTo>
                    <a:pt x="1452" y="1654"/>
                    <a:pt x="1492" y="1412"/>
                    <a:pt x="1492" y="1090"/>
                  </a:cubicBezTo>
                  <a:cubicBezTo>
                    <a:pt x="1492" y="767"/>
                    <a:pt x="1452" y="485"/>
                    <a:pt x="1291" y="324"/>
                  </a:cubicBezTo>
                  <a:cubicBezTo>
                    <a:pt x="1170" y="122"/>
                    <a:pt x="968" y="1"/>
                    <a:pt x="72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29" name="Google Shape;6930;p30">
              <a:extLst>
                <a:ext uri="{FF2B5EF4-FFF2-40B4-BE49-F238E27FC236}">
                  <a16:creationId xmlns:a16="http://schemas.microsoft.com/office/drawing/2014/main" id="{4A120EA1-67C4-4349-A8D5-1608990C5591}"/>
                </a:ext>
              </a:extLst>
            </p:cNvPr>
            <p:cNvSpPr/>
            <p:nvPr/>
          </p:nvSpPr>
          <p:spPr>
            <a:xfrm>
              <a:off x="1759565" y="2703908"/>
              <a:ext cx="20171" cy="32760"/>
            </a:xfrm>
            <a:custGeom>
              <a:avLst/>
              <a:gdLst/>
              <a:ahLst/>
              <a:cxnLst/>
              <a:rect l="l" t="t" r="r" b="b"/>
              <a:pathLst>
                <a:path w="1292" h="2098" extrusionOk="0">
                  <a:moveTo>
                    <a:pt x="1" y="0"/>
                  </a:moveTo>
                  <a:lnTo>
                    <a:pt x="1" y="2097"/>
                  </a:lnTo>
                  <a:lnTo>
                    <a:pt x="243" y="2097"/>
                  </a:lnTo>
                  <a:lnTo>
                    <a:pt x="243" y="1049"/>
                  </a:lnTo>
                  <a:cubicBezTo>
                    <a:pt x="243" y="847"/>
                    <a:pt x="243" y="686"/>
                    <a:pt x="202" y="525"/>
                  </a:cubicBezTo>
                  <a:cubicBezTo>
                    <a:pt x="202" y="363"/>
                    <a:pt x="202" y="283"/>
                    <a:pt x="202" y="283"/>
                  </a:cubicBezTo>
                  <a:lnTo>
                    <a:pt x="928" y="2097"/>
                  </a:lnTo>
                  <a:lnTo>
                    <a:pt x="1291" y="2097"/>
                  </a:lnTo>
                  <a:lnTo>
                    <a:pt x="1291" y="0"/>
                  </a:lnTo>
                  <a:lnTo>
                    <a:pt x="1049" y="0"/>
                  </a:lnTo>
                  <a:lnTo>
                    <a:pt x="1049" y="1049"/>
                  </a:lnTo>
                  <a:cubicBezTo>
                    <a:pt x="1049" y="1250"/>
                    <a:pt x="1049" y="1492"/>
                    <a:pt x="1090" y="1734"/>
                  </a:cubicBezTo>
                  <a:lnTo>
                    <a:pt x="1090" y="1815"/>
                  </a:lnTo>
                  <a:lnTo>
                    <a:pt x="364"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0" name="Google Shape;6931;p30">
              <a:extLst>
                <a:ext uri="{FF2B5EF4-FFF2-40B4-BE49-F238E27FC236}">
                  <a16:creationId xmlns:a16="http://schemas.microsoft.com/office/drawing/2014/main" id="{ABCDCF22-16D1-4B4A-977C-0A421918FBC2}"/>
                </a:ext>
              </a:extLst>
            </p:cNvPr>
            <p:cNvSpPr/>
            <p:nvPr/>
          </p:nvSpPr>
          <p:spPr>
            <a:xfrm>
              <a:off x="1564379" y="2951382"/>
              <a:ext cx="28977" cy="40318"/>
            </a:xfrm>
            <a:custGeom>
              <a:avLst/>
              <a:gdLst/>
              <a:ahLst/>
              <a:cxnLst/>
              <a:rect l="l" t="t" r="r" b="b"/>
              <a:pathLst>
                <a:path w="1856" h="2582" extrusionOk="0">
                  <a:moveTo>
                    <a:pt x="1090" y="1"/>
                  </a:moveTo>
                  <a:cubicBezTo>
                    <a:pt x="888" y="1"/>
                    <a:pt x="686" y="81"/>
                    <a:pt x="525" y="162"/>
                  </a:cubicBezTo>
                  <a:cubicBezTo>
                    <a:pt x="364" y="283"/>
                    <a:pt x="243" y="404"/>
                    <a:pt x="162" y="606"/>
                  </a:cubicBezTo>
                  <a:cubicBezTo>
                    <a:pt x="41" y="807"/>
                    <a:pt x="1" y="1049"/>
                    <a:pt x="1" y="1291"/>
                  </a:cubicBezTo>
                  <a:cubicBezTo>
                    <a:pt x="1" y="1735"/>
                    <a:pt x="81" y="2057"/>
                    <a:pt x="283" y="2259"/>
                  </a:cubicBezTo>
                  <a:cubicBezTo>
                    <a:pt x="444" y="2501"/>
                    <a:pt x="727" y="2582"/>
                    <a:pt x="1049" y="2582"/>
                  </a:cubicBezTo>
                  <a:cubicBezTo>
                    <a:pt x="1332" y="2582"/>
                    <a:pt x="1614" y="2541"/>
                    <a:pt x="1856" y="2380"/>
                  </a:cubicBezTo>
                  <a:lnTo>
                    <a:pt x="1856" y="1170"/>
                  </a:lnTo>
                  <a:lnTo>
                    <a:pt x="1049" y="1170"/>
                  </a:lnTo>
                  <a:lnTo>
                    <a:pt x="1090" y="1452"/>
                  </a:lnTo>
                  <a:lnTo>
                    <a:pt x="1533" y="1452"/>
                  </a:lnTo>
                  <a:lnTo>
                    <a:pt x="1533" y="2219"/>
                  </a:lnTo>
                  <a:cubicBezTo>
                    <a:pt x="1372" y="2259"/>
                    <a:pt x="1211" y="2299"/>
                    <a:pt x="1049" y="2299"/>
                  </a:cubicBezTo>
                  <a:cubicBezTo>
                    <a:pt x="807" y="2299"/>
                    <a:pt x="646" y="2219"/>
                    <a:pt x="525" y="2057"/>
                  </a:cubicBezTo>
                  <a:cubicBezTo>
                    <a:pt x="404" y="1896"/>
                    <a:pt x="364" y="1654"/>
                    <a:pt x="364" y="1291"/>
                  </a:cubicBezTo>
                  <a:cubicBezTo>
                    <a:pt x="364" y="1090"/>
                    <a:pt x="404" y="888"/>
                    <a:pt x="485" y="727"/>
                  </a:cubicBezTo>
                  <a:cubicBezTo>
                    <a:pt x="525" y="565"/>
                    <a:pt x="606" y="485"/>
                    <a:pt x="727" y="404"/>
                  </a:cubicBezTo>
                  <a:cubicBezTo>
                    <a:pt x="848" y="323"/>
                    <a:pt x="969" y="283"/>
                    <a:pt x="1090" y="283"/>
                  </a:cubicBezTo>
                  <a:cubicBezTo>
                    <a:pt x="1211" y="283"/>
                    <a:pt x="1291" y="323"/>
                    <a:pt x="1372" y="364"/>
                  </a:cubicBezTo>
                  <a:cubicBezTo>
                    <a:pt x="1453" y="364"/>
                    <a:pt x="1533" y="444"/>
                    <a:pt x="1614" y="485"/>
                  </a:cubicBezTo>
                  <a:lnTo>
                    <a:pt x="1816" y="283"/>
                  </a:lnTo>
                  <a:cubicBezTo>
                    <a:pt x="1735" y="202"/>
                    <a:pt x="1614" y="122"/>
                    <a:pt x="1493" y="81"/>
                  </a:cubicBezTo>
                  <a:cubicBezTo>
                    <a:pt x="1372" y="41"/>
                    <a:pt x="1251" y="1"/>
                    <a:pt x="1090"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1" name="Google Shape;6932;p30">
              <a:extLst>
                <a:ext uri="{FF2B5EF4-FFF2-40B4-BE49-F238E27FC236}">
                  <a16:creationId xmlns:a16="http://schemas.microsoft.com/office/drawing/2014/main" id="{B572C857-D5A3-284D-8E2C-04EEB1CA7154}"/>
                </a:ext>
              </a:extLst>
            </p:cNvPr>
            <p:cNvSpPr/>
            <p:nvPr/>
          </p:nvSpPr>
          <p:spPr>
            <a:xfrm>
              <a:off x="1597118" y="2952007"/>
              <a:ext cx="32131" cy="39069"/>
            </a:xfrm>
            <a:custGeom>
              <a:avLst/>
              <a:gdLst/>
              <a:ahLst/>
              <a:cxnLst/>
              <a:rect l="l" t="t" r="r" b="b"/>
              <a:pathLst>
                <a:path w="2058" h="2502" extrusionOk="0">
                  <a:moveTo>
                    <a:pt x="1009" y="324"/>
                  </a:moveTo>
                  <a:lnTo>
                    <a:pt x="1412" y="1614"/>
                  </a:lnTo>
                  <a:lnTo>
                    <a:pt x="646" y="1614"/>
                  </a:lnTo>
                  <a:lnTo>
                    <a:pt x="1009" y="324"/>
                  </a:lnTo>
                  <a:close/>
                  <a:moveTo>
                    <a:pt x="807" y="1"/>
                  </a:moveTo>
                  <a:lnTo>
                    <a:pt x="1" y="2501"/>
                  </a:lnTo>
                  <a:lnTo>
                    <a:pt x="364" y="2501"/>
                  </a:lnTo>
                  <a:lnTo>
                    <a:pt x="525" y="1896"/>
                  </a:lnTo>
                  <a:lnTo>
                    <a:pt x="1493" y="189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2" name="Google Shape;6933;p30">
              <a:extLst>
                <a:ext uri="{FF2B5EF4-FFF2-40B4-BE49-F238E27FC236}">
                  <a16:creationId xmlns:a16="http://schemas.microsoft.com/office/drawing/2014/main" id="{B44DE542-486A-EA4F-9BD0-B498A75FEF63}"/>
                </a:ext>
              </a:extLst>
            </p:cNvPr>
            <p:cNvSpPr/>
            <p:nvPr/>
          </p:nvSpPr>
          <p:spPr>
            <a:xfrm>
              <a:off x="1634900" y="2952007"/>
              <a:ext cx="26463" cy="39069"/>
            </a:xfrm>
            <a:custGeom>
              <a:avLst/>
              <a:gdLst/>
              <a:ahLst/>
              <a:cxnLst/>
              <a:rect l="l" t="t" r="r" b="b"/>
              <a:pathLst>
                <a:path w="1695" h="2502" extrusionOk="0">
                  <a:moveTo>
                    <a:pt x="606" y="283"/>
                  </a:moveTo>
                  <a:cubicBezTo>
                    <a:pt x="807" y="283"/>
                    <a:pt x="968" y="324"/>
                    <a:pt x="1049" y="364"/>
                  </a:cubicBezTo>
                  <a:cubicBezTo>
                    <a:pt x="1170" y="445"/>
                    <a:pt x="1210" y="525"/>
                    <a:pt x="1210" y="687"/>
                  </a:cubicBezTo>
                  <a:cubicBezTo>
                    <a:pt x="1210" y="808"/>
                    <a:pt x="1170" y="888"/>
                    <a:pt x="1089" y="969"/>
                  </a:cubicBezTo>
                  <a:cubicBezTo>
                    <a:pt x="968" y="1050"/>
                    <a:pt x="847" y="1090"/>
                    <a:pt x="727" y="1090"/>
                  </a:cubicBezTo>
                  <a:lnTo>
                    <a:pt x="323" y="1090"/>
                  </a:lnTo>
                  <a:lnTo>
                    <a:pt x="323" y="283"/>
                  </a:lnTo>
                  <a:close/>
                  <a:moveTo>
                    <a:pt x="767" y="1332"/>
                  </a:moveTo>
                  <a:cubicBezTo>
                    <a:pt x="928" y="1332"/>
                    <a:pt x="1049" y="1372"/>
                    <a:pt x="1170" y="1453"/>
                  </a:cubicBezTo>
                  <a:cubicBezTo>
                    <a:pt x="1251" y="1533"/>
                    <a:pt x="1331" y="1654"/>
                    <a:pt x="1331" y="1816"/>
                  </a:cubicBezTo>
                  <a:cubicBezTo>
                    <a:pt x="1331" y="1977"/>
                    <a:pt x="1251" y="2098"/>
                    <a:pt x="1130" y="2138"/>
                  </a:cubicBezTo>
                  <a:cubicBezTo>
                    <a:pt x="1049" y="2219"/>
                    <a:pt x="888" y="2219"/>
                    <a:pt x="686" y="2219"/>
                  </a:cubicBezTo>
                  <a:lnTo>
                    <a:pt x="323" y="2219"/>
                  </a:lnTo>
                  <a:lnTo>
                    <a:pt x="323" y="1332"/>
                  </a:lnTo>
                  <a:close/>
                  <a:moveTo>
                    <a:pt x="1" y="1"/>
                  </a:moveTo>
                  <a:lnTo>
                    <a:pt x="1" y="2501"/>
                  </a:lnTo>
                  <a:lnTo>
                    <a:pt x="686" y="2501"/>
                  </a:lnTo>
                  <a:cubicBezTo>
                    <a:pt x="1331" y="2501"/>
                    <a:pt x="1694" y="2259"/>
                    <a:pt x="1694" y="1816"/>
                  </a:cubicBezTo>
                  <a:cubicBezTo>
                    <a:pt x="1694" y="1614"/>
                    <a:pt x="1614" y="1453"/>
                    <a:pt x="1533" y="1372"/>
                  </a:cubicBezTo>
                  <a:cubicBezTo>
                    <a:pt x="1412" y="1291"/>
                    <a:pt x="1251" y="1211"/>
                    <a:pt x="1089" y="1211"/>
                  </a:cubicBezTo>
                  <a:cubicBezTo>
                    <a:pt x="1210" y="1170"/>
                    <a:pt x="1331" y="1090"/>
                    <a:pt x="1412" y="1009"/>
                  </a:cubicBezTo>
                  <a:cubicBezTo>
                    <a:pt x="1533" y="929"/>
                    <a:pt x="1573" y="808"/>
                    <a:pt x="1573" y="646"/>
                  </a:cubicBezTo>
                  <a:cubicBezTo>
                    <a:pt x="1573" y="445"/>
                    <a:pt x="1493" y="283"/>
                    <a:pt x="1331" y="162"/>
                  </a:cubicBezTo>
                  <a:cubicBezTo>
                    <a:pt x="1130" y="82"/>
                    <a:pt x="888" y="1"/>
                    <a:pt x="606"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3" name="Google Shape;6934;p30">
              <a:extLst>
                <a:ext uri="{FF2B5EF4-FFF2-40B4-BE49-F238E27FC236}">
                  <a16:creationId xmlns:a16="http://schemas.microsoft.com/office/drawing/2014/main" id="{10AE6758-C9E7-EB44-8E10-9F2EDA0FD68D}"/>
                </a:ext>
              </a:extLst>
            </p:cNvPr>
            <p:cNvSpPr/>
            <p:nvPr/>
          </p:nvSpPr>
          <p:spPr>
            <a:xfrm>
              <a:off x="1666390" y="2951382"/>
              <a:ext cx="33380" cy="40318"/>
            </a:xfrm>
            <a:custGeom>
              <a:avLst/>
              <a:gdLst/>
              <a:ahLst/>
              <a:cxnLst/>
              <a:rect l="l" t="t" r="r" b="b"/>
              <a:pathLst>
                <a:path w="2138" h="2582" extrusionOk="0">
                  <a:moveTo>
                    <a:pt x="1089" y="283"/>
                  </a:moveTo>
                  <a:cubicBezTo>
                    <a:pt x="1533" y="283"/>
                    <a:pt x="1775" y="646"/>
                    <a:pt x="1775" y="1291"/>
                  </a:cubicBezTo>
                  <a:cubicBezTo>
                    <a:pt x="1775" y="1977"/>
                    <a:pt x="1533" y="2299"/>
                    <a:pt x="1089" y="2299"/>
                  </a:cubicBezTo>
                  <a:cubicBezTo>
                    <a:pt x="847" y="2299"/>
                    <a:pt x="686" y="2219"/>
                    <a:pt x="565" y="2057"/>
                  </a:cubicBezTo>
                  <a:cubicBezTo>
                    <a:pt x="444" y="1896"/>
                    <a:pt x="363" y="1654"/>
                    <a:pt x="363" y="1291"/>
                  </a:cubicBezTo>
                  <a:cubicBezTo>
                    <a:pt x="363" y="969"/>
                    <a:pt x="444" y="727"/>
                    <a:pt x="565" y="525"/>
                  </a:cubicBezTo>
                  <a:cubicBezTo>
                    <a:pt x="686" y="364"/>
                    <a:pt x="847" y="283"/>
                    <a:pt x="1089" y="283"/>
                  </a:cubicBezTo>
                  <a:close/>
                  <a:moveTo>
                    <a:pt x="1089" y="1"/>
                  </a:moveTo>
                  <a:cubicBezTo>
                    <a:pt x="847" y="1"/>
                    <a:pt x="686" y="81"/>
                    <a:pt x="524" y="162"/>
                  </a:cubicBezTo>
                  <a:cubicBezTo>
                    <a:pt x="363" y="283"/>
                    <a:pt x="242" y="404"/>
                    <a:pt x="161" y="606"/>
                  </a:cubicBezTo>
                  <a:cubicBezTo>
                    <a:pt x="81" y="807"/>
                    <a:pt x="0" y="1049"/>
                    <a:pt x="0" y="1291"/>
                  </a:cubicBezTo>
                  <a:cubicBezTo>
                    <a:pt x="0" y="1573"/>
                    <a:pt x="81" y="1815"/>
                    <a:pt x="161" y="2017"/>
                  </a:cubicBezTo>
                  <a:cubicBezTo>
                    <a:pt x="242" y="2219"/>
                    <a:pt x="363" y="2340"/>
                    <a:pt x="524" y="2461"/>
                  </a:cubicBezTo>
                  <a:cubicBezTo>
                    <a:pt x="686" y="2541"/>
                    <a:pt x="847" y="2582"/>
                    <a:pt x="1089" y="2582"/>
                  </a:cubicBezTo>
                  <a:cubicBezTo>
                    <a:pt x="1291" y="2582"/>
                    <a:pt x="1452" y="2541"/>
                    <a:pt x="1613" y="2461"/>
                  </a:cubicBezTo>
                  <a:cubicBezTo>
                    <a:pt x="1775" y="2340"/>
                    <a:pt x="1896" y="2178"/>
                    <a:pt x="1976" y="2017"/>
                  </a:cubicBezTo>
                  <a:cubicBezTo>
                    <a:pt x="2097" y="1815"/>
                    <a:pt x="2137" y="1573"/>
                    <a:pt x="2137" y="1291"/>
                  </a:cubicBezTo>
                  <a:cubicBezTo>
                    <a:pt x="2137" y="1049"/>
                    <a:pt x="2097" y="807"/>
                    <a:pt x="1976" y="606"/>
                  </a:cubicBezTo>
                  <a:cubicBezTo>
                    <a:pt x="1896" y="404"/>
                    <a:pt x="1775" y="283"/>
                    <a:pt x="1613" y="162"/>
                  </a:cubicBezTo>
                  <a:cubicBezTo>
                    <a:pt x="1452" y="81"/>
                    <a:pt x="1291" y="1"/>
                    <a:pt x="108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4" name="Google Shape;6935;p30">
              <a:extLst>
                <a:ext uri="{FF2B5EF4-FFF2-40B4-BE49-F238E27FC236}">
                  <a16:creationId xmlns:a16="http://schemas.microsoft.com/office/drawing/2014/main" id="{9A2C2570-C014-DA4E-A838-35C8EF759A0E}"/>
                </a:ext>
              </a:extLst>
            </p:cNvPr>
            <p:cNvSpPr/>
            <p:nvPr/>
          </p:nvSpPr>
          <p:spPr>
            <a:xfrm>
              <a:off x="1708575" y="2952007"/>
              <a:ext cx="27088" cy="39069"/>
            </a:xfrm>
            <a:custGeom>
              <a:avLst/>
              <a:gdLst/>
              <a:ahLst/>
              <a:cxnLst/>
              <a:rect l="l" t="t" r="r" b="b"/>
              <a:pathLst>
                <a:path w="1735" h="2502" extrusionOk="0">
                  <a:moveTo>
                    <a:pt x="0" y="1"/>
                  </a:moveTo>
                  <a:lnTo>
                    <a:pt x="0" y="2501"/>
                  </a:lnTo>
                  <a:lnTo>
                    <a:pt x="323" y="2501"/>
                  </a:lnTo>
                  <a:lnTo>
                    <a:pt x="323" y="1372"/>
                  </a:lnTo>
                  <a:cubicBezTo>
                    <a:pt x="323" y="1170"/>
                    <a:pt x="282" y="1009"/>
                    <a:pt x="282" y="848"/>
                  </a:cubicBezTo>
                  <a:cubicBezTo>
                    <a:pt x="282" y="727"/>
                    <a:pt x="282" y="566"/>
                    <a:pt x="242" y="404"/>
                  </a:cubicBezTo>
                  <a:lnTo>
                    <a:pt x="242" y="404"/>
                  </a:lnTo>
                  <a:lnTo>
                    <a:pt x="1250" y="2501"/>
                  </a:lnTo>
                  <a:lnTo>
                    <a:pt x="1734" y="2501"/>
                  </a:lnTo>
                  <a:lnTo>
                    <a:pt x="1734" y="1"/>
                  </a:lnTo>
                  <a:lnTo>
                    <a:pt x="1412" y="1"/>
                  </a:lnTo>
                  <a:lnTo>
                    <a:pt x="1412" y="1372"/>
                  </a:lnTo>
                  <a:cubicBezTo>
                    <a:pt x="1412" y="1493"/>
                    <a:pt x="1412" y="1654"/>
                    <a:pt x="1412" y="1816"/>
                  </a:cubicBezTo>
                  <a:cubicBezTo>
                    <a:pt x="1452" y="1977"/>
                    <a:pt x="1452" y="2058"/>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5" name="Google Shape;6936;p30">
              <a:extLst>
                <a:ext uri="{FF2B5EF4-FFF2-40B4-BE49-F238E27FC236}">
                  <a16:creationId xmlns:a16="http://schemas.microsoft.com/office/drawing/2014/main" id="{9C58589D-59C5-C84F-9300-85B49CBDEE4C}"/>
                </a:ext>
              </a:extLst>
            </p:cNvPr>
            <p:cNvSpPr/>
            <p:nvPr/>
          </p:nvSpPr>
          <p:spPr>
            <a:xfrm>
              <a:off x="2856398" y="2531992"/>
              <a:ext cx="22669" cy="39053"/>
            </a:xfrm>
            <a:custGeom>
              <a:avLst/>
              <a:gdLst/>
              <a:ahLst/>
              <a:cxnLst/>
              <a:rect l="l" t="t" r="r" b="b"/>
              <a:pathLst>
                <a:path w="1452" h="2501" extrusionOk="0">
                  <a:moveTo>
                    <a:pt x="0" y="0"/>
                  </a:moveTo>
                  <a:lnTo>
                    <a:pt x="0" y="2501"/>
                  </a:lnTo>
                  <a:lnTo>
                    <a:pt x="1452" y="2501"/>
                  </a:lnTo>
                  <a:lnTo>
                    <a:pt x="1452" y="2259"/>
                  </a:lnTo>
                  <a:lnTo>
                    <a:pt x="323" y="2259"/>
                  </a:lnTo>
                  <a:lnTo>
                    <a:pt x="323" y="1372"/>
                  </a:lnTo>
                  <a:lnTo>
                    <a:pt x="1250" y="1372"/>
                  </a:lnTo>
                  <a:lnTo>
                    <a:pt x="1250" y="1130"/>
                  </a:lnTo>
                  <a:lnTo>
                    <a:pt x="323" y="1130"/>
                  </a:lnTo>
                  <a:lnTo>
                    <a:pt x="323" y="283"/>
                  </a:lnTo>
                  <a:lnTo>
                    <a:pt x="1412" y="283"/>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6" name="Google Shape;6937;p30">
              <a:extLst>
                <a:ext uri="{FF2B5EF4-FFF2-40B4-BE49-F238E27FC236}">
                  <a16:creationId xmlns:a16="http://schemas.microsoft.com/office/drawing/2014/main" id="{B3396B66-1666-2348-869D-8A44D967F88A}"/>
                </a:ext>
              </a:extLst>
            </p:cNvPr>
            <p:cNvSpPr/>
            <p:nvPr/>
          </p:nvSpPr>
          <p:spPr>
            <a:xfrm>
              <a:off x="2885984" y="2531992"/>
              <a:ext cx="28977" cy="39053"/>
            </a:xfrm>
            <a:custGeom>
              <a:avLst/>
              <a:gdLst/>
              <a:ahLst/>
              <a:cxnLst/>
              <a:rect l="l" t="t" r="r" b="b"/>
              <a:pathLst>
                <a:path w="1856" h="2501" extrusionOk="0">
                  <a:moveTo>
                    <a:pt x="0" y="0"/>
                  </a:moveTo>
                  <a:lnTo>
                    <a:pt x="0" y="283"/>
                  </a:lnTo>
                  <a:lnTo>
                    <a:pt x="767" y="283"/>
                  </a:lnTo>
                  <a:lnTo>
                    <a:pt x="767" y="2501"/>
                  </a:lnTo>
                  <a:lnTo>
                    <a:pt x="1089" y="2501"/>
                  </a:lnTo>
                  <a:lnTo>
                    <a:pt x="1089" y="283"/>
                  </a:lnTo>
                  <a:lnTo>
                    <a:pt x="1815" y="283"/>
                  </a:lnTo>
                  <a:lnTo>
                    <a:pt x="185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7" name="Google Shape;6938;p30">
              <a:extLst>
                <a:ext uri="{FF2B5EF4-FFF2-40B4-BE49-F238E27FC236}">
                  <a16:creationId xmlns:a16="http://schemas.microsoft.com/office/drawing/2014/main" id="{5D817B13-A1DF-A54C-8DD7-C0535297F34C}"/>
                </a:ext>
              </a:extLst>
            </p:cNvPr>
            <p:cNvSpPr/>
            <p:nvPr/>
          </p:nvSpPr>
          <p:spPr>
            <a:xfrm>
              <a:off x="2921877" y="2531992"/>
              <a:ext cx="24574" cy="39053"/>
            </a:xfrm>
            <a:custGeom>
              <a:avLst/>
              <a:gdLst/>
              <a:ahLst/>
              <a:cxnLst/>
              <a:rect l="l" t="t" r="r" b="b"/>
              <a:pathLst>
                <a:path w="1574" h="2501" extrusionOk="0">
                  <a:moveTo>
                    <a:pt x="0" y="0"/>
                  </a:moveTo>
                  <a:lnTo>
                    <a:pt x="0" y="2501"/>
                  </a:lnTo>
                  <a:lnTo>
                    <a:pt x="323" y="2501"/>
                  </a:lnTo>
                  <a:lnTo>
                    <a:pt x="323" y="1331"/>
                  </a:lnTo>
                  <a:lnTo>
                    <a:pt x="1250" y="1331"/>
                  </a:lnTo>
                  <a:lnTo>
                    <a:pt x="1250" y="2501"/>
                  </a:lnTo>
                  <a:lnTo>
                    <a:pt x="1573" y="2501"/>
                  </a:lnTo>
                  <a:lnTo>
                    <a:pt x="1573" y="0"/>
                  </a:lnTo>
                  <a:lnTo>
                    <a:pt x="1250" y="0"/>
                  </a:lnTo>
                  <a:lnTo>
                    <a:pt x="1250" y="1089"/>
                  </a:lnTo>
                  <a:lnTo>
                    <a:pt x="323" y="1089"/>
                  </a:ln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8" name="Google Shape;6939;p30">
              <a:extLst>
                <a:ext uri="{FF2B5EF4-FFF2-40B4-BE49-F238E27FC236}">
                  <a16:creationId xmlns:a16="http://schemas.microsoft.com/office/drawing/2014/main" id="{85CE4FCF-491F-EF46-A13C-AC8BFB500F93}"/>
                </a:ext>
              </a:extLst>
            </p:cNvPr>
            <p:cNvSpPr/>
            <p:nvPr/>
          </p:nvSpPr>
          <p:spPr>
            <a:xfrm>
              <a:off x="2957130" y="2531992"/>
              <a:ext cx="22060" cy="39053"/>
            </a:xfrm>
            <a:custGeom>
              <a:avLst/>
              <a:gdLst/>
              <a:ahLst/>
              <a:cxnLst/>
              <a:rect l="l" t="t" r="r" b="b"/>
              <a:pathLst>
                <a:path w="1413" h="2501" extrusionOk="0">
                  <a:moveTo>
                    <a:pt x="1" y="0"/>
                  </a:moveTo>
                  <a:lnTo>
                    <a:pt x="1" y="283"/>
                  </a:lnTo>
                  <a:lnTo>
                    <a:pt x="565" y="283"/>
                  </a:lnTo>
                  <a:lnTo>
                    <a:pt x="565" y="2259"/>
                  </a:lnTo>
                  <a:lnTo>
                    <a:pt x="1" y="2259"/>
                  </a:lnTo>
                  <a:lnTo>
                    <a:pt x="1" y="2501"/>
                  </a:lnTo>
                  <a:lnTo>
                    <a:pt x="1412" y="2501"/>
                  </a:lnTo>
                  <a:lnTo>
                    <a:pt x="1412" y="2259"/>
                  </a:lnTo>
                  <a:lnTo>
                    <a:pt x="848" y="2259"/>
                  </a:lnTo>
                  <a:lnTo>
                    <a:pt x="848" y="283"/>
                  </a:lnTo>
                  <a:lnTo>
                    <a:pt x="1412" y="283"/>
                  </a:lnTo>
                  <a:lnTo>
                    <a:pt x="141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39" name="Google Shape;6940;p30">
              <a:extLst>
                <a:ext uri="{FF2B5EF4-FFF2-40B4-BE49-F238E27FC236}">
                  <a16:creationId xmlns:a16="http://schemas.microsoft.com/office/drawing/2014/main" id="{1BB5B0DD-3A8C-B44A-8EFD-1E99539A791C}"/>
                </a:ext>
              </a:extLst>
            </p:cNvPr>
            <p:cNvSpPr/>
            <p:nvPr/>
          </p:nvSpPr>
          <p:spPr>
            <a:xfrm>
              <a:off x="2987980" y="2531368"/>
              <a:ext cx="28352" cy="40318"/>
            </a:xfrm>
            <a:custGeom>
              <a:avLst/>
              <a:gdLst/>
              <a:ahLst/>
              <a:cxnLst/>
              <a:rect l="l" t="t" r="r" b="b"/>
              <a:pathLst>
                <a:path w="1816" h="2582" extrusionOk="0">
                  <a:moveTo>
                    <a:pt x="888" y="282"/>
                  </a:moveTo>
                  <a:cubicBezTo>
                    <a:pt x="1090" y="282"/>
                    <a:pt x="1251" y="363"/>
                    <a:pt x="1332" y="524"/>
                  </a:cubicBezTo>
                  <a:cubicBezTo>
                    <a:pt x="1453" y="726"/>
                    <a:pt x="1493" y="968"/>
                    <a:pt x="1493" y="1291"/>
                  </a:cubicBezTo>
                  <a:cubicBezTo>
                    <a:pt x="1493" y="1654"/>
                    <a:pt x="1453" y="1896"/>
                    <a:pt x="1332" y="2057"/>
                  </a:cubicBezTo>
                  <a:cubicBezTo>
                    <a:pt x="1251" y="2259"/>
                    <a:pt x="1090" y="2339"/>
                    <a:pt x="888" y="2339"/>
                  </a:cubicBezTo>
                  <a:cubicBezTo>
                    <a:pt x="686" y="2339"/>
                    <a:pt x="565" y="2259"/>
                    <a:pt x="444" y="2057"/>
                  </a:cubicBezTo>
                  <a:cubicBezTo>
                    <a:pt x="364" y="1896"/>
                    <a:pt x="323" y="1654"/>
                    <a:pt x="323" y="1291"/>
                  </a:cubicBezTo>
                  <a:cubicBezTo>
                    <a:pt x="323" y="968"/>
                    <a:pt x="364" y="726"/>
                    <a:pt x="444" y="524"/>
                  </a:cubicBezTo>
                  <a:cubicBezTo>
                    <a:pt x="565" y="363"/>
                    <a:pt x="686" y="282"/>
                    <a:pt x="888" y="282"/>
                  </a:cubicBezTo>
                  <a:close/>
                  <a:moveTo>
                    <a:pt x="888" y="0"/>
                  </a:moveTo>
                  <a:cubicBezTo>
                    <a:pt x="686" y="0"/>
                    <a:pt x="525" y="81"/>
                    <a:pt x="404" y="161"/>
                  </a:cubicBezTo>
                  <a:cubicBezTo>
                    <a:pt x="283" y="282"/>
                    <a:pt x="162" y="444"/>
                    <a:pt x="81" y="645"/>
                  </a:cubicBezTo>
                  <a:cubicBezTo>
                    <a:pt x="1" y="847"/>
                    <a:pt x="1" y="1049"/>
                    <a:pt x="1" y="1291"/>
                  </a:cubicBezTo>
                  <a:cubicBezTo>
                    <a:pt x="1" y="1694"/>
                    <a:pt x="81" y="2017"/>
                    <a:pt x="202" y="2259"/>
                  </a:cubicBezTo>
                  <a:cubicBezTo>
                    <a:pt x="364" y="2460"/>
                    <a:pt x="606" y="2581"/>
                    <a:pt x="888" y="2581"/>
                  </a:cubicBezTo>
                  <a:cubicBezTo>
                    <a:pt x="1211" y="2581"/>
                    <a:pt x="1412" y="2460"/>
                    <a:pt x="1574" y="2259"/>
                  </a:cubicBezTo>
                  <a:cubicBezTo>
                    <a:pt x="1735" y="2017"/>
                    <a:pt x="1816" y="1694"/>
                    <a:pt x="1816" y="1291"/>
                  </a:cubicBezTo>
                  <a:cubicBezTo>
                    <a:pt x="1816" y="928"/>
                    <a:pt x="1735" y="605"/>
                    <a:pt x="1574" y="363"/>
                  </a:cubicBezTo>
                  <a:cubicBezTo>
                    <a:pt x="1412" y="121"/>
                    <a:pt x="1211" y="0"/>
                    <a:pt x="888"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0" name="Google Shape;6941;p30">
              <a:extLst>
                <a:ext uri="{FF2B5EF4-FFF2-40B4-BE49-F238E27FC236}">
                  <a16:creationId xmlns:a16="http://schemas.microsoft.com/office/drawing/2014/main" id="{14FD63D1-ADB4-EE45-94EA-525513E8E770}"/>
                </a:ext>
              </a:extLst>
            </p:cNvPr>
            <p:cNvSpPr/>
            <p:nvPr/>
          </p:nvSpPr>
          <p:spPr>
            <a:xfrm>
              <a:off x="3025762" y="2531992"/>
              <a:ext cx="24574" cy="39053"/>
            </a:xfrm>
            <a:custGeom>
              <a:avLst/>
              <a:gdLst/>
              <a:ahLst/>
              <a:cxnLst/>
              <a:rect l="l" t="t" r="r" b="b"/>
              <a:pathLst>
                <a:path w="1574" h="2501" extrusionOk="0">
                  <a:moveTo>
                    <a:pt x="646" y="283"/>
                  </a:moveTo>
                  <a:cubicBezTo>
                    <a:pt x="847" y="283"/>
                    <a:pt x="968" y="323"/>
                    <a:pt x="1089" y="404"/>
                  </a:cubicBezTo>
                  <a:cubicBezTo>
                    <a:pt x="1210" y="484"/>
                    <a:pt x="1251" y="605"/>
                    <a:pt x="1251" y="807"/>
                  </a:cubicBezTo>
                  <a:cubicBezTo>
                    <a:pt x="1251" y="968"/>
                    <a:pt x="1210" y="1130"/>
                    <a:pt x="1089" y="1210"/>
                  </a:cubicBezTo>
                  <a:cubicBezTo>
                    <a:pt x="968" y="1291"/>
                    <a:pt x="847" y="1331"/>
                    <a:pt x="646" y="1331"/>
                  </a:cubicBezTo>
                  <a:lnTo>
                    <a:pt x="283" y="1331"/>
                  </a:lnTo>
                  <a:lnTo>
                    <a:pt x="283" y="283"/>
                  </a:lnTo>
                  <a:close/>
                  <a:moveTo>
                    <a:pt x="1" y="0"/>
                  </a:moveTo>
                  <a:lnTo>
                    <a:pt x="1" y="2501"/>
                  </a:lnTo>
                  <a:lnTo>
                    <a:pt x="283" y="2501"/>
                  </a:lnTo>
                  <a:lnTo>
                    <a:pt x="283" y="1573"/>
                  </a:lnTo>
                  <a:lnTo>
                    <a:pt x="605" y="1573"/>
                  </a:lnTo>
                  <a:cubicBezTo>
                    <a:pt x="928" y="1573"/>
                    <a:pt x="1170" y="1533"/>
                    <a:pt x="1331" y="1412"/>
                  </a:cubicBezTo>
                  <a:cubicBezTo>
                    <a:pt x="1493" y="1251"/>
                    <a:pt x="1573" y="1049"/>
                    <a:pt x="1573" y="767"/>
                  </a:cubicBezTo>
                  <a:cubicBezTo>
                    <a:pt x="1573" y="525"/>
                    <a:pt x="1493" y="323"/>
                    <a:pt x="1331" y="202"/>
                  </a:cubicBezTo>
                  <a:cubicBezTo>
                    <a:pt x="1170" y="81"/>
                    <a:pt x="928" y="0"/>
                    <a:pt x="605"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1" name="Google Shape;6942;p30">
              <a:extLst>
                <a:ext uri="{FF2B5EF4-FFF2-40B4-BE49-F238E27FC236}">
                  <a16:creationId xmlns:a16="http://schemas.microsoft.com/office/drawing/2014/main" id="{54D5D4D5-C9A7-B741-8528-BFE4AD15D4B9}"/>
                </a:ext>
              </a:extLst>
            </p:cNvPr>
            <p:cNvSpPr/>
            <p:nvPr/>
          </p:nvSpPr>
          <p:spPr>
            <a:xfrm>
              <a:off x="3058501" y="2531992"/>
              <a:ext cx="22685" cy="39053"/>
            </a:xfrm>
            <a:custGeom>
              <a:avLst/>
              <a:gdLst/>
              <a:ahLst/>
              <a:cxnLst/>
              <a:rect l="l" t="t" r="r" b="b"/>
              <a:pathLst>
                <a:path w="1453" h="2501" extrusionOk="0">
                  <a:moveTo>
                    <a:pt x="1" y="0"/>
                  </a:moveTo>
                  <a:lnTo>
                    <a:pt x="1" y="283"/>
                  </a:lnTo>
                  <a:lnTo>
                    <a:pt x="565" y="283"/>
                  </a:lnTo>
                  <a:lnTo>
                    <a:pt x="565" y="2259"/>
                  </a:lnTo>
                  <a:lnTo>
                    <a:pt x="1" y="2259"/>
                  </a:lnTo>
                  <a:lnTo>
                    <a:pt x="1" y="2501"/>
                  </a:lnTo>
                  <a:lnTo>
                    <a:pt x="1452" y="2501"/>
                  </a:lnTo>
                  <a:lnTo>
                    <a:pt x="1452" y="2259"/>
                  </a:lnTo>
                  <a:lnTo>
                    <a:pt x="888" y="2259"/>
                  </a:lnTo>
                  <a:lnTo>
                    <a:pt x="888" y="283"/>
                  </a:lnTo>
                  <a:lnTo>
                    <a:pt x="1452" y="283"/>
                  </a:lnTo>
                  <a:lnTo>
                    <a:pt x="1452"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2" name="Google Shape;6943;p30">
              <a:extLst>
                <a:ext uri="{FF2B5EF4-FFF2-40B4-BE49-F238E27FC236}">
                  <a16:creationId xmlns:a16="http://schemas.microsoft.com/office/drawing/2014/main" id="{8E17C9F2-488A-DF48-82F1-8AF51FB2F38B}"/>
                </a:ext>
              </a:extLst>
            </p:cNvPr>
            <p:cNvSpPr/>
            <p:nvPr/>
          </p:nvSpPr>
          <p:spPr>
            <a:xfrm>
              <a:off x="3088102" y="2531992"/>
              <a:ext cx="31490" cy="39053"/>
            </a:xfrm>
            <a:custGeom>
              <a:avLst/>
              <a:gdLst/>
              <a:ahLst/>
              <a:cxnLst/>
              <a:rect l="l" t="t" r="r" b="b"/>
              <a:pathLst>
                <a:path w="2017" h="2501" extrusionOk="0">
                  <a:moveTo>
                    <a:pt x="1008" y="283"/>
                  </a:moveTo>
                  <a:lnTo>
                    <a:pt x="1412" y="1614"/>
                  </a:lnTo>
                  <a:lnTo>
                    <a:pt x="565" y="1614"/>
                  </a:lnTo>
                  <a:lnTo>
                    <a:pt x="1008" y="283"/>
                  </a:lnTo>
                  <a:close/>
                  <a:moveTo>
                    <a:pt x="807" y="0"/>
                  </a:moveTo>
                  <a:lnTo>
                    <a:pt x="0" y="2501"/>
                  </a:lnTo>
                  <a:lnTo>
                    <a:pt x="282" y="2501"/>
                  </a:lnTo>
                  <a:lnTo>
                    <a:pt x="484" y="1856"/>
                  </a:lnTo>
                  <a:lnTo>
                    <a:pt x="1492" y="1856"/>
                  </a:lnTo>
                  <a:lnTo>
                    <a:pt x="1694" y="2501"/>
                  </a:lnTo>
                  <a:lnTo>
                    <a:pt x="2017" y="2501"/>
                  </a:lnTo>
                  <a:lnTo>
                    <a:pt x="1210"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3" name="Google Shape;6944;p30">
              <a:extLst>
                <a:ext uri="{FF2B5EF4-FFF2-40B4-BE49-F238E27FC236}">
                  <a16:creationId xmlns:a16="http://schemas.microsoft.com/office/drawing/2014/main" id="{D368F2A2-21C3-0C47-91B7-547FF2D51C42}"/>
                </a:ext>
              </a:extLst>
            </p:cNvPr>
            <p:cNvSpPr/>
            <p:nvPr/>
          </p:nvSpPr>
          <p:spPr>
            <a:xfrm>
              <a:off x="2780210" y="2902259"/>
              <a:ext cx="27088" cy="39069"/>
            </a:xfrm>
            <a:custGeom>
              <a:avLst/>
              <a:gdLst/>
              <a:ahLst/>
              <a:cxnLst/>
              <a:rect l="l" t="t" r="r" b="b"/>
              <a:pathLst>
                <a:path w="1735" h="2502" extrusionOk="0">
                  <a:moveTo>
                    <a:pt x="0" y="1"/>
                  </a:moveTo>
                  <a:lnTo>
                    <a:pt x="0" y="2501"/>
                  </a:lnTo>
                  <a:lnTo>
                    <a:pt x="323" y="2501"/>
                  </a:lnTo>
                  <a:lnTo>
                    <a:pt x="323" y="1"/>
                  </a:lnTo>
                  <a:close/>
                  <a:moveTo>
                    <a:pt x="1291" y="1"/>
                  </a:moveTo>
                  <a:lnTo>
                    <a:pt x="323" y="1130"/>
                  </a:lnTo>
                  <a:lnTo>
                    <a:pt x="1331" y="2501"/>
                  </a:lnTo>
                  <a:lnTo>
                    <a:pt x="1734" y="2501"/>
                  </a:lnTo>
                  <a:lnTo>
                    <a:pt x="686" y="1130"/>
                  </a:lnTo>
                  <a:lnTo>
                    <a:pt x="165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4" name="Google Shape;6945;p30">
              <a:extLst>
                <a:ext uri="{FF2B5EF4-FFF2-40B4-BE49-F238E27FC236}">
                  <a16:creationId xmlns:a16="http://schemas.microsoft.com/office/drawing/2014/main" id="{917B8242-4106-EF42-A6C7-122903859BB2}"/>
                </a:ext>
              </a:extLst>
            </p:cNvPr>
            <p:cNvSpPr/>
            <p:nvPr/>
          </p:nvSpPr>
          <p:spPr>
            <a:xfrm>
              <a:off x="2814838" y="2902259"/>
              <a:ext cx="22685" cy="39069"/>
            </a:xfrm>
            <a:custGeom>
              <a:avLst/>
              <a:gdLst/>
              <a:ahLst/>
              <a:cxnLst/>
              <a:rect l="l" t="t" r="r" b="b"/>
              <a:pathLst>
                <a:path w="1453" h="2502" extrusionOk="0">
                  <a:moveTo>
                    <a:pt x="0" y="1"/>
                  </a:moveTo>
                  <a:lnTo>
                    <a:pt x="0" y="2501"/>
                  </a:lnTo>
                  <a:lnTo>
                    <a:pt x="1452" y="2501"/>
                  </a:lnTo>
                  <a:lnTo>
                    <a:pt x="1452" y="2219"/>
                  </a:lnTo>
                  <a:lnTo>
                    <a:pt x="323" y="2219"/>
                  </a:lnTo>
                  <a:lnTo>
                    <a:pt x="323" y="1332"/>
                  </a:lnTo>
                  <a:lnTo>
                    <a:pt x="1250" y="1332"/>
                  </a:lnTo>
                  <a:lnTo>
                    <a:pt x="1250" y="1090"/>
                  </a:lnTo>
                  <a:lnTo>
                    <a:pt x="323" y="1090"/>
                  </a:lnTo>
                  <a:lnTo>
                    <a:pt x="323" y="243"/>
                  </a:lnTo>
                  <a:lnTo>
                    <a:pt x="1412" y="243"/>
                  </a:lnTo>
                  <a:lnTo>
                    <a:pt x="145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5" name="Google Shape;6946;p30">
              <a:extLst>
                <a:ext uri="{FF2B5EF4-FFF2-40B4-BE49-F238E27FC236}">
                  <a16:creationId xmlns:a16="http://schemas.microsoft.com/office/drawing/2014/main" id="{5E4C68EB-C510-9240-B192-3D631503F889}"/>
                </a:ext>
              </a:extLst>
            </p:cNvPr>
            <p:cNvSpPr/>
            <p:nvPr/>
          </p:nvSpPr>
          <p:spPr>
            <a:xfrm>
              <a:off x="2846313" y="2902259"/>
              <a:ext cx="24574" cy="39069"/>
            </a:xfrm>
            <a:custGeom>
              <a:avLst/>
              <a:gdLst/>
              <a:ahLst/>
              <a:cxnLst/>
              <a:rect l="l" t="t" r="r" b="b"/>
              <a:pathLst>
                <a:path w="1574" h="2502" extrusionOk="0">
                  <a:moveTo>
                    <a:pt x="1" y="1"/>
                  </a:moveTo>
                  <a:lnTo>
                    <a:pt x="1" y="2501"/>
                  </a:lnTo>
                  <a:lnTo>
                    <a:pt x="323" y="2501"/>
                  </a:lnTo>
                  <a:lnTo>
                    <a:pt x="323" y="1251"/>
                  </a:lnTo>
                  <a:cubicBezTo>
                    <a:pt x="323" y="1009"/>
                    <a:pt x="323" y="808"/>
                    <a:pt x="283" y="606"/>
                  </a:cubicBezTo>
                  <a:cubicBezTo>
                    <a:pt x="283" y="404"/>
                    <a:pt x="283" y="324"/>
                    <a:pt x="283" y="283"/>
                  </a:cubicBezTo>
                  <a:lnTo>
                    <a:pt x="1130" y="2501"/>
                  </a:lnTo>
                  <a:lnTo>
                    <a:pt x="1574" y="2501"/>
                  </a:lnTo>
                  <a:lnTo>
                    <a:pt x="1574" y="1"/>
                  </a:lnTo>
                  <a:lnTo>
                    <a:pt x="1291" y="1"/>
                  </a:lnTo>
                  <a:lnTo>
                    <a:pt x="1291" y="1251"/>
                  </a:lnTo>
                  <a:cubicBezTo>
                    <a:pt x="1291" y="1493"/>
                    <a:pt x="1291" y="1775"/>
                    <a:pt x="1332" y="2058"/>
                  </a:cubicBezTo>
                  <a:lnTo>
                    <a:pt x="1332" y="2179"/>
                  </a:ln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6" name="Google Shape;6947;p30">
              <a:extLst>
                <a:ext uri="{FF2B5EF4-FFF2-40B4-BE49-F238E27FC236}">
                  <a16:creationId xmlns:a16="http://schemas.microsoft.com/office/drawing/2014/main" id="{5B375E0B-5202-E241-8972-1E208451F2B6}"/>
                </a:ext>
              </a:extLst>
            </p:cNvPr>
            <p:cNvSpPr/>
            <p:nvPr/>
          </p:nvSpPr>
          <p:spPr>
            <a:xfrm>
              <a:off x="2877163" y="2902259"/>
              <a:ext cx="31506" cy="39069"/>
            </a:xfrm>
            <a:custGeom>
              <a:avLst/>
              <a:gdLst/>
              <a:ahLst/>
              <a:cxnLst/>
              <a:rect l="l" t="t" r="r" b="b"/>
              <a:pathLst>
                <a:path w="2018" h="2502" extrusionOk="0">
                  <a:moveTo>
                    <a:pt x="1" y="1"/>
                  </a:moveTo>
                  <a:lnTo>
                    <a:pt x="848" y="1533"/>
                  </a:lnTo>
                  <a:lnTo>
                    <a:pt x="848" y="2501"/>
                  </a:lnTo>
                  <a:lnTo>
                    <a:pt x="1170" y="2501"/>
                  </a:lnTo>
                  <a:lnTo>
                    <a:pt x="1170" y="1533"/>
                  </a:lnTo>
                  <a:lnTo>
                    <a:pt x="2017" y="1"/>
                  </a:lnTo>
                  <a:lnTo>
                    <a:pt x="1695" y="1"/>
                  </a:lnTo>
                  <a:lnTo>
                    <a:pt x="1009" y="1251"/>
                  </a:lnTo>
                  <a:lnTo>
                    <a:pt x="36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7" name="Google Shape;6948;p30">
              <a:extLst>
                <a:ext uri="{FF2B5EF4-FFF2-40B4-BE49-F238E27FC236}">
                  <a16:creationId xmlns:a16="http://schemas.microsoft.com/office/drawing/2014/main" id="{B11F359A-BBA5-ED4F-9A84-B41177CE3C1E}"/>
                </a:ext>
              </a:extLst>
            </p:cNvPr>
            <p:cNvSpPr/>
            <p:nvPr/>
          </p:nvSpPr>
          <p:spPr>
            <a:xfrm>
              <a:off x="2910542" y="2902259"/>
              <a:ext cx="32131" cy="39069"/>
            </a:xfrm>
            <a:custGeom>
              <a:avLst/>
              <a:gdLst/>
              <a:ahLst/>
              <a:cxnLst/>
              <a:rect l="l" t="t" r="r" b="b"/>
              <a:pathLst>
                <a:path w="2058" h="2502" extrusionOk="0">
                  <a:moveTo>
                    <a:pt x="1009" y="243"/>
                  </a:moveTo>
                  <a:lnTo>
                    <a:pt x="1452" y="1574"/>
                  </a:lnTo>
                  <a:lnTo>
                    <a:pt x="605" y="1574"/>
                  </a:lnTo>
                  <a:lnTo>
                    <a:pt x="1009" y="243"/>
                  </a:lnTo>
                  <a:close/>
                  <a:moveTo>
                    <a:pt x="847" y="1"/>
                  </a:moveTo>
                  <a:lnTo>
                    <a:pt x="0" y="2501"/>
                  </a:lnTo>
                  <a:lnTo>
                    <a:pt x="323" y="2501"/>
                  </a:lnTo>
                  <a:lnTo>
                    <a:pt x="525" y="1856"/>
                  </a:lnTo>
                  <a:lnTo>
                    <a:pt x="1533" y="1856"/>
                  </a:lnTo>
                  <a:lnTo>
                    <a:pt x="1734" y="2501"/>
                  </a:lnTo>
                  <a:lnTo>
                    <a:pt x="2057" y="2501"/>
                  </a:lnTo>
                  <a:lnTo>
                    <a:pt x="121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8" name="Google Shape;6949;p30">
              <a:extLst>
                <a:ext uri="{FF2B5EF4-FFF2-40B4-BE49-F238E27FC236}">
                  <a16:creationId xmlns:a16="http://schemas.microsoft.com/office/drawing/2014/main" id="{A519A89C-2DF2-5D4E-BD52-D490D5201D5E}"/>
                </a:ext>
              </a:extLst>
            </p:cNvPr>
            <p:cNvSpPr/>
            <p:nvPr/>
          </p:nvSpPr>
          <p:spPr>
            <a:xfrm>
              <a:off x="2569911" y="3196342"/>
              <a:ext cx="28352" cy="39069"/>
            </a:xfrm>
            <a:custGeom>
              <a:avLst/>
              <a:gdLst/>
              <a:ahLst/>
              <a:cxnLst/>
              <a:rect l="l" t="t" r="r" b="b"/>
              <a:pathLst>
                <a:path w="1816" h="2502" extrusionOk="0">
                  <a:moveTo>
                    <a:pt x="0" y="1"/>
                  </a:moveTo>
                  <a:lnTo>
                    <a:pt x="0" y="283"/>
                  </a:lnTo>
                  <a:lnTo>
                    <a:pt x="726" y="283"/>
                  </a:lnTo>
                  <a:lnTo>
                    <a:pt x="726" y="2501"/>
                  </a:lnTo>
                  <a:lnTo>
                    <a:pt x="1049" y="2501"/>
                  </a:lnTo>
                  <a:lnTo>
                    <a:pt x="1049" y="283"/>
                  </a:lnTo>
                  <a:lnTo>
                    <a:pt x="1775" y="283"/>
                  </a:lnTo>
                  <a:lnTo>
                    <a:pt x="1815"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49" name="Google Shape;6950;p30">
              <a:extLst>
                <a:ext uri="{FF2B5EF4-FFF2-40B4-BE49-F238E27FC236}">
                  <a16:creationId xmlns:a16="http://schemas.microsoft.com/office/drawing/2014/main" id="{0C55F89B-8835-5346-8864-1ADD1A75ACEA}"/>
                </a:ext>
              </a:extLst>
            </p:cNvPr>
            <p:cNvSpPr/>
            <p:nvPr/>
          </p:nvSpPr>
          <p:spPr>
            <a:xfrm>
              <a:off x="2595718" y="3196342"/>
              <a:ext cx="32131" cy="39069"/>
            </a:xfrm>
            <a:custGeom>
              <a:avLst/>
              <a:gdLst/>
              <a:ahLst/>
              <a:cxnLst/>
              <a:rect l="l" t="t" r="r" b="b"/>
              <a:pathLst>
                <a:path w="2058" h="2502" extrusionOk="0">
                  <a:moveTo>
                    <a:pt x="1009" y="283"/>
                  </a:moveTo>
                  <a:lnTo>
                    <a:pt x="1412" y="1614"/>
                  </a:lnTo>
                  <a:lnTo>
                    <a:pt x="646" y="1614"/>
                  </a:lnTo>
                  <a:lnTo>
                    <a:pt x="1009" y="283"/>
                  </a:lnTo>
                  <a:close/>
                  <a:moveTo>
                    <a:pt x="807" y="1"/>
                  </a:moveTo>
                  <a:lnTo>
                    <a:pt x="1" y="2501"/>
                  </a:lnTo>
                  <a:lnTo>
                    <a:pt x="364" y="2501"/>
                  </a:lnTo>
                  <a:lnTo>
                    <a:pt x="565" y="1856"/>
                  </a:lnTo>
                  <a:lnTo>
                    <a:pt x="1493" y="1856"/>
                  </a:lnTo>
                  <a:lnTo>
                    <a:pt x="1695" y="2501"/>
                  </a:lnTo>
                  <a:lnTo>
                    <a:pt x="2058"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0" name="Google Shape;6951;p30">
              <a:extLst>
                <a:ext uri="{FF2B5EF4-FFF2-40B4-BE49-F238E27FC236}">
                  <a16:creationId xmlns:a16="http://schemas.microsoft.com/office/drawing/2014/main" id="{DB157676-6689-4B4E-AF13-76961F437A3F}"/>
                </a:ext>
              </a:extLst>
            </p:cNvPr>
            <p:cNvSpPr/>
            <p:nvPr/>
          </p:nvSpPr>
          <p:spPr>
            <a:xfrm>
              <a:off x="2633500" y="3196342"/>
              <a:ext cx="27712" cy="39069"/>
            </a:xfrm>
            <a:custGeom>
              <a:avLst/>
              <a:gdLst/>
              <a:ahLst/>
              <a:cxnLst/>
              <a:rect l="l" t="t" r="r" b="b"/>
              <a:pathLst>
                <a:path w="1775" h="2502" extrusionOk="0">
                  <a:moveTo>
                    <a:pt x="1" y="1"/>
                  </a:moveTo>
                  <a:lnTo>
                    <a:pt x="1" y="2501"/>
                  </a:lnTo>
                  <a:lnTo>
                    <a:pt x="323" y="2501"/>
                  </a:lnTo>
                  <a:lnTo>
                    <a:pt x="323" y="1372"/>
                  </a:lnTo>
                  <a:cubicBezTo>
                    <a:pt x="323" y="1170"/>
                    <a:pt x="323" y="969"/>
                    <a:pt x="323" y="848"/>
                  </a:cubicBezTo>
                  <a:cubicBezTo>
                    <a:pt x="323" y="686"/>
                    <a:pt x="283" y="565"/>
                    <a:pt x="283" y="364"/>
                  </a:cubicBezTo>
                  <a:lnTo>
                    <a:pt x="283" y="364"/>
                  </a:lnTo>
                  <a:lnTo>
                    <a:pt x="1291" y="2501"/>
                  </a:lnTo>
                  <a:lnTo>
                    <a:pt x="1775" y="2501"/>
                  </a:lnTo>
                  <a:lnTo>
                    <a:pt x="1775" y="1"/>
                  </a:lnTo>
                  <a:lnTo>
                    <a:pt x="1452" y="1"/>
                  </a:lnTo>
                  <a:lnTo>
                    <a:pt x="1452" y="1372"/>
                  </a:lnTo>
                  <a:cubicBezTo>
                    <a:pt x="1452" y="1493"/>
                    <a:pt x="1452" y="1654"/>
                    <a:pt x="1452" y="1815"/>
                  </a:cubicBezTo>
                  <a:cubicBezTo>
                    <a:pt x="1452" y="1936"/>
                    <a:pt x="1493" y="2057"/>
                    <a:pt x="1493"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1" name="Google Shape;6952;p30">
              <a:extLst>
                <a:ext uri="{FF2B5EF4-FFF2-40B4-BE49-F238E27FC236}">
                  <a16:creationId xmlns:a16="http://schemas.microsoft.com/office/drawing/2014/main" id="{353ECC03-778E-5242-A3BF-44DE2EBA411E}"/>
                </a:ext>
              </a:extLst>
            </p:cNvPr>
            <p:cNvSpPr/>
            <p:nvPr/>
          </p:nvSpPr>
          <p:spPr>
            <a:xfrm>
              <a:off x="2668129" y="3196342"/>
              <a:ext cx="25199" cy="39069"/>
            </a:xfrm>
            <a:custGeom>
              <a:avLst/>
              <a:gdLst/>
              <a:ahLst/>
              <a:cxnLst/>
              <a:rect l="l" t="t" r="r" b="b"/>
              <a:pathLst>
                <a:path w="1614" h="2502" extrusionOk="0">
                  <a:moveTo>
                    <a:pt x="162" y="1"/>
                  </a:moveTo>
                  <a:lnTo>
                    <a:pt x="162" y="283"/>
                  </a:lnTo>
                  <a:lnTo>
                    <a:pt x="1251" y="283"/>
                  </a:lnTo>
                  <a:lnTo>
                    <a:pt x="1" y="2219"/>
                  </a:lnTo>
                  <a:lnTo>
                    <a:pt x="1" y="2501"/>
                  </a:lnTo>
                  <a:lnTo>
                    <a:pt x="1573" y="2501"/>
                  </a:lnTo>
                  <a:lnTo>
                    <a:pt x="1614" y="2219"/>
                  </a:lnTo>
                  <a:lnTo>
                    <a:pt x="404" y="2219"/>
                  </a:lnTo>
                  <a:lnTo>
                    <a:pt x="1614" y="283"/>
                  </a:lnTo>
                  <a:lnTo>
                    <a:pt x="161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2" name="Google Shape;6953;p30">
              <a:extLst>
                <a:ext uri="{FF2B5EF4-FFF2-40B4-BE49-F238E27FC236}">
                  <a16:creationId xmlns:a16="http://schemas.microsoft.com/office/drawing/2014/main" id="{910438E0-EB6F-DC4D-93A4-2DB46A9E8A89}"/>
                </a:ext>
              </a:extLst>
            </p:cNvPr>
            <p:cNvSpPr/>
            <p:nvPr/>
          </p:nvSpPr>
          <p:spPr>
            <a:xfrm>
              <a:off x="2696465" y="3196342"/>
              <a:ext cx="31490" cy="39069"/>
            </a:xfrm>
            <a:custGeom>
              <a:avLst/>
              <a:gdLst/>
              <a:ahLst/>
              <a:cxnLst/>
              <a:rect l="l" t="t" r="r" b="b"/>
              <a:pathLst>
                <a:path w="2017" h="2502" extrusionOk="0">
                  <a:moveTo>
                    <a:pt x="1009" y="283"/>
                  </a:moveTo>
                  <a:lnTo>
                    <a:pt x="1412" y="1614"/>
                  </a:lnTo>
                  <a:lnTo>
                    <a:pt x="605" y="1614"/>
                  </a:lnTo>
                  <a:lnTo>
                    <a:pt x="1009" y="283"/>
                  </a:lnTo>
                  <a:close/>
                  <a:moveTo>
                    <a:pt x="807" y="1"/>
                  </a:moveTo>
                  <a:lnTo>
                    <a:pt x="0" y="2501"/>
                  </a:lnTo>
                  <a:lnTo>
                    <a:pt x="363" y="2501"/>
                  </a:lnTo>
                  <a:lnTo>
                    <a:pt x="525" y="1856"/>
                  </a:lnTo>
                  <a:lnTo>
                    <a:pt x="1493" y="1856"/>
                  </a:lnTo>
                  <a:lnTo>
                    <a:pt x="1654" y="2501"/>
                  </a:lnTo>
                  <a:lnTo>
                    <a:pt x="2017" y="2501"/>
                  </a:lnTo>
                  <a:lnTo>
                    <a:pt x="125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3" name="Google Shape;6954;p30">
              <a:extLst>
                <a:ext uri="{FF2B5EF4-FFF2-40B4-BE49-F238E27FC236}">
                  <a16:creationId xmlns:a16="http://schemas.microsoft.com/office/drawing/2014/main" id="{2EC73404-31A6-4144-90BA-F8D32E5487CF}"/>
                </a:ext>
              </a:extLst>
            </p:cNvPr>
            <p:cNvSpPr/>
            <p:nvPr/>
          </p:nvSpPr>
          <p:spPr>
            <a:xfrm>
              <a:off x="2734247" y="3196342"/>
              <a:ext cx="27088" cy="39069"/>
            </a:xfrm>
            <a:custGeom>
              <a:avLst/>
              <a:gdLst/>
              <a:ahLst/>
              <a:cxnLst/>
              <a:rect l="l" t="t" r="r" b="b"/>
              <a:pathLst>
                <a:path w="1735" h="2502" extrusionOk="0">
                  <a:moveTo>
                    <a:pt x="0" y="1"/>
                  </a:moveTo>
                  <a:lnTo>
                    <a:pt x="0" y="2501"/>
                  </a:lnTo>
                  <a:lnTo>
                    <a:pt x="323" y="2501"/>
                  </a:lnTo>
                  <a:lnTo>
                    <a:pt x="323" y="1372"/>
                  </a:lnTo>
                  <a:cubicBezTo>
                    <a:pt x="323" y="1170"/>
                    <a:pt x="323" y="969"/>
                    <a:pt x="282" y="848"/>
                  </a:cubicBezTo>
                  <a:cubicBezTo>
                    <a:pt x="282" y="686"/>
                    <a:pt x="282" y="565"/>
                    <a:pt x="282" y="364"/>
                  </a:cubicBezTo>
                  <a:lnTo>
                    <a:pt x="1291" y="2501"/>
                  </a:lnTo>
                  <a:lnTo>
                    <a:pt x="1734" y="2501"/>
                  </a:lnTo>
                  <a:lnTo>
                    <a:pt x="1734" y="1"/>
                  </a:lnTo>
                  <a:lnTo>
                    <a:pt x="1412" y="1"/>
                  </a:lnTo>
                  <a:lnTo>
                    <a:pt x="1412" y="1372"/>
                  </a:lnTo>
                  <a:cubicBezTo>
                    <a:pt x="1412" y="1493"/>
                    <a:pt x="1412" y="1654"/>
                    <a:pt x="1452" y="1815"/>
                  </a:cubicBezTo>
                  <a:cubicBezTo>
                    <a:pt x="1452" y="1936"/>
                    <a:pt x="1452" y="2057"/>
                    <a:pt x="1452" y="2138"/>
                  </a:cubicBezTo>
                  <a:lnTo>
                    <a:pt x="444"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4" name="Google Shape;6955;p30">
              <a:extLst>
                <a:ext uri="{FF2B5EF4-FFF2-40B4-BE49-F238E27FC236}">
                  <a16:creationId xmlns:a16="http://schemas.microsoft.com/office/drawing/2014/main" id="{7B7CA1CC-91F8-424E-9780-4C00D8E441D8}"/>
                </a:ext>
              </a:extLst>
            </p:cNvPr>
            <p:cNvSpPr/>
            <p:nvPr/>
          </p:nvSpPr>
          <p:spPr>
            <a:xfrm>
              <a:off x="2772653" y="3196342"/>
              <a:ext cx="5683" cy="39069"/>
            </a:xfrm>
            <a:custGeom>
              <a:avLst/>
              <a:gdLst/>
              <a:ahLst/>
              <a:cxnLst/>
              <a:rect l="l" t="t" r="r" b="b"/>
              <a:pathLst>
                <a:path w="364" h="2502" extrusionOk="0">
                  <a:moveTo>
                    <a:pt x="0" y="1"/>
                  </a:moveTo>
                  <a:lnTo>
                    <a:pt x="0" y="2501"/>
                  </a:lnTo>
                  <a:lnTo>
                    <a:pt x="363" y="2501"/>
                  </a:lnTo>
                  <a:lnTo>
                    <a:pt x="36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5" name="Google Shape;6956;p30">
              <a:extLst>
                <a:ext uri="{FF2B5EF4-FFF2-40B4-BE49-F238E27FC236}">
                  <a16:creationId xmlns:a16="http://schemas.microsoft.com/office/drawing/2014/main" id="{F3020422-3665-9B44-A636-3081914ACD40}"/>
                </a:ext>
              </a:extLst>
            </p:cNvPr>
            <p:cNvSpPr/>
            <p:nvPr/>
          </p:nvSpPr>
          <p:spPr>
            <a:xfrm>
              <a:off x="2783988" y="3196342"/>
              <a:ext cx="31490" cy="39069"/>
            </a:xfrm>
            <a:custGeom>
              <a:avLst/>
              <a:gdLst/>
              <a:ahLst/>
              <a:cxnLst/>
              <a:rect l="l" t="t" r="r" b="b"/>
              <a:pathLst>
                <a:path w="2017" h="2502" extrusionOk="0">
                  <a:moveTo>
                    <a:pt x="1008" y="283"/>
                  </a:moveTo>
                  <a:lnTo>
                    <a:pt x="1412" y="1614"/>
                  </a:lnTo>
                  <a:lnTo>
                    <a:pt x="605" y="1614"/>
                  </a:lnTo>
                  <a:lnTo>
                    <a:pt x="1008" y="283"/>
                  </a:lnTo>
                  <a:close/>
                  <a:moveTo>
                    <a:pt x="807" y="1"/>
                  </a:moveTo>
                  <a:lnTo>
                    <a:pt x="0" y="2501"/>
                  </a:lnTo>
                  <a:lnTo>
                    <a:pt x="363" y="2501"/>
                  </a:lnTo>
                  <a:lnTo>
                    <a:pt x="524" y="1856"/>
                  </a:lnTo>
                  <a:lnTo>
                    <a:pt x="1492" y="1856"/>
                  </a:lnTo>
                  <a:lnTo>
                    <a:pt x="1654" y="2501"/>
                  </a:lnTo>
                  <a:lnTo>
                    <a:pt x="2017" y="2501"/>
                  </a:lnTo>
                  <a:lnTo>
                    <a:pt x="1250"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6" name="Google Shape;6957;p30">
              <a:extLst>
                <a:ext uri="{FF2B5EF4-FFF2-40B4-BE49-F238E27FC236}">
                  <a16:creationId xmlns:a16="http://schemas.microsoft.com/office/drawing/2014/main" id="{C4A69D24-CF9F-4344-ADE0-F14B2FD83512}"/>
                </a:ext>
              </a:extLst>
            </p:cNvPr>
            <p:cNvSpPr/>
            <p:nvPr/>
          </p:nvSpPr>
          <p:spPr>
            <a:xfrm>
              <a:off x="2562355" y="2865112"/>
              <a:ext cx="17642" cy="27092"/>
            </a:xfrm>
            <a:custGeom>
              <a:avLst/>
              <a:gdLst/>
              <a:ahLst/>
              <a:cxnLst/>
              <a:rect l="l" t="t" r="r" b="b"/>
              <a:pathLst>
                <a:path w="1130" h="1735" extrusionOk="0">
                  <a:moveTo>
                    <a:pt x="0" y="1"/>
                  </a:moveTo>
                  <a:lnTo>
                    <a:pt x="0" y="1130"/>
                  </a:lnTo>
                  <a:cubicBezTo>
                    <a:pt x="0" y="1251"/>
                    <a:pt x="41" y="1372"/>
                    <a:pt x="81" y="1452"/>
                  </a:cubicBezTo>
                  <a:cubicBezTo>
                    <a:pt x="121" y="1533"/>
                    <a:pt x="202" y="1614"/>
                    <a:pt x="283" y="1654"/>
                  </a:cubicBezTo>
                  <a:cubicBezTo>
                    <a:pt x="363" y="1694"/>
                    <a:pt x="444" y="1735"/>
                    <a:pt x="565" y="1735"/>
                  </a:cubicBezTo>
                  <a:cubicBezTo>
                    <a:pt x="686" y="1735"/>
                    <a:pt x="767" y="1694"/>
                    <a:pt x="847" y="1654"/>
                  </a:cubicBezTo>
                  <a:cubicBezTo>
                    <a:pt x="968" y="1614"/>
                    <a:pt x="1009" y="1533"/>
                    <a:pt x="1049" y="1452"/>
                  </a:cubicBezTo>
                  <a:cubicBezTo>
                    <a:pt x="1089" y="1372"/>
                    <a:pt x="1130" y="1251"/>
                    <a:pt x="1130" y="1130"/>
                  </a:cubicBezTo>
                  <a:lnTo>
                    <a:pt x="1130" y="1"/>
                  </a:lnTo>
                  <a:lnTo>
                    <a:pt x="928" y="1"/>
                  </a:lnTo>
                  <a:lnTo>
                    <a:pt x="928" y="1170"/>
                  </a:lnTo>
                  <a:cubicBezTo>
                    <a:pt x="928" y="1291"/>
                    <a:pt x="888" y="1372"/>
                    <a:pt x="807" y="1452"/>
                  </a:cubicBezTo>
                  <a:cubicBezTo>
                    <a:pt x="767" y="1493"/>
                    <a:pt x="686" y="1533"/>
                    <a:pt x="565" y="1533"/>
                  </a:cubicBezTo>
                  <a:cubicBezTo>
                    <a:pt x="444" y="1533"/>
                    <a:pt x="363" y="1493"/>
                    <a:pt x="323" y="1452"/>
                  </a:cubicBezTo>
                  <a:cubicBezTo>
                    <a:pt x="242" y="1372"/>
                    <a:pt x="242" y="1291"/>
                    <a:pt x="242" y="1170"/>
                  </a:cubicBezTo>
                  <a:lnTo>
                    <a:pt x="24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7" name="Google Shape;6958;p30">
              <a:extLst>
                <a:ext uri="{FF2B5EF4-FFF2-40B4-BE49-F238E27FC236}">
                  <a16:creationId xmlns:a16="http://schemas.microsoft.com/office/drawing/2014/main" id="{3889A21C-8A3B-EA48-A725-C09AE113F7A4}"/>
                </a:ext>
              </a:extLst>
            </p:cNvPr>
            <p:cNvSpPr/>
            <p:nvPr/>
          </p:nvSpPr>
          <p:spPr>
            <a:xfrm>
              <a:off x="2584384" y="2864487"/>
              <a:ext cx="18907" cy="27717"/>
            </a:xfrm>
            <a:custGeom>
              <a:avLst/>
              <a:gdLst/>
              <a:ahLst/>
              <a:cxnLst/>
              <a:rect l="l" t="t" r="r" b="b"/>
              <a:pathLst>
                <a:path w="1211" h="1775" extrusionOk="0">
                  <a:moveTo>
                    <a:pt x="727" y="0"/>
                  </a:moveTo>
                  <a:cubicBezTo>
                    <a:pt x="606" y="0"/>
                    <a:pt x="485" y="41"/>
                    <a:pt x="364" y="121"/>
                  </a:cubicBezTo>
                  <a:cubicBezTo>
                    <a:pt x="243" y="162"/>
                    <a:pt x="162" y="283"/>
                    <a:pt x="122" y="403"/>
                  </a:cubicBezTo>
                  <a:cubicBezTo>
                    <a:pt x="41" y="524"/>
                    <a:pt x="1" y="686"/>
                    <a:pt x="1" y="887"/>
                  </a:cubicBezTo>
                  <a:cubicBezTo>
                    <a:pt x="1" y="1170"/>
                    <a:pt x="82" y="1371"/>
                    <a:pt x="162" y="1533"/>
                  </a:cubicBezTo>
                  <a:cubicBezTo>
                    <a:pt x="283" y="1694"/>
                    <a:pt x="444" y="1775"/>
                    <a:pt x="686" y="1775"/>
                  </a:cubicBezTo>
                  <a:cubicBezTo>
                    <a:pt x="767" y="1775"/>
                    <a:pt x="888" y="1734"/>
                    <a:pt x="969" y="1734"/>
                  </a:cubicBezTo>
                  <a:cubicBezTo>
                    <a:pt x="1049" y="1694"/>
                    <a:pt x="1130" y="1654"/>
                    <a:pt x="1211" y="1613"/>
                  </a:cubicBezTo>
                  <a:lnTo>
                    <a:pt x="1211" y="807"/>
                  </a:lnTo>
                  <a:lnTo>
                    <a:pt x="646" y="807"/>
                  </a:lnTo>
                  <a:lnTo>
                    <a:pt x="686" y="968"/>
                  </a:lnTo>
                  <a:lnTo>
                    <a:pt x="1009" y="968"/>
                  </a:lnTo>
                  <a:lnTo>
                    <a:pt x="1009" y="1492"/>
                  </a:lnTo>
                  <a:cubicBezTo>
                    <a:pt x="928" y="1533"/>
                    <a:pt x="807" y="1573"/>
                    <a:pt x="686" y="1573"/>
                  </a:cubicBezTo>
                  <a:cubicBezTo>
                    <a:pt x="525" y="1573"/>
                    <a:pt x="404" y="1533"/>
                    <a:pt x="364" y="1412"/>
                  </a:cubicBezTo>
                  <a:cubicBezTo>
                    <a:pt x="283" y="1291"/>
                    <a:pt x="243" y="1129"/>
                    <a:pt x="243" y="887"/>
                  </a:cubicBezTo>
                  <a:cubicBezTo>
                    <a:pt x="243" y="645"/>
                    <a:pt x="283" y="484"/>
                    <a:pt x="364" y="363"/>
                  </a:cubicBezTo>
                  <a:cubicBezTo>
                    <a:pt x="444" y="242"/>
                    <a:pt x="565" y="202"/>
                    <a:pt x="727" y="202"/>
                  </a:cubicBezTo>
                  <a:cubicBezTo>
                    <a:pt x="767" y="202"/>
                    <a:pt x="848" y="202"/>
                    <a:pt x="888" y="242"/>
                  </a:cubicBezTo>
                  <a:cubicBezTo>
                    <a:pt x="969" y="242"/>
                    <a:pt x="1009" y="283"/>
                    <a:pt x="1049" y="323"/>
                  </a:cubicBezTo>
                  <a:lnTo>
                    <a:pt x="1211" y="202"/>
                  </a:lnTo>
                  <a:cubicBezTo>
                    <a:pt x="1130" y="121"/>
                    <a:pt x="1049" y="81"/>
                    <a:pt x="969" y="41"/>
                  </a:cubicBezTo>
                  <a:cubicBezTo>
                    <a:pt x="928" y="41"/>
                    <a:pt x="807" y="0"/>
                    <a:pt x="7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8" name="Google Shape;6959;p30">
              <a:extLst>
                <a:ext uri="{FF2B5EF4-FFF2-40B4-BE49-F238E27FC236}">
                  <a16:creationId xmlns:a16="http://schemas.microsoft.com/office/drawing/2014/main" id="{A30E5E3E-FE1E-6E49-94E0-380B27E4E86F}"/>
                </a:ext>
              </a:extLst>
            </p:cNvPr>
            <p:cNvSpPr/>
            <p:nvPr/>
          </p:nvSpPr>
          <p:spPr>
            <a:xfrm>
              <a:off x="2606428" y="2865112"/>
              <a:ext cx="21420" cy="26467"/>
            </a:xfrm>
            <a:custGeom>
              <a:avLst/>
              <a:gdLst/>
              <a:ahLst/>
              <a:cxnLst/>
              <a:rect l="l" t="t" r="r" b="b"/>
              <a:pathLst>
                <a:path w="1372" h="1695" extrusionOk="0">
                  <a:moveTo>
                    <a:pt x="686" y="202"/>
                  </a:moveTo>
                  <a:lnTo>
                    <a:pt x="968" y="1089"/>
                  </a:lnTo>
                  <a:lnTo>
                    <a:pt x="404" y="1089"/>
                  </a:lnTo>
                  <a:lnTo>
                    <a:pt x="686" y="202"/>
                  </a:lnTo>
                  <a:close/>
                  <a:moveTo>
                    <a:pt x="565" y="1"/>
                  </a:moveTo>
                  <a:lnTo>
                    <a:pt x="0" y="1694"/>
                  </a:lnTo>
                  <a:lnTo>
                    <a:pt x="202" y="1694"/>
                  </a:lnTo>
                  <a:lnTo>
                    <a:pt x="363" y="1251"/>
                  </a:lnTo>
                  <a:lnTo>
                    <a:pt x="1009" y="1251"/>
                  </a:lnTo>
                  <a:lnTo>
                    <a:pt x="1170" y="1694"/>
                  </a:lnTo>
                  <a:lnTo>
                    <a:pt x="1372" y="1694"/>
                  </a:lnTo>
                  <a:lnTo>
                    <a:pt x="80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59" name="Google Shape;6960;p30">
              <a:extLst>
                <a:ext uri="{FF2B5EF4-FFF2-40B4-BE49-F238E27FC236}">
                  <a16:creationId xmlns:a16="http://schemas.microsoft.com/office/drawing/2014/main" id="{124EB3A3-32F3-0841-9CC3-C59595D2F481}"/>
                </a:ext>
              </a:extLst>
            </p:cNvPr>
            <p:cNvSpPr/>
            <p:nvPr/>
          </p:nvSpPr>
          <p:spPr>
            <a:xfrm>
              <a:off x="2631611" y="2865112"/>
              <a:ext cx="17018" cy="26467"/>
            </a:xfrm>
            <a:custGeom>
              <a:avLst/>
              <a:gdLst/>
              <a:ahLst/>
              <a:cxnLst/>
              <a:rect l="l" t="t" r="r" b="b"/>
              <a:pathLst>
                <a:path w="1090" h="1695" extrusionOk="0">
                  <a:moveTo>
                    <a:pt x="1" y="1"/>
                  </a:moveTo>
                  <a:lnTo>
                    <a:pt x="1" y="1694"/>
                  </a:lnTo>
                  <a:lnTo>
                    <a:pt x="202" y="1694"/>
                  </a:lnTo>
                  <a:lnTo>
                    <a:pt x="202" y="847"/>
                  </a:lnTo>
                  <a:cubicBezTo>
                    <a:pt x="202" y="686"/>
                    <a:pt x="202" y="565"/>
                    <a:pt x="202" y="404"/>
                  </a:cubicBezTo>
                  <a:cubicBezTo>
                    <a:pt x="202" y="283"/>
                    <a:pt x="202" y="202"/>
                    <a:pt x="202" y="202"/>
                  </a:cubicBezTo>
                  <a:lnTo>
                    <a:pt x="767" y="1694"/>
                  </a:lnTo>
                  <a:lnTo>
                    <a:pt x="1089" y="1694"/>
                  </a:lnTo>
                  <a:lnTo>
                    <a:pt x="1089" y="1"/>
                  </a:lnTo>
                  <a:lnTo>
                    <a:pt x="888" y="1"/>
                  </a:lnTo>
                  <a:lnTo>
                    <a:pt x="888" y="847"/>
                  </a:lnTo>
                  <a:cubicBezTo>
                    <a:pt x="888" y="1009"/>
                    <a:pt x="888" y="1210"/>
                    <a:pt x="888" y="1412"/>
                  </a:cubicBezTo>
                  <a:lnTo>
                    <a:pt x="888" y="1493"/>
                  </a:lnTo>
                  <a:lnTo>
                    <a:pt x="28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0" name="Google Shape;6961;p30">
              <a:extLst>
                <a:ext uri="{FF2B5EF4-FFF2-40B4-BE49-F238E27FC236}">
                  <a16:creationId xmlns:a16="http://schemas.microsoft.com/office/drawing/2014/main" id="{B43A5F8D-1646-E941-B8CD-B235AF316099}"/>
                </a:ext>
              </a:extLst>
            </p:cNvPr>
            <p:cNvSpPr/>
            <p:nvPr/>
          </p:nvSpPr>
          <p:spPr>
            <a:xfrm>
              <a:off x="2654905" y="2865112"/>
              <a:ext cx="17642" cy="26467"/>
            </a:xfrm>
            <a:custGeom>
              <a:avLst/>
              <a:gdLst/>
              <a:ahLst/>
              <a:cxnLst/>
              <a:rect l="l" t="t" r="r" b="b"/>
              <a:pathLst>
                <a:path w="1130" h="1695" extrusionOk="0">
                  <a:moveTo>
                    <a:pt x="404" y="162"/>
                  </a:moveTo>
                  <a:cubicBezTo>
                    <a:pt x="485" y="162"/>
                    <a:pt x="565" y="202"/>
                    <a:pt x="646" y="243"/>
                  </a:cubicBezTo>
                  <a:cubicBezTo>
                    <a:pt x="727" y="243"/>
                    <a:pt x="807" y="323"/>
                    <a:pt x="848" y="404"/>
                  </a:cubicBezTo>
                  <a:cubicBezTo>
                    <a:pt x="888" y="525"/>
                    <a:pt x="928" y="646"/>
                    <a:pt x="928" y="847"/>
                  </a:cubicBezTo>
                  <a:cubicBezTo>
                    <a:pt x="928" y="1089"/>
                    <a:pt x="848" y="1251"/>
                    <a:pt x="767" y="1372"/>
                  </a:cubicBezTo>
                  <a:cubicBezTo>
                    <a:pt x="686" y="1452"/>
                    <a:pt x="565" y="1533"/>
                    <a:pt x="404" y="1533"/>
                  </a:cubicBezTo>
                  <a:lnTo>
                    <a:pt x="202" y="1533"/>
                  </a:lnTo>
                  <a:lnTo>
                    <a:pt x="202" y="162"/>
                  </a:lnTo>
                  <a:close/>
                  <a:moveTo>
                    <a:pt x="1" y="1"/>
                  </a:moveTo>
                  <a:lnTo>
                    <a:pt x="1" y="1694"/>
                  </a:lnTo>
                  <a:lnTo>
                    <a:pt x="364" y="1694"/>
                  </a:lnTo>
                  <a:cubicBezTo>
                    <a:pt x="606" y="1694"/>
                    <a:pt x="767" y="1614"/>
                    <a:pt x="928" y="1493"/>
                  </a:cubicBezTo>
                  <a:cubicBezTo>
                    <a:pt x="1049" y="1372"/>
                    <a:pt x="1130" y="1170"/>
                    <a:pt x="1130" y="847"/>
                  </a:cubicBezTo>
                  <a:cubicBezTo>
                    <a:pt x="1130" y="525"/>
                    <a:pt x="1049" y="283"/>
                    <a:pt x="928" y="162"/>
                  </a:cubicBezTo>
                  <a:cubicBezTo>
                    <a:pt x="767" y="41"/>
                    <a:pt x="606" y="1"/>
                    <a:pt x="36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1" name="Google Shape;6962;p30">
              <a:extLst>
                <a:ext uri="{FF2B5EF4-FFF2-40B4-BE49-F238E27FC236}">
                  <a16:creationId xmlns:a16="http://schemas.microsoft.com/office/drawing/2014/main" id="{9F960272-CEE4-9F45-AB70-3D8D6BFEC6BA}"/>
                </a:ext>
              </a:extLst>
            </p:cNvPr>
            <p:cNvSpPr/>
            <p:nvPr/>
          </p:nvSpPr>
          <p:spPr>
            <a:xfrm>
              <a:off x="2675060" y="2865112"/>
              <a:ext cx="21420" cy="26467"/>
            </a:xfrm>
            <a:custGeom>
              <a:avLst/>
              <a:gdLst/>
              <a:ahLst/>
              <a:cxnLst/>
              <a:rect l="l" t="t" r="r" b="b"/>
              <a:pathLst>
                <a:path w="1372" h="1695" extrusionOk="0">
                  <a:moveTo>
                    <a:pt x="686" y="202"/>
                  </a:moveTo>
                  <a:lnTo>
                    <a:pt x="968" y="1089"/>
                  </a:lnTo>
                  <a:lnTo>
                    <a:pt x="404" y="1089"/>
                  </a:lnTo>
                  <a:lnTo>
                    <a:pt x="686" y="202"/>
                  </a:lnTo>
                  <a:close/>
                  <a:moveTo>
                    <a:pt x="565" y="1"/>
                  </a:moveTo>
                  <a:lnTo>
                    <a:pt x="0" y="1694"/>
                  </a:lnTo>
                  <a:lnTo>
                    <a:pt x="242" y="1694"/>
                  </a:lnTo>
                  <a:lnTo>
                    <a:pt x="363" y="1251"/>
                  </a:lnTo>
                  <a:lnTo>
                    <a:pt x="1008" y="1251"/>
                  </a:lnTo>
                  <a:lnTo>
                    <a:pt x="1170" y="1694"/>
                  </a:lnTo>
                  <a:lnTo>
                    <a:pt x="1371" y="1694"/>
                  </a:lnTo>
                  <a:lnTo>
                    <a:pt x="8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2" name="Google Shape;6963;p30">
              <a:extLst>
                <a:ext uri="{FF2B5EF4-FFF2-40B4-BE49-F238E27FC236}">
                  <a16:creationId xmlns:a16="http://schemas.microsoft.com/office/drawing/2014/main" id="{7524A3B7-1AD0-8F4B-A6CB-C18D221CB221}"/>
                </a:ext>
              </a:extLst>
            </p:cNvPr>
            <p:cNvSpPr/>
            <p:nvPr/>
          </p:nvSpPr>
          <p:spPr>
            <a:xfrm>
              <a:off x="2687019" y="3785758"/>
              <a:ext cx="34644" cy="35290"/>
            </a:xfrm>
            <a:custGeom>
              <a:avLst/>
              <a:gdLst/>
              <a:ahLst/>
              <a:cxnLst/>
              <a:rect l="l" t="t" r="r" b="b"/>
              <a:pathLst>
                <a:path w="2219" h="2260" extrusionOk="0">
                  <a:moveTo>
                    <a:pt x="968" y="1"/>
                  </a:moveTo>
                  <a:lnTo>
                    <a:pt x="726" y="243"/>
                  </a:lnTo>
                  <a:lnTo>
                    <a:pt x="1291" y="1372"/>
                  </a:lnTo>
                  <a:lnTo>
                    <a:pt x="202" y="686"/>
                  </a:lnTo>
                  <a:lnTo>
                    <a:pt x="0" y="928"/>
                  </a:lnTo>
                  <a:lnTo>
                    <a:pt x="1009" y="2259"/>
                  </a:lnTo>
                  <a:lnTo>
                    <a:pt x="1170" y="2098"/>
                  </a:lnTo>
                  <a:lnTo>
                    <a:pt x="726" y="1533"/>
                  </a:lnTo>
                  <a:cubicBezTo>
                    <a:pt x="565" y="1291"/>
                    <a:pt x="404" y="1130"/>
                    <a:pt x="283" y="969"/>
                  </a:cubicBezTo>
                  <a:lnTo>
                    <a:pt x="283" y="969"/>
                  </a:lnTo>
                  <a:lnTo>
                    <a:pt x="1412" y="1654"/>
                  </a:lnTo>
                  <a:lnTo>
                    <a:pt x="1573" y="1493"/>
                  </a:lnTo>
                  <a:lnTo>
                    <a:pt x="968" y="323"/>
                  </a:lnTo>
                  <a:lnTo>
                    <a:pt x="968" y="323"/>
                  </a:lnTo>
                  <a:cubicBezTo>
                    <a:pt x="1089" y="444"/>
                    <a:pt x="1251" y="606"/>
                    <a:pt x="1493" y="807"/>
                  </a:cubicBezTo>
                  <a:lnTo>
                    <a:pt x="2057" y="1332"/>
                  </a:lnTo>
                  <a:lnTo>
                    <a:pt x="2219" y="1170"/>
                  </a:lnTo>
                  <a:lnTo>
                    <a:pt x="968"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3" name="Google Shape;6964;p30">
              <a:extLst>
                <a:ext uri="{FF2B5EF4-FFF2-40B4-BE49-F238E27FC236}">
                  <a16:creationId xmlns:a16="http://schemas.microsoft.com/office/drawing/2014/main" id="{C2A137C9-CE87-C742-A604-EC021167F935}"/>
                </a:ext>
              </a:extLst>
            </p:cNvPr>
            <p:cNvSpPr/>
            <p:nvPr/>
          </p:nvSpPr>
          <p:spPr>
            <a:xfrm>
              <a:off x="2710938" y="3770862"/>
              <a:ext cx="25839" cy="26249"/>
            </a:xfrm>
            <a:custGeom>
              <a:avLst/>
              <a:gdLst/>
              <a:ahLst/>
              <a:cxnLst/>
              <a:rect l="l" t="t" r="r" b="b"/>
              <a:pathLst>
                <a:path w="1655" h="1681" extrusionOk="0">
                  <a:moveTo>
                    <a:pt x="655" y="209"/>
                  </a:moveTo>
                  <a:cubicBezTo>
                    <a:pt x="809" y="209"/>
                    <a:pt x="975" y="316"/>
                    <a:pt x="1171" y="511"/>
                  </a:cubicBezTo>
                  <a:cubicBezTo>
                    <a:pt x="1493" y="874"/>
                    <a:pt x="1533" y="1116"/>
                    <a:pt x="1292" y="1358"/>
                  </a:cubicBezTo>
                  <a:cubicBezTo>
                    <a:pt x="1203" y="1417"/>
                    <a:pt x="1114" y="1454"/>
                    <a:pt x="1026" y="1454"/>
                  </a:cubicBezTo>
                  <a:cubicBezTo>
                    <a:pt x="993" y="1454"/>
                    <a:pt x="961" y="1449"/>
                    <a:pt x="929" y="1439"/>
                  </a:cubicBezTo>
                  <a:cubicBezTo>
                    <a:pt x="808" y="1439"/>
                    <a:pt x="646" y="1318"/>
                    <a:pt x="485" y="1156"/>
                  </a:cubicBezTo>
                  <a:cubicBezTo>
                    <a:pt x="324" y="995"/>
                    <a:pt x="243" y="834"/>
                    <a:pt x="243" y="672"/>
                  </a:cubicBezTo>
                  <a:cubicBezTo>
                    <a:pt x="203" y="551"/>
                    <a:pt x="243" y="430"/>
                    <a:pt x="364" y="350"/>
                  </a:cubicBezTo>
                  <a:cubicBezTo>
                    <a:pt x="459" y="254"/>
                    <a:pt x="555" y="209"/>
                    <a:pt x="655" y="209"/>
                  </a:cubicBezTo>
                  <a:close/>
                  <a:moveTo>
                    <a:pt x="731" y="1"/>
                  </a:moveTo>
                  <a:cubicBezTo>
                    <a:pt x="673" y="1"/>
                    <a:pt x="616" y="10"/>
                    <a:pt x="566" y="27"/>
                  </a:cubicBezTo>
                  <a:cubicBezTo>
                    <a:pt x="445" y="27"/>
                    <a:pt x="324" y="108"/>
                    <a:pt x="243" y="188"/>
                  </a:cubicBezTo>
                  <a:cubicBezTo>
                    <a:pt x="122" y="269"/>
                    <a:pt x="82" y="390"/>
                    <a:pt x="41" y="511"/>
                  </a:cubicBezTo>
                  <a:cubicBezTo>
                    <a:pt x="1" y="632"/>
                    <a:pt x="1" y="793"/>
                    <a:pt x="41" y="914"/>
                  </a:cubicBezTo>
                  <a:cubicBezTo>
                    <a:pt x="82" y="1035"/>
                    <a:pt x="162" y="1197"/>
                    <a:pt x="324" y="1318"/>
                  </a:cubicBezTo>
                  <a:cubicBezTo>
                    <a:pt x="445" y="1479"/>
                    <a:pt x="566" y="1560"/>
                    <a:pt x="687" y="1600"/>
                  </a:cubicBezTo>
                  <a:cubicBezTo>
                    <a:pt x="808" y="1681"/>
                    <a:pt x="969" y="1681"/>
                    <a:pt x="1090" y="1681"/>
                  </a:cubicBezTo>
                  <a:cubicBezTo>
                    <a:pt x="1211" y="1640"/>
                    <a:pt x="1332" y="1560"/>
                    <a:pt x="1413" y="1479"/>
                  </a:cubicBezTo>
                  <a:cubicBezTo>
                    <a:pt x="1533" y="1398"/>
                    <a:pt x="1614" y="1277"/>
                    <a:pt x="1614" y="1156"/>
                  </a:cubicBezTo>
                  <a:cubicBezTo>
                    <a:pt x="1654" y="1035"/>
                    <a:pt x="1654" y="914"/>
                    <a:pt x="1614" y="753"/>
                  </a:cubicBezTo>
                  <a:cubicBezTo>
                    <a:pt x="1574" y="632"/>
                    <a:pt x="1493" y="471"/>
                    <a:pt x="1372" y="350"/>
                  </a:cubicBezTo>
                  <a:cubicBezTo>
                    <a:pt x="1251" y="229"/>
                    <a:pt x="1090" y="108"/>
                    <a:pt x="969" y="67"/>
                  </a:cubicBezTo>
                  <a:cubicBezTo>
                    <a:pt x="898" y="20"/>
                    <a:pt x="813" y="1"/>
                    <a:pt x="731"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4" name="Google Shape;6965;p30">
              <a:extLst>
                <a:ext uri="{FF2B5EF4-FFF2-40B4-BE49-F238E27FC236}">
                  <a16:creationId xmlns:a16="http://schemas.microsoft.com/office/drawing/2014/main" id="{173DC8BC-956A-0741-806E-1A3CC3FB3A7A}"/>
                </a:ext>
              </a:extLst>
            </p:cNvPr>
            <p:cNvSpPr/>
            <p:nvPr/>
          </p:nvSpPr>
          <p:spPr>
            <a:xfrm>
              <a:off x="2726050" y="3753639"/>
              <a:ext cx="28992" cy="30886"/>
            </a:xfrm>
            <a:custGeom>
              <a:avLst/>
              <a:gdLst/>
              <a:ahLst/>
              <a:cxnLst/>
              <a:rect l="l" t="t" r="r" b="b"/>
              <a:pathLst>
                <a:path w="1857" h="1978" extrusionOk="0">
                  <a:moveTo>
                    <a:pt x="727" y="1"/>
                  </a:moveTo>
                  <a:lnTo>
                    <a:pt x="1" y="686"/>
                  </a:lnTo>
                  <a:lnTo>
                    <a:pt x="122" y="807"/>
                  </a:lnTo>
                  <a:lnTo>
                    <a:pt x="686" y="283"/>
                  </a:lnTo>
                  <a:lnTo>
                    <a:pt x="928" y="1856"/>
                  </a:lnTo>
                  <a:lnTo>
                    <a:pt x="1090" y="1977"/>
                  </a:lnTo>
                  <a:lnTo>
                    <a:pt x="1856" y="1251"/>
                  </a:lnTo>
                  <a:lnTo>
                    <a:pt x="1735" y="1090"/>
                  </a:lnTo>
                  <a:lnTo>
                    <a:pt x="1130" y="1654"/>
                  </a:lnTo>
                  <a:lnTo>
                    <a:pt x="848" y="122"/>
                  </a:lnTo>
                  <a:lnTo>
                    <a:pt x="72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5" name="Google Shape;6966;p30">
              <a:extLst>
                <a:ext uri="{FF2B5EF4-FFF2-40B4-BE49-F238E27FC236}">
                  <a16:creationId xmlns:a16="http://schemas.microsoft.com/office/drawing/2014/main" id="{1F121834-5BB2-E847-B9C0-EDC9A0801477}"/>
                </a:ext>
              </a:extLst>
            </p:cNvPr>
            <p:cNvSpPr/>
            <p:nvPr/>
          </p:nvSpPr>
          <p:spPr>
            <a:xfrm>
              <a:off x="2744941" y="3742943"/>
              <a:ext cx="27728" cy="28981"/>
            </a:xfrm>
            <a:custGeom>
              <a:avLst/>
              <a:gdLst/>
              <a:ahLst/>
              <a:cxnLst/>
              <a:rect l="l" t="t" r="r" b="b"/>
              <a:pathLst>
                <a:path w="1776" h="1856" extrusionOk="0">
                  <a:moveTo>
                    <a:pt x="243" y="283"/>
                  </a:moveTo>
                  <a:lnTo>
                    <a:pt x="1049" y="726"/>
                  </a:lnTo>
                  <a:lnTo>
                    <a:pt x="646" y="1089"/>
                  </a:lnTo>
                  <a:lnTo>
                    <a:pt x="243" y="283"/>
                  </a:lnTo>
                  <a:close/>
                  <a:moveTo>
                    <a:pt x="243" y="0"/>
                  </a:moveTo>
                  <a:lnTo>
                    <a:pt x="1" y="202"/>
                  </a:lnTo>
                  <a:lnTo>
                    <a:pt x="767" y="1855"/>
                  </a:lnTo>
                  <a:lnTo>
                    <a:pt x="928" y="1694"/>
                  </a:lnTo>
                  <a:lnTo>
                    <a:pt x="727" y="1291"/>
                  </a:lnTo>
                  <a:lnTo>
                    <a:pt x="1211" y="847"/>
                  </a:lnTo>
                  <a:lnTo>
                    <a:pt x="1614" y="1049"/>
                  </a:lnTo>
                  <a:lnTo>
                    <a:pt x="1775" y="888"/>
                  </a:lnTo>
                  <a:lnTo>
                    <a:pt x="24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6" name="Google Shape;6967;p30">
              <a:extLst>
                <a:ext uri="{FF2B5EF4-FFF2-40B4-BE49-F238E27FC236}">
                  <a16:creationId xmlns:a16="http://schemas.microsoft.com/office/drawing/2014/main" id="{0DA16613-5FB3-5043-BB0C-B0E1111E3E7F}"/>
                </a:ext>
              </a:extLst>
            </p:cNvPr>
            <p:cNvSpPr/>
            <p:nvPr/>
          </p:nvSpPr>
          <p:spPr>
            <a:xfrm>
              <a:off x="2758165" y="3720271"/>
              <a:ext cx="35284" cy="35274"/>
            </a:xfrm>
            <a:custGeom>
              <a:avLst/>
              <a:gdLst/>
              <a:ahLst/>
              <a:cxnLst/>
              <a:rect l="l" t="t" r="r" b="b"/>
              <a:pathLst>
                <a:path w="2260" h="2259" extrusionOk="0">
                  <a:moveTo>
                    <a:pt x="1009" y="0"/>
                  </a:moveTo>
                  <a:lnTo>
                    <a:pt x="767" y="202"/>
                  </a:lnTo>
                  <a:lnTo>
                    <a:pt x="1332" y="1331"/>
                  </a:lnTo>
                  <a:lnTo>
                    <a:pt x="243" y="686"/>
                  </a:lnTo>
                  <a:lnTo>
                    <a:pt x="1" y="888"/>
                  </a:lnTo>
                  <a:lnTo>
                    <a:pt x="1049" y="2259"/>
                  </a:lnTo>
                  <a:lnTo>
                    <a:pt x="1211" y="2098"/>
                  </a:lnTo>
                  <a:lnTo>
                    <a:pt x="767" y="1493"/>
                  </a:lnTo>
                  <a:cubicBezTo>
                    <a:pt x="606" y="1291"/>
                    <a:pt x="444" y="1089"/>
                    <a:pt x="283" y="968"/>
                  </a:cubicBezTo>
                  <a:lnTo>
                    <a:pt x="283" y="968"/>
                  </a:lnTo>
                  <a:lnTo>
                    <a:pt x="1453" y="1614"/>
                  </a:lnTo>
                  <a:lnTo>
                    <a:pt x="1614" y="1493"/>
                  </a:lnTo>
                  <a:lnTo>
                    <a:pt x="1009" y="283"/>
                  </a:lnTo>
                  <a:lnTo>
                    <a:pt x="1009" y="283"/>
                  </a:lnTo>
                  <a:cubicBezTo>
                    <a:pt x="1130" y="404"/>
                    <a:pt x="1291" y="565"/>
                    <a:pt x="1493" y="767"/>
                  </a:cubicBezTo>
                  <a:lnTo>
                    <a:pt x="2057" y="1291"/>
                  </a:lnTo>
                  <a:lnTo>
                    <a:pt x="2259" y="1170"/>
                  </a:lnTo>
                  <a:lnTo>
                    <a:pt x="100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7" name="Google Shape;6968;p30">
              <a:extLst>
                <a:ext uri="{FF2B5EF4-FFF2-40B4-BE49-F238E27FC236}">
                  <a16:creationId xmlns:a16="http://schemas.microsoft.com/office/drawing/2014/main" id="{88698CA1-581D-FA4B-9524-25E053D510B9}"/>
                </a:ext>
              </a:extLst>
            </p:cNvPr>
            <p:cNvSpPr/>
            <p:nvPr/>
          </p:nvSpPr>
          <p:spPr>
            <a:xfrm>
              <a:off x="2779570" y="3706187"/>
              <a:ext cx="29617" cy="27951"/>
            </a:xfrm>
            <a:custGeom>
              <a:avLst/>
              <a:gdLst/>
              <a:ahLst/>
              <a:cxnLst/>
              <a:rect l="l" t="t" r="r" b="b"/>
              <a:pathLst>
                <a:path w="1897" h="1790" extrusionOk="0">
                  <a:moveTo>
                    <a:pt x="727" y="217"/>
                  </a:moveTo>
                  <a:cubicBezTo>
                    <a:pt x="807" y="217"/>
                    <a:pt x="848" y="217"/>
                    <a:pt x="928" y="298"/>
                  </a:cubicBezTo>
                  <a:cubicBezTo>
                    <a:pt x="969" y="378"/>
                    <a:pt x="1009" y="459"/>
                    <a:pt x="1009" y="499"/>
                  </a:cubicBezTo>
                  <a:cubicBezTo>
                    <a:pt x="969" y="580"/>
                    <a:pt x="928" y="660"/>
                    <a:pt x="848" y="741"/>
                  </a:cubicBezTo>
                  <a:lnTo>
                    <a:pt x="686" y="902"/>
                  </a:lnTo>
                  <a:lnTo>
                    <a:pt x="323" y="499"/>
                  </a:lnTo>
                  <a:lnTo>
                    <a:pt x="444" y="378"/>
                  </a:lnTo>
                  <a:cubicBezTo>
                    <a:pt x="565" y="298"/>
                    <a:pt x="646" y="257"/>
                    <a:pt x="727" y="217"/>
                  </a:cubicBezTo>
                  <a:close/>
                  <a:moveTo>
                    <a:pt x="1251" y="701"/>
                  </a:moveTo>
                  <a:cubicBezTo>
                    <a:pt x="1332" y="701"/>
                    <a:pt x="1412" y="741"/>
                    <a:pt x="1493" y="822"/>
                  </a:cubicBezTo>
                  <a:cubicBezTo>
                    <a:pt x="1574" y="902"/>
                    <a:pt x="1614" y="983"/>
                    <a:pt x="1574" y="1064"/>
                  </a:cubicBezTo>
                  <a:cubicBezTo>
                    <a:pt x="1533" y="1144"/>
                    <a:pt x="1493" y="1225"/>
                    <a:pt x="1372" y="1346"/>
                  </a:cubicBezTo>
                  <a:lnTo>
                    <a:pt x="1211" y="1507"/>
                  </a:lnTo>
                  <a:lnTo>
                    <a:pt x="807" y="1023"/>
                  </a:lnTo>
                  <a:lnTo>
                    <a:pt x="1009" y="862"/>
                  </a:lnTo>
                  <a:cubicBezTo>
                    <a:pt x="1090" y="781"/>
                    <a:pt x="1170" y="741"/>
                    <a:pt x="1251" y="701"/>
                  </a:cubicBezTo>
                  <a:close/>
                  <a:moveTo>
                    <a:pt x="840" y="0"/>
                  </a:moveTo>
                  <a:cubicBezTo>
                    <a:pt x="805" y="0"/>
                    <a:pt x="767" y="5"/>
                    <a:pt x="727" y="15"/>
                  </a:cubicBezTo>
                  <a:cubicBezTo>
                    <a:pt x="606" y="15"/>
                    <a:pt x="485" y="136"/>
                    <a:pt x="323" y="257"/>
                  </a:cubicBezTo>
                  <a:lnTo>
                    <a:pt x="1" y="539"/>
                  </a:lnTo>
                  <a:lnTo>
                    <a:pt x="1170" y="1790"/>
                  </a:lnTo>
                  <a:lnTo>
                    <a:pt x="1493" y="1467"/>
                  </a:lnTo>
                  <a:cubicBezTo>
                    <a:pt x="1856" y="1185"/>
                    <a:pt x="1896" y="902"/>
                    <a:pt x="1695" y="660"/>
                  </a:cubicBezTo>
                  <a:cubicBezTo>
                    <a:pt x="1574" y="580"/>
                    <a:pt x="1493" y="499"/>
                    <a:pt x="1412" y="499"/>
                  </a:cubicBezTo>
                  <a:cubicBezTo>
                    <a:pt x="1291" y="539"/>
                    <a:pt x="1211" y="539"/>
                    <a:pt x="1090" y="620"/>
                  </a:cubicBezTo>
                  <a:cubicBezTo>
                    <a:pt x="1170" y="539"/>
                    <a:pt x="1170" y="459"/>
                    <a:pt x="1170" y="378"/>
                  </a:cubicBezTo>
                  <a:cubicBezTo>
                    <a:pt x="1170" y="298"/>
                    <a:pt x="1170" y="217"/>
                    <a:pt x="1090" y="136"/>
                  </a:cubicBezTo>
                  <a:cubicBezTo>
                    <a:pt x="1029" y="45"/>
                    <a:pt x="946" y="0"/>
                    <a:pt x="840"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8" name="Google Shape;6969;p30">
              <a:extLst>
                <a:ext uri="{FF2B5EF4-FFF2-40B4-BE49-F238E27FC236}">
                  <a16:creationId xmlns:a16="http://schemas.microsoft.com/office/drawing/2014/main" id="{FCE7B2C6-39F4-5C49-8F7B-9A1A29BAF9FB}"/>
                </a:ext>
              </a:extLst>
            </p:cNvPr>
            <p:cNvSpPr/>
            <p:nvPr/>
          </p:nvSpPr>
          <p:spPr>
            <a:xfrm>
              <a:off x="2797212" y="3696334"/>
              <a:ext cx="20156" cy="22064"/>
            </a:xfrm>
            <a:custGeom>
              <a:avLst/>
              <a:gdLst/>
              <a:ahLst/>
              <a:cxnLst/>
              <a:rect l="l" t="t" r="r" b="b"/>
              <a:pathLst>
                <a:path w="1291" h="1413" extrusionOk="0">
                  <a:moveTo>
                    <a:pt x="161" y="1"/>
                  </a:moveTo>
                  <a:lnTo>
                    <a:pt x="0" y="162"/>
                  </a:lnTo>
                  <a:lnTo>
                    <a:pt x="1129" y="1412"/>
                  </a:lnTo>
                  <a:lnTo>
                    <a:pt x="1291" y="1251"/>
                  </a:lnTo>
                  <a:lnTo>
                    <a:pt x="161"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69" name="Google Shape;6970;p30">
              <a:extLst>
                <a:ext uri="{FF2B5EF4-FFF2-40B4-BE49-F238E27FC236}">
                  <a16:creationId xmlns:a16="http://schemas.microsoft.com/office/drawing/2014/main" id="{6ADBE930-DFC1-6941-A100-BE6BC4DC7EF7}"/>
                </a:ext>
              </a:extLst>
            </p:cNvPr>
            <p:cNvSpPr/>
            <p:nvPr/>
          </p:nvSpPr>
          <p:spPr>
            <a:xfrm>
              <a:off x="2808546" y="3681438"/>
              <a:ext cx="31490" cy="26046"/>
            </a:xfrm>
            <a:custGeom>
              <a:avLst/>
              <a:gdLst/>
              <a:ahLst/>
              <a:cxnLst/>
              <a:rect l="l" t="t" r="r" b="b"/>
              <a:pathLst>
                <a:path w="2017" h="1668" extrusionOk="0">
                  <a:moveTo>
                    <a:pt x="615" y="200"/>
                  </a:moveTo>
                  <a:cubicBezTo>
                    <a:pt x="777" y="200"/>
                    <a:pt x="965" y="307"/>
                    <a:pt x="1170" y="511"/>
                  </a:cubicBezTo>
                  <a:cubicBezTo>
                    <a:pt x="1452" y="834"/>
                    <a:pt x="1492" y="1116"/>
                    <a:pt x="1291" y="1318"/>
                  </a:cubicBezTo>
                  <a:cubicBezTo>
                    <a:pt x="1200" y="1409"/>
                    <a:pt x="1109" y="1454"/>
                    <a:pt x="1018" y="1454"/>
                  </a:cubicBezTo>
                  <a:cubicBezTo>
                    <a:pt x="988" y="1454"/>
                    <a:pt x="958" y="1449"/>
                    <a:pt x="928" y="1439"/>
                  </a:cubicBezTo>
                  <a:cubicBezTo>
                    <a:pt x="766" y="1439"/>
                    <a:pt x="645" y="1318"/>
                    <a:pt x="484" y="1157"/>
                  </a:cubicBezTo>
                  <a:cubicBezTo>
                    <a:pt x="323" y="995"/>
                    <a:pt x="242" y="834"/>
                    <a:pt x="202" y="673"/>
                  </a:cubicBezTo>
                  <a:cubicBezTo>
                    <a:pt x="202" y="552"/>
                    <a:pt x="242" y="431"/>
                    <a:pt x="363" y="310"/>
                  </a:cubicBezTo>
                  <a:cubicBezTo>
                    <a:pt x="437" y="236"/>
                    <a:pt x="522" y="200"/>
                    <a:pt x="615" y="200"/>
                  </a:cubicBezTo>
                  <a:close/>
                  <a:moveTo>
                    <a:pt x="718" y="1"/>
                  </a:moveTo>
                  <a:cubicBezTo>
                    <a:pt x="665" y="1"/>
                    <a:pt x="615" y="11"/>
                    <a:pt x="565" y="27"/>
                  </a:cubicBezTo>
                  <a:cubicBezTo>
                    <a:pt x="444" y="27"/>
                    <a:pt x="323" y="108"/>
                    <a:pt x="202" y="189"/>
                  </a:cubicBezTo>
                  <a:cubicBezTo>
                    <a:pt x="121" y="269"/>
                    <a:pt x="40" y="390"/>
                    <a:pt x="0" y="511"/>
                  </a:cubicBezTo>
                  <a:cubicBezTo>
                    <a:pt x="0" y="632"/>
                    <a:pt x="0" y="753"/>
                    <a:pt x="40" y="915"/>
                  </a:cubicBezTo>
                  <a:cubicBezTo>
                    <a:pt x="81" y="1036"/>
                    <a:pt x="161" y="1197"/>
                    <a:pt x="282" y="1318"/>
                  </a:cubicBezTo>
                  <a:cubicBezTo>
                    <a:pt x="403" y="1439"/>
                    <a:pt x="524" y="1560"/>
                    <a:pt x="686" y="1600"/>
                  </a:cubicBezTo>
                  <a:cubicBezTo>
                    <a:pt x="756" y="1647"/>
                    <a:pt x="827" y="1667"/>
                    <a:pt x="898" y="1667"/>
                  </a:cubicBezTo>
                  <a:cubicBezTo>
                    <a:pt x="948" y="1667"/>
                    <a:pt x="998" y="1657"/>
                    <a:pt x="1049" y="1641"/>
                  </a:cubicBezTo>
                  <a:cubicBezTo>
                    <a:pt x="1170" y="1641"/>
                    <a:pt x="1291" y="1560"/>
                    <a:pt x="1412" y="1479"/>
                  </a:cubicBezTo>
                  <a:cubicBezTo>
                    <a:pt x="1533" y="1358"/>
                    <a:pt x="1613" y="1318"/>
                    <a:pt x="1694" y="1278"/>
                  </a:cubicBezTo>
                  <a:cubicBezTo>
                    <a:pt x="1774" y="1237"/>
                    <a:pt x="1895" y="1197"/>
                    <a:pt x="2016" y="1197"/>
                  </a:cubicBezTo>
                  <a:lnTo>
                    <a:pt x="2016" y="955"/>
                  </a:lnTo>
                  <a:cubicBezTo>
                    <a:pt x="1936" y="995"/>
                    <a:pt x="1855" y="995"/>
                    <a:pt x="1774" y="1036"/>
                  </a:cubicBezTo>
                  <a:cubicBezTo>
                    <a:pt x="1694" y="1076"/>
                    <a:pt x="1613" y="1116"/>
                    <a:pt x="1573" y="1157"/>
                  </a:cubicBezTo>
                  <a:cubicBezTo>
                    <a:pt x="1613" y="1036"/>
                    <a:pt x="1613" y="915"/>
                    <a:pt x="1573" y="753"/>
                  </a:cubicBezTo>
                  <a:cubicBezTo>
                    <a:pt x="1573" y="632"/>
                    <a:pt x="1492" y="511"/>
                    <a:pt x="1331" y="350"/>
                  </a:cubicBezTo>
                  <a:cubicBezTo>
                    <a:pt x="1210" y="229"/>
                    <a:pt x="1089" y="108"/>
                    <a:pt x="968" y="68"/>
                  </a:cubicBezTo>
                  <a:cubicBezTo>
                    <a:pt x="873" y="20"/>
                    <a:pt x="793" y="1"/>
                    <a:pt x="718"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0" name="Google Shape;6971;p30">
              <a:extLst>
                <a:ext uri="{FF2B5EF4-FFF2-40B4-BE49-F238E27FC236}">
                  <a16:creationId xmlns:a16="http://schemas.microsoft.com/office/drawing/2014/main" id="{385D5B62-49A2-654C-A670-8A281702EFE2}"/>
                </a:ext>
              </a:extLst>
            </p:cNvPr>
            <p:cNvSpPr/>
            <p:nvPr/>
          </p:nvSpPr>
          <p:spPr>
            <a:xfrm>
              <a:off x="2824908" y="3661076"/>
              <a:ext cx="28352" cy="28981"/>
            </a:xfrm>
            <a:custGeom>
              <a:avLst/>
              <a:gdLst/>
              <a:ahLst/>
              <a:cxnLst/>
              <a:rect l="l" t="t" r="r" b="b"/>
              <a:pathLst>
                <a:path w="1816" h="1856" extrusionOk="0">
                  <a:moveTo>
                    <a:pt x="847" y="1"/>
                  </a:moveTo>
                  <a:lnTo>
                    <a:pt x="686" y="162"/>
                  </a:lnTo>
                  <a:lnTo>
                    <a:pt x="1452" y="968"/>
                  </a:lnTo>
                  <a:cubicBezTo>
                    <a:pt x="1533" y="1089"/>
                    <a:pt x="1573" y="1170"/>
                    <a:pt x="1573" y="1251"/>
                  </a:cubicBezTo>
                  <a:cubicBezTo>
                    <a:pt x="1573" y="1331"/>
                    <a:pt x="1533" y="1412"/>
                    <a:pt x="1452" y="1493"/>
                  </a:cubicBezTo>
                  <a:cubicBezTo>
                    <a:pt x="1372" y="1573"/>
                    <a:pt x="1291" y="1614"/>
                    <a:pt x="1170" y="1614"/>
                  </a:cubicBezTo>
                  <a:cubicBezTo>
                    <a:pt x="1089" y="1614"/>
                    <a:pt x="1009" y="1573"/>
                    <a:pt x="928" y="1452"/>
                  </a:cubicBezTo>
                  <a:lnTo>
                    <a:pt x="162" y="646"/>
                  </a:lnTo>
                  <a:lnTo>
                    <a:pt x="1" y="767"/>
                  </a:lnTo>
                  <a:lnTo>
                    <a:pt x="767" y="1654"/>
                  </a:lnTo>
                  <a:cubicBezTo>
                    <a:pt x="888" y="1775"/>
                    <a:pt x="1009" y="1815"/>
                    <a:pt x="1170" y="1856"/>
                  </a:cubicBezTo>
                  <a:cubicBezTo>
                    <a:pt x="1291" y="1856"/>
                    <a:pt x="1452" y="1775"/>
                    <a:pt x="1573" y="1654"/>
                  </a:cubicBezTo>
                  <a:cubicBezTo>
                    <a:pt x="1694" y="1573"/>
                    <a:pt x="1735" y="1493"/>
                    <a:pt x="1775" y="1372"/>
                  </a:cubicBezTo>
                  <a:cubicBezTo>
                    <a:pt x="1815" y="1291"/>
                    <a:pt x="1815" y="1210"/>
                    <a:pt x="1775" y="1089"/>
                  </a:cubicBezTo>
                  <a:cubicBezTo>
                    <a:pt x="1775" y="1009"/>
                    <a:pt x="1694" y="928"/>
                    <a:pt x="1654" y="847"/>
                  </a:cubicBezTo>
                  <a:lnTo>
                    <a:pt x="847"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1" name="Google Shape;6972;p30">
              <a:extLst>
                <a:ext uri="{FF2B5EF4-FFF2-40B4-BE49-F238E27FC236}">
                  <a16:creationId xmlns:a16="http://schemas.microsoft.com/office/drawing/2014/main" id="{E2FDAE83-13FC-AE44-B017-98F7F42A6A26}"/>
                </a:ext>
              </a:extLst>
            </p:cNvPr>
            <p:cNvSpPr/>
            <p:nvPr/>
          </p:nvSpPr>
          <p:spPr>
            <a:xfrm>
              <a:off x="2843799" y="3645962"/>
              <a:ext cx="28352" cy="29622"/>
            </a:xfrm>
            <a:custGeom>
              <a:avLst/>
              <a:gdLst/>
              <a:ahLst/>
              <a:cxnLst/>
              <a:rect l="l" t="t" r="r" b="b"/>
              <a:pathLst>
                <a:path w="1816" h="1897" extrusionOk="0">
                  <a:moveTo>
                    <a:pt x="686" y="1"/>
                  </a:moveTo>
                  <a:lnTo>
                    <a:pt x="0" y="646"/>
                  </a:lnTo>
                  <a:lnTo>
                    <a:pt x="1130" y="1896"/>
                  </a:lnTo>
                  <a:lnTo>
                    <a:pt x="1815" y="1251"/>
                  </a:lnTo>
                  <a:lnTo>
                    <a:pt x="1694" y="1130"/>
                  </a:lnTo>
                  <a:lnTo>
                    <a:pt x="1170" y="1573"/>
                  </a:lnTo>
                  <a:lnTo>
                    <a:pt x="807" y="1170"/>
                  </a:lnTo>
                  <a:lnTo>
                    <a:pt x="1210" y="767"/>
                  </a:lnTo>
                  <a:lnTo>
                    <a:pt x="1089" y="646"/>
                  </a:lnTo>
                  <a:lnTo>
                    <a:pt x="646" y="1009"/>
                  </a:lnTo>
                  <a:lnTo>
                    <a:pt x="283" y="606"/>
                  </a:lnTo>
                  <a:lnTo>
                    <a:pt x="767" y="162"/>
                  </a:ln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2" name="Google Shape;6973;p30">
              <a:extLst>
                <a:ext uri="{FF2B5EF4-FFF2-40B4-BE49-F238E27FC236}">
                  <a16:creationId xmlns:a16="http://schemas.microsoft.com/office/drawing/2014/main" id="{2AEB0000-E3AC-2941-B47E-5C59A5AB4170}"/>
                </a:ext>
              </a:extLst>
            </p:cNvPr>
            <p:cNvSpPr/>
            <p:nvPr/>
          </p:nvSpPr>
          <p:spPr>
            <a:xfrm>
              <a:off x="1645610" y="1467131"/>
              <a:ext cx="34004" cy="23329"/>
            </a:xfrm>
            <a:custGeom>
              <a:avLst/>
              <a:gdLst/>
              <a:ahLst/>
              <a:cxnLst/>
              <a:rect l="l" t="t" r="r" b="b"/>
              <a:pathLst>
                <a:path w="2178" h="1494" extrusionOk="0">
                  <a:moveTo>
                    <a:pt x="323" y="1"/>
                  </a:moveTo>
                  <a:lnTo>
                    <a:pt x="0" y="1453"/>
                  </a:lnTo>
                  <a:lnTo>
                    <a:pt x="242" y="1493"/>
                  </a:lnTo>
                  <a:lnTo>
                    <a:pt x="363" y="929"/>
                  </a:lnTo>
                  <a:lnTo>
                    <a:pt x="2138" y="1291"/>
                  </a:lnTo>
                  <a:lnTo>
                    <a:pt x="2178" y="1009"/>
                  </a:lnTo>
                  <a:lnTo>
                    <a:pt x="444" y="646"/>
                  </a:lnTo>
                  <a:lnTo>
                    <a:pt x="565" y="82"/>
                  </a:lnTo>
                  <a:lnTo>
                    <a:pt x="32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3" name="Google Shape;6974;p30">
              <a:extLst>
                <a:ext uri="{FF2B5EF4-FFF2-40B4-BE49-F238E27FC236}">
                  <a16:creationId xmlns:a16="http://schemas.microsoft.com/office/drawing/2014/main" id="{88708F4E-994E-3A45-9F29-AFF96F62A8E9}"/>
                </a:ext>
              </a:extLst>
            </p:cNvPr>
            <p:cNvSpPr/>
            <p:nvPr/>
          </p:nvSpPr>
          <p:spPr>
            <a:xfrm>
              <a:off x="1651278" y="1440696"/>
              <a:ext cx="34644" cy="26842"/>
            </a:xfrm>
            <a:custGeom>
              <a:avLst/>
              <a:gdLst/>
              <a:ahLst/>
              <a:cxnLst/>
              <a:rect l="l" t="t" r="r" b="b"/>
              <a:pathLst>
                <a:path w="2219" h="1719" extrusionOk="0">
                  <a:moveTo>
                    <a:pt x="323" y="0"/>
                  </a:moveTo>
                  <a:lnTo>
                    <a:pt x="242" y="282"/>
                  </a:lnTo>
                  <a:lnTo>
                    <a:pt x="1613" y="565"/>
                  </a:lnTo>
                  <a:cubicBezTo>
                    <a:pt x="1734" y="605"/>
                    <a:pt x="1855" y="686"/>
                    <a:pt x="1936" y="766"/>
                  </a:cubicBezTo>
                  <a:cubicBezTo>
                    <a:pt x="1976" y="847"/>
                    <a:pt x="2017" y="968"/>
                    <a:pt x="1976" y="1089"/>
                  </a:cubicBezTo>
                  <a:cubicBezTo>
                    <a:pt x="1936" y="1250"/>
                    <a:pt x="1896" y="1331"/>
                    <a:pt x="1775" y="1371"/>
                  </a:cubicBezTo>
                  <a:cubicBezTo>
                    <a:pt x="1727" y="1419"/>
                    <a:pt x="1666" y="1438"/>
                    <a:pt x="1591" y="1438"/>
                  </a:cubicBezTo>
                  <a:cubicBezTo>
                    <a:pt x="1538" y="1438"/>
                    <a:pt x="1478" y="1428"/>
                    <a:pt x="1412" y="1412"/>
                  </a:cubicBezTo>
                  <a:lnTo>
                    <a:pt x="81" y="1129"/>
                  </a:lnTo>
                  <a:lnTo>
                    <a:pt x="0" y="1412"/>
                  </a:lnTo>
                  <a:lnTo>
                    <a:pt x="1371" y="1694"/>
                  </a:lnTo>
                  <a:cubicBezTo>
                    <a:pt x="1445" y="1709"/>
                    <a:pt x="1519" y="1718"/>
                    <a:pt x="1589" y="1718"/>
                  </a:cubicBezTo>
                  <a:cubicBezTo>
                    <a:pt x="1710" y="1718"/>
                    <a:pt x="1819" y="1690"/>
                    <a:pt x="1896" y="1613"/>
                  </a:cubicBezTo>
                  <a:cubicBezTo>
                    <a:pt x="2057" y="1533"/>
                    <a:pt x="2138" y="1371"/>
                    <a:pt x="2218" y="1129"/>
                  </a:cubicBezTo>
                  <a:cubicBezTo>
                    <a:pt x="2218" y="1008"/>
                    <a:pt x="2218" y="887"/>
                    <a:pt x="2178" y="766"/>
                  </a:cubicBezTo>
                  <a:cubicBezTo>
                    <a:pt x="2178" y="645"/>
                    <a:pt x="2097" y="524"/>
                    <a:pt x="2017" y="444"/>
                  </a:cubicBezTo>
                  <a:cubicBezTo>
                    <a:pt x="1936" y="403"/>
                    <a:pt x="1815" y="323"/>
                    <a:pt x="1694" y="282"/>
                  </a:cubicBezTo>
                  <a:lnTo>
                    <a:pt x="32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4" name="Google Shape;6975;p30">
              <a:extLst>
                <a:ext uri="{FF2B5EF4-FFF2-40B4-BE49-F238E27FC236}">
                  <a16:creationId xmlns:a16="http://schemas.microsoft.com/office/drawing/2014/main" id="{72273F72-80F6-C941-9479-A10605FB7E6D}"/>
                </a:ext>
              </a:extLst>
            </p:cNvPr>
            <p:cNvSpPr/>
            <p:nvPr/>
          </p:nvSpPr>
          <p:spPr>
            <a:xfrm>
              <a:off x="1658194" y="1410466"/>
              <a:ext cx="35909" cy="28357"/>
            </a:xfrm>
            <a:custGeom>
              <a:avLst/>
              <a:gdLst/>
              <a:ahLst/>
              <a:cxnLst/>
              <a:rect l="l" t="t" r="r" b="b"/>
              <a:pathLst>
                <a:path w="2300" h="1816" extrusionOk="0">
                  <a:moveTo>
                    <a:pt x="283" y="0"/>
                  </a:moveTo>
                  <a:lnTo>
                    <a:pt x="243" y="242"/>
                  </a:lnTo>
                  <a:lnTo>
                    <a:pt x="1332" y="484"/>
                  </a:lnTo>
                  <a:cubicBezTo>
                    <a:pt x="1412" y="525"/>
                    <a:pt x="1533" y="525"/>
                    <a:pt x="1695" y="565"/>
                  </a:cubicBezTo>
                  <a:lnTo>
                    <a:pt x="1937" y="565"/>
                  </a:lnTo>
                  <a:lnTo>
                    <a:pt x="81" y="1049"/>
                  </a:lnTo>
                  <a:lnTo>
                    <a:pt x="1" y="1412"/>
                  </a:lnTo>
                  <a:lnTo>
                    <a:pt x="1977" y="1815"/>
                  </a:lnTo>
                  <a:lnTo>
                    <a:pt x="2058" y="1573"/>
                  </a:lnTo>
                  <a:lnTo>
                    <a:pt x="1130" y="1372"/>
                  </a:lnTo>
                  <a:cubicBezTo>
                    <a:pt x="969" y="1331"/>
                    <a:pt x="848" y="1291"/>
                    <a:pt x="727" y="1291"/>
                  </a:cubicBezTo>
                  <a:cubicBezTo>
                    <a:pt x="606" y="1291"/>
                    <a:pt x="485" y="1251"/>
                    <a:pt x="323" y="1251"/>
                  </a:cubicBezTo>
                  <a:lnTo>
                    <a:pt x="2219" y="807"/>
                  </a:lnTo>
                  <a:lnTo>
                    <a:pt x="2300" y="404"/>
                  </a:lnTo>
                  <a:lnTo>
                    <a:pt x="283"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5" name="Google Shape;6976;p30">
              <a:extLst>
                <a:ext uri="{FF2B5EF4-FFF2-40B4-BE49-F238E27FC236}">
                  <a16:creationId xmlns:a16="http://schemas.microsoft.com/office/drawing/2014/main" id="{75635A8D-6144-2249-83CB-090EE1C05330}"/>
                </a:ext>
              </a:extLst>
            </p:cNvPr>
            <p:cNvSpPr/>
            <p:nvPr/>
          </p:nvSpPr>
          <p:spPr>
            <a:xfrm>
              <a:off x="1664501" y="1397240"/>
              <a:ext cx="32115" cy="10712"/>
            </a:xfrm>
            <a:custGeom>
              <a:avLst/>
              <a:gdLst/>
              <a:ahLst/>
              <a:cxnLst/>
              <a:rect l="l" t="t" r="r" b="b"/>
              <a:pathLst>
                <a:path w="2057" h="686" extrusionOk="0">
                  <a:moveTo>
                    <a:pt x="81" y="0"/>
                  </a:moveTo>
                  <a:lnTo>
                    <a:pt x="0" y="242"/>
                  </a:lnTo>
                  <a:lnTo>
                    <a:pt x="2017" y="686"/>
                  </a:lnTo>
                  <a:lnTo>
                    <a:pt x="2057" y="404"/>
                  </a:lnTo>
                  <a:lnTo>
                    <a:pt x="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6" name="Google Shape;6977;p30">
              <a:extLst>
                <a:ext uri="{FF2B5EF4-FFF2-40B4-BE49-F238E27FC236}">
                  <a16:creationId xmlns:a16="http://schemas.microsoft.com/office/drawing/2014/main" id="{F904448A-C674-6F42-BB7E-8303A1EDC1D9}"/>
                </a:ext>
              </a:extLst>
            </p:cNvPr>
            <p:cNvSpPr/>
            <p:nvPr/>
          </p:nvSpPr>
          <p:spPr>
            <a:xfrm>
              <a:off x="1668280" y="1371414"/>
              <a:ext cx="33380" cy="25843"/>
            </a:xfrm>
            <a:custGeom>
              <a:avLst/>
              <a:gdLst/>
              <a:ahLst/>
              <a:cxnLst/>
              <a:rect l="l" t="t" r="r" b="b"/>
              <a:pathLst>
                <a:path w="2138" h="1655" extrusionOk="0">
                  <a:moveTo>
                    <a:pt x="403" y="1"/>
                  </a:moveTo>
                  <a:cubicBezTo>
                    <a:pt x="282" y="82"/>
                    <a:pt x="202" y="162"/>
                    <a:pt x="161" y="243"/>
                  </a:cubicBezTo>
                  <a:cubicBezTo>
                    <a:pt x="81" y="324"/>
                    <a:pt x="40" y="445"/>
                    <a:pt x="40" y="566"/>
                  </a:cubicBezTo>
                  <a:cubicBezTo>
                    <a:pt x="0" y="687"/>
                    <a:pt x="0" y="807"/>
                    <a:pt x="40" y="888"/>
                  </a:cubicBezTo>
                  <a:cubicBezTo>
                    <a:pt x="40" y="1009"/>
                    <a:pt x="81" y="1090"/>
                    <a:pt x="161" y="1170"/>
                  </a:cubicBezTo>
                  <a:cubicBezTo>
                    <a:pt x="242" y="1251"/>
                    <a:pt x="323" y="1291"/>
                    <a:pt x="403" y="1291"/>
                  </a:cubicBezTo>
                  <a:cubicBezTo>
                    <a:pt x="451" y="1303"/>
                    <a:pt x="494" y="1308"/>
                    <a:pt x="536" y="1308"/>
                  </a:cubicBezTo>
                  <a:cubicBezTo>
                    <a:pt x="636" y="1308"/>
                    <a:pt x="721" y="1280"/>
                    <a:pt x="807" y="1251"/>
                  </a:cubicBezTo>
                  <a:cubicBezTo>
                    <a:pt x="887" y="1170"/>
                    <a:pt x="1008" y="1009"/>
                    <a:pt x="1129" y="848"/>
                  </a:cubicBezTo>
                  <a:cubicBezTo>
                    <a:pt x="1170" y="727"/>
                    <a:pt x="1210" y="646"/>
                    <a:pt x="1291" y="606"/>
                  </a:cubicBezTo>
                  <a:cubicBezTo>
                    <a:pt x="1331" y="525"/>
                    <a:pt x="1371" y="485"/>
                    <a:pt x="1412" y="485"/>
                  </a:cubicBezTo>
                  <a:lnTo>
                    <a:pt x="1613" y="485"/>
                  </a:lnTo>
                  <a:cubicBezTo>
                    <a:pt x="1694" y="525"/>
                    <a:pt x="1775" y="566"/>
                    <a:pt x="1855" y="646"/>
                  </a:cubicBezTo>
                  <a:cubicBezTo>
                    <a:pt x="1895" y="767"/>
                    <a:pt x="1895" y="848"/>
                    <a:pt x="1855" y="969"/>
                  </a:cubicBezTo>
                  <a:cubicBezTo>
                    <a:pt x="1855" y="1090"/>
                    <a:pt x="1815" y="1170"/>
                    <a:pt x="1734" y="1251"/>
                  </a:cubicBezTo>
                  <a:cubicBezTo>
                    <a:pt x="1694" y="1332"/>
                    <a:pt x="1613" y="1412"/>
                    <a:pt x="1533" y="1453"/>
                  </a:cubicBezTo>
                  <a:lnTo>
                    <a:pt x="1694" y="1654"/>
                  </a:lnTo>
                  <a:cubicBezTo>
                    <a:pt x="1895" y="1533"/>
                    <a:pt x="2016" y="1291"/>
                    <a:pt x="2097" y="1049"/>
                  </a:cubicBezTo>
                  <a:cubicBezTo>
                    <a:pt x="2137" y="888"/>
                    <a:pt x="2137" y="767"/>
                    <a:pt x="2097" y="646"/>
                  </a:cubicBezTo>
                  <a:cubicBezTo>
                    <a:pt x="2057" y="525"/>
                    <a:pt x="2016" y="404"/>
                    <a:pt x="1936" y="364"/>
                  </a:cubicBezTo>
                  <a:cubicBezTo>
                    <a:pt x="1855" y="283"/>
                    <a:pt x="1775" y="203"/>
                    <a:pt x="1654" y="203"/>
                  </a:cubicBezTo>
                  <a:cubicBezTo>
                    <a:pt x="1593" y="182"/>
                    <a:pt x="1533" y="172"/>
                    <a:pt x="1477" y="172"/>
                  </a:cubicBezTo>
                  <a:cubicBezTo>
                    <a:pt x="1422" y="172"/>
                    <a:pt x="1371" y="182"/>
                    <a:pt x="1331" y="203"/>
                  </a:cubicBezTo>
                  <a:cubicBezTo>
                    <a:pt x="1250" y="243"/>
                    <a:pt x="1170" y="283"/>
                    <a:pt x="1089" y="364"/>
                  </a:cubicBezTo>
                  <a:cubicBezTo>
                    <a:pt x="1049" y="445"/>
                    <a:pt x="968" y="525"/>
                    <a:pt x="928" y="646"/>
                  </a:cubicBezTo>
                  <a:cubicBezTo>
                    <a:pt x="847" y="767"/>
                    <a:pt x="807" y="848"/>
                    <a:pt x="766" y="928"/>
                  </a:cubicBezTo>
                  <a:cubicBezTo>
                    <a:pt x="686" y="969"/>
                    <a:pt x="645" y="1009"/>
                    <a:pt x="605" y="1009"/>
                  </a:cubicBezTo>
                  <a:lnTo>
                    <a:pt x="444" y="1009"/>
                  </a:lnTo>
                  <a:cubicBezTo>
                    <a:pt x="363" y="1009"/>
                    <a:pt x="323" y="928"/>
                    <a:pt x="282" y="888"/>
                  </a:cubicBezTo>
                  <a:cubicBezTo>
                    <a:pt x="242" y="807"/>
                    <a:pt x="242" y="687"/>
                    <a:pt x="242" y="606"/>
                  </a:cubicBezTo>
                  <a:cubicBezTo>
                    <a:pt x="282" y="525"/>
                    <a:pt x="323" y="445"/>
                    <a:pt x="363" y="364"/>
                  </a:cubicBezTo>
                  <a:cubicBezTo>
                    <a:pt x="403" y="324"/>
                    <a:pt x="444" y="243"/>
                    <a:pt x="524" y="162"/>
                  </a:cubicBezTo>
                  <a:lnTo>
                    <a:pt x="4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7" name="Google Shape;6978;p30">
              <a:extLst>
                <a:ext uri="{FF2B5EF4-FFF2-40B4-BE49-F238E27FC236}">
                  <a16:creationId xmlns:a16="http://schemas.microsoft.com/office/drawing/2014/main" id="{1F865F42-9D12-1743-B528-2E5AAEE89308}"/>
                </a:ext>
              </a:extLst>
            </p:cNvPr>
            <p:cNvSpPr/>
            <p:nvPr/>
          </p:nvSpPr>
          <p:spPr>
            <a:xfrm>
              <a:off x="1672682" y="1358829"/>
              <a:ext cx="32131" cy="11352"/>
            </a:xfrm>
            <a:custGeom>
              <a:avLst/>
              <a:gdLst/>
              <a:ahLst/>
              <a:cxnLst/>
              <a:rect l="l" t="t" r="r" b="b"/>
              <a:pathLst>
                <a:path w="2058" h="727" extrusionOk="0">
                  <a:moveTo>
                    <a:pt x="81" y="0"/>
                  </a:moveTo>
                  <a:lnTo>
                    <a:pt x="0" y="283"/>
                  </a:lnTo>
                  <a:lnTo>
                    <a:pt x="2017" y="726"/>
                  </a:lnTo>
                  <a:lnTo>
                    <a:pt x="2057" y="444"/>
                  </a:lnTo>
                  <a:lnTo>
                    <a:pt x="8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8" name="Google Shape;6979;p30">
              <a:extLst>
                <a:ext uri="{FF2B5EF4-FFF2-40B4-BE49-F238E27FC236}">
                  <a16:creationId xmlns:a16="http://schemas.microsoft.com/office/drawing/2014/main" id="{C56E5EF3-E24B-874E-8EFE-0F96CFB7A973}"/>
                </a:ext>
              </a:extLst>
            </p:cNvPr>
            <p:cNvSpPr/>
            <p:nvPr/>
          </p:nvSpPr>
          <p:spPr>
            <a:xfrm>
              <a:off x="1677085" y="1335532"/>
              <a:ext cx="34644" cy="25203"/>
            </a:xfrm>
            <a:custGeom>
              <a:avLst/>
              <a:gdLst/>
              <a:ahLst/>
              <a:cxnLst/>
              <a:rect l="l" t="t" r="r" b="b"/>
              <a:pathLst>
                <a:path w="2219" h="1614" extrusionOk="0">
                  <a:moveTo>
                    <a:pt x="1372" y="363"/>
                  </a:moveTo>
                  <a:lnTo>
                    <a:pt x="1251" y="968"/>
                  </a:lnTo>
                  <a:lnTo>
                    <a:pt x="243" y="444"/>
                  </a:lnTo>
                  <a:lnTo>
                    <a:pt x="1372" y="363"/>
                  </a:lnTo>
                  <a:close/>
                  <a:moveTo>
                    <a:pt x="2219" y="0"/>
                  </a:moveTo>
                  <a:lnTo>
                    <a:pt x="81" y="202"/>
                  </a:lnTo>
                  <a:lnTo>
                    <a:pt x="1" y="565"/>
                  </a:lnTo>
                  <a:lnTo>
                    <a:pt x="1856" y="1613"/>
                  </a:lnTo>
                  <a:lnTo>
                    <a:pt x="1896" y="1331"/>
                  </a:lnTo>
                  <a:lnTo>
                    <a:pt x="1452" y="1089"/>
                  </a:lnTo>
                  <a:lnTo>
                    <a:pt x="1614" y="323"/>
                  </a:lnTo>
                  <a:lnTo>
                    <a:pt x="2138" y="282"/>
                  </a:lnTo>
                  <a:lnTo>
                    <a:pt x="2219"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79" name="Google Shape;6980;p30">
              <a:extLst>
                <a:ext uri="{FF2B5EF4-FFF2-40B4-BE49-F238E27FC236}">
                  <a16:creationId xmlns:a16="http://schemas.microsoft.com/office/drawing/2014/main" id="{F7883449-6922-8A4E-8193-959B6A7E7B2C}"/>
                </a:ext>
              </a:extLst>
            </p:cNvPr>
            <p:cNvSpPr/>
            <p:nvPr/>
          </p:nvSpPr>
          <p:spPr>
            <a:xfrm>
              <a:off x="3077392" y="2405421"/>
              <a:ext cx="304756" cy="167549"/>
            </a:xfrm>
            <a:custGeom>
              <a:avLst/>
              <a:gdLst/>
              <a:ahLst/>
              <a:cxnLst/>
              <a:rect l="l" t="t" r="r" b="b"/>
              <a:pathLst>
                <a:path w="19520" h="10730" extrusionOk="0">
                  <a:moveTo>
                    <a:pt x="19520" y="0"/>
                  </a:moveTo>
                  <a:cubicBezTo>
                    <a:pt x="19278" y="81"/>
                    <a:pt x="19036" y="202"/>
                    <a:pt x="18794" y="323"/>
                  </a:cubicBezTo>
                  <a:cubicBezTo>
                    <a:pt x="18479" y="468"/>
                    <a:pt x="18150" y="541"/>
                    <a:pt x="17815" y="541"/>
                  </a:cubicBezTo>
                  <a:cubicBezTo>
                    <a:pt x="17592" y="541"/>
                    <a:pt x="17366" y="508"/>
                    <a:pt x="17140" y="444"/>
                  </a:cubicBezTo>
                  <a:cubicBezTo>
                    <a:pt x="17080" y="439"/>
                    <a:pt x="17019" y="436"/>
                    <a:pt x="16959" y="436"/>
                  </a:cubicBezTo>
                  <a:cubicBezTo>
                    <a:pt x="16537" y="436"/>
                    <a:pt x="16122" y="560"/>
                    <a:pt x="15769" y="807"/>
                  </a:cubicBezTo>
                  <a:cubicBezTo>
                    <a:pt x="15376" y="1028"/>
                    <a:pt x="15058" y="1129"/>
                    <a:pt x="14778" y="1129"/>
                  </a:cubicBezTo>
                  <a:cubicBezTo>
                    <a:pt x="14599" y="1129"/>
                    <a:pt x="14435" y="1087"/>
                    <a:pt x="14277" y="1009"/>
                  </a:cubicBezTo>
                  <a:cubicBezTo>
                    <a:pt x="14132" y="918"/>
                    <a:pt x="13978" y="876"/>
                    <a:pt x="13827" y="876"/>
                  </a:cubicBezTo>
                  <a:cubicBezTo>
                    <a:pt x="13644" y="876"/>
                    <a:pt x="13464" y="938"/>
                    <a:pt x="13309" y="1049"/>
                  </a:cubicBezTo>
                  <a:cubicBezTo>
                    <a:pt x="13067" y="1170"/>
                    <a:pt x="12865" y="1331"/>
                    <a:pt x="12624" y="1492"/>
                  </a:cubicBezTo>
                  <a:cubicBezTo>
                    <a:pt x="12301" y="1734"/>
                    <a:pt x="11898" y="1976"/>
                    <a:pt x="11535" y="2178"/>
                  </a:cubicBezTo>
                  <a:cubicBezTo>
                    <a:pt x="11303" y="2307"/>
                    <a:pt x="11137" y="2403"/>
                    <a:pt x="10942" y="2403"/>
                  </a:cubicBezTo>
                  <a:cubicBezTo>
                    <a:pt x="10832" y="2403"/>
                    <a:pt x="10713" y="2372"/>
                    <a:pt x="10567" y="2299"/>
                  </a:cubicBezTo>
                  <a:cubicBezTo>
                    <a:pt x="10240" y="2123"/>
                    <a:pt x="9867" y="2026"/>
                    <a:pt x="9486" y="2026"/>
                  </a:cubicBezTo>
                  <a:cubicBezTo>
                    <a:pt x="9255" y="2026"/>
                    <a:pt x="9021" y="2062"/>
                    <a:pt x="8792" y="2138"/>
                  </a:cubicBezTo>
                  <a:cubicBezTo>
                    <a:pt x="8349" y="2339"/>
                    <a:pt x="7945" y="2581"/>
                    <a:pt x="7542" y="2864"/>
                  </a:cubicBezTo>
                  <a:lnTo>
                    <a:pt x="7461" y="2904"/>
                  </a:lnTo>
                  <a:cubicBezTo>
                    <a:pt x="7013" y="3284"/>
                    <a:pt x="6446" y="3486"/>
                    <a:pt x="5862" y="3486"/>
                  </a:cubicBezTo>
                  <a:cubicBezTo>
                    <a:pt x="5764" y="3486"/>
                    <a:pt x="5665" y="3480"/>
                    <a:pt x="5566" y="3469"/>
                  </a:cubicBezTo>
                  <a:cubicBezTo>
                    <a:pt x="4558" y="3267"/>
                    <a:pt x="3711" y="2581"/>
                    <a:pt x="3227" y="1694"/>
                  </a:cubicBezTo>
                  <a:cubicBezTo>
                    <a:pt x="3187" y="1573"/>
                    <a:pt x="3106" y="1492"/>
                    <a:pt x="3066" y="1371"/>
                  </a:cubicBezTo>
                  <a:cubicBezTo>
                    <a:pt x="2864" y="968"/>
                    <a:pt x="2622" y="646"/>
                    <a:pt x="2259" y="363"/>
                  </a:cubicBezTo>
                  <a:cubicBezTo>
                    <a:pt x="1694" y="968"/>
                    <a:pt x="1210" y="1573"/>
                    <a:pt x="767" y="2259"/>
                  </a:cubicBezTo>
                  <a:cubicBezTo>
                    <a:pt x="686" y="2662"/>
                    <a:pt x="1" y="2944"/>
                    <a:pt x="363" y="3549"/>
                  </a:cubicBezTo>
                  <a:cubicBezTo>
                    <a:pt x="767" y="4154"/>
                    <a:pt x="1170" y="4880"/>
                    <a:pt x="1493" y="5082"/>
                  </a:cubicBezTo>
                  <a:cubicBezTo>
                    <a:pt x="2380" y="5566"/>
                    <a:pt x="2299" y="6292"/>
                    <a:pt x="2582" y="6574"/>
                  </a:cubicBezTo>
                  <a:cubicBezTo>
                    <a:pt x="3187" y="6977"/>
                    <a:pt x="3791" y="7340"/>
                    <a:pt x="4396" y="7663"/>
                  </a:cubicBezTo>
                  <a:cubicBezTo>
                    <a:pt x="4396" y="7663"/>
                    <a:pt x="12141" y="10729"/>
                    <a:pt x="12959" y="10729"/>
                  </a:cubicBezTo>
                  <a:cubicBezTo>
                    <a:pt x="12969" y="10729"/>
                    <a:pt x="12978" y="10729"/>
                    <a:pt x="12986" y="10728"/>
                  </a:cubicBezTo>
                  <a:cubicBezTo>
                    <a:pt x="13591" y="10607"/>
                    <a:pt x="14761" y="10405"/>
                    <a:pt x="14761" y="9800"/>
                  </a:cubicBezTo>
                  <a:cubicBezTo>
                    <a:pt x="14761" y="9195"/>
                    <a:pt x="14479" y="9195"/>
                    <a:pt x="14963" y="8510"/>
                  </a:cubicBezTo>
                  <a:cubicBezTo>
                    <a:pt x="15406" y="7864"/>
                    <a:pt x="15769" y="7260"/>
                    <a:pt x="16092" y="6574"/>
                  </a:cubicBezTo>
                  <a:cubicBezTo>
                    <a:pt x="16092" y="6574"/>
                    <a:pt x="15366" y="6090"/>
                    <a:pt x="15890" y="5566"/>
                  </a:cubicBezTo>
                  <a:cubicBezTo>
                    <a:pt x="16172" y="5283"/>
                    <a:pt x="16293" y="4880"/>
                    <a:pt x="16213" y="4477"/>
                  </a:cubicBezTo>
                  <a:cubicBezTo>
                    <a:pt x="16374" y="4235"/>
                    <a:pt x="16535" y="3953"/>
                    <a:pt x="16697" y="3670"/>
                  </a:cubicBezTo>
                  <a:cubicBezTo>
                    <a:pt x="16697" y="3670"/>
                    <a:pt x="15406" y="3065"/>
                    <a:pt x="16011" y="2783"/>
                  </a:cubicBezTo>
                  <a:cubicBezTo>
                    <a:pt x="16616" y="2460"/>
                    <a:pt x="16898" y="1331"/>
                    <a:pt x="18391" y="1331"/>
                  </a:cubicBezTo>
                  <a:cubicBezTo>
                    <a:pt x="18915" y="1331"/>
                    <a:pt x="19278" y="767"/>
                    <a:pt x="19520"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0" name="Google Shape;6981;p30">
              <a:extLst>
                <a:ext uri="{FF2B5EF4-FFF2-40B4-BE49-F238E27FC236}">
                  <a16:creationId xmlns:a16="http://schemas.microsoft.com/office/drawing/2014/main" id="{8738E43C-E33D-3F47-AA40-8A4D989F96A7}"/>
                </a:ext>
              </a:extLst>
            </p:cNvPr>
            <p:cNvSpPr/>
            <p:nvPr/>
          </p:nvSpPr>
          <p:spPr>
            <a:xfrm>
              <a:off x="3035207" y="2352519"/>
              <a:ext cx="90677" cy="91488"/>
            </a:xfrm>
            <a:custGeom>
              <a:avLst/>
              <a:gdLst/>
              <a:ahLst/>
              <a:cxnLst/>
              <a:rect l="l" t="t" r="r" b="b"/>
              <a:pathLst>
                <a:path w="5808" h="5859" extrusionOk="0">
                  <a:moveTo>
                    <a:pt x="4195" y="1"/>
                  </a:moveTo>
                  <a:cubicBezTo>
                    <a:pt x="3872" y="243"/>
                    <a:pt x="3549" y="444"/>
                    <a:pt x="3186" y="646"/>
                  </a:cubicBezTo>
                  <a:cubicBezTo>
                    <a:pt x="2662" y="848"/>
                    <a:pt x="2057" y="525"/>
                    <a:pt x="1573" y="1332"/>
                  </a:cubicBezTo>
                  <a:cubicBezTo>
                    <a:pt x="1049" y="2138"/>
                    <a:pt x="162" y="3751"/>
                    <a:pt x="162" y="3751"/>
                  </a:cubicBezTo>
                  <a:cubicBezTo>
                    <a:pt x="162" y="4235"/>
                    <a:pt x="121" y="4679"/>
                    <a:pt x="41" y="5163"/>
                  </a:cubicBezTo>
                  <a:cubicBezTo>
                    <a:pt x="0" y="5405"/>
                    <a:pt x="101" y="5455"/>
                    <a:pt x="303" y="5455"/>
                  </a:cubicBezTo>
                  <a:cubicBezTo>
                    <a:pt x="447" y="5455"/>
                    <a:pt x="642" y="5429"/>
                    <a:pt x="875" y="5429"/>
                  </a:cubicBezTo>
                  <a:cubicBezTo>
                    <a:pt x="968" y="5429"/>
                    <a:pt x="1066" y="5434"/>
                    <a:pt x="1170" y="5445"/>
                  </a:cubicBezTo>
                  <a:cubicBezTo>
                    <a:pt x="1206" y="5451"/>
                    <a:pt x="1242" y="5454"/>
                    <a:pt x="1278" y="5454"/>
                  </a:cubicBezTo>
                  <a:cubicBezTo>
                    <a:pt x="1687" y="5454"/>
                    <a:pt x="2111" y="5082"/>
                    <a:pt x="2578" y="5082"/>
                  </a:cubicBezTo>
                  <a:cubicBezTo>
                    <a:pt x="2858" y="5082"/>
                    <a:pt x="3153" y="5216"/>
                    <a:pt x="3469" y="5647"/>
                  </a:cubicBezTo>
                  <a:cubicBezTo>
                    <a:pt x="3582" y="5794"/>
                    <a:pt x="3739" y="5858"/>
                    <a:pt x="3928" y="5858"/>
                  </a:cubicBezTo>
                  <a:cubicBezTo>
                    <a:pt x="4414" y="5858"/>
                    <a:pt x="5111" y="5432"/>
                    <a:pt x="5808" y="4880"/>
                  </a:cubicBezTo>
                  <a:lnTo>
                    <a:pt x="5768" y="4800"/>
                  </a:lnTo>
                  <a:cubicBezTo>
                    <a:pt x="5526" y="4235"/>
                    <a:pt x="5122" y="3832"/>
                    <a:pt x="4598" y="3590"/>
                  </a:cubicBezTo>
                  <a:cubicBezTo>
                    <a:pt x="4477" y="3509"/>
                    <a:pt x="4356" y="3509"/>
                    <a:pt x="4235" y="3469"/>
                  </a:cubicBezTo>
                  <a:cubicBezTo>
                    <a:pt x="4356" y="3388"/>
                    <a:pt x="4477" y="3308"/>
                    <a:pt x="4638" y="3227"/>
                  </a:cubicBezTo>
                  <a:cubicBezTo>
                    <a:pt x="5042" y="3187"/>
                    <a:pt x="5324" y="2824"/>
                    <a:pt x="5284" y="2420"/>
                  </a:cubicBezTo>
                  <a:cubicBezTo>
                    <a:pt x="5284" y="1775"/>
                    <a:pt x="4800" y="727"/>
                    <a:pt x="4195"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1" name="Google Shape;6982;p30">
              <a:extLst>
                <a:ext uri="{FF2B5EF4-FFF2-40B4-BE49-F238E27FC236}">
                  <a16:creationId xmlns:a16="http://schemas.microsoft.com/office/drawing/2014/main" id="{6A74425B-1583-0441-940C-BCB81B374528}"/>
                </a:ext>
              </a:extLst>
            </p:cNvPr>
            <p:cNvSpPr/>
            <p:nvPr/>
          </p:nvSpPr>
          <p:spPr>
            <a:xfrm>
              <a:off x="460630" y="2280240"/>
              <a:ext cx="162464" cy="45002"/>
            </a:xfrm>
            <a:custGeom>
              <a:avLst/>
              <a:gdLst/>
              <a:ahLst/>
              <a:cxnLst/>
              <a:rect l="l" t="t" r="r" b="b"/>
              <a:pathLst>
                <a:path w="10406" h="2882" extrusionOk="0">
                  <a:moveTo>
                    <a:pt x="5556" y="1"/>
                  </a:moveTo>
                  <a:cubicBezTo>
                    <a:pt x="5170" y="1"/>
                    <a:pt x="4965" y="597"/>
                    <a:pt x="4518" y="597"/>
                  </a:cubicBezTo>
                  <a:cubicBezTo>
                    <a:pt x="3913" y="597"/>
                    <a:pt x="3630" y="718"/>
                    <a:pt x="1937" y="879"/>
                  </a:cubicBezTo>
                  <a:cubicBezTo>
                    <a:pt x="1332" y="960"/>
                    <a:pt x="727" y="1040"/>
                    <a:pt x="122" y="1161"/>
                  </a:cubicBezTo>
                  <a:cubicBezTo>
                    <a:pt x="122" y="1202"/>
                    <a:pt x="81" y="1282"/>
                    <a:pt x="122" y="1323"/>
                  </a:cubicBezTo>
                  <a:cubicBezTo>
                    <a:pt x="81" y="1444"/>
                    <a:pt x="41" y="1524"/>
                    <a:pt x="41" y="1645"/>
                  </a:cubicBezTo>
                  <a:lnTo>
                    <a:pt x="41" y="1686"/>
                  </a:lnTo>
                  <a:cubicBezTo>
                    <a:pt x="41" y="2049"/>
                    <a:pt x="41" y="2412"/>
                    <a:pt x="1" y="2734"/>
                  </a:cubicBezTo>
                  <a:cubicBezTo>
                    <a:pt x="185" y="2723"/>
                    <a:pt x="371" y="2718"/>
                    <a:pt x="559" y="2718"/>
                  </a:cubicBezTo>
                  <a:cubicBezTo>
                    <a:pt x="1073" y="2718"/>
                    <a:pt x="1596" y="2756"/>
                    <a:pt x="2098" y="2815"/>
                  </a:cubicBezTo>
                  <a:cubicBezTo>
                    <a:pt x="2269" y="2861"/>
                    <a:pt x="2416" y="2881"/>
                    <a:pt x="2546" y="2881"/>
                  </a:cubicBezTo>
                  <a:cubicBezTo>
                    <a:pt x="3329" y="2881"/>
                    <a:pt x="3456" y="2124"/>
                    <a:pt x="4356" y="1605"/>
                  </a:cubicBezTo>
                  <a:cubicBezTo>
                    <a:pt x="4723" y="1401"/>
                    <a:pt x="4980" y="1321"/>
                    <a:pt x="5211" y="1321"/>
                  </a:cubicBezTo>
                  <a:cubicBezTo>
                    <a:pt x="5668" y="1321"/>
                    <a:pt x="6028" y="1633"/>
                    <a:pt x="6937" y="1928"/>
                  </a:cubicBezTo>
                  <a:cubicBezTo>
                    <a:pt x="7285" y="2040"/>
                    <a:pt x="7524" y="2085"/>
                    <a:pt x="7706" y="2085"/>
                  </a:cubicBezTo>
                  <a:cubicBezTo>
                    <a:pt x="8244" y="2085"/>
                    <a:pt x="8293" y="1695"/>
                    <a:pt x="9196" y="1484"/>
                  </a:cubicBezTo>
                  <a:cubicBezTo>
                    <a:pt x="10406" y="1161"/>
                    <a:pt x="6776" y="1040"/>
                    <a:pt x="6050" y="274"/>
                  </a:cubicBezTo>
                  <a:cubicBezTo>
                    <a:pt x="5851" y="75"/>
                    <a:pt x="5692" y="1"/>
                    <a:pt x="5556"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2" name="Google Shape;6983;p30">
              <a:extLst>
                <a:ext uri="{FF2B5EF4-FFF2-40B4-BE49-F238E27FC236}">
                  <a16:creationId xmlns:a16="http://schemas.microsoft.com/office/drawing/2014/main" id="{55FA917D-4CA6-EB4A-87A4-9A57A9C3B731}"/>
                </a:ext>
              </a:extLst>
            </p:cNvPr>
            <p:cNvSpPr/>
            <p:nvPr/>
          </p:nvSpPr>
          <p:spPr>
            <a:xfrm>
              <a:off x="2688284" y="3372583"/>
              <a:ext cx="64230" cy="195953"/>
            </a:xfrm>
            <a:custGeom>
              <a:avLst/>
              <a:gdLst/>
              <a:ahLst/>
              <a:cxnLst/>
              <a:rect l="l" t="t" r="r" b="b"/>
              <a:pathLst>
                <a:path w="4114" h="12549" extrusionOk="0">
                  <a:moveTo>
                    <a:pt x="951" y="1"/>
                  </a:moveTo>
                  <a:cubicBezTo>
                    <a:pt x="540" y="1"/>
                    <a:pt x="161" y="328"/>
                    <a:pt x="161" y="328"/>
                  </a:cubicBezTo>
                  <a:cubicBezTo>
                    <a:pt x="766" y="328"/>
                    <a:pt x="1371" y="5007"/>
                    <a:pt x="1371" y="5007"/>
                  </a:cubicBezTo>
                  <a:cubicBezTo>
                    <a:pt x="1452" y="5571"/>
                    <a:pt x="1210" y="6136"/>
                    <a:pt x="766" y="6499"/>
                  </a:cubicBezTo>
                  <a:cubicBezTo>
                    <a:pt x="0" y="7104"/>
                    <a:pt x="1210" y="8152"/>
                    <a:pt x="1533" y="8757"/>
                  </a:cubicBezTo>
                  <a:cubicBezTo>
                    <a:pt x="1815" y="9362"/>
                    <a:pt x="1533" y="10733"/>
                    <a:pt x="1250" y="11621"/>
                  </a:cubicBezTo>
                  <a:cubicBezTo>
                    <a:pt x="928" y="12548"/>
                    <a:pt x="2420" y="12548"/>
                    <a:pt x="2420" y="12548"/>
                  </a:cubicBezTo>
                  <a:cubicBezTo>
                    <a:pt x="2420" y="12548"/>
                    <a:pt x="3186" y="12387"/>
                    <a:pt x="2420" y="11621"/>
                  </a:cubicBezTo>
                  <a:cubicBezTo>
                    <a:pt x="1694" y="10895"/>
                    <a:pt x="2420" y="9523"/>
                    <a:pt x="2420" y="8152"/>
                  </a:cubicBezTo>
                  <a:cubicBezTo>
                    <a:pt x="2420" y="6821"/>
                    <a:pt x="3186" y="6337"/>
                    <a:pt x="3630" y="5733"/>
                  </a:cubicBezTo>
                  <a:cubicBezTo>
                    <a:pt x="4114" y="5128"/>
                    <a:pt x="2743" y="5289"/>
                    <a:pt x="2420" y="4563"/>
                  </a:cubicBezTo>
                  <a:cubicBezTo>
                    <a:pt x="2138" y="3797"/>
                    <a:pt x="2299" y="2587"/>
                    <a:pt x="1815" y="933"/>
                  </a:cubicBezTo>
                  <a:cubicBezTo>
                    <a:pt x="1619" y="204"/>
                    <a:pt x="1275" y="1"/>
                    <a:pt x="951"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3" name="Google Shape;6984;p30">
              <a:extLst>
                <a:ext uri="{FF2B5EF4-FFF2-40B4-BE49-F238E27FC236}">
                  <a16:creationId xmlns:a16="http://schemas.microsoft.com/office/drawing/2014/main" id="{460B9EF3-94A1-944A-87BA-875B07E29010}"/>
                </a:ext>
              </a:extLst>
            </p:cNvPr>
            <p:cNvSpPr/>
            <p:nvPr/>
          </p:nvSpPr>
          <p:spPr>
            <a:xfrm>
              <a:off x="3061655" y="3506306"/>
              <a:ext cx="352608" cy="620462"/>
            </a:xfrm>
            <a:custGeom>
              <a:avLst/>
              <a:gdLst/>
              <a:ahLst/>
              <a:cxnLst/>
              <a:rect l="l" t="t" r="r" b="b"/>
              <a:pathLst>
                <a:path w="22585" h="39735" extrusionOk="0">
                  <a:moveTo>
                    <a:pt x="19630" y="1"/>
                  </a:moveTo>
                  <a:cubicBezTo>
                    <a:pt x="19479" y="1"/>
                    <a:pt x="19324" y="82"/>
                    <a:pt x="19237" y="234"/>
                  </a:cubicBezTo>
                  <a:cubicBezTo>
                    <a:pt x="18984" y="595"/>
                    <a:pt x="18764" y="891"/>
                    <a:pt x="18315" y="891"/>
                  </a:cubicBezTo>
                  <a:cubicBezTo>
                    <a:pt x="18263" y="891"/>
                    <a:pt x="18207" y="887"/>
                    <a:pt x="18148" y="879"/>
                  </a:cubicBezTo>
                  <a:cubicBezTo>
                    <a:pt x="17947" y="879"/>
                    <a:pt x="17785" y="1000"/>
                    <a:pt x="17745" y="1161"/>
                  </a:cubicBezTo>
                  <a:cubicBezTo>
                    <a:pt x="17664" y="1363"/>
                    <a:pt x="17866" y="1322"/>
                    <a:pt x="17987" y="1443"/>
                  </a:cubicBezTo>
                  <a:cubicBezTo>
                    <a:pt x="18310" y="1766"/>
                    <a:pt x="18592" y="2169"/>
                    <a:pt x="18269" y="2694"/>
                  </a:cubicBezTo>
                  <a:cubicBezTo>
                    <a:pt x="18068" y="2936"/>
                    <a:pt x="17987" y="3218"/>
                    <a:pt x="17987" y="3500"/>
                  </a:cubicBezTo>
                  <a:cubicBezTo>
                    <a:pt x="17987" y="3702"/>
                    <a:pt x="17906" y="3863"/>
                    <a:pt x="17705" y="3944"/>
                  </a:cubicBezTo>
                  <a:cubicBezTo>
                    <a:pt x="17667" y="3963"/>
                    <a:pt x="17636" y="3971"/>
                    <a:pt x="17608" y="3971"/>
                  </a:cubicBezTo>
                  <a:cubicBezTo>
                    <a:pt x="17460" y="3971"/>
                    <a:pt x="17444" y="3730"/>
                    <a:pt x="17342" y="3662"/>
                  </a:cubicBezTo>
                  <a:cubicBezTo>
                    <a:pt x="17261" y="3621"/>
                    <a:pt x="17180" y="3581"/>
                    <a:pt x="17100" y="3541"/>
                  </a:cubicBezTo>
                  <a:cubicBezTo>
                    <a:pt x="17059" y="3782"/>
                    <a:pt x="17019" y="3944"/>
                    <a:pt x="16979" y="4145"/>
                  </a:cubicBezTo>
                  <a:cubicBezTo>
                    <a:pt x="16939" y="4024"/>
                    <a:pt x="16898" y="3903"/>
                    <a:pt x="16898" y="3782"/>
                  </a:cubicBezTo>
                  <a:cubicBezTo>
                    <a:pt x="16858" y="3621"/>
                    <a:pt x="17059" y="3379"/>
                    <a:pt x="16737" y="3299"/>
                  </a:cubicBezTo>
                  <a:cubicBezTo>
                    <a:pt x="16702" y="3292"/>
                    <a:pt x="16668" y="3288"/>
                    <a:pt x="16633" y="3288"/>
                  </a:cubicBezTo>
                  <a:cubicBezTo>
                    <a:pt x="16468" y="3288"/>
                    <a:pt x="16313" y="3367"/>
                    <a:pt x="16213" y="3500"/>
                  </a:cubicBezTo>
                  <a:cubicBezTo>
                    <a:pt x="15971" y="3742"/>
                    <a:pt x="16213" y="3944"/>
                    <a:pt x="16334" y="4065"/>
                  </a:cubicBezTo>
                  <a:cubicBezTo>
                    <a:pt x="16697" y="4347"/>
                    <a:pt x="16414" y="4670"/>
                    <a:pt x="16495" y="4992"/>
                  </a:cubicBezTo>
                  <a:cubicBezTo>
                    <a:pt x="16345" y="4632"/>
                    <a:pt x="16039" y="4295"/>
                    <a:pt x="15792" y="4295"/>
                  </a:cubicBezTo>
                  <a:cubicBezTo>
                    <a:pt x="15707" y="4295"/>
                    <a:pt x="15629" y="4335"/>
                    <a:pt x="15567" y="4428"/>
                  </a:cubicBezTo>
                  <a:cubicBezTo>
                    <a:pt x="15245" y="4912"/>
                    <a:pt x="14720" y="5436"/>
                    <a:pt x="14801" y="6081"/>
                  </a:cubicBezTo>
                  <a:cubicBezTo>
                    <a:pt x="14841" y="6606"/>
                    <a:pt x="14559" y="7170"/>
                    <a:pt x="14075" y="7412"/>
                  </a:cubicBezTo>
                  <a:cubicBezTo>
                    <a:pt x="13269" y="7896"/>
                    <a:pt x="12744" y="8743"/>
                    <a:pt x="12664" y="9671"/>
                  </a:cubicBezTo>
                  <a:cubicBezTo>
                    <a:pt x="12508" y="9271"/>
                    <a:pt x="12414" y="9091"/>
                    <a:pt x="12253" y="9091"/>
                  </a:cubicBezTo>
                  <a:cubicBezTo>
                    <a:pt x="12121" y="9091"/>
                    <a:pt x="11945" y="9211"/>
                    <a:pt x="11655" y="9429"/>
                  </a:cubicBezTo>
                  <a:cubicBezTo>
                    <a:pt x="10934" y="10006"/>
                    <a:pt x="10213" y="10583"/>
                    <a:pt x="9260" y="10583"/>
                  </a:cubicBezTo>
                  <a:cubicBezTo>
                    <a:pt x="9148" y="10583"/>
                    <a:pt x="9032" y="10575"/>
                    <a:pt x="8913" y="10558"/>
                  </a:cubicBezTo>
                  <a:cubicBezTo>
                    <a:pt x="8752" y="10558"/>
                    <a:pt x="8510" y="10558"/>
                    <a:pt x="8510" y="10719"/>
                  </a:cubicBezTo>
                  <a:cubicBezTo>
                    <a:pt x="8454" y="11083"/>
                    <a:pt x="8281" y="11117"/>
                    <a:pt x="8087" y="11117"/>
                  </a:cubicBezTo>
                  <a:cubicBezTo>
                    <a:pt x="8042" y="11117"/>
                    <a:pt x="7997" y="11115"/>
                    <a:pt x="7952" y="11115"/>
                  </a:cubicBezTo>
                  <a:cubicBezTo>
                    <a:pt x="7909" y="11115"/>
                    <a:pt x="7866" y="11116"/>
                    <a:pt x="7824" y="11122"/>
                  </a:cubicBezTo>
                  <a:cubicBezTo>
                    <a:pt x="7655" y="11122"/>
                    <a:pt x="7485" y="11079"/>
                    <a:pt x="7342" y="11079"/>
                  </a:cubicBezTo>
                  <a:cubicBezTo>
                    <a:pt x="7247" y="11079"/>
                    <a:pt x="7163" y="11098"/>
                    <a:pt x="7098" y="11163"/>
                  </a:cubicBezTo>
                  <a:cubicBezTo>
                    <a:pt x="6790" y="11583"/>
                    <a:pt x="6423" y="11692"/>
                    <a:pt x="6011" y="11692"/>
                  </a:cubicBezTo>
                  <a:cubicBezTo>
                    <a:pt x="5830" y="11692"/>
                    <a:pt x="5641" y="11671"/>
                    <a:pt x="5445" y="11647"/>
                  </a:cubicBezTo>
                  <a:cubicBezTo>
                    <a:pt x="5412" y="11647"/>
                    <a:pt x="5377" y="11645"/>
                    <a:pt x="5341" y="11645"/>
                  </a:cubicBezTo>
                  <a:cubicBezTo>
                    <a:pt x="5198" y="11645"/>
                    <a:pt x="5049" y="11671"/>
                    <a:pt x="5082" y="11929"/>
                  </a:cubicBezTo>
                  <a:cubicBezTo>
                    <a:pt x="5162" y="12937"/>
                    <a:pt x="4598" y="13703"/>
                    <a:pt x="3993" y="14429"/>
                  </a:cubicBezTo>
                  <a:cubicBezTo>
                    <a:pt x="3549" y="14994"/>
                    <a:pt x="3025" y="15599"/>
                    <a:pt x="3469" y="16406"/>
                  </a:cubicBezTo>
                  <a:cubicBezTo>
                    <a:pt x="3509" y="16486"/>
                    <a:pt x="3509" y="16607"/>
                    <a:pt x="3469" y="16688"/>
                  </a:cubicBezTo>
                  <a:cubicBezTo>
                    <a:pt x="3146" y="18059"/>
                    <a:pt x="3993" y="19269"/>
                    <a:pt x="3872" y="20600"/>
                  </a:cubicBezTo>
                  <a:cubicBezTo>
                    <a:pt x="3872" y="20600"/>
                    <a:pt x="3872" y="20640"/>
                    <a:pt x="3872" y="20680"/>
                  </a:cubicBezTo>
                  <a:cubicBezTo>
                    <a:pt x="4477" y="22011"/>
                    <a:pt x="4114" y="23060"/>
                    <a:pt x="3186" y="24149"/>
                  </a:cubicBezTo>
                  <a:cubicBezTo>
                    <a:pt x="2702" y="24633"/>
                    <a:pt x="2339" y="25238"/>
                    <a:pt x="2178" y="25883"/>
                  </a:cubicBezTo>
                  <a:cubicBezTo>
                    <a:pt x="2142" y="26208"/>
                    <a:pt x="2041" y="26500"/>
                    <a:pt x="1645" y="26500"/>
                  </a:cubicBezTo>
                  <a:cubicBezTo>
                    <a:pt x="1598" y="26500"/>
                    <a:pt x="1547" y="26496"/>
                    <a:pt x="1492" y="26488"/>
                  </a:cubicBezTo>
                  <a:cubicBezTo>
                    <a:pt x="1475" y="26485"/>
                    <a:pt x="1457" y="26483"/>
                    <a:pt x="1440" y="26483"/>
                  </a:cubicBezTo>
                  <a:cubicBezTo>
                    <a:pt x="1222" y="26483"/>
                    <a:pt x="1046" y="26710"/>
                    <a:pt x="1009" y="26972"/>
                  </a:cubicBezTo>
                  <a:cubicBezTo>
                    <a:pt x="968" y="27415"/>
                    <a:pt x="767" y="27819"/>
                    <a:pt x="444" y="28101"/>
                  </a:cubicBezTo>
                  <a:cubicBezTo>
                    <a:pt x="121" y="28303"/>
                    <a:pt x="0" y="28706"/>
                    <a:pt x="81" y="29069"/>
                  </a:cubicBezTo>
                  <a:cubicBezTo>
                    <a:pt x="162" y="29553"/>
                    <a:pt x="202" y="30077"/>
                    <a:pt x="202" y="30561"/>
                  </a:cubicBezTo>
                  <a:cubicBezTo>
                    <a:pt x="162" y="31045"/>
                    <a:pt x="323" y="31489"/>
                    <a:pt x="646" y="31852"/>
                  </a:cubicBezTo>
                  <a:cubicBezTo>
                    <a:pt x="968" y="32215"/>
                    <a:pt x="1089" y="32698"/>
                    <a:pt x="928" y="33182"/>
                  </a:cubicBezTo>
                  <a:cubicBezTo>
                    <a:pt x="565" y="33908"/>
                    <a:pt x="847" y="34634"/>
                    <a:pt x="646" y="35320"/>
                  </a:cubicBezTo>
                  <a:cubicBezTo>
                    <a:pt x="484" y="35723"/>
                    <a:pt x="605" y="36126"/>
                    <a:pt x="968" y="36328"/>
                  </a:cubicBezTo>
                  <a:cubicBezTo>
                    <a:pt x="1170" y="36449"/>
                    <a:pt x="1170" y="36691"/>
                    <a:pt x="1130" y="36893"/>
                  </a:cubicBezTo>
                  <a:cubicBezTo>
                    <a:pt x="1170" y="37820"/>
                    <a:pt x="1855" y="38546"/>
                    <a:pt x="2743" y="38748"/>
                  </a:cubicBezTo>
                  <a:cubicBezTo>
                    <a:pt x="3065" y="38828"/>
                    <a:pt x="3348" y="38990"/>
                    <a:pt x="3590" y="39232"/>
                  </a:cubicBezTo>
                  <a:cubicBezTo>
                    <a:pt x="3951" y="39570"/>
                    <a:pt x="4429" y="39734"/>
                    <a:pt x="4909" y="39734"/>
                  </a:cubicBezTo>
                  <a:cubicBezTo>
                    <a:pt x="5232" y="39734"/>
                    <a:pt x="5556" y="39660"/>
                    <a:pt x="5848" y="39514"/>
                  </a:cubicBezTo>
                  <a:cubicBezTo>
                    <a:pt x="6574" y="38990"/>
                    <a:pt x="7421" y="38748"/>
                    <a:pt x="8308" y="38748"/>
                  </a:cubicBezTo>
                  <a:cubicBezTo>
                    <a:pt x="8953" y="38748"/>
                    <a:pt x="9599" y="38425"/>
                    <a:pt x="9962" y="37901"/>
                  </a:cubicBezTo>
                  <a:cubicBezTo>
                    <a:pt x="10486" y="37135"/>
                    <a:pt x="10647" y="36207"/>
                    <a:pt x="11212" y="35441"/>
                  </a:cubicBezTo>
                  <a:cubicBezTo>
                    <a:pt x="11413" y="35118"/>
                    <a:pt x="11575" y="34796"/>
                    <a:pt x="11696" y="34433"/>
                  </a:cubicBezTo>
                  <a:cubicBezTo>
                    <a:pt x="12220" y="33142"/>
                    <a:pt x="12543" y="31771"/>
                    <a:pt x="13148" y="30521"/>
                  </a:cubicBezTo>
                  <a:cubicBezTo>
                    <a:pt x="14035" y="28827"/>
                    <a:pt x="14801" y="27052"/>
                    <a:pt x="15527" y="25238"/>
                  </a:cubicBezTo>
                  <a:cubicBezTo>
                    <a:pt x="15729" y="24633"/>
                    <a:pt x="16172" y="24189"/>
                    <a:pt x="16334" y="23584"/>
                  </a:cubicBezTo>
                  <a:cubicBezTo>
                    <a:pt x="16656" y="22253"/>
                    <a:pt x="17382" y="21124"/>
                    <a:pt x="17906" y="19874"/>
                  </a:cubicBezTo>
                  <a:cubicBezTo>
                    <a:pt x="18431" y="18624"/>
                    <a:pt x="19036" y="17454"/>
                    <a:pt x="18955" y="16043"/>
                  </a:cubicBezTo>
                  <a:cubicBezTo>
                    <a:pt x="18955" y="15438"/>
                    <a:pt x="19278" y="14873"/>
                    <a:pt x="19842" y="14550"/>
                  </a:cubicBezTo>
                  <a:lnTo>
                    <a:pt x="19842" y="14550"/>
                  </a:lnTo>
                  <a:cubicBezTo>
                    <a:pt x="19923" y="14873"/>
                    <a:pt x="19560" y="15115"/>
                    <a:pt x="19842" y="15236"/>
                  </a:cubicBezTo>
                  <a:cubicBezTo>
                    <a:pt x="19883" y="15256"/>
                    <a:pt x="19921" y="15265"/>
                    <a:pt x="19956" y="15265"/>
                  </a:cubicBezTo>
                  <a:cubicBezTo>
                    <a:pt x="20136" y="15265"/>
                    <a:pt x="20259" y="15041"/>
                    <a:pt x="20326" y="14873"/>
                  </a:cubicBezTo>
                  <a:cubicBezTo>
                    <a:pt x="20407" y="14631"/>
                    <a:pt x="20447" y="14550"/>
                    <a:pt x="20568" y="14389"/>
                  </a:cubicBezTo>
                  <a:cubicBezTo>
                    <a:pt x="20649" y="14228"/>
                    <a:pt x="20770" y="14066"/>
                    <a:pt x="20568" y="13945"/>
                  </a:cubicBezTo>
                  <a:cubicBezTo>
                    <a:pt x="20502" y="13912"/>
                    <a:pt x="20450" y="13897"/>
                    <a:pt x="20409" y="13897"/>
                  </a:cubicBezTo>
                  <a:cubicBezTo>
                    <a:pt x="20301" y="13897"/>
                    <a:pt x="20264" y="14001"/>
                    <a:pt x="20205" y="14147"/>
                  </a:cubicBezTo>
                  <a:cubicBezTo>
                    <a:pt x="20205" y="14177"/>
                    <a:pt x="20140" y="14272"/>
                    <a:pt x="20057" y="14272"/>
                  </a:cubicBezTo>
                  <a:cubicBezTo>
                    <a:pt x="20027" y="14272"/>
                    <a:pt x="19995" y="14260"/>
                    <a:pt x="19963" y="14228"/>
                  </a:cubicBezTo>
                  <a:cubicBezTo>
                    <a:pt x="19842" y="14107"/>
                    <a:pt x="20004" y="14066"/>
                    <a:pt x="20044" y="14026"/>
                  </a:cubicBezTo>
                  <a:cubicBezTo>
                    <a:pt x="20205" y="13824"/>
                    <a:pt x="20286" y="13582"/>
                    <a:pt x="20245" y="13340"/>
                  </a:cubicBezTo>
                  <a:cubicBezTo>
                    <a:pt x="20205" y="12615"/>
                    <a:pt x="20125" y="11889"/>
                    <a:pt x="20004" y="11163"/>
                  </a:cubicBezTo>
                  <a:cubicBezTo>
                    <a:pt x="19963" y="10840"/>
                    <a:pt x="19923" y="10517"/>
                    <a:pt x="20326" y="10316"/>
                  </a:cubicBezTo>
                  <a:cubicBezTo>
                    <a:pt x="20447" y="10719"/>
                    <a:pt x="20568" y="11082"/>
                    <a:pt x="20649" y="11485"/>
                  </a:cubicBezTo>
                  <a:cubicBezTo>
                    <a:pt x="20689" y="11768"/>
                    <a:pt x="20810" y="11889"/>
                    <a:pt x="21133" y="11889"/>
                  </a:cubicBezTo>
                  <a:cubicBezTo>
                    <a:pt x="21184" y="11889"/>
                    <a:pt x="21233" y="11890"/>
                    <a:pt x="21279" y="11890"/>
                  </a:cubicBezTo>
                  <a:cubicBezTo>
                    <a:pt x="21487" y="11890"/>
                    <a:pt x="21646" y="11863"/>
                    <a:pt x="21778" y="11566"/>
                  </a:cubicBezTo>
                  <a:cubicBezTo>
                    <a:pt x="22181" y="10679"/>
                    <a:pt x="22585" y="9872"/>
                    <a:pt x="22060" y="8743"/>
                  </a:cubicBezTo>
                  <a:cubicBezTo>
                    <a:pt x="21496" y="7654"/>
                    <a:pt x="21818" y="6485"/>
                    <a:pt x="21738" y="5315"/>
                  </a:cubicBezTo>
                  <a:cubicBezTo>
                    <a:pt x="21778" y="4508"/>
                    <a:pt x="21657" y="3702"/>
                    <a:pt x="21415" y="2936"/>
                  </a:cubicBezTo>
                  <a:cubicBezTo>
                    <a:pt x="21012" y="1968"/>
                    <a:pt x="20407" y="1121"/>
                    <a:pt x="19963" y="193"/>
                  </a:cubicBezTo>
                  <a:cubicBezTo>
                    <a:pt x="19888" y="62"/>
                    <a:pt x="19761" y="1"/>
                    <a:pt x="1963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4" name="Google Shape;6985;p30">
              <a:extLst>
                <a:ext uri="{FF2B5EF4-FFF2-40B4-BE49-F238E27FC236}">
                  <a16:creationId xmlns:a16="http://schemas.microsoft.com/office/drawing/2014/main" id="{339674BD-8D10-3849-9619-467C5151356C}"/>
                </a:ext>
              </a:extLst>
            </p:cNvPr>
            <p:cNvSpPr/>
            <p:nvPr/>
          </p:nvSpPr>
          <p:spPr>
            <a:xfrm>
              <a:off x="3125244" y="3978457"/>
              <a:ext cx="44714" cy="42832"/>
            </a:xfrm>
            <a:custGeom>
              <a:avLst/>
              <a:gdLst/>
              <a:ahLst/>
              <a:cxnLst/>
              <a:rect l="l" t="t" r="r" b="b"/>
              <a:pathLst>
                <a:path w="2864" h="2743" extrusionOk="0">
                  <a:moveTo>
                    <a:pt x="847" y="0"/>
                  </a:moveTo>
                  <a:lnTo>
                    <a:pt x="646" y="363"/>
                  </a:lnTo>
                  <a:lnTo>
                    <a:pt x="1815" y="1533"/>
                  </a:lnTo>
                  <a:lnTo>
                    <a:pt x="202" y="1170"/>
                  </a:lnTo>
                  <a:lnTo>
                    <a:pt x="1" y="1493"/>
                  </a:lnTo>
                  <a:lnTo>
                    <a:pt x="1856" y="2743"/>
                  </a:lnTo>
                  <a:lnTo>
                    <a:pt x="1977" y="2501"/>
                  </a:lnTo>
                  <a:lnTo>
                    <a:pt x="1170" y="1977"/>
                  </a:lnTo>
                  <a:cubicBezTo>
                    <a:pt x="888" y="1775"/>
                    <a:pt x="605" y="1614"/>
                    <a:pt x="363" y="1452"/>
                  </a:cubicBezTo>
                  <a:lnTo>
                    <a:pt x="363" y="1452"/>
                  </a:lnTo>
                  <a:lnTo>
                    <a:pt x="2057" y="1856"/>
                  </a:lnTo>
                  <a:lnTo>
                    <a:pt x="2219" y="1614"/>
                  </a:lnTo>
                  <a:lnTo>
                    <a:pt x="1009" y="363"/>
                  </a:lnTo>
                  <a:lnTo>
                    <a:pt x="1009" y="363"/>
                  </a:lnTo>
                  <a:cubicBezTo>
                    <a:pt x="1210" y="484"/>
                    <a:pt x="1452" y="605"/>
                    <a:pt x="1815" y="767"/>
                  </a:cubicBezTo>
                  <a:lnTo>
                    <a:pt x="2743" y="1210"/>
                  </a:lnTo>
                  <a:lnTo>
                    <a:pt x="2864" y="928"/>
                  </a:lnTo>
                  <a:lnTo>
                    <a:pt x="847"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5" name="Google Shape;6986;p30">
              <a:extLst>
                <a:ext uri="{FF2B5EF4-FFF2-40B4-BE49-F238E27FC236}">
                  <a16:creationId xmlns:a16="http://schemas.microsoft.com/office/drawing/2014/main" id="{D26AAFBD-D044-F545-9590-B8E1E0ECF1C8}"/>
                </a:ext>
              </a:extLst>
            </p:cNvPr>
            <p:cNvSpPr/>
            <p:nvPr/>
          </p:nvSpPr>
          <p:spPr>
            <a:xfrm>
              <a:off x="3147289" y="3958298"/>
              <a:ext cx="38422" cy="31511"/>
            </a:xfrm>
            <a:custGeom>
              <a:avLst/>
              <a:gdLst/>
              <a:ahLst/>
              <a:cxnLst/>
              <a:rect l="l" t="t" r="r" b="b"/>
              <a:pathLst>
                <a:path w="2461" h="2018" extrusionOk="0">
                  <a:moveTo>
                    <a:pt x="323" y="283"/>
                  </a:moveTo>
                  <a:lnTo>
                    <a:pt x="1492" y="565"/>
                  </a:lnTo>
                  <a:lnTo>
                    <a:pt x="1129" y="1170"/>
                  </a:lnTo>
                  <a:lnTo>
                    <a:pt x="323" y="283"/>
                  </a:lnTo>
                  <a:close/>
                  <a:moveTo>
                    <a:pt x="202" y="1"/>
                  </a:moveTo>
                  <a:lnTo>
                    <a:pt x="0" y="323"/>
                  </a:lnTo>
                  <a:lnTo>
                    <a:pt x="1573" y="2017"/>
                  </a:lnTo>
                  <a:lnTo>
                    <a:pt x="1734" y="1775"/>
                  </a:lnTo>
                  <a:lnTo>
                    <a:pt x="1331" y="1332"/>
                  </a:lnTo>
                  <a:lnTo>
                    <a:pt x="1734" y="606"/>
                  </a:lnTo>
                  <a:lnTo>
                    <a:pt x="2299" y="767"/>
                  </a:lnTo>
                  <a:lnTo>
                    <a:pt x="2460" y="485"/>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6" name="Google Shape;6987;p30">
              <a:extLst>
                <a:ext uri="{FF2B5EF4-FFF2-40B4-BE49-F238E27FC236}">
                  <a16:creationId xmlns:a16="http://schemas.microsoft.com/office/drawing/2014/main" id="{29C1740B-E463-8A44-BB76-3017133741E0}"/>
                </a:ext>
              </a:extLst>
            </p:cNvPr>
            <p:cNvSpPr/>
            <p:nvPr/>
          </p:nvSpPr>
          <p:spPr>
            <a:xfrm>
              <a:off x="3157983" y="3927819"/>
              <a:ext cx="37173" cy="33026"/>
            </a:xfrm>
            <a:custGeom>
              <a:avLst/>
              <a:gdLst/>
              <a:ahLst/>
              <a:cxnLst/>
              <a:rect l="l" t="t" r="r" b="b"/>
              <a:pathLst>
                <a:path w="2381" h="2115" extrusionOk="0">
                  <a:moveTo>
                    <a:pt x="1049" y="299"/>
                  </a:moveTo>
                  <a:cubicBezTo>
                    <a:pt x="1211" y="299"/>
                    <a:pt x="1372" y="380"/>
                    <a:pt x="1573" y="501"/>
                  </a:cubicBezTo>
                  <a:cubicBezTo>
                    <a:pt x="1856" y="662"/>
                    <a:pt x="2017" y="824"/>
                    <a:pt x="2098" y="985"/>
                  </a:cubicBezTo>
                  <a:cubicBezTo>
                    <a:pt x="2138" y="1187"/>
                    <a:pt x="2098" y="1348"/>
                    <a:pt x="2017" y="1509"/>
                  </a:cubicBezTo>
                  <a:lnTo>
                    <a:pt x="1896" y="1751"/>
                  </a:lnTo>
                  <a:lnTo>
                    <a:pt x="364" y="904"/>
                  </a:lnTo>
                  <a:lnTo>
                    <a:pt x="485" y="703"/>
                  </a:lnTo>
                  <a:cubicBezTo>
                    <a:pt x="565" y="582"/>
                    <a:pt x="646" y="461"/>
                    <a:pt x="727" y="420"/>
                  </a:cubicBezTo>
                  <a:cubicBezTo>
                    <a:pt x="807" y="340"/>
                    <a:pt x="928" y="299"/>
                    <a:pt x="1049" y="299"/>
                  </a:cubicBezTo>
                  <a:close/>
                  <a:moveTo>
                    <a:pt x="1094" y="1"/>
                  </a:moveTo>
                  <a:cubicBezTo>
                    <a:pt x="1007" y="1"/>
                    <a:pt x="925" y="19"/>
                    <a:pt x="848" y="57"/>
                  </a:cubicBezTo>
                  <a:cubicBezTo>
                    <a:pt x="606" y="138"/>
                    <a:pt x="404" y="340"/>
                    <a:pt x="243" y="622"/>
                  </a:cubicBezTo>
                  <a:lnTo>
                    <a:pt x="1" y="1025"/>
                  </a:lnTo>
                  <a:lnTo>
                    <a:pt x="1936" y="2114"/>
                  </a:lnTo>
                  <a:lnTo>
                    <a:pt x="2219" y="1671"/>
                  </a:lnTo>
                  <a:cubicBezTo>
                    <a:pt x="2340" y="1429"/>
                    <a:pt x="2380" y="1146"/>
                    <a:pt x="2340" y="904"/>
                  </a:cubicBezTo>
                  <a:cubicBezTo>
                    <a:pt x="2299" y="622"/>
                    <a:pt x="2098" y="420"/>
                    <a:pt x="1735" y="219"/>
                  </a:cubicBezTo>
                  <a:cubicBezTo>
                    <a:pt x="1488" y="82"/>
                    <a:pt x="1279" y="1"/>
                    <a:pt x="1094"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7" name="Google Shape;6988;p30">
              <a:extLst>
                <a:ext uri="{FF2B5EF4-FFF2-40B4-BE49-F238E27FC236}">
                  <a16:creationId xmlns:a16="http://schemas.microsoft.com/office/drawing/2014/main" id="{AC74B4D2-0643-0146-94EA-D5D5FE0000D3}"/>
                </a:ext>
              </a:extLst>
            </p:cNvPr>
            <p:cNvSpPr/>
            <p:nvPr/>
          </p:nvSpPr>
          <p:spPr>
            <a:xfrm>
              <a:off x="3176874" y="3906037"/>
              <a:ext cx="38422" cy="32136"/>
            </a:xfrm>
            <a:custGeom>
              <a:avLst/>
              <a:gdLst/>
              <a:ahLst/>
              <a:cxnLst/>
              <a:rect l="l" t="t" r="r" b="b"/>
              <a:pathLst>
                <a:path w="2461" h="2058" extrusionOk="0">
                  <a:moveTo>
                    <a:pt x="323" y="283"/>
                  </a:moveTo>
                  <a:lnTo>
                    <a:pt x="1493" y="565"/>
                  </a:lnTo>
                  <a:lnTo>
                    <a:pt x="1130" y="1170"/>
                  </a:lnTo>
                  <a:lnTo>
                    <a:pt x="323" y="283"/>
                  </a:lnTo>
                  <a:close/>
                  <a:moveTo>
                    <a:pt x="202" y="1"/>
                  </a:moveTo>
                  <a:lnTo>
                    <a:pt x="1" y="323"/>
                  </a:lnTo>
                  <a:lnTo>
                    <a:pt x="1573" y="2057"/>
                  </a:lnTo>
                  <a:lnTo>
                    <a:pt x="1735" y="1775"/>
                  </a:lnTo>
                  <a:lnTo>
                    <a:pt x="1331" y="1331"/>
                  </a:lnTo>
                  <a:lnTo>
                    <a:pt x="1735" y="605"/>
                  </a:lnTo>
                  <a:lnTo>
                    <a:pt x="2299" y="767"/>
                  </a:lnTo>
                  <a:lnTo>
                    <a:pt x="2461" y="484"/>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8" name="Google Shape;6989;p30">
              <a:extLst>
                <a:ext uri="{FF2B5EF4-FFF2-40B4-BE49-F238E27FC236}">
                  <a16:creationId xmlns:a16="http://schemas.microsoft.com/office/drawing/2014/main" id="{C86F4812-EF60-0640-9E77-FE22A948A647}"/>
                </a:ext>
              </a:extLst>
            </p:cNvPr>
            <p:cNvSpPr/>
            <p:nvPr/>
          </p:nvSpPr>
          <p:spPr>
            <a:xfrm>
              <a:off x="3191362" y="3873293"/>
              <a:ext cx="35893" cy="32292"/>
            </a:xfrm>
            <a:custGeom>
              <a:avLst/>
              <a:gdLst/>
              <a:ahLst/>
              <a:cxnLst/>
              <a:rect l="l" t="t" r="r" b="b"/>
              <a:pathLst>
                <a:path w="2299" h="2068" extrusionOk="0">
                  <a:moveTo>
                    <a:pt x="686" y="0"/>
                  </a:moveTo>
                  <a:cubicBezTo>
                    <a:pt x="565" y="41"/>
                    <a:pt x="444" y="81"/>
                    <a:pt x="363" y="162"/>
                  </a:cubicBezTo>
                  <a:cubicBezTo>
                    <a:pt x="282" y="242"/>
                    <a:pt x="202" y="323"/>
                    <a:pt x="121" y="444"/>
                  </a:cubicBezTo>
                  <a:cubicBezTo>
                    <a:pt x="40" y="605"/>
                    <a:pt x="0" y="767"/>
                    <a:pt x="0" y="928"/>
                  </a:cubicBezTo>
                  <a:cubicBezTo>
                    <a:pt x="40" y="1089"/>
                    <a:pt x="81" y="1291"/>
                    <a:pt x="202" y="1452"/>
                  </a:cubicBezTo>
                  <a:cubicBezTo>
                    <a:pt x="282" y="1614"/>
                    <a:pt x="444" y="1735"/>
                    <a:pt x="645" y="1856"/>
                  </a:cubicBezTo>
                  <a:cubicBezTo>
                    <a:pt x="913" y="1989"/>
                    <a:pt x="1180" y="2067"/>
                    <a:pt x="1401" y="2067"/>
                  </a:cubicBezTo>
                  <a:cubicBezTo>
                    <a:pt x="1447" y="2067"/>
                    <a:pt x="1491" y="2064"/>
                    <a:pt x="1533" y="2057"/>
                  </a:cubicBezTo>
                  <a:cubicBezTo>
                    <a:pt x="1775" y="2017"/>
                    <a:pt x="1976" y="1856"/>
                    <a:pt x="2097" y="1614"/>
                  </a:cubicBezTo>
                  <a:cubicBezTo>
                    <a:pt x="2259" y="1372"/>
                    <a:pt x="2299" y="1130"/>
                    <a:pt x="2299" y="888"/>
                  </a:cubicBezTo>
                  <a:lnTo>
                    <a:pt x="1371" y="363"/>
                  </a:lnTo>
                  <a:lnTo>
                    <a:pt x="1008" y="1009"/>
                  </a:lnTo>
                  <a:lnTo>
                    <a:pt x="1250" y="1089"/>
                  </a:lnTo>
                  <a:lnTo>
                    <a:pt x="1452" y="726"/>
                  </a:lnTo>
                  <a:lnTo>
                    <a:pt x="2017" y="1089"/>
                  </a:lnTo>
                  <a:cubicBezTo>
                    <a:pt x="2017" y="1210"/>
                    <a:pt x="1976" y="1331"/>
                    <a:pt x="1896" y="1493"/>
                  </a:cubicBezTo>
                  <a:cubicBezTo>
                    <a:pt x="1815" y="1654"/>
                    <a:pt x="1654" y="1735"/>
                    <a:pt x="1492" y="1775"/>
                  </a:cubicBezTo>
                  <a:cubicBezTo>
                    <a:pt x="1331" y="1775"/>
                    <a:pt x="1089" y="1735"/>
                    <a:pt x="807" y="1573"/>
                  </a:cubicBezTo>
                  <a:cubicBezTo>
                    <a:pt x="645" y="1452"/>
                    <a:pt x="524" y="1372"/>
                    <a:pt x="403" y="1251"/>
                  </a:cubicBezTo>
                  <a:cubicBezTo>
                    <a:pt x="323" y="1130"/>
                    <a:pt x="282" y="1009"/>
                    <a:pt x="282" y="888"/>
                  </a:cubicBezTo>
                  <a:cubicBezTo>
                    <a:pt x="282" y="767"/>
                    <a:pt x="282" y="686"/>
                    <a:pt x="363" y="565"/>
                  </a:cubicBezTo>
                  <a:cubicBezTo>
                    <a:pt x="403" y="484"/>
                    <a:pt x="444" y="404"/>
                    <a:pt x="524" y="363"/>
                  </a:cubicBezTo>
                  <a:cubicBezTo>
                    <a:pt x="565" y="323"/>
                    <a:pt x="645" y="283"/>
                    <a:pt x="766" y="242"/>
                  </a:cubicBezTo>
                  <a:lnTo>
                    <a:pt x="686"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89" name="Google Shape;6990;p30">
              <a:extLst>
                <a:ext uri="{FF2B5EF4-FFF2-40B4-BE49-F238E27FC236}">
                  <a16:creationId xmlns:a16="http://schemas.microsoft.com/office/drawing/2014/main" id="{D5A0373F-FBBD-AB49-9893-7A570623922A}"/>
                </a:ext>
              </a:extLst>
            </p:cNvPr>
            <p:cNvSpPr/>
            <p:nvPr/>
          </p:nvSpPr>
          <p:spPr>
            <a:xfrm>
              <a:off x="3206459" y="3853135"/>
              <a:ext cx="38438" cy="32136"/>
            </a:xfrm>
            <a:custGeom>
              <a:avLst/>
              <a:gdLst/>
              <a:ahLst/>
              <a:cxnLst/>
              <a:rect l="l" t="t" r="r" b="b"/>
              <a:pathLst>
                <a:path w="2462" h="2058" extrusionOk="0">
                  <a:moveTo>
                    <a:pt x="324" y="324"/>
                  </a:moveTo>
                  <a:lnTo>
                    <a:pt x="1493" y="606"/>
                  </a:lnTo>
                  <a:lnTo>
                    <a:pt x="1171" y="1170"/>
                  </a:lnTo>
                  <a:lnTo>
                    <a:pt x="324" y="324"/>
                  </a:lnTo>
                  <a:close/>
                  <a:moveTo>
                    <a:pt x="203" y="1"/>
                  </a:moveTo>
                  <a:lnTo>
                    <a:pt x="1" y="364"/>
                  </a:lnTo>
                  <a:lnTo>
                    <a:pt x="1574" y="2058"/>
                  </a:lnTo>
                  <a:lnTo>
                    <a:pt x="1735" y="1775"/>
                  </a:lnTo>
                  <a:lnTo>
                    <a:pt x="1332" y="1372"/>
                  </a:lnTo>
                  <a:lnTo>
                    <a:pt x="1735" y="646"/>
                  </a:lnTo>
                  <a:lnTo>
                    <a:pt x="2300" y="767"/>
                  </a:lnTo>
                  <a:lnTo>
                    <a:pt x="2461" y="485"/>
                  </a:lnTo>
                  <a:lnTo>
                    <a:pt x="203"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90" name="Google Shape;6991;p30">
              <a:extLst>
                <a:ext uri="{FF2B5EF4-FFF2-40B4-BE49-F238E27FC236}">
                  <a16:creationId xmlns:a16="http://schemas.microsoft.com/office/drawing/2014/main" id="{4E79BB84-CD04-A949-A306-739893923188}"/>
                </a:ext>
              </a:extLst>
            </p:cNvPr>
            <p:cNvSpPr/>
            <p:nvPr/>
          </p:nvSpPr>
          <p:spPr>
            <a:xfrm>
              <a:off x="3219059" y="3824170"/>
              <a:ext cx="35269" cy="33400"/>
            </a:xfrm>
            <a:custGeom>
              <a:avLst/>
              <a:gdLst/>
              <a:ahLst/>
              <a:cxnLst/>
              <a:rect l="l" t="t" r="r" b="b"/>
              <a:pathLst>
                <a:path w="2259" h="2139" extrusionOk="0">
                  <a:moveTo>
                    <a:pt x="686" y="1"/>
                  </a:moveTo>
                  <a:cubicBezTo>
                    <a:pt x="565" y="41"/>
                    <a:pt x="485" y="122"/>
                    <a:pt x="364" y="162"/>
                  </a:cubicBezTo>
                  <a:cubicBezTo>
                    <a:pt x="283" y="243"/>
                    <a:pt x="202" y="323"/>
                    <a:pt x="122" y="485"/>
                  </a:cubicBezTo>
                  <a:cubicBezTo>
                    <a:pt x="81" y="606"/>
                    <a:pt x="41" y="686"/>
                    <a:pt x="41" y="807"/>
                  </a:cubicBezTo>
                  <a:cubicBezTo>
                    <a:pt x="1" y="928"/>
                    <a:pt x="41" y="1049"/>
                    <a:pt x="81" y="1130"/>
                  </a:cubicBezTo>
                  <a:cubicBezTo>
                    <a:pt x="122" y="1251"/>
                    <a:pt x="202" y="1291"/>
                    <a:pt x="283" y="1372"/>
                  </a:cubicBezTo>
                  <a:cubicBezTo>
                    <a:pt x="377" y="1419"/>
                    <a:pt x="458" y="1439"/>
                    <a:pt x="541" y="1439"/>
                  </a:cubicBezTo>
                  <a:cubicBezTo>
                    <a:pt x="600" y="1439"/>
                    <a:pt x="660" y="1429"/>
                    <a:pt x="726" y="1412"/>
                  </a:cubicBezTo>
                  <a:cubicBezTo>
                    <a:pt x="847" y="1372"/>
                    <a:pt x="1009" y="1251"/>
                    <a:pt x="1170" y="1090"/>
                  </a:cubicBezTo>
                  <a:cubicBezTo>
                    <a:pt x="1291" y="1009"/>
                    <a:pt x="1372" y="969"/>
                    <a:pt x="1412" y="928"/>
                  </a:cubicBezTo>
                  <a:cubicBezTo>
                    <a:pt x="1493" y="888"/>
                    <a:pt x="1533" y="848"/>
                    <a:pt x="1614" y="848"/>
                  </a:cubicBezTo>
                  <a:cubicBezTo>
                    <a:pt x="1654" y="848"/>
                    <a:pt x="1735" y="848"/>
                    <a:pt x="1775" y="888"/>
                  </a:cubicBezTo>
                  <a:cubicBezTo>
                    <a:pt x="1896" y="969"/>
                    <a:pt x="1977" y="1049"/>
                    <a:pt x="1977" y="1170"/>
                  </a:cubicBezTo>
                  <a:cubicBezTo>
                    <a:pt x="1977" y="1291"/>
                    <a:pt x="1977" y="1372"/>
                    <a:pt x="1896" y="1493"/>
                  </a:cubicBezTo>
                  <a:cubicBezTo>
                    <a:pt x="1856" y="1614"/>
                    <a:pt x="1775" y="1695"/>
                    <a:pt x="1694" y="1735"/>
                  </a:cubicBezTo>
                  <a:cubicBezTo>
                    <a:pt x="1614" y="1816"/>
                    <a:pt x="1533" y="1856"/>
                    <a:pt x="1412" y="1896"/>
                  </a:cubicBezTo>
                  <a:lnTo>
                    <a:pt x="1493" y="2138"/>
                  </a:lnTo>
                  <a:cubicBezTo>
                    <a:pt x="1735" y="2058"/>
                    <a:pt x="1977" y="1896"/>
                    <a:pt x="2098" y="1614"/>
                  </a:cubicBezTo>
                  <a:cubicBezTo>
                    <a:pt x="2178" y="1493"/>
                    <a:pt x="2219" y="1372"/>
                    <a:pt x="2259" y="1211"/>
                  </a:cubicBezTo>
                  <a:cubicBezTo>
                    <a:pt x="2259" y="1090"/>
                    <a:pt x="2219" y="969"/>
                    <a:pt x="2178" y="888"/>
                  </a:cubicBezTo>
                  <a:cubicBezTo>
                    <a:pt x="2138" y="767"/>
                    <a:pt x="2057" y="686"/>
                    <a:pt x="1936" y="606"/>
                  </a:cubicBezTo>
                  <a:cubicBezTo>
                    <a:pt x="1815" y="565"/>
                    <a:pt x="1694" y="525"/>
                    <a:pt x="1614" y="525"/>
                  </a:cubicBezTo>
                  <a:cubicBezTo>
                    <a:pt x="1493" y="525"/>
                    <a:pt x="1412" y="565"/>
                    <a:pt x="1331" y="606"/>
                  </a:cubicBezTo>
                  <a:cubicBezTo>
                    <a:pt x="1210" y="686"/>
                    <a:pt x="1130" y="767"/>
                    <a:pt x="1009" y="848"/>
                  </a:cubicBezTo>
                  <a:cubicBezTo>
                    <a:pt x="928" y="969"/>
                    <a:pt x="847" y="1009"/>
                    <a:pt x="767" y="1049"/>
                  </a:cubicBezTo>
                  <a:cubicBezTo>
                    <a:pt x="726" y="1090"/>
                    <a:pt x="646" y="1130"/>
                    <a:pt x="606" y="1130"/>
                  </a:cubicBezTo>
                  <a:cubicBezTo>
                    <a:pt x="565" y="1130"/>
                    <a:pt x="485" y="1130"/>
                    <a:pt x="444" y="1090"/>
                  </a:cubicBezTo>
                  <a:cubicBezTo>
                    <a:pt x="364" y="1049"/>
                    <a:pt x="283" y="969"/>
                    <a:pt x="283" y="888"/>
                  </a:cubicBezTo>
                  <a:cubicBezTo>
                    <a:pt x="283" y="767"/>
                    <a:pt x="323" y="686"/>
                    <a:pt x="364" y="565"/>
                  </a:cubicBezTo>
                  <a:cubicBezTo>
                    <a:pt x="404" y="485"/>
                    <a:pt x="444" y="444"/>
                    <a:pt x="525" y="364"/>
                  </a:cubicBezTo>
                  <a:cubicBezTo>
                    <a:pt x="606" y="323"/>
                    <a:pt x="686" y="283"/>
                    <a:pt x="767" y="243"/>
                  </a:cubicBezTo>
                  <a:lnTo>
                    <a:pt x="68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91" name="Google Shape;6992;p30">
              <a:extLst>
                <a:ext uri="{FF2B5EF4-FFF2-40B4-BE49-F238E27FC236}">
                  <a16:creationId xmlns:a16="http://schemas.microsoft.com/office/drawing/2014/main" id="{E0C07065-13B7-2047-8E53-693E37C96488}"/>
                </a:ext>
              </a:extLst>
            </p:cNvPr>
            <p:cNvSpPr/>
            <p:nvPr/>
          </p:nvSpPr>
          <p:spPr>
            <a:xfrm>
              <a:off x="3234171" y="3797719"/>
              <a:ext cx="35269" cy="31511"/>
            </a:xfrm>
            <a:custGeom>
              <a:avLst/>
              <a:gdLst/>
              <a:ahLst/>
              <a:cxnLst/>
              <a:rect l="l" t="t" r="r" b="b"/>
              <a:pathLst>
                <a:path w="2259" h="2018" extrusionOk="0">
                  <a:moveTo>
                    <a:pt x="646" y="1"/>
                  </a:moveTo>
                  <a:cubicBezTo>
                    <a:pt x="525" y="82"/>
                    <a:pt x="444" y="122"/>
                    <a:pt x="363" y="162"/>
                  </a:cubicBezTo>
                  <a:cubicBezTo>
                    <a:pt x="283" y="243"/>
                    <a:pt x="202" y="324"/>
                    <a:pt x="162" y="445"/>
                  </a:cubicBezTo>
                  <a:cubicBezTo>
                    <a:pt x="41" y="606"/>
                    <a:pt x="0" y="767"/>
                    <a:pt x="41" y="929"/>
                  </a:cubicBezTo>
                  <a:cubicBezTo>
                    <a:pt x="41" y="1090"/>
                    <a:pt x="81" y="1251"/>
                    <a:pt x="202" y="1412"/>
                  </a:cubicBezTo>
                  <a:cubicBezTo>
                    <a:pt x="323" y="1533"/>
                    <a:pt x="484" y="1695"/>
                    <a:pt x="686" y="1816"/>
                  </a:cubicBezTo>
                  <a:cubicBezTo>
                    <a:pt x="888" y="1937"/>
                    <a:pt x="1089" y="1977"/>
                    <a:pt x="1291" y="2017"/>
                  </a:cubicBezTo>
                  <a:cubicBezTo>
                    <a:pt x="1452" y="2017"/>
                    <a:pt x="1654" y="2017"/>
                    <a:pt x="1775" y="1937"/>
                  </a:cubicBezTo>
                  <a:cubicBezTo>
                    <a:pt x="1936" y="1856"/>
                    <a:pt x="2057" y="1735"/>
                    <a:pt x="2138" y="1574"/>
                  </a:cubicBezTo>
                  <a:cubicBezTo>
                    <a:pt x="2219" y="1453"/>
                    <a:pt x="2259" y="1332"/>
                    <a:pt x="2259" y="1211"/>
                  </a:cubicBezTo>
                  <a:cubicBezTo>
                    <a:pt x="2259" y="1090"/>
                    <a:pt x="2259" y="969"/>
                    <a:pt x="2219" y="888"/>
                  </a:cubicBezTo>
                  <a:lnTo>
                    <a:pt x="1977" y="929"/>
                  </a:lnTo>
                  <a:cubicBezTo>
                    <a:pt x="2017" y="1009"/>
                    <a:pt x="2017" y="1130"/>
                    <a:pt x="2017" y="1211"/>
                  </a:cubicBezTo>
                  <a:cubicBezTo>
                    <a:pt x="1977" y="1251"/>
                    <a:pt x="1977" y="1332"/>
                    <a:pt x="1936" y="1412"/>
                  </a:cubicBezTo>
                  <a:cubicBezTo>
                    <a:pt x="1815" y="1574"/>
                    <a:pt x="1694" y="1695"/>
                    <a:pt x="1533" y="1695"/>
                  </a:cubicBezTo>
                  <a:cubicBezTo>
                    <a:pt x="1497" y="1702"/>
                    <a:pt x="1460" y="1705"/>
                    <a:pt x="1422" y="1705"/>
                  </a:cubicBezTo>
                  <a:cubicBezTo>
                    <a:pt x="1246" y="1705"/>
                    <a:pt x="1046" y="1633"/>
                    <a:pt x="847" y="1533"/>
                  </a:cubicBezTo>
                  <a:cubicBezTo>
                    <a:pt x="565" y="1372"/>
                    <a:pt x="404" y="1211"/>
                    <a:pt x="323" y="1049"/>
                  </a:cubicBezTo>
                  <a:cubicBezTo>
                    <a:pt x="283" y="888"/>
                    <a:pt x="283" y="727"/>
                    <a:pt x="363" y="566"/>
                  </a:cubicBezTo>
                  <a:cubicBezTo>
                    <a:pt x="444" y="404"/>
                    <a:pt x="565" y="324"/>
                    <a:pt x="726" y="243"/>
                  </a:cubicBezTo>
                  <a:lnTo>
                    <a:pt x="646"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92" name="Google Shape;6993;p30">
              <a:extLst>
                <a:ext uri="{FF2B5EF4-FFF2-40B4-BE49-F238E27FC236}">
                  <a16:creationId xmlns:a16="http://schemas.microsoft.com/office/drawing/2014/main" id="{B3B0F848-B6F3-354F-8A68-602A4ADACC55}"/>
                </a:ext>
              </a:extLst>
            </p:cNvPr>
            <p:cNvSpPr/>
            <p:nvPr/>
          </p:nvSpPr>
          <p:spPr>
            <a:xfrm>
              <a:off x="3248020" y="3780090"/>
              <a:ext cx="38422" cy="32136"/>
            </a:xfrm>
            <a:custGeom>
              <a:avLst/>
              <a:gdLst/>
              <a:ahLst/>
              <a:cxnLst/>
              <a:rect l="l" t="t" r="r" b="b"/>
              <a:pathLst>
                <a:path w="2461" h="2058" extrusionOk="0">
                  <a:moveTo>
                    <a:pt x="323" y="323"/>
                  </a:moveTo>
                  <a:lnTo>
                    <a:pt x="1493" y="565"/>
                  </a:lnTo>
                  <a:lnTo>
                    <a:pt x="1130" y="1170"/>
                  </a:lnTo>
                  <a:lnTo>
                    <a:pt x="323" y="323"/>
                  </a:lnTo>
                  <a:close/>
                  <a:moveTo>
                    <a:pt x="202" y="1"/>
                  </a:moveTo>
                  <a:lnTo>
                    <a:pt x="1" y="364"/>
                  </a:lnTo>
                  <a:lnTo>
                    <a:pt x="1574" y="2058"/>
                  </a:lnTo>
                  <a:lnTo>
                    <a:pt x="1735" y="1775"/>
                  </a:lnTo>
                  <a:lnTo>
                    <a:pt x="1332" y="1372"/>
                  </a:lnTo>
                  <a:lnTo>
                    <a:pt x="1735" y="646"/>
                  </a:lnTo>
                  <a:lnTo>
                    <a:pt x="2299" y="767"/>
                  </a:lnTo>
                  <a:lnTo>
                    <a:pt x="2461" y="485"/>
                  </a:lnTo>
                  <a:lnTo>
                    <a:pt x="202" y="1"/>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93" name="Google Shape;6994;p30">
              <a:extLst>
                <a:ext uri="{FF2B5EF4-FFF2-40B4-BE49-F238E27FC236}">
                  <a16:creationId xmlns:a16="http://schemas.microsoft.com/office/drawing/2014/main" id="{5A0D060F-245E-EB4A-9F30-DA6E70518974}"/>
                </a:ext>
              </a:extLst>
            </p:cNvPr>
            <p:cNvSpPr/>
            <p:nvPr/>
          </p:nvSpPr>
          <p:spPr>
            <a:xfrm>
              <a:off x="3258730" y="3750251"/>
              <a:ext cx="42201" cy="33010"/>
            </a:xfrm>
            <a:custGeom>
              <a:avLst/>
              <a:gdLst/>
              <a:ahLst/>
              <a:cxnLst/>
              <a:rect l="l" t="t" r="r" b="b"/>
              <a:pathLst>
                <a:path w="2703" h="2114" extrusionOk="0">
                  <a:moveTo>
                    <a:pt x="902" y="312"/>
                  </a:moveTo>
                  <a:cubicBezTo>
                    <a:pt x="961" y="312"/>
                    <a:pt x="1018" y="332"/>
                    <a:pt x="1089" y="379"/>
                  </a:cubicBezTo>
                  <a:cubicBezTo>
                    <a:pt x="1210" y="420"/>
                    <a:pt x="1291" y="541"/>
                    <a:pt x="1331" y="621"/>
                  </a:cubicBezTo>
                  <a:cubicBezTo>
                    <a:pt x="1331" y="742"/>
                    <a:pt x="1291" y="863"/>
                    <a:pt x="1210" y="984"/>
                  </a:cubicBezTo>
                  <a:lnTo>
                    <a:pt x="1089" y="1266"/>
                  </a:lnTo>
                  <a:lnTo>
                    <a:pt x="363" y="863"/>
                  </a:lnTo>
                  <a:lnTo>
                    <a:pt x="525" y="621"/>
                  </a:lnTo>
                  <a:cubicBezTo>
                    <a:pt x="605" y="460"/>
                    <a:pt x="686" y="379"/>
                    <a:pt x="767" y="339"/>
                  </a:cubicBezTo>
                  <a:cubicBezTo>
                    <a:pt x="817" y="322"/>
                    <a:pt x="860" y="312"/>
                    <a:pt x="902" y="312"/>
                  </a:cubicBezTo>
                  <a:close/>
                  <a:moveTo>
                    <a:pt x="984" y="0"/>
                  </a:moveTo>
                  <a:cubicBezTo>
                    <a:pt x="912" y="0"/>
                    <a:pt x="839" y="20"/>
                    <a:pt x="767" y="57"/>
                  </a:cubicBezTo>
                  <a:cubicBezTo>
                    <a:pt x="605" y="97"/>
                    <a:pt x="444" y="258"/>
                    <a:pt x="283" y="500"/>
                  </a:cubicBezTo>
                  <a:lnTo>
                    <a:pt x="0" y="1024"/>
                  </a:lnTo>
                  <a:lnTo>
                    <a:pt x="1936" y="2113"/>
                  </a:lnTo>
                  <a:lnTo>
                    <a:pt x="2097" y="1831"/>
                  </a:lnTo>
                  <a:lnTo>
                    <a:pt x="1291" y="1387"/>
                  </a:lnTo>
                  <a:lnTo>
                    <a:pt x="1452" y="1065"/>
                  </a:lnTo>
                  <a:lnTo>
                    <a:pt x="2541" y="1065"/>
                  </a:lnTo>
                  <a:lnTo>
                    <a:pt x="2702" y="742"/>
                  </a:lnTo>
                  <a:lnTo>
                    <a:pt x="1533" y="783"/>
                  </a:lnTo>
                  <a:cubicBezTo>
                    <a:pt x="1573" y="621"/>
                    <a:pt x="1573" y="500"/>
                    <a:pt x="1533" y="379"/>
                  </a:cubicBezTo>
                  <a:cubicBezTo>
                    <a:pt x="1492" y="258"/>
                    <a:pt x="1412" y="178"/>
                    <a:pt x="1250" y="97"/>
                  </a:cubicBezTo>
                  <a:cubicBezTo>
                    <a:pt x="1162" y="30"/>
                    <a:pt x="1073" y="0"/>
                    <a:pt x="984"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Times New Roman" panose="02020603050405020304" pitchFamily="18" charset="0"/>
                <a:cs typeface="Times New Roman" panose="02020603050405020304" pitchFamily="18" charset="0"/>
              </a:endParaRPr>
            </a:p>
          </p:txBody>
        </p:sp>
        <p:sp>
          <p:nvSpPr>
            <p:cNvPr id="294" name="Google Shape;6995;p30">
              <a:extLst>
                <a:ext uri="{FF2B5EF4-FFF2-40B4-BE49-F238E27FC236}">
                  <a16:creationId xmlns:a16="http://schemas.microsoft.com/office/drawing/2014/main" id="{A6E18CE7-3FB6-6A43-BCF7-59401DD33510}"/>
                </a:ext>
              </a:extLst>
            </p:cNvPr>
            <p:cNvSpPr txBox="1"/>
            <p:nvPr/>
          </p:nvSpPr>
          <p:spPr>
            <a:xfrm>
              <a:off x="2081038" y="4192000"/>
              <a:ext cx="381900" cy="358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100" dirty="0">
                  <a:solidFill>
                    <a:srgbClr val="FFFFFF"/>
                  </a:solidFill>
                  <a:latin typeface="Times New Roman" panose="02020603050405020304" pitchFamily="18" charset="0"/>
                  <a:ea typeface="Fira Sans Light"/>
                  <a:cs typeface="Times New Roman" panose="02020603050405020304" pitchFamily="18" charset="0"/>
                  <a:sym typeface="Fira Sans Light"/>
                </a:rPr>
                <a:t>SOUTH AFRICA</a:t>
              </a:r>
              <a:endParaRPr sz="1100" dirty="0">
                <a:solidFill>
                  <a:srgbClr val="FFFFFF"/>
                </a:solidFill>
                <a:latin typeface="Times New Roman" panose="02020603050405020304" pitchFamily="18" charset="0"/>
                <a:ea typeface="Fira Sans Light"/>
                <a:cs typeface="Times New Roman" panose="02020603050405020304" pitchFamily="18" charset="0"/>
                <a:sym typeface="Fira Sans Light"/>
              </a:endParaRPr>
            </a:p>
          </p:txBody>
        </p:sp>
      </p:grpSp>
      <p:grpSp>
        <p:nvGrpSpPr>
          <p:cNvPr id="299" name="Group 298">
            <a:extLst>
              <a:ext uri="{FF2B5EF4-FFF2-40B4-BE49-F238E27FC236}">
                <a16:creationId xmlns:a16="http://schemas.microsoft.com/office/drawing/2014/main" id="{A794353A-A2F0-6A4D-8BDA-9124C959A56C}"/>
              </a:ext>
            </a:extLst>
          </p:cNvPr>
          <p:cNvGrpSpPr/>
          <p:nvPr/>
        </p:nvGrpSpPr>
        <p:grpSpPr>
          <a:xfrm>
            <a:off x="7117184" y="466272"/>
            <a:ext cx="5074814" cy="1306172"/>
            <a:chOff x="7117184" y="466272"/>
            <a:chExt cx="5074814" cy="1306172"/>
          </a:xfrm>
        </p:grpSpPr>
        <p:grpSp>
          <p:nvGrpSpPr>
            <p:cNvPr id="2" name="Google Shape;6040;p25">
              <a:extLst>
                <a:ext uri="{FF2B5EF4-FFF2-40B4-BE49-F238E27FC236}">
                  <a16:creationId xmlns:a16="http://schemas.microsoft.com/office/drawing/2014/main" id="{5C0B07E4-5229-404C-81F1-FAFB670B0B48}"/>
                </a:ext>
              </a:extLst>
            </p:cNvPr>
            <p:cNvGrpSpPr/>
            <p:nvPr/>
          </p:nvGrpSpPr>
          <p:grpSpPr>
            <a:xfrm>
              <a:off x="7117184" y="466272"/>
              <a:ext cx="5074814" cy="1306172"/>
              <a:chOff x="3927776" y="1554300"/>
              <a:chExt cx="3471414" cy="1097400"/>
            </a:xfrm>
          </p:grpSpPr>
          <p:sp>
            <p:nvSpPr>
              <p:cNvPr id="3" name="Google Shape;6041;p25">
                <a:extLst>
                  <a:ext uri="{FF2B5EF4-FFF2-40B4-BE49-F238E27FC236}">
                    <a16:creationId xmlns:a16="http://schemas.microsoft.com/office/drawing/2014/main" id="{D9FD9FD9-0800-D945-AC6C-CC304E044F10}"/>
                  </a:ext>
                </a:extLst>
              </p:cNvPr>
              <p:cNvSpPr/>
              <p:nvPr/>
            </p:nvSpPr>
            <p:spPr>
              <a:xfrm>
                <a:off x="4337653" y="1554300"/>
                <a:ext cx="3061537" cy="1097400"/>
              </a:xfrm>
              <a:prstGeom prst="roundRect">
                <a:avLst>
                  <a:gd name="adj" fmla="val 16667"/>
                </a:avLst>
              </a:prstGeom>
              <a:solidFill>
                <a:schemeClr val="dk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p>
            </p:txBody>
          </p:sp>
          <p:sp>
            <p:nvSpPr>
              <p:cNvPr id="4" name="Google Shape;6042;p25">
                <a:extLst>
                  <a:ext uri="{FF2B5EF4-FFF2-40B4-BE49-F238E27FC236}">
                    <a16:creationId xmlns:a16="http://schemas.microsoft.com/office/drawing/2014/main" id="{002A7915-5262-F54A-8EA7-D1532C3D2592}"/>
                  </a:ext>
                </a:extLst>
              </p:cNvPr>
              <p:cNvSpPr txBox="1"/>
              <p:nvPr/>
            </p:nvSpPr>
            <p:spPr>
              <a:xfrm>
                <a:off x="3927776" y="1554300"/>
                <a:ext cx="692100" cy="1097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0" b="1" dirty="0">
                    <a:solidFill>
                      <a:srgbClr val="F7AD0B"/>
                    </a:solidFill>
                    <a:latin typeface="Fira Sans Extra Condensed"/>
                    <a:ea typeface="Fira Sans Extra Condensed"/>
                    <a:cs typeface="Fira Sans Extra Condensed"/>
                    <a:sym typeface="Fira Sans Extra Condensed"/>
                  </a:rPr>
                  <a:t>1</a:t>
                </a:r>
                <a:endParaRPr sz="12000" b="1" dirty="0">
                  <a:solidFill>
                    <a:srgbClr val="F7AD0B"/>
                  </a:solidFill>
                  <a:latin typeface="Fira Sans Extra Condensed"/>
                  <a:ea typeface="Fira Sans Extra Condensed"/>
                  <a:cs typeface="Fira Sans Extra Condensed"/>
                  <a:sym typeface="Fira Sans Extra Condensed"/>
                </a:endParaRPr>
              </a:p>
            </p:txBody>
          </p:sp>
        </p:grpSp>
        <p:sp>
          <p:nvSpPr>
            <p:cNvPr id="295" name="Rectangle 294">
              <a:extLst>
                <a:ext uri="{FF2B5EF4-FFF2-40B4-BE49-F238E27FC236}">
                  <a16:creationId xmlns:a16="http://schemas.microsoft.com/office/drawing/2014/main" id="{935C0909-58F1-8A47-9D8C-5A699D78A992}"/>
                </a:ext>
              </a:extLst>
            </p:cNvPr>
            <p:cNvSpPr/>
            <p:nvPr/>
          </p:nvSpPr>
          <p:spPr>
            <a:xfrm>
              <a:off x="7828544" y="683040"/>
              <a:ext cx="4168245" cy="830997"/>
            </a:xfrm>
            <a:prstGeom prst="rect">
              <a:avLst/>
            </a:prstGeom>
          </p:spPr>
          <p:txBody>
            <a:bodyPr wrap="square">
              <a:spAutoFit/>
            </a:bodyPr>
            <a:lstStyle/>
            <a:p>
              <a:pPr lvl="0" algn="ctr"/>
              <a:r>
                <a:rPr lang="en-US" sz="2400" dirty="0" err="1">
                  <a:solidFill>
                    <a:srgbClr val="FF0000"/>
                  </a:solidFill>
                  <a:latin typeface="Times New Roman" panose="02020603050405020304" pitchFamily="18" charset="0"/>
                  <a:cs typeface="Times New Roman" panose="02020603050405020304" pitchFamily="18" charset="0"/>
                </a:rPr>
                <a:t>Toạ</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độ</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địa</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lí</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nằm</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trong</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khoảng</a:t>
              </a:r>
              <a:r>
                <a:rPr lang="en-US" sz="2400" dirty="0">
                  <a:solidFill>
                    <a:srgbClr val="FF0000"/>
                  </a:solidFill>
                  <a:latin typeface="Times New Roman" panose="02020603050405020304" pitchFamily="18" charset="0"/>
                  <a:cs typeface="Times New Roman" panose="02020603050405020304" pitchFamily="18" charset="0"/>
                </a:rPr>
                <a:t> </a:t>
              </a:r>
              <a:r>
                <a:rPr lang="en-US" sz="2400" dirty="0" err="1">
                  <a:solidFill>
                    <a:srgbClr val="FF0000"/>
                  </a:solidFill>
                  <a:latin typeface="Times New Roman" panose="02020603050405020304" pitchFamily="18" charset="0"/>
                  <a:cs typeface="Times New Roman" panose="02020603050405020304" pitchFamily="18" charset="0"/>
                </a:rPr>
                <a:t>từ</a:t>
              </a:r>
              <a:r>
                <a:rPr lang="en-US" sz="2400" dirty="0">
                  <a:solidFill>
                    <a:srgbClr val="FF0000"/>
                  </a:solidFill>
                  <a:latin typeface="Times New Roman" panose="02020603050405020304" pitchFamily="18" charset="0"/>
                  <a:cs typeface="Times New Roman" panose="02020603050405020304" pitchFamily="18" charset="0"/>
                </a:rPr>
                <a:t> 34</a:t>
              </a:r>
              <a:r>
                <a:rPr lang="en-US" sz="2400" baseline="30000" dirty="0">
                  <a:solidFill>
                    <a:srgbClr val="FF0000"/>
                  </a:solidFill>
                  <a:latin typeface="Times New Roman" panose="02020603050405020304" pitchFamily="18" charset="0"/>
                  <a:cs typeface="Times New Roman" panose="02020603050405020304" pitchFamily="18" charset="0"/>
                </a:rPr>
                <a:t>0</a:t>
              </a:r>
              <a:r>
                <a:rPr lang="en-US" sz="2400" dirty="0">
                  <a:solidFill>
                    <a:srgbClr val="FF0000"/>
                  </a:solidFill>
                  <a:latin typeface="Times New Roman" panose="02020603050405020304" pitchFamily="18" charset="0"/>
                  <a:cs typeface="Times New Roman" panose="02020603050405020304" pitchFamily="18" charset="0"/>
                </a:rPr>
                <a:t>B </a:t>
              </a:r>
              <a:r>
                <a:rPr lang="en-US" sz="2400" dirty="0" err="1">
                  <a:solidFill>
                    <a:srgbClr val="FF0000"/>
                  </a:solidFill>
                  <a:latin typeface="Times New Roman" panose="02020603050405020304" pitchFamily="18" charset="0"/>
                  <a:cs typeface="Times New Roman" panose="02020603050405020304" pitchFamily="18" charset="0"/>
                </a:rPr>
                <a:t>đến</a:t>
              </a:r>
              <a:r>
                <a:rPr lang="en-US" sz="2400" dirty="0">
                  <a:solidFill>
                    <a:srgbClr val="FF0000"/>
                  </a:solidFill>
                  <a:latin typeface="Times New Roman" panose="02020603050405020304" pitchFamily="18" charset="0"/>
                  <a:cs typeface="Times New Roman" panose="02020603050405020304" pitchFamily="18" charset="0"/>
                </a:rPr>
                <a:t> 34</a:t>
              </a:r>
              <a:r>
                <a:rPr lang="en-US" sz="2400" baseline="30000" dirty="0">
                  <a:solidFill>
                    <a:srgbClr val="FF0000"/>
                  </a:solidFill>
                  <a:latin typeface="Times New Roman" panose="02020603050405020304" pitchFamily="18" charset="0"/>
                  <a:cs typeface="Times New Roman" panose="02020603050405020304" pitchFamily="18" charset="0"/>
                </a:rPr>
                <a:t>0</a:t>
              </a:r>
              <a:r>
                <a:rPr lang="en-US" sz="2400" dirty="0">
                  <a:solidFill>
                    <a:srgbClr val="FF0000"/>
                  </a:solidFill>
                  <a:latin typeface="Times New Roman" panose="02020603050405020304" pitchFamily="18" charset="0"/>
                  <a:cs typeface="Times New Roman" panose="02020603050405020304" pitchFamily="18" charset="0"/>
                </a:rPr>
                <a:t>N.</a:t>
              </a:r>
            </a:p>
          </p:txBody>
        </p:sp>
      </p:grpSp>
      <p:grpSp>
        <p:nvGrpSpPr>
          <p:cNvPr id="302" name="Group 301">
            <a:extLst>
              <a:ext uri="{FF2B5EF4-FFF2-40B4-BE49-F238E27FC236}">
                <a16:creationId xmlns:a16="http://schemas.microsoft.com/office/drawing/2014/main" id="{166A0CCA-0F2A-B941-AC6B-02758363468D}"/>
              </a:ext>
            </a:extLst>
          </p:cNvPr>
          <p:cNvGrpSpPr/>
          <p:nvPr/>
        </p:nvGrpSpPr>
        <p:grpSpPr>
          <a:xfrm>
            <a:off x="7080988" y="2155495"/>
            <a:ext cx="5111012" cy="1306172"/>
            <a:chOff x="7080988" y="2155495"/>
            <a:chExt cx="5111012" cy="1306172"/>
          </a:xfrm>
        </p:grpSpPr>
        <p:grpSp>
          <p:nvGrpSpPr>
            <p:cNvPr id="5" name="Google Shape;6043;p25">
              <a:extLst>
                <a:ext uri="{FF2B5EF4-FFF2-40B4-BE49-F238E27FC236}">
                  <a16:creationId xmlns:a16="http://schemas.microsoft.com/office/drawing/2014/main" id="{3E851629-4C67-B840-85A0-7AA3189F1DA8}"/>
                </a:ext>
              </a:extLst>
            </p:cNvPr>
            <p:cNvGrpSpPr/>
            <p:nvPr/>
          </p:nvGrpSpPr>
          <p:grpSpPr>
            <a:xfrm>
              <a:off x="7080988" y="2155495"/>
              <a:ext cx="5111012" cy="1306172"/>
              <a:chOff x="6376076" y="1554300"/>
              <a:chExt cx="3496175" cy="1097400"/>
            </a:xfrm>
          </p:grpSpPr>
          <p:sp>
            <p:nvSpPr>
              <p:cNvPr id="6" name="Google Shape;6044;p25">
                <a:extLst>
                  <a:ext uri="{FF2B5EF4-FFF2-40B4-BE49-F238E27FC236}">
                    <a16:creationId xmlns:a16="http://schemas.microsoft.com/office/drawing/2014/main" id="{1345DCBF-C947-594C-A636-25B67063EC40}"/>
                  </a:ext>
                </a:extLst>
              </p:cNvPr>
              <p:cNvSpPr/>
              <p:nvPr/>
            </p:nvSpPr>
            <p:spPr>
              <a:xfrm>
                <a:off x="6785953" y="1554300"/>
                <a:ext cx="3086298" cy="1097400"/>
              </a:xfrm>
              <a:prstGeom prst="roundRect">
                <a:avLst>
                  <a:gd name="adj" fmla="val 16667"/>
                </a:avLst>
              </a:prstGeom>
              <a:solidFill>
                <a:schemeClr val="l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sz="1200" dirty="0">
                  <a:solidFill>
                    <a:schemeClr val="lt1"/>
                  </a:solidFill>
                  <a:latin typeface="Roboto"/>
                  <a:ea typeface="Roboto"/>
                  <a:cs typeface="Roboto"/>
                  <a:sym typeface="Roboto"/>
                </a:endParaRPr>
              </a:p>
            </p:txBody>
          </p:sp>
          <p:sp>
            <p:nvSpPr>
              <p:cNvPr id="7" name="Google Shape;6045;p25">
                <a:extLst>
                  <a:ext uri="{FF2B5EF4-FFF2-40B4-BE49-F238E27FC236}">
                    <a16:creationId xmlns:a16="http://schemas.microsoft.com/office/drawing/2014/main" id="{5278504D-42DD-7941-B8B5-351C04D6245F}"/>
                  </a:ext>
                </a:extLst>
              </p:cNvPr>
              <p:cNvSpPr txBox="1"/>
              <p:nvPr/>
            </p:nvSpPr>
            <p:spPr>
              <a:xfrm>
                <a:off x="6376076" y="1554300"/>
                <a:ext cx="692100" cy="1097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0" b="1" dirty="0">
                    <a:solidFill>
                      <a:srgbClr val="DB8401"/>
                    </a:solidFill>
                    <a:latin typeface="Fira Sans Extra Condensed"/>
                    <a:ea typeface="Fira Sans Extra Condensed"/>
                    <a:cs typeface="Fira Sans Extra Condensed"/>
                    <a:sym typeface="Fira Sans Extra Condensed"/>
                  </a:rPr>
                  <a:t>2</a:t>
                </a:r>
                <a:endParaRPr sz="12000" b="1" dirty="0">
                  <a:solidFill>
                    <a:srgbClr val="DB8401"/>
                  </a:solidFill>
                  <a:latin typeface="Fira Sans Extra Condensed"/>
                  <a:ea typeface="Fira Sans Extra Condensed"/>
                  <a:cs typeface="Fira Sans Extra Condensed"/>
                  <a:sym typeface="Fira Sans Extra Condensed"/>
                </a:endParaRPr>
              </a:p>
            </p:txBody>
          </p:sp>
        </p:grpSp>
        <p:sp>
          <p:nvSpPr>
            <p:cNvPr id="296" name="Rectangle 295">
              <a:extLst>
                <a:ext uri="{FF2B5EF4-FFF2-40B4-BE49-F238E27FC236}">
                  <a16:creationId xmlns:a16="http://schemas.microsoft.com/office/drawing/2014/main" id="{DAB1A94C-7376-F54C-9797-3E5971CDD63E}"/>
                </a:ext>
              </a:extLst>
            </p:cNvPr>
            <p:cNvSpPr/>
            <p:nvPr/>
          </p:nvSpPr>
          <p:spPr>
            <a:xfrm>
              <a:off x="7754732" y="2442229"/>
              <a:ext cx="4315871" cy="830997"/>
            </a:xfrm>
            <a:prstGeom prst="rect">
              <a:avLst/>
            </a:prstGeom>
          </p:spPr>
          <p:txBody>
            <a:bodyPr wrap="square">
              <a:spAutoFit/>
            </a:bodyPr>
            <a:lstStyle/>
            <a:p>
              <a:pPr algn="ctr"/>
              <a:r>
                <a:rPr lang="en-US" sz="2400" kern="0" dirty="0" err="1">
                  <a:solidFill>
                    <a:srgbClr val="FFFF00"/>
                  </a:solidFill>
                  <a:latin typeface="Times New Roman" panose="02020603050405020304" pitchFamily="18" charset="0"/>
                  <a:ea typeface="Roboto"/>
                  <a:cs typeface="Times New Roman" panose="02020603050405020304" pitchFamily="18" charset="0"/>
                  <a:sym typeface="Roboto"/>
                </a:rPr>
                <a:t>Diện</a:t>
              </a:r>
              <a:r>
                <a:rPr lang="en-US" sz="2400" kern="0" dirty="0">
                  <a:solidFill>
                    <a:srgbClr val="FFFF00"/>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00"/>
                  </a:solidFill>
                  <a:latin typeface="Times New Roman" panose="02020603050405020304" pitchFamily="18" charset="0"/>
                  <a:ea typeface="Roboto"/>
                  <a:cs typeface="Times New Roman" panose="02020603050405020304" pitchFamily="18" charset="0"/>
                  <a:sym typeface="Roboto"/>
                </a:rPr>
                <a:t>tích</a:t>
              </a:r>
              <a:r>
                <a:rPr lang="en-US" sz="2400" kern="0" dirty="0">
                  <a:solidFill>
                    <a:srgbClr val="FFFF00"/>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00"/>
                  </a:solidFill>
                  <a:latin typeface="Times New Roman" panose="02020603050405020304" pitchFamily="18" charset="0"/>
                  <a:ea typeface="Roboto"/>
                  <a:cs typeface="Times New Roman" panose="02020603050405020304" pitchFamily="18" charset="0"/>
                  <a:sym typeface="Roboto"/>
                </a:rPr>
                <a:t>khoảng</a:t>
              </a:r>
              <a:r>
                <a:rPr lang="en-US" sz="2400" kern="0" dirty="0">
                  <a:solidFill>
                    <a:srgbClr val="FFFF00"/>
                  </a:solidFill>
                  <a:latin typeface="Times New Roman" panose="02020603050405020304" pitchFamily="18" charset="0"/>
                  <a:ea typeface="Roboto"/>
                  <a:cs typeface="Times New Roman" panose="02020603050405020304" pitchFamily="18" charset="0"/>
                  <a:sym typeface="Roboto"/>
                </a:rPr>
                <a:t> 30.244.050 km² (</a:t>
              </a:r>
              <a:r>
                <a:rPr lang="en-US" sz="2400" kern="0" dirty="0" err="1">
                  <a:solidFill>
                    <a:srgbClr val="FFFF00"/>
                  </a:solidFill>
                  <a:latin typeface="Times New Roman" panose="02020603050405020304" pitchFamily="18" charset="0"/>
                  <a:ea typeface="Roboto"/>
                  <a:cs typeface="Times New Roman" panose="02020603050405020304" pitchFamily="18" charset="0"/>
                  <a:sym typeface="Roboto"/>
                </a:rPr>
                <a:t>lớn</a:t>
              </a:r>
              <a:r>
                <a:rPr lang="en-US" sz="2400" kern="0" dirty="0">
                  <a:solidFill>
                    <a:srgbClr val="FFFF00"/>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00"/>
                  </a:solidFill>
                  <a:latin typeface="Times New Roman" panose="02020603050405020304" pitchFamily="18" charset="0"/>
                  <a:ea typeface="Roboto"/>
                  <a:cs typeface="Times New Roman" panose="02020603050405020304" pitchFamily="18" charset="0"/>
                  <a:sym typeface="Roboto"/>
                </a:rPr>
                <a:t>thứ</a:t>
              </a:r>
              <a:r>
                <a:rPr lang="en-US" sz="2400" kern="0" dirty="0">
                  <a:solidFill>
                    <a:srgbClr val="FFFF00"/>
                  </a:solidFill>
                  <a:latin typeface="Times New Roman" panose="02020603050405020304" pitchFamily="18" charset="0"/>
                  <a:ea typeface="Roboto"/>
                  <a:cs typeface="Times New Roman" panose="02020603050405020304" pitchFamily="18" charset="0"/>
                  <a:sym typeface="Roboto"/>
                </a:rPr>
                <a:t> 3 </a:t>
              </a:r>
              <a:r>
                <a:rPr lang="en-US" sz="2400" kern="0" dirty="0" err="1">
                  <a:solidFill>
                    <a:srgbClr val="FFFF00"/>
                  </a:solidFill>
                  <a:latin typeface="Times New Roman" panose="02020603050405020304" pitchFamily="18" charset="0"/>
                  <a:ea typeface="Roboto"/>
                  <a:cs typeface="Times New Roman" panose="02020603050405020304" pitchFamily="18" charset="0"/>
                  <a:sym typeface="Roboto"/>
                </a:rPr>
                <a:t>thế</a:t>
              </a:r>
              <a:r>
                <a:rPr lang="en-US" sz="2400" kern="0" dirty="0">
                  <a:solidFill>
                    <a:srgbClr val="FFFF00"/>
                  </a:solidFill>
                  <a:latin typeface="Times New Roman" panose="02020603050405020304" pitchFamily="18" charset="0"/>
                  <a:ea typeface="Roboto"/>
                  <a:cs typeface="Times New Roman" panose="02020603050405020304" pitchFamily="18" charset="0"/>
                  <a:sym typeface="Roboto"/>
                </a:rPr>
                <a:t> </a:t>
              </a:r>
              <a:r>
                <a:rPr lang="en-US" sz="2400" kern="0" dirty="0" err="1">
                  <a:solidFill>
                    <a:srgbClr val="FFFF00"/>
                  </a:solidFill>
                  <a:latin typeface="Times New Roman" panose="02020603050405020304" pitchFamily="18" charset="0"/>
                  <a:ea typeface="Roboto"/>
                  <a:cs typeface="Times New Roman" panose="02020603050405020304" pitchFamily="18" charset="0"/>
                  <a:sym typeface="Roboto"/>
                </a:rPr>
                <a:t>giới</a:t>
              </a:r>
              <a:r>
                <a:rPr lang="en-US" sz="2400" kern="0" dirty="0">
                  <a:solidFill>
                    <a:srgbClr val="FFFF00"/>
                  </a:solidFill>
                  <a:latin typeface="Times New Roman" panose="02020603050405020304" pitchFamily="18" charset="0"/>
                  <a:ea typeface="Roboto"/>
                  <a:cs typeface="Times New Roman" panose="02020603050405020304" pitchFamily="18" charset="0"/>
                  <a:sym typeface="Roboto"/>
                </a:rPr>
                <a:t>)</a:t>
              </a:r>
              <a:endParaRPr lang="en-VN" dirty="0"/>
            </a:p>
          </p:txBody>
        </p:sp>
      </p:grpSp>
      <p:grpSp>
        <p:nvGrpSpPr>
          <p:cNvPr id="301" name="Group 300">
            <a:extLst>
              <a:ext uri="{FF2B5EF4-FFF2-40B4-BE49-F238E27FC236}">
                <a16:creationId xmlns:a16="http://schemas.microsoft.com/office/drawing/2014/main" id="{B1BAC200-F3D4-1443-9212-4BC8576B4F60}"/>
              </a:ext>
            </a:extLst>
          </p:cNvPr>
          <p:cNvGrpSpPr/>
          <p:nvPr/>
        </p:nvGrpSpPr>
        <p:grpSpPr>
          <a:xfrm>
            <a:off x="7117184" y="3844718"/>
            <a:ext cx="5074816" cy="1324059"/>
            <a:chOff x="7117184" y="3844718"/>
            <a:chExt cx="5074816" cy="1324059"/>
          </a:xfrm>
        </p:grpSpPr>
        <p:grpSp>
          <p:nvGrpSpPr>
            <p:cNvPr id="8" name="Google Shape;6046;p25">
              <a:extLst>
                <a:ext uri="{FF2B5EF4-FFF2-40B4-BE49-F238E27FC236}">
                  <a16:creationId xmlns:a16="http://schemas.microsoft.com/office/drawing/2014/main" id="{E6CC16AE-E159-7D46-8F46-5FD7571DCB0A}"/>
                </a:ext>
              </a:extLst>
            </p:cNvPr>
            <p:cNvGrpSpPr/>
            <p:nvPr/>
          </p:nvGrpSpPr>
          <p:grpSpPr>
            <a:xfrm>
              <a:off x="7117184" y="3844718"/>
              <a:ext cx="5074816" cy="1324059"/>
              <a:chOff x="3903015" y="3168525"/>
              <a:chExt cx="3471416" cy="1112428"/>
            </a:xfrm>
          </p:grpSpPr>
          <p:sp>
            <p:nvSpPr>
              <p:cNvPr id="9" name="Google Shape;6047;p25">
                <a:extLst>
                  <a:ext uri="{FF2B5EF4-FFF2-40B4-BE49-F238E27FC236}">
                    <a16:creationId xmlns:a16="http://schemas.microsoft.com/office/drawing/2014/main" id="{93614F0B-4F50-C241-925E-19ABEE09A0D7}"/>
                  </a:ext>
                </a:extLst>
              </p:cNvPr>
              <p:cNvSpPr/>
              <p:nvPr/>
            </p:nvSpPr>
            <p:spPr>
              <a:xfrm>
                <a:off x="4337653" y="3168525"/>
                <a:ext cx="3036778" cy="1097400"/>
              </a:xfrm>
              <a:prstGeom prst="roundRect">
                <a:avLst>
                  <a:gd name="adj" fmla="val 16667"/>
                </a:avLst>
              </a:prstGeom>
              <a:solidFill>
                <a:schemeClr val="accent1"/>
              </a:solidFill>
              <a:ln>
                <a:noFill/>
              </a:ln>
            </p:spPr>
            <p:txBody>
              <a:bodyPr spcFirstLastPara="1" wrap="square" lIns="91425" tIns="91425" rIns="91425" bIns="91425" anchor="ctr" anchorCtr="0">
                <a:noAutofit/>
              </a:bodyPr>
              <a:lstStyle/>
              <a:p>
                <a:pPr marL="0" lvl="0" indent="0" algn="ctr" rtl="0">
                  <a:spcBef>
                    <a:spcPts val="0"/>
                  </a:spcBef>
                  <a:spcAft>
                    <a:spcPts val="0"/>
                  </a:spcAft>
                  <a:buClr>
                    <a:schemeClr val="dk1"/>
                  </a:buClr>
                  <a:buSzPts val="1100"/>
                  <a:buFont typeface="Arial"/>
                  <a:buNone/>
                </a:pPr>
                <a:endParaRPr sz="1200" dirty="0">
                  <a:solidFill>
                    <a:schemeClr val="lt1"/>
                  </a:solidFill>
                  <a:latin typeface="Roboto"/>
                  <a:ea typeface="Roboto"/>
                  <a:cs typeface="Roboto"/>
                  <a:sym typeface="Roboto"/>
                </a:endParaRPr>
              </a:p>
            </p:txBody>
          </p:sp>
          <p:sp>
            <p:nvSpPr>
              <p:cNvPr id="10" name="Google Shape;6048;p25">
                <a:extLst>
                  <a:ext uri="{FF2B5EF4-FFF2-40B4-BE49-F238E27FC236}">
                    <a16:creationId xmlns:a16="http://schemas.microsoft.com/office/drawing/2014/main" id="{05041078-B71D-FC43-9DA6-28EA535B90AC}"/>
                  </a:ext>
                </a:extLst>
              </p:cNvPr>
              <p:cNvSpPr txBox="1"/>
              <p:nvPr/>
            </p:nvSpPr>
            <p:spPr>
              <a:xfrm>
                <a:off x="3903015" y="3183553"/>
                <a:ext cx="692100" cy="10974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0" b="1" dirty="0">
                    <a:solidFill>
                      <a:srgbClr val="8F441B"/>
                    </a:solidFill>
                    <a:latin typeface="Fira Sans Extra Condensed"/>
                    <a:ea typeface="Fira Sans Extra Condensed"/>
                    <a:cs typeface="Fira Sans Extra Condensed"/>
                    <a:sym typeface="Fira Sans Extra Condensed"/>
                  </a:rPr>
                  <a:t>3</a:t>
                </a:r>
                <a:endParaRPr sz="12000" b="1" dirty="0">
                  <a:solidFill>
                    <a:srgbClr val="8F441B"/>
                  </a:solidFill>
                  <a:latin typeface="Fira Sans Extra Condensed"/>
                  <a:ea typeface="Fira Sans Extra Condensed"/>
                  <a:cs typeface="Fira Sans Extra Condensed"/>
                  <a:sym typeface="Fira Sans Extra Condensed"/>
                </a:endParaRPr>
              </a:p>
            </p:txBody>
          </p:sp>
        </p:grpSp>
        <p:sp>
          <p:nvSpPr>
            <p:cNvPr id="297" name="Rectangle 296">
              <a:extLst>
                <a:ext uri="{FF2B5EF4-FFF2-40B4-BE49-F238E27FC236}">
                  <a16:creationId xmlns:a16="http://schemas.microsoft.com/office/drawing/2014/main" id="{14FE83BB-A655-6E4B-920D-22745D489004}"/>
                </a:ext>
              </a:extLst>
            </p:cNvPr>
            <p:cNvSpPr/>
            <p:nvPr/>
          </p:nvSpPr>
          <p:spPr>
            <a:xfrm>
              <a:off x="7749307" y="4023410"/>
              <a:ext cx="4442693" cy="830997"/>
            </a:xfrm>
            <a:prstGeom prst="rect">
              <a:avLst/>
            </a:prstGeom>
          </p:spPr>
          <p:txBody>
            <a:bodyPr wrap="square">
              <a:spAutoFit/>
            </a:bodyPr>
            <a:lstStyle/>
            <a:p>
              <a:pPr algn="ctr"/>
              <a:r>
                <a:rPr lang="vi-VN" sz="2400" dirty="0">
                  <a:solidFill>
                    <a:srgbClr val="FFFF00"/>
                  </a:solidFill>
                  <a:latin typeface="Times New Roman" panose="02020603050405020304" pitchFamily="18" charset="0"/>
                  <a:cs typeface="Times New Roman" panose="02020603050405020304" pitchFamily="18" charset="0"/>
                </a:rPr>
                <a:t>Dân số hiện tại của Châu Phi là 1.383.073.479 người </a:t>
              </a:r>
              <a:endParaRPr lang="en-VN" dirty="0"/>
            </a:p>
          </p:txBody>
        </p:sp>
      </p:grpSp>
      <p:grpSp>
        <p:nvGrpSpPr>
          <p:cNvPr id="303" name="Group 302">
            <a:extLst>
              <a:ext uri="{FF2B5EF4-FFF2-40B4-BE49-F238E27FC236}">
                <a16:creationId xmlns:a16="http://schemas.microsoft.com/office/drawing/2014/main" id="{3A72DDEE-6BFB-E54B-BAD1-5793F493C119}"/>
              </a:ext>
            </a:extLst>
          </p:cNvPr>
          <p:cNvGrpSpPr/>
          <p:nvPr/>
        </p:nvGrpSpPr>
        <p:grpSpPr>
          <a:xfrm>
            <a:off x="7153380" y="5551828"/>
            <a:ext cx="5213956" cy="1306172"/>
            <a:chOff x="7153380" y="5551828"/>
            <a:chExt cx="5213956" cy="1306172"/>
          </a:xfrm>
        </p:grpSpPr>
        <p:grpSp>
          <p:nvGrpSpPr>
            <p:cNvPr id="300" name="Group 299">
              <a:extLst>
                <a:ext uri="{FF2B5EF4-FFF2-40B4-BE49-F238E27FC236}">
                  <a16:creationId xmlns:a16="http://schemas.microsoft.com/office/drawing/2014/main" id="{4A378664-46F5-9043-A6D0-FDAC89FEF99D}"/>
                </a:ext>
              </a:extLst>
            </p:cNvPr>
            <p:cNvGrpSpPr/>
            <p:nvPr/>
          </p:nvGrpSpPr>
          <p:grpSpPr>
            <a:xfrm>
              <a:off x="7153380" y="5551828"/>
              <a:ext cx="5038619" cy="1306172"/>
              <a:chOff x="7153380" y="5551828"/>
              <a:chExt cx="5038619" cy="1306172"/>
            </a:xfrm>
          </p:grpSpPr>
          <p:sp>
            <p:nvSpPr>
              <p:cNvPr id="12" name="Google Shape;6050;p25">
                <a:extLst>
                  <a:ext uri="{FF2B5EF4-FFF2-40B4-BE49-F238E27FC236}">
                    <a16:creationId xmlns:a16="http://schemas.microsoft.com/office/drawing/2014/main" id="{992368E9-EB97-9F41-A965-320097B90BC2}"/>
                  </a:ext>
                </a:extLst>
              </p:cNvPr>
              <p:cNvSpPr/>
              <p:nvPr/>
            </p:nvSpPr>
            <p:spPr>
              <a:xfrm>
                <a:off x="7752574" y="5551828"/>
                <a:ext cx="4439425" cy="1306172"/>
              </a:xfrm>
              <a:prstGeom prst="roundRect">
                <a:avLst>
                  <a:gd name="adj" fmla="val 16667"/>
                </a:avLst>
              </a:prstGeom>
              <a:solidFill>
                <a:schemeClr val="accent2"/>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dirty="0"/>
              </a:p>
            </p:txBody>
          </p:sp>
          <p:sp>
            <p:nvSpPr>
              <p:cNvPr id="13" name="Google Shape;6051;p25">
                <a:extLst>
                  <a:ext uri="{FF2B5EF4-FFF2-40B4-BE49-F238E27FC236}">
                    <a16:creationId xmlns:a16="http://schemas.microsoft.com/office/drawing/2014/main" id="{695FC151-2484-5242-A4AC-957B62D98469}"/>
                  </a:ext>
                </a:extLst>
              </p:cNvPr>
              <p:cNvSpPr txBox="1"/>
              <p:nvPr/>
            </p:nvSpPr>
            <p:spPr>
              <a:xfrm>
                <a:off x="7153380" y="5551828"/>
                <a:ext cx="1011772" cy="130617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2000" b="1" dirty="0">
                    <a:solidFill>
                      <a:srgbClr val="7C0511"/>
                    </a:solidFill>
                    <a:latin typeface="Fira Sans Extra Condensed"/>
                    <a:ea typeface="Fira Sans Extra Condensed"/>
                    <a:cs typeface="Fira Sans Extra Condensed"/>
                    <a:sym typeface="Fira Sans Extra Condensed"/>
                  </a:rPr>
                  <a:t>4</a:t>
                </a:r>
                <a:endParaRPr sz="12000" b="1" dirty="0">
                  <a:solidFill>
                    <a:srgbClr val="7C0511"/>
                  </a:solidFill>
                  <a:latin typeface="Fira Sans Extra Condensed"/>
                  <a:ea typeface="Fira Sans Extra Condensed"/>
                  <a:cs typeface="Fira Sans Extra Condensed"/>
                  <a:sym typeface="Fira Sans Extra Condensed"/>
                </a:endParaRPr>
              </a:p>
            </p:txBody>
          </p:sp>
        </p:grpSp>
        <p:sp>
          <p:nvSpPr>
            <p:cNvPr id="298" name="Rectangle 297">
              <a:extLst>
                <a:ext uri="{FF2B5EF4-FFF2-40B4-BE49-F238E27FC236}">
                  <a16:creationId xmlns:a16="http://schemas.microsoft.com/office/drawing/2014/main" id="{3C604F33-361A-3940-9915-2FC3656C0FC6}"/>
                </a:ext>
              </a:extLst>
            </p:cNvPr>
            <p:cNvSpPr/>
            <p:nvPr/>
          </p:nvSpPr>
          <p:spPr>
            <a:xfrm>
              <a:off x="7889828" y="5879794"/>
              <a:ext cx="4477508" cy="461665"/>
            </a:xfrm>
            <a:prstGeom prst="rect">
              <a:avLst/>
            </a:prstGeom>
          </p:spPr>
          <p:txBody>
            <a:bodyPr wrap="square">
              <a:spAutoFit/>
            </a:bodyPr>
            <a:lstStyle/>
            <a:p>
              <a:r>
                <a:rPr lang="vi-VN" sz="2400" dirty="0">
                  <a:solidFill>
                    <a:srgbClr val="FFFF00"/>
                  </a:solidFill>
                  <a:latin typeface="Times New Roman" panose="02020603050405020304" pitchFamily="18" charset="0"/>
                  <a:cs typeface="Times New Roman" panose="02020603050405020304" pitchFamily="18" charset="0"/>
                </a:rPr>
                <a:t>Tổng số các </a:t>
              </a:r>
              <a:r>
                <a:rPr lang="vi-VN" sz="2400" b="1" dirty="0">
                  <a:solidFill>
                    <a:srgbClr val="FFFF00"/>
                  </a:solidFill>
                  <a:latin typeface="Times New Roman" panose="02020603050405020304" pitchFamily="18" charset="0"/>
                  <a:cs typeface="Times New Roman" panose="02020603050405020304" pitchFamily="18" charset="0"/>
                </a:rPr>
                <a:t>nước châu Phi</a:t>
              </a:r>
              <a:r>
                <a:rPr lang="vi-VN" sz="2400" dirty="0">
                  <a:solidFill>
                    <a:srgbClr val="FFFF00"/>
                  </a:solidFill>
                  <a:latin typeface="Times New Roman" panose="02020603050405020304" pitchFamily="18" charset="0"/>
                  <a:cs typeface="Times New Roman" panose="02020603050405020304" pitchFamily="18" charset="0"/>
                </a:rPr>
                <a:t> </a:t>
              </a:r>
              <a:r>
                <a:rPr lang="vi-VN" sz="2400">
                  <a:solidFill>
                    <a:srgbClr val="FFFF00"/>
                  </a:solidFill>
                  <a:latin typeface="Times New Roman" panose="02020603050405020304" pitchFamily="18" charset="0"/>
                  <a:cs typeface="Times New Roman" panose="02020603050405020304" pitchFamily="18" charset="0"/>
                </a:rPr>
                <a:t>là 57 </a:t>
              </a:r>
              <a:endParaRPr lang="en-VN" dirty="0"/>
            </a:p>
          </p:txBody>
        </p:sp>
      </p:grpSp>
    </p:spTree>
    <p:extLst>
      <p:ext uri="{BB962C8B-B14F-4D97-AF65-F5344CB8AC3E}">
        <p14:creationId xmlns:p14="http://schemas.microsoft.com/office/powerpoint/2010/main" val="16419802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14:presetBounceEnd="5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0000">
                                          <p:cBhvr additive="base">
                                            <p:cTn id="7"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nodeType="clickEffect" p14:presetBounceEnd="50000">
                                      <p:stCondLst>
                                        <p:cond delay="0"/>
                                      </p:stCondLst>
                                      <p:childTnLst>
                                        <p:set>
                                          <p:cBhvr>
                                            <p:cTn id="12" dur="1" fill="hold">
                                              <p:stCondLst>
                                                <p:cond delay="0"/>
                                              </p:stCondLst>
                                            </p:cTn>
                                            <p:tgtEl>
                                              <p:spTgt spid="299"/>
                                            </p:tgtEl>
                                            <p:attrNameLst>
                                              <p:attrName>style.visibility</p:attrName>
                                            </p:attrNameLst>
                                          </p:cBhvr>
                                          <p:to>
                                            <p:strVal val="visible"/>
                                          </p:to>
                                        </p:set>
                                        <p:anim calcmode="lin" valueType="num" p14:bounceEnd="50000">
                                          <p:cBhvr additive="base">
                                            <p:cTn id="13" dur="500" fill="hold"/>
                                            <p:tgtEl>
                                              <p:spTgt spid="299"/>
                                            </p:tgtEl>
                                            <p:attrNameLst>
                                              <p:attrName>ppt_x</p:attrName>
                                            </p:attrNameLst>
                                          </p:cBhvr>
                                          <p:tavLst>
                                            <p:tav tm="0">
                                              <p:val>
                                                <p:strVal val="#ppt_x"/>
                                              </p:val>
                                            </p:tav>
                                            <p:tav tm="100000">
                                              <p:val>
                                                <p:strVal val="#ppt_x"/>
                                              </p:val>
                                            </p:tav>
                                          </p:tavLst>
                                        </p:anim>
                                        <p:anim calcmode="lin" valueType="num" p14:bounceEnd="50000">
                                          <p:cBhvr additive="base">
                                            <p:cTn id="14" dur="500" fill="hold"/>
                                            <p:tgtEl>
                                              <p:spTgt spid="29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50000" fill="hold" nodeType="clickEffect" p14:presetBounceEnd="50000">
                                      <p:stCondLst>
                                        <p:cond delay="0"/>
                                      </p:stCondLst>
                                      <p:childTnLst>
                                        <p:set>
                                          <p:cBhvr>
                                            <p:cTn id="18" dur="1" fill="hold">
                                              <p:stCondLst>
                                                <p:cond delay="0"/>
                                              </p:stCondLst>
                                            </p:cTn>
                                            <p:tgtEl>
                                              <p:spTgt spid="302"/>
                                            </p:tgtEl>
                                            <p:attrNameLst>
                                              <p:attrName>style.visibility</p:attrName>
                                            </p:attrNameLst>
                                          </p:cBhvr>
                                          <p:to>
                                            <p:strVal val="visible"/>
                                          </p:to>
                                        </p:set>
                                        <p:anim calcmode="lin" valueType="num" p14:bounceEnd="50000">
                                          <p:cBhvr additive="base">
                                            <p:cTn id="19" dur="500" fill="hold"/>
                                            <p:tgtEl>
                                              <p:spTgt spid="302"/>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30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accel="50000" fill="hold" nodeType="clickEffect" p14:presetBounceEnd="50000">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14:bounceEnd="50000">
                                          <p:cBhvr additive="base">
                                            <p:cTn id="25" dur="500" fill="hold"/>
                                            <p:tgtEl>
                                              <p:spTgt spid="301"/>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301"/>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accel="50000" fill="hold" nodeType="clickEffect" p14:presetBounceEnd="50000">
                                      <p:stCondLst>
                                        <p:cond delay="0"/>
                                      </p:stCondLst>
                                      <p:childTnLst>
                                        <p:set>
                                          <p:cBhvr>
                                            <p:cTn id="30" dur="1" fill="hold">
                                              <p:stCondLst>
                                                <p:cond delay="0"/>
                                              </p:stCondLst>
                                            </p:cTn>
                                            <p:tgtEl>
                                              <p:spTgt spid="303"/>
                                            </p:tgtEl>
                                            <p:attrNameLst>
                                              <p:attrName>style.visibility</p:attrName>
                                            </p:attrNameLst>
                                          </p:cBhvr>
                                          <p:to>
                                            <p:strVal val="visible"/>
                                          </p:to>
                                        </p:set>
                                        <p:anim calcmode="lin" valueType="num" p14:bounceEnd="50000">
                                          <p:cBhvr additive="base">
                                            <p:cTn id="31" dur="500" fill="hold"/>
                                            <p:tgtEl>
                                              <p:spTgt spid="303"/>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30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accel="50000" fill="hold" nodeType="clickEffect">
                                      <p:stCondLst>
                                        <p:cond delay="0"/>
                                      </p:stCondLst>
                                      <p:childTnLst>
                                        <p:set>
                                          <p:cBhvr>
                                            <p:cTn id="12" dur="1" fill="hold">
                                              <p:stCondLst>
                                                <p:cond delay="0"/>
                                              </p:stCondLst>
                                            </p:cTn>
                                            <p:tgtEl>
                                              <p:spTgt spid="299"/>
                                            </p:tgtEl>
                                            <p:attrNameLst>
                                              <p:attrName>style.visibility</p:attrName>
                                            </p:attrNameLst>
                                          </p:cBhvr>
                                          <p:to>
                                            <p:strVal val="visible"/>
                                          </p:to>
                                        </p:set>
                                        <p:anim calcmode="lin" valueType="num">
                                          <p:cBhvr additive="base">
                                            <p:cTn id="13" dur="500" fill="hold"/>
                                            <p:tgtEl>
                                              <p:spTgt spid="299"/>
                                            </p:tgtEl>
                                            <p:attrNameLst>
                                              <p:attrName>ppt_x</p:attrName>
                                            </p:attrNameLst>
                                          </p:cBhvr>
                                          <p:tavLst>
                                            <p:tav tm="0">
                                              <p:val>
                                                <p:strVal val="#ppt_x"/>
                                              </p:val>
                                            </p:tav>
                                            <p:tav tm="100000">
                                              <p:val>
                                                <p:strVal val="#ppt_x"/>
                                              </p:val>
                                            </p:tav>
                                          </p:tavLst>
                                        </p:anim>
                                        <p:anim calcmode="lin" valueType="num">
                                          <p:cBhvr additive="base">
                                            <p:cTn id="14" dur="500" fill="hold"/>
                                            <p:tgtEl>
                                              <p:spTgt spid="299"/>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accel="50000" fill="hold" nodeType="clickEffect">
                                      <p:stCondLst>
                                        <p:cond delay="0"/>
                                      </p:stCondLst>
                                      <p:childTnLst>
                                        <p:set>
                                          <p:cBhvr>
                                            <p:cTn id="18" dur="1" fill="hold">
                                              <p:stCondLst>
                                                <p:cond delay="0"/>
                                              </p:stCondLst>
                                            </p:cTn>
                                            <p:tgtEl>
                                              <p:spTgt spid="302"/>
                                            </p:tgtEl>
                                            <p:attrNameLst>
                                              <p:attrName>style.visibility</p:attrName>
                                            </p:attrNameLst>
                                          </p:cBhvr>
                                          <p:to>
                                            <p:strVal val="visible"/>
                                          </p:to>
                                        </p:set>
                                        <p:anim calcmode="lin" valueType="num">
                                          <p:cBhvr additive="base">
                                            <p:cTn id="19" dur="500" fill="hold"/>
                                            <p:tgtEl>
                                              <p:spTgt spid="302"/>
                                            </p:tgtEl>
                                            <p:attrNameLst>
                                              <p:attrName>ppt_x</p:attrName>
                                            </p:attrNameLst>
                                          </p:cBhvr>
                                          <p:tavLst>
                                            <p:tav tm="0">
                                              <p:val>
                                                <p:strVal val="#ppt_x"/>
                                              </p:val>
                                            </p:tav>
                                            <p:tav tm="100000">
                                              <p:val>
                                                <p:strVal val="#ppt_x"/>
                                              </p:val>
                                            </p:tav>
                                          </p:tavLst>
                                        </p:anim>
                                        <p:anim calcmode="lin" valueType="num">
                                          <p:cBhvr additive="base">
                                            <p:cTn id="20" dur="500" fill="hold"/>
                                            <p:tgtEl>
                                              <p:spTgt spid="302"/>
                                            </p:tgtEl>
                                            <p:attrNameLst>
                                              <p:attrName>ppt_y</p:attrName>
                                            </p:attrNameLst>
                                          </p:cBhvr>
                                          <p:tavLst>
                                            <p:tav tm="0">
                                              <p:val>
                                                <p:strVal val="0-#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1" accel="50000" fill="hold" nodeType="clickEffect">
                                      <p:stCondLst>
                                        <p:cond delay="0"/>
                                      </p:stCondLst>
                                      <p:childTnLst>
                                        <p:set>
                                          <p:cBhvr>
                                            <p:cTn id="24" dur="1" fill="hold">
                                              <p:stCondLst>
                                                <p:cond delay="0"/>
                                              </p:stCondLst>
                                            </p:cTn>
                                            <p:tgtEl>
                                              <p:spTgt spid="301"/>
                                            </p:tgtEl>
                                            <p:attrNameLst>
                                              <p:attrName>style.visibility</p:attrName>
                                            </p:attrNameLst>
                                          </p:cBhvr>
                                          <p:to>
                                            <p:strVal val="visible"/>
                                          </p:to>
                                        </p:set>
                                        <p:anim calcmode="lin" valueType="num">
                                          <p:cBhvr additive="base">
                                            <p:cTn id="25" dur="500" fill="hold"/>
                                            <p:tgtEl>
                                              <p:spTgt spid="301"/>
                                            </p:tgtEl>
                                            <p:attrNameLst>
                                              <p:attrName>ppt_x</p:attrName>
                                            </p:attrNameLst>
                                          </p:cBhvr>
                                          <p:tavLst>
                                            <p:tav tm="0">
                                              <p:val>
                                                <p:strVal val="#ppt_x"/>
                                              </p:val>
                                            </p:tav>
                                            <p:tav tm="100000">
                                              <p:val>
                                                <p:strVal val="#ppt_x"/>
                                              </p:val>
                                            </p:tav>
                                          </p:tavLst>
                                        </p:anim>
                                        <p:anim calcmode="lin" valueType="num">
                                          <p:cBhvr additive="base">
                                            <p:cTn id="26" dur="500" fill="hold"/>
                                            <p:tgtEl>
                                              <p:spTgt spid="301"/>
                                            </p:tgtEl>
                                            <p:attrNameLst>
                                              <p:attrName>ppt_y</p:attrName>
                                            </p:attrNameLst>
                                          </p:cBhvr>
                                          <p:tavLst>
                                            <p:tav tm="0">
                                              <p:val>
                                                <p:strVal val="0-#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1" accel="50000" fill="hold" nodeType="clickEffect">
                                      <p:stCondLst>
                                        <p:cond delay="0"/>
                                      </p:stCondLst>
                                      <p:childTnLst>
                                        <p:set>
                                          <p:cBhvr>
                                            <p:cTn id="30" dur="1" fill="hold">
                                              <p:stCondLst>
                                                <p:cond delay="0"/>
                                              </p:stCondLst>
                                            </p:cTn>
                                            <p:tgtEl>
                                              <p:spTgt spid="303"/>
                                            </p:tgtEl>
                                            <p:attrNameLst>
                                              <p:attrName>style.visibility</p:attrName>
                                            </p:attrNameLst>
                                          </p:cBhvr>
                                          <p:to>
                                            <p:strVal val="visible"/>
                                          </p:to>
                                        </p:set>
                                        <p:anim calcmode="lin" valueType="num">
                                          <p:cBhvr additive="base">
                                            <p:cTn id="31" dur="500" fill="hold"/>
                                            <p:tgtEl>
                                              <p:spTgt spid="303"/>
                                            </p:tgtEl>
                                            <p:attrNameLst>
                                              <p:attrName>ppt_x</p:attrName>
                                            </p:attrNameLst>
                                          </p:cBhvr>
                                          <p:tavLst>
                                            <p:tav tm="0">
                                              <p:val>
                                                <p:strVal val="#ppt_x"/>
                                              </p:val>
                                            </p:tav>
                                            <p:tav tm="100000">
                                              <p:val>
                                                <p:strVal val="#ppt_x"/>
                                              </p:val>
                                            </p:tav>
                                          </p:tavLst>
                                        </p:anim>
                                        <p:anim calcmode="lin" valueType="num">
                                          <p:cBhvr additive="base">
                                            <p:cTn id="32" dur="500" fill="hold"/>
                                            <p:tgtEl>
                                              <p:spTgt spid="30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7" name="Google Shape;227;p17"/>
          <p:cNvSpPr txBox="1">
            <a:spLocks noGrp="1"/>
          </p:cNvSpPr>
          <p:nvPr>
            <p:ph type="sldNum" idx="12"/>
          </p:nvPr>
        </p:nvSpPr>
        <p:spPr>
          <a:xfrm>
            <a:off x="5782800" y="6335500"/>
            <a:ext cx="626400" cy="522000"/>
          </a:xfrm>
          <a:prstGeom prst="rect">
            <a:avLst/>
          </a:prstGeom>
        </p:spPr>
        <p:txBody>
          <a:bodyPr spcFirstLastPara="1" wrap="square" lIns="121900" tIns="121900" rIns="121900" bIns="121900" anchor="t" anchorCtr="0">
            <a:noAutofit/>
          </a:bodyPr>
          <a:lstStyle/>
          <a:p>
            <a:pPr defTabSz="1219170">
              <a:buClr>
                <a:srgbClr val="000000"/>
              </a:buClr>
            </a:pPr>
            <a:fld id="{00000000-1234-1234-1234-123412341234}" type="slidenum">
              <a:rPr lang="en" kern="0"/>
              <a:pPr defTabSz="1219170">
                <a:buClr>
                  <a:srgbClr val="000000"/>
                </a:buClr>
              </a:pPr>
              <a:t>40</a:t>
            </a:fld>
            <a:endParaRPr kern="0"/>
          </a:p>
        </p:txBody>
      </p:sp>
      <p:sp>
        <p:nvSpPr>
          <p:cNvPr id="4" name="Rectangle 3">
            <a:extLst>
              <a:ext uri="{FF2B5EF4-FFF2-40B4-BE49-F238E27FC236}">
                <a16:creationId xmlns:a16="http://schemas.microsoft.com/office/drawing/2014/main" id="{C413BF4E-3A3C-534E-8474-E0195A385003}"/>
              </a:ext>
            </a:extLst>
          </p:cNvPr>
          <p:cNvSpPr/>
          <p:nvPr/>
        </p:nvSpPr>
        <p:spPr>
          <a:xfrm>
            <a:off x="3048000" y="2551837"/>
            <a:ext cx="6096000" cy="3046988"/>
          </a:xfrm>
          <a:prstGeom prst="rect">
            <a:avLst/>
          </a:prstGeom>
        </p:spPr>
        <p:txBody>
          <a:bodyPr>
            <a:spAutoFit/>
          </a:bodyPr>
          <a:lstStyle/>
          <a:p>
            <a:pPr algn="ctr"/>
            <a:r>
              <a:rPr lang="vi-VN" sz="4800" dirty="0">
                <a:latin typeface="Times New Roman" panose="02020603050405020304" pitchFamily="18" charset="0"/>
                <a:cs typeface="Times New Roman" panose="02020603050405020304" pitchFamily="18" charset="0"/>
              </a:rPr>
              <a:t>Hiện nay, đất nước Nam Phi đưa ra chủ trương phát triển kinh tế như thế nào?</a:t>
            </a:r>
            <a:endParaRPr lang="en-VN" sz="4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out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86530F5C-3D76-5E45-9262-1E588CCE9E4F}"/>
              </a:ext>
            </a:extLst>
          </p:cNvPr>
          <p:cNvGrpSpPr/>
          <p:nvPr/>
        </p:nvGrpSpPr>
        <p:grpSpPr>
          <a:xfrm>
            <a:off x="0" y="-1"/>
            <a:ext cx="12192000" cy="5990897"/>
            <a:chOff x="0" y="0"/>
            <a:chExt cx="12192000" cy="6858000"/>
          </a:xfrm>
        </p:grpSpPr>
        <p:pic>
          <p:nvPicPr>
            <p:cNvPr id="19458" name="Picture 2" descr="South Africa GDP growth | Download Scientific Diagram">
              <a:extLst>
                <a:ext uri="{FF2B5EF4-FFF2-40B4-BE49-F238E27FC236}">
                  <a16:creationId xmlns:a16="http://schemas.microsoft.com/office/drawing/2014/main" id="{232B49B3-F2D1-5040-BE14-12C42A8CF0C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81A461B-79A6-2F45-A1C4-7237EBA067BF}"/>
                </a:ext>
              </a:extLst>
            </p:cNvPr>
            <p:cNvSpPr/>
            <p:nvPr/>
          </p:nvSpPr>
          <p:spPr>
            <a:xfrm>
              <a:off x="4619296" y="6258910"/>
              <a:ext cx="1245476" cy="315311"/>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VN" dirty="0"/>
                <a:t>Giá trị GDP</a:t>
              </a:r>
            </a:p>
          </p:txBody>
        </p:sp>
        <p:sp>
          <p:nvSpPr>
            <p:cNvPr id="4" name="Rectangle 3">
              <a:extLst>
                <a:ext uri="{FF2B5EF4-FFF2-40B4-BE49-F238E27FC236}">
                  <a16:creationId xmlns:a16="http://schemas.microsoft.com/office/drawing/2014/main" id="{762A27A8-ACA6-C142-A889-5175F0F2EBD0}"/>
                </a:ext>
              </a:extLst>
            </p:cNvPr>
            <p:cNvSpPr/>
            <p:nvPr/>
          </p:nvSpPr>
          <p:spPr>
            <a:xfrm>
              <a:off x="6892158" y="6243145"/>
              <a:ext cx="2015359" cy="283779"/>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en-VN" dirty="0"/>
                <a:t>Sự phát triển GDP</a:t>
              </a:r>
            </a:p>
          </p:txBody>
        </p:sp>
      </p:grpSp>
      <p:sp>
        <p:nvSpPr>
          <p:cNvPr id="5" name="Rectangle 4">
            <a:extLst>
              <a:ext uri="{FF2B5EF4-FFF2-40B4-BE49-F238E27FC236}">
                <a16:creationId xmlns:a16="http://schemas.microsoft.com/office/drawing/2014/main" id="{14940AFF-9C2E-C44C-AFA9-182E59A076DF}"/>
              </a:ext>
            </a:extLst>
          </p:cNvPr>
          <p:cNvSpPr/>
          <p:nvPr/>
        </p:nvSpPr>
        <p:spPr>
          <a:xfrm>
            <a:off x="3139642" y="5852993"/>
            <a:ext cx="5985741" cy="584775"/>
          </a:xfrm>
          <a:prstGeom prst="rect">
            <a:avLst/>
          </a:prstGeom>
          <a:solidFill>
            <a:schemeClr val="bg1"/>
          </a:solidFill>
        </p:spPr>
        <p:txBody>
          <a:bodyPr wrap="none">
            <a:spAutoFit/>
          </a:bodyPr>
          <a:lstStyle/>
          <a:p>
            <a:r>
              <a:rPr lang="vi-VN" sz="3200" b="1" dirty="0">
                <a:solidFill>
                  <a:srgbClr val="FF0000"/>
                </a:solidFill>
                <a:latin typeface="Times New Roman" panose="02020603050405020304" pitchFamily="18" charset="0"/>
                <a:cs typeface="Times New Roman" panose="02020603050405020304" pitchFamily="18" charset="0"/>
              </a:rPr>
              <a:t>Sự tăng trưởng GDP ở Nam Phi  </a:t>
            </a:r>
            <a:endParaRPr lang="vi-VN" sz="3200" b="1" i="0" dirty="0">
              <a:solidFill>
                <a:srgbClr val="FF0000"/>
              </a:solidFill>
              <a:effectLst/>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9FE27CF4-B547-7C40-945E-8640ECEE6F7D}"/>
              </a:ext>
            </a:extLst>
          </p:cNvPr>
          <p:cNvSpPr/>
          <p:nvPr/>
        </p:nvSpPr>
        <p:spPr>
          <a:xfrm>
            <a:off x="1897116" y="6404415"/>
            <a:ext cx="8397767" cy="369332"/>
          </a:xfrm>
          <a:prstGeom prst="rect">
            <a:avLst/>
          </a:prstGeom>
        </p:spPr>
        <p:txBody>
          <a:bodyPr wrap="square">
            <a:spAutoFit/>
          </a:bodyPr>
          <a:lstStyle/>
          <a:p>
            <a:r>
              <a:rPr lang="en-VN" dirty="0">
                <a:latin typeface="Times New Roman" panose="02020603050405020304" pitchFamily="18" charset="0"/>
                <a:cs typeface="Times New Roman" panose="02020603050405020304" pitchFamily="18" charset="0"/>
              </a:rPr>
              <a:t>Nguồn: https://www.researchgate.net/figure/South-Africa-GDP-growth_fig6_318529289</a:t>
            </a:r>
          </a:p>
        </p:txBody>
      </p:sp>
      <p:grpSp>
        <p:nvGrpSpPr>
          <p:cNvPr id="10" name="Group 9">
            <a:extLst>
              <a:ext uri="{FF2B5EF4-FFF2-40B4-BE49-F238E27FC236}">
                <a16:creationId xmlns:a16="http://schemas.microsoft.com/office/drawing/2014/main" id="{27AE884C-6D23-9548-94BB-885ECA59425D}"/>
              </a:ext>
            </a:extLst>
          </p:cNvPr>
          <p:cNvGrpSpPr/>
          <p:nvPr/>
        </p:nvGrpSpPr>
        <p:grpSpPr>
          <a:xfrm>
            <a:off x="-2" y="0"/>
            <a:ext cx="12192002" cy="6901706"/>
            <a:chOff x="-2" y="0"/>
            <a:chExt cx="12192002" cy="6901706"/>
          </a:xfrm>
        </p:grpSpPr>
        <p:pic>
          <p:nvPicPr>
            <p:cNvPr id="19462" name="Picture 6" descr="Có đến 3 thủ đô">
              <a:extLst>
                <a:ext uri="{FF2B5EF4-FFF2-40B4-BE49-F238E27FC236}">
                  <a16:creationId xmlns:a16="http://schemas.microsoft.com/office/drawing/2014/main" id="{0CCB8B37-220F-8D4D-84CB-E04EC2696C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4F92E54C-DDFB-684C-A4DB-3F8D6055456E}"/>
                </a:ext>
              </a:extLst>
            </p:cNvPr>
            <p:cNvSpPr/>
            <p:nvPr/>
          </p:nvSpPr>
          <p:spPr>
            <a:xfrm>
              <a:off x="-2" y="5947599"/>
              <a:ext cx="12191999" cy="954107"/>
            </a:xfrm>
            <a:prstGeom prst="rect">
              <a:avLst/>
            </a:prstGeom>
            <a:solidFill>
              <a:srgbClr val="246583"/>
            </a:solidFill>
          </p:spPr>
          <p:txBody>
            <a:bodyPr wrap="square">
              <a:spAutoFit/>
            </a:bodyPr>
            <a:lstStyle/>
            <a:p>
              <a:pPr algn="just"/>
              <a:r>
                <a:rPr lang="vi-VN" sz="2800" dirty="0">
                  <a:solidFill>
                    <a:schemeClr val="bg1"/>
                  </a:solidFill>
                  <a:latin typeface="Times New Roman" panose="02020603050405020304" pitchFamily="18" charset="0"/>
                  <a:cs typeface="Times New Roman" panose="02020603050405020304" pitchFamily="18" charset="0"/>
                </a:rPr>
                <a:t>Nam Phi là nước duy nhất trên thế giới có tới 3 thủ đô cùng tồn tại. Đó là Pretoria - thủ đô hành chính, Cape Town - thủ đô lập pháp và Bloemfontein - thủ đô tư pháp.</a:t>
              </a:r>
              <a:endParaRPr lang="en-VN" sz="2800" dirty="0">
                <a:solidFill>
                  <a:schemeClr val="bg1"/>
                </a:solidFill>
                <a:latin typeface="Times New Roman" panose="02020603050405020304" pitchFamily="18" charset="0"/>
                <a:cs typeface="Times New Roman" panose="02020603050405020304" pitchFamily="18" charset="0"/>
              </a:endParaRPr>
            </a:p>
          </p:txBody>
        </p:sp>
      </p:grpSp>
      <p:grpSp>
        <p:nvGrpSpPr>
          <p:cNvPr id="8" name="Group 7">
            <a:extLst>
              <a:ext uri="{FF2B5EF4-FFF2-40B4-BE49-F238E27FC236}">
                <a16:creationId xmlns:a16="http://schemas.microsoft.com/office/drawing/2014/main" id="{2AD4BAEE-068B-9745-8C1C-5589BA7965CA}"/>
              </a:ext>
            </a:extLst>
          </p:cNvPr>
          <p:cNvGrpSpPr/>
          <p:nvPr/>
        </p:nvGrpSpPr>
        <p:grpSpPr>
          <a:xfrm>
            <a:off x="36513" y="84253"/>
            <a:ext cx="12192000" cy="6858001"/>
            <a:chOff x="0" y="-1"/>
            <a:chExt cx="12192000" cy="6858001"/>
          </a:xfrm>
        </p:grpSpPr>
        <p:pic>
          <p:nvPicPr>
            <p:cNvPr id="19460" name="Picture 4" descr="6. Những địa điểm tham quan nổi tiếng tại Nam Phi">
              <a:extLst>
                <a:ext uri="{FF2B5EF4-FFF2-40B4-BE49-F238E27FC236}">
                  <a16:creationId xmlns:a16="http://schemas.microsoft.com/office/drawing/2014/main" id="{D2A8CEC9-3832-C546-8880-FA740B02D9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653451B9-2D88-804A-83B0-6346DA288DC0}"/>
                </a:ext>
              </a:extLst>
            </p:cNvPr>
            <p:cNvSpPr/>
            <p:nvPr/>
          </p:nvSpPr>
          <p:spPr>
            <a:xfrm>
              <a:off x="0" y="0"/>
              <a:ext cx="4687502" cy="646331"/>
            </a:xfrm>
            <a:prstGeom prst="rect">
              <a:avLst/>
            </a:prstGeom>
            <a:solidFill>
              <a:srgbClr val="415D82"/>
            </a:solidFill>
          </p:spPr>
          <p:txBody>
            <a:bodyPr wrap="none">
              <a:spAutoFit/>
            </a:bodyPr>
            <a:lstStyle/>
            <a:p>
              <a:pPr algn="just" fontAlgn="base"/>
              <a:r>
                <a:rPr lang="en-US" sz="3600" b="1" dirty="0" err="1">
                  <a:solidFill>
                    <a:schemeClr val="bg1"/>
                  </a:solidFill>
                  <a:latin typeface="Times New Roman" panose="02020603050405020304" pitchFamily="18" charset="0"/>
                  <a:cs typeface="Times New Roman" panose="02020603050405020304" pitchFamily="18" charset="0"/>
                </a:rPr>
                <a:t>Thành</a:t>
              </a:r>
              <a:r>
                <a:rPr lang="en-US" sz="3600" b="1" dirty="0">
                  <a:solidFill>
                    <a:schemeClr val="bg1"/>
                  </a:solidFill>
                  <a:latin typeface="Times New Roman" panose="02020603050405020304" pitchFamily="18" charset="0"/>
                  <a:cs typeface="Times New Roman" panose="02020603050405020304" pitchFamily="18" charset="0"/>
                </a:rPr>
                <a:t> </a:t>
              </a:r>
              <a:r>
                <a:rPr lang="en-US" sz="3600" b="1" dirty="0" err="1">
                  <a:solidFill>
                    <a:schemeClr val="bg1"/>
                  </a:solidFill>
                  <a:latin typeface="Times New Roman" panose="02020603050405020304" pitchFamily="18" charset="0"/>
                  <a:cs typeface="Times New Roman" panose="02020603050405020304" pitchFamily="18" charset="0"/>
                </a:rPr>
                <a:t>phố</a:t>
              </a:r>
              <a:r>
                <a:rPr lang="en-US" sz="3600" b="1" dirty="0">
                  <a:solidFill>
                    <a:schemeClr val="bg1"/>
                  </a:solidFill>
                  <a:latin typeface="Times New Roman" panose="02020603050405020304" pitchFamily="18" charset="0"/>
                  <a:cs typeface="Times New Roman" panose="02020603050405020304" pitchFamily="18" charset="0"/>
                </a:rPr>
                <a:t> Cape Town</a:t>
              </a:r>
              <a:endParaRPr lang="en-US" sz="3600" b="1" i="0" dirty="0">
                <a:solidFill>
                  <a:schemeClr val="bg1"/>
                </a:solidFill>
                <a:effectLst/>
                <a:latin typeface="Times New Roman" panose="02020603050405020304" pitchFamily="18" charset="0"/>
                <a:cs typeface="Times New Roman" panose="02020603050405020304" pitchFamily="18" charset="0"/>
              </a:endParaRPr>
            </a:p>
          </p:txBody>
        </p:sp>
      </p:grpSp>
      <p:pic>
        <p:nvPicPr>
          <p:cNvPr id="19464" name="Picture 8" descr="Pretoria, South Africa, aerial view and points of interest - YouTube">
            <a:extLst>
              <a:ext uri="{FF2B5EF4-FFF2-40B4-BE49-F238E27FC236}">
                <a16:creationId xmlns:a16="http://schemas.microsoft.com/office/drawing/2014/main" id="{231B31D7-A565-BF40-815F-38A8FE3B6C4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890" r="890"/>
          <a:stretch/>
        </p:blipFill>
        <p:spPr bwMode="auto">
          <a:xfrm>
            <a:off x="36513" y="84253"/>
            <a:ext cx="12228513"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Group 11">
            <a:extLst>
              <a:ext uri="{FF2B5EF4-FFF2-40B4-BE49-F238E27FC236}">
                <a16:creationId xmlns:a16="http://schemas.microsoft.com/office/drawing/2014/main" id="{EE3BC831-CB72-BC4E-809B-692D092E3211}"/>
              </a:ext>
            </a:extLst>
          </p:cNvPr>
          <p:cNvGrpSpPr/>
          <p:nvPr/>
        </p:nvGrpSpPr>
        <p:grpSpPr>
          <a:xfrm>
            <a:off x="36513" y="105456"/>
            <a:ext cx="12228512" cy="6858001"/>
            <a:chOff x="36513" y="105456"/>
            <a:chExt cx="12228512" cy="6858001"/>
          </a:xfrm>
        </p:grpSpPr>
        <p:pic>
          <p:nvPicPr>
            <p:cNvPr id="19466" name="Picture 10" descr="Bloemfontein Nightlife: 10 Places For A Crazy Night Experience">
              <a:extLst>
                <a:ext uri="{FF2B5EF4-FFF2-40B4-BE49-F238E27FC236}">
                  <a16:creationId xmlns:a16="http://schemas.microsoft.com/office/drawing/2014/main" id="{8878B7E3-7F50-3C4D-ACAD-71A31B4C5F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513" y="105456"/>
              <a:ext cx="12228512" cy="685800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B1DF9309-8D82-9C4B-BFBE-AD8324B032FC}"/>
                </a:ext>
              </a:extLst>
            </p:cNvPr>
            <p:cNvSpPr/>
            <p:nvPr/>
          </p:nvSpPr>
          <p:spPr>
            <a:xfrm>
              <a:off x="2946200" y="552624"/>
              <a:ext cx="6163867" cy="769441"/>
            </a:xfrm>
            <a:prstGeom prst="rect">
              <a:avLst/>
            </a:prstGeom>
          </p:spPr>
          <p:txBody>
            <a:bodyPr wrap="none">
              <a:spAutoFit/>
            </a:bodyPr>
            <a:lstStyle/>
            <a:p>
              <a:r>
                <a:rPr lang="en-US" sz="4400" b="1" i="1" dirty="0">
                  <a:solidFill>
                    <a:schemeClr val="bg1"/>
                  </a:solidFill>
                  <a:latin typeface="Times New Roman" panose="02020603050405020304" pitchFamily="18" charset="0"/>
                  <a:cs typeface="Times New Roman" panose="02020603050405020304" pitchFamily="18" charset="0"/>
                </a:rPr>
                <a:t>Ban </a:t>
              </a:r>
              <a:r>
                <a:rPr lang="en-US" sz="4400" b="1" i="1" dirty="0" err="1">
                  <a:solidFill>
                    <a:schemeClr val="bg1"/>
                  </a:solidFill>
                  <a:latin typeface="Times New Roman" panose="02020603050405020304" pitchFamily="18" charset="0"/>
                  <a:cs typeface="Times New Roman" panose="02020603050405020304" pitchFamily="18" charset="0"/>
                </a:rPr>
                <a:t>đêm</a:t>
              </a:r>
              <a:r>
                <a:rPr lang="en-US" sz="4400" b="1" i="1" dirty="0">
                  <a:solidFill>
                    <a:schemeClr val="bg1"/>
                  </a:solidFill>
                  <a:latin typeface="Times New Roman" panose="02020603050405020304" pitchFamily="18" charset="0"/>
                  <a:cs typeface="Times New Roman" panose="02020603050405020304" pitchFamily="18" charset="0"/>
                </a:rPr>
                <a:t> </a:t>
              </a:r>
              <a:r>
                <a:rPr lang="en-US" sz="4400" b="1" i="1" dirty="0" err="1">
                  <a:solidFill>
                    <a:schemeClr val="bg1"/>
                  </a:solidFill>
                  <a:latin typeface="Times New Roman" panose="02020603050405020304" pitchFamily="18" charset="0"/>
                  <a:cs typeface="Times New Roman" panose="02020603050405020304" pitchFamily="18" charset="0"/>
                </a:rPr>
                <a:t>ở</a:t>
              </a:r>
              <a:r>
                <a:rPr lang="en-US" sz="4400" b="1" i="1" dirty="0">
                  <a:solidFill>
                    <a:schemeClr val="bg1"/>
                  </a:solidFill>
                  <a:latin typeface="Times New Roman" panose="02020603050405020304" pitchFamily="18" charset="0"/>
                  <a:cs typeface="Times New Roman" panose="02020603050405020304" pitchFamily="18" charset="0"/>
                </a:rPr>
                <a:t> Bloemfontein</a:t>
              </a:r>
              <a:r>
                <a:rPr lang="en-US" sz="4400" i="1" dirty="0">
                  <a:solidFill>
                    <a:schemeClr val="bg1"/>
                  </a:solidFill>
                  <a:latin typeface="Times New Roman" panose="02020603050405020304" pitchFamily="18" charset="0"/>
                  <a:cs typeface="Times New Roman" panose="02020603050405020304" pitchFamily="18" charset="0"/>
                </a:rPr>
                <a:t> </a:t>
              </a:r>
              <a:endParaRPr lang="en-VN" sz="4400" dirty="0">
                <a:solidFill>
                  <a:schemeClr val="bg1"/>
                </a:solidFill>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43206829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5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50000">
                                          <p:cBhvr additive="base">
                                            <p:cTn id="15" dur="500" fill="hold"/>
                                            <p:tgtEl>
                                              <p:spTgt spid="6"/>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nodeType="clickEffect" p14:presetBounceEnd="50000">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14:bounceEnd="50000">
                                          <p:cBhvr additive="base">
                                            <p:cTn id="27"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nodeType="clickEffect">
                                      <p:stCondLst>
                                        <p:cond delay="0"/>
                                      </p:stCondLst>
                                      <p:childTnLst>
                                        <p:set>
                                          <p:cBhvr>
                                            <p:cTn id="32" dur="1" fill="hold">
                                              <p:stCondLst>
                                                <p:cond delay="0"/>
                                              </p:stCondLst>
                                            </p:cTn>
                                            <p:tgtEl>
                                              <p:spTgt spid="19464"/>
                                            </p:tgtEl>
                                            <p:attrNameLst>
                                              <p:attrName>style.visibility</p:attrName>
                                            </p:attrNameLst>
                                          </p:cBhvr>
                                          <p:to>
                                            <p:strVal val="visible"/>
                                          </p:to>
                                        </p:set>
                                        <p:animEffect transition="in" filter="wheel(4)">
                                          <p:cBhvr>
                                            <p:cTn id="33" dur="750"/>
                                            <p:tgtEl>
                                              <p:spTgt spid="19464"/>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2"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2)">
                                          <p:cBhvr>
                                            <p:cTn id="38"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0-#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0-#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1" presetClass="entr" presetSubtype="4" fill="hold" nodeType="clickEffect">
                                      <p:stCondLst>
                                        <p:cond delay="0"/>
                                      </p:stCondLst>
                                      <p:childTnLst>
                                        <p:set>
                                          <p:cBhvr>
                                            <p:cTn id="32" dur="1" fill="hold">
                                              <p:stCondLst>
                                                <p:cond delay="0"/>
                                              </p:stCondLst>
                                            </p:cTn>
                                            <p:tgtEl>
                                              <p:spTgt spid="19464"/>
                                            </p:tgtEl>
                                            <p:attrNameLst>
                                              <p:attrName>style.visibility</p:attrName>
                                            </p:attrNameLst>
                                          </p:cBhvr>
                                          <p:to>
                                            <p:strVal val="visible"/>
                                          </p:to>
                                        </p:set>
                                        <p:animEffect transition="in" filter="wheel(4)">
                                          <p:cBhvr>
                                            <p:cTn id="33" dur="750"/>
                                            <p:tgtEl>
                                              <p:spTgt spid="19464"/>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2" fill="hold"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heel(2)">
                                          <p:cBhvr>
                                            <p:cTn id="38"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7" name="TextBox 6">
            <a:extLst>
              <a:ext uri="{FF2B5EF4-FFF2-40B4-BE49-F238E27FC236}">
                <a16:creationId xmlns:a16="http://schemas.microsoft.com/office/drawing/2014/main" id="{F3F73B7E-6198-A440-BA98-1161E507E545}"/>
              </a:ext>
            </a:extLst>
          </p:cNvPr>
          <p:cNvSpPr txBox="1"/>
          <p:nvPr/>
        </p:nvSpPr>
        <p:spPr>
          <a:xfrm>
            <a:off x="1297852" y="0"/>
            <a:ext cx="5307899"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II.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Cộng</a:t>
            </a: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40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hoà</a:t>
            </a:r>
            <a:r>
              <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Nam Phi.</a:t>
            </a:r>
          </a:p>
        </p:txBody>
      </p:sp>
      <p:sp>
        <p:nvSpPr>
          <p:cNvPr id="8" name="TextBox 7">
            <a:extLst>
              <a:ext uri="{FF2B5EF4-FFF2-40B4-BE49-F238E27FC236}">
                <a16:creationId xmlns:a16="http://schemas.microsoft.com/office/drawing/2014/main" id="{C2C16A69-6F1C-7241-806A-2B777C2BE439}"/>
              </a:ext>
            </a:extLst>
          </p:cNvPr>
          <p:cNvSpPr txBox="1"/>
          <p:nvPr/>
        </p:nvSpPr>
        <p:spPr>
          <a:xfrm>
            <a:off x="794845" y="1146189"/>
            <a:ext cx="10602310"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Chính</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quyền</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thực</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dân</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da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trắng</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Nam Phi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thi</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hành</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chế</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độ</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phân</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biệt</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chủng</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tộc</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pác</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srgbClr val="212A2E"/>
                </a:solidFill>
                <a:effectLst/>
                <a:uLnTx/>
                <a:uFillTx/>
                <a:latin typeface="Times New Roman" panose="02020603050405020304" pitchFamily="18" charset="0"/>
                <a:ea typeface="+mn-ea"/>
                <a:cs typeface="Times New Roman" panose="02020603050405020304" pitchFamily="18" charset="0"/>
              </a:rPr>
              <a:t>thai</a:t>
            </a:r>
            <a:r>
              <a:rPr kumimoji="0" lang="en-US"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a:t>
            </a:r>
          </a:p>
        </p:txBody>
      </p:sp>
      <p:sp>
        <p:nvSpPr>
          <p:cNvPr id="9" name="TextBox 8">
            <a:extLst>
              <a:ext uri="{FF2B5EF4-FFF2-40B4-BE49-F238E27FC236}">
                <a16:creationId xmlns:a16="http://schemas.microsoft.com/office/drawing/2014/main" id="{A9779E76-BA8A-8B44-B412-4CC97E732B1F}"/>
              </a:ext>
            </a:extLst>
          </p:cNvPr>
          <p:cNvSpPr txBox="1"/>
          <p:nvPr/>
        </p:nvSpPr>
        <p:spPr>
          <a:xfrm>
            <a:off x="794845" y="2378674"/>
            <a:ext cx="10952974" cy="107721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mn-cs"/>
              </a:rPr>
              <a:t>- Năm 1993, Dưới sự lãnh đạo của tổ chức “Đại hội dân tộc Phi”(ANC) chế độ A-pác-thai  được xoá bỏ</a:t>
            </a:r>
            <a:r>
              <a:rPr kumimoji="0" lang="en-US" sz="3200" b="0" i="0" u="none" strike="noStrike" kern="1200" cap="none" spc="0" normalizeH="0" baseline="0" noProof="0" dirty="0">
                <a:ln>
                  <a:noFill/>
                </a:ln>
                <a:solidFill>
                  <a:srgbClr val="212A2E"/>
                </a:solidFill>
                <a:effectLst/>
                <a:uLnTx/>
                <a:uFillTx/>
                <a:latin typeface="Arial"/>
                <a:ea typeface="+mn-ea"/>
                <a:cs typeface="+mn-cs"/>
              </a:rPr>
              <a:t>.</a:t>
            </a:r>
          </a:p>
        </p:txBody>
      </p:sp>
      <p:sp>
        <p:nvSpPr>
          <p:cNvPr id="2" name="Rectangle 1">
            <a:extLst>
              <a:ext uri="{FF2B5EF4-FFF2-40B4-BE49-F238E27FC236}">
                <a16:creationId xmlns:a16="http://schemas.microsoft.com/office/drawing/2014/main" id="{6BDB8746-7BF5-0140-A703-59B0A0EF0BC7}"/>
              </a:ext>
            </a:extLst>
          </p:cNvPr>
          <p:cNvSpPr/>
          <p:nvPr/>
        </p:nvSpPr>
        <p:spPr>
          <a:xfrm>
            <a:off x="794845" y="3767987"/>
            <a:ext cx="10301660" cy="1077218"/>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rPr>
              <a:t>- 5.1994 Nen-xơn Man-đê-la trở thành tổng thống người da đen đầu tiên trong lịch sử nước này.</a:t>
            </a:r>
            <a:endParaRPr kumimoji="0" lang="en-VN" sz="3200" b="0" i="0" u="none" strike="noStrike" kern="1200" cap="none" spc="0" normalizeH="0" baseline="0" noProof="0" dirty="0">
              <a:ln>
                <a:noFill/>
              </a:ln>
              <a:solidFill>
                <a:srgbClr val="212A2E"/>
              </a:solidFill>
              <a:effectLst/>
              <a:uLnTx/>
              <a:uFillTx/>
              <a:latin typeface="Times New Roman" panose="02020603050405020304" pitchFamily="18" charset="0"/>
              <a:ea typeface="+mn-ea"/>
              <a:cs typeface="Times New Roman" panose="02020603050405020304" pitchFamily="18" charset="0"/>
            </a:endParaRPr>
          </a:p>
        </p:txBody>
      </p:sp>
      <p:sp>
        <p:nvSpPr>
          <p:cNvPr id="6" name="Rectangle 5">
            <a:extLst>
              <a:ext uri="{FF2B5EF4-FFF2-40B4-BE49-F238E27FC236}">
                <a16:creationId xmlns:a16="http://schemas.microsoft.com/office/drawing/2014/main" id="{4B233169-E2B2-F344-B8F5-71ADFA43752C}"/>
              </a:ext>
            </a:extLst>
          </p:cNvPr>
          <p:cNvSpPr/>
          <p:nvPr/>
        </p:nvSpPr>
        <p:spPr>
          <a:xfrm>
            <a:off x="1424064" y="5294052"/>
            <a:ext cx="9343872" cy="1077218"/>
          </a:xfrm>
          <a:prstGeom prst="rect">
            <a:avLst/>
          </a:prstGeom>
        </p:spPr>
        <p:txBody>
          <a:bodyPr wrap="square">
            <a:spAutoFit/>
          </a:bodyPr>
          <a:lstStyle/>
          <a:p>
            <a:pPr algn="just"/>
            <a:r>
              <a:rPr lang="vi-VN" sz="3200" dirty="0">
                <a:latin typeface="Times New Roman" panose="02020603050405020304" pitchFamily="18" charset="0"/>
                <a:cs typeface="Times New Roman" panose="02020603050405020304" pitchFamily="18" charset="0"/>
              </a:rPr>
              <a:t>- Nam Phi đang tập trung phát triển kinh tế và xã hội nhằm xoá bỏ “Chế độ Apácthai về kinh tế”.</a:t>
            </a:r>
          </a:p>
        </p:txBody>
      </p:sp>
    </p:spTree>
    <p:extLst>
      <p:ext uri="{BB962C8B-B14F-4D97-AF65-F5344CB8AC3E}">
        <p14:creationId xmlns:p14="http://schemas.microsoft.com/office/powerpoint/2010/main" val="6731576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0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14:presetBounceEnd="5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14:presetBounceEnd="50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50000">
                                          <p:cBhvr additive="base">
                                            <p:cTn id="15" dur="5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14:presetBounceEnd="50000">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14:presetBounceEnd="5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5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50000">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1+#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2" grpId="0"/>
          <p:bldP spid="6" grpId="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3496592" y="-126125"/>
            <a:ext cx="5198815" cy="20005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fontAlgn="base">
              <a:spcBef>
                <a:spcPct val="0"/>
              </a:spcBef>
              <a:spcAft>
                <a:spcPct val="0"/>
              </a:spcAft>
            </a:pPr>
            <a:r>
              <a:rPr lang="vi-VN" sz="4000" b="1" dirty="0">
                <a:solidFill>
                  <a:srgbClr val="FF0000"/>
                </a:solidFill>
                <a:latin typeface="Times New Roman" pitchFamily="18" charset="0"/>
              </a:rPr>
              <a:t>Quan hệ </a:t>
            </a:r>
          </a:p>
          <a:p>
            <a:pPr algn="ctr" fontAlgn="base">
              <a:spcBef>
                <a:spcPct val="0"/>
              </a:spcBef>
              <a:spcAft>
                <a:spcPct val="0"/>
              </a:spcAft>
            </a:pPr>
            <a:r>
              <a:rPr lang="vi-VN" sz="4000" b="1" dirty="0">
                <a:solidFill>
                  <a:srgbClr val="FF0000"/>
                </a:solidFill>
                <a:latin typeface="Times New Roman" pitchFamily="18" charset="0"/>
              </a:rPr>
              <a:t>Việt Nam </a:t>
            </a:r>
            <a:r>
              <a:rPr lang="vi-VN" sz="4400" b="1" dirty="0">
                <a:solidFill>
                  <a:srgbClr val="FF0000"/>
                </a:solidFill>
                <a:latin typeface="Times New Roman" pitchFamily="18" charset="0"/>
              </a:rPr>
              <a:t>- </a:t>
            </a:r>
            <a:r>
              <a:rPr lang="en-US" sz="4400" b="1" dirty="0" err="1">
                <a:solidFill>
                  <a:srgbClr val="FF0000"/>
                </a:solidFill>
                <a:latin typeface="Times New Roman" pitchFamily="18" charset="0"/>
              </a:rPr>
              <a:t>châu</a:t>
            </a:r>
            <a:r>
              <a:rPr lang="vi-VN" sz="4400" b="1" dirty="0">
                <a:solidFill>
                  <a:srgbClr val="FF0000"/>
                </a:solidFill>
                <a:latin typeface="Times New Roman" pitchFamily="18" charset="0"/>
              </a:rPr>
              <a:t> </a:t>
            </a:r>
            <a:r>
              <a:rPr lang="vi-VN" sz="4000" b="1" dirty="0">
                <a:solidFill>
                  <a:srgbClr val="FF0000"/>
                </a:solidFill>
                <a:latin typeface="Times New Roman" pitchFamily="18" charset="0"/>
              </a:rPr>
              <a:t>Phi </a:t>
            </a:r>
            <a:r>
              <a:rPr lang="vi-VN" sz="4000" dirty="0">
                <a:solidFill>
                  <a:srgbClr val="000000"/>
                </a:solidFill>
                <a:latin typeface="Times New Roman" pitchFamily="18" charset="0"/>
              </a:rPr>
              <a:t> </a:t>
            </a:r>
            <a:endParaRPr lang="en-US" sz="4000" dirty="0">
              <a:solidFill>
                <a:srgbClr val="000000"/>
              </a:solidFill>
              <a:latin typeface="Times New Roman" pitchFamily="18" charset="0"/>
            </a:endParaRPr>
          </a:p>
          <a:p>
            <a:pPr algn="ctr" fontAlgn="base">
              <a:spcBef>
                <a:spcPct val="0"/>
              </a:spcBef>
              <a:spcAft>
                <a:spcPct val="0"/>
              </a:spcAft>
            </a:pPr>
            <a:endParaRPr lang="en-US" sz="4000" dirty="0">
              <a:solidFill>
                <a:srgbClr val="000000"/>
              </a:solidFill>
              <a:latin typeface="Times New Roman" pitchFamily="18" charset="0"/>
            </a:endParaRPr>
          </a:p>
        </p:txBody>
      </p:sp>
      <p:sp>
        <p:nvSpPr>
          <p:cNvPr id="22531" name="TextBox 2"/>
          <p:cNvSpPr txBox="1">
            <a:spLocks noChangeArrowheads="1"/>
          </p:cNvSpPr>
          <p:nvPr/>
        </p:nvSpPr>
        <p:spPr bwMode="auto">
          <a:xfrm>
            <a:off x="0" y="4180344"/>
            <a:ext cx="12152313" cy="2677656"/>
          </a:xfrm>
          <a:prstGeom prst="rect">
            <a:avLst/>
          </a:prstGeom>
          <a:noFill/>
          <a:ln w="762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Times New Roman" pitchFamily="18" charset="0"/>
                <a:cs typeface="Arial" pitchFamily="34" charset="0"/>
              </a:defRPr>
            </a:lvl1pPr>
            <a:lvl2pPr marL="742950" indent="-285750" eaLnBrk="0" hangingPunct="0">
              <a:defRPr>
                <a:solidFill>
                  <a:schemeClr val="tx1"/>
                </a:solidFill>
                <a:latin typeface="Times New Roman" pitchFamily="18" charset="0"/>
                <a:cs typeface="Arial" pitchFamily="34" charset="0"/>
              </a:defRPr>
            </a:lvl2pPr>
            <a:lvl3pPr marL="1143000" indent="-228600" eaLnBrk="0" hangingPunct="0">
              <a:defRPr>
                <a:solidFill>
                  <a:schemeClr val="tx1"/>
                </a:solidFill>
                <a:latin typeface="Times New Roman" pitchFamily="18" charset="0"/>
                <a:cs typeface="Arial" pitchFamily="34" charset="0"/>
              </a:defRPr>
            </a:lvl3pPr>
            <a:lvl4pPr marL="1600200" indent="-228600" eaLnBrk="0" hangingPunct="0">
              <a:defRPr>
                <a:solidFill>
                  <a:schemeClr val="tx1"/>
                </a:solidFill>
                <a:latin typeface="Times New Roman" pitchFamily="18" charset="0"/>
                <a:cs typeface="Arial" pitchFamily="34" charset="0"/>
              </a:defRPr>
            </a:lvl4pPr>
            <a:lvl5pPr marL="2057400" indent="-228600" eaLnBrk="0" hangingPunct="0">
              <a:defRPr>
                <a:solidFill>
                  <a:schemeClr val="tx1"/>
                </a:solidFill>
                <a:latin typeface="Times New Roman" pitchFamily="18" charset="0"/>
                <a:cs typeface="Arial" pitchFamily="34" charset="0"/>
              </a:defRPr>
            </a:lvl5pPr>
            <a:lvl6pPr marL="2514600" indent="-228600" eaLnBrk="0" fontAlgn="base" hangingPunct="0">
              <a:spcBef>
                <a:spcPct val="0"/>
              </a:spcBef>
              <a:spcAft>
                <a:spcPct val="0"/>
              </a:spcAft>
              <a:defRPr>
                <a:solidFill>
                  <a:schemeClr val="tx1"/>
                </a:solidFill>
                <a:latin typeface="Times New Roman" pitchFamily="18" charset="0"/>
                <a:cs typeface="Arial" pitchFamily="34" charset="0"/>
              </a:defRPr>
            </a:lvl6pPr>
            <a:lvl7pPr marL="2971800" indent="-228600" eaLnBrk="0" fontAlgn="base" hangingPunct="0">
              <a:spcBef>
                <a:spcPct val="0"/>
              </a:spcBef>
              <a:spcAft>
                <a:spcPct val="0"/>
              </a:spcAft>
              <a:defRPr>
                <a:solidFill>
                  <a:schemeClr val="tx1"/>
                </a:solidFill>
                <a:latin typeface="Times New Roman" pitchFamily="18" charset="0"/>
                <a:cs typeface="Arial" pitchFamily="34" charset="0"/>
              </a:defRPr>
            </a:lvl7pPr>
            <a:lvl8pPr marL="3429000" indent="-228600" eaLnBrk="0" fontAlgn="base" hangingPunct="0">
              <a:spcBef>
                <a:spcPct val="0"/>
              </a:spcBef>
              <a:spcAft>
                <a:spcPct val="0"/>
              </a:spcAft>
              <a:defRPr>
                <a:solidFill>
                  <a:schemeClr val="tx1"/>
                </a:solidFill>
                <a:latin typeface="Times New Roman" pitchFamily="18" charset="0"/>
                <a:cs typeface="Arial" pitchFamily="34" charset="0"/>
              </a:defRPr>
            </a:lvl8pPr>
            <a:lvl9pPr marL="3886200" indent="-228600" eaLnBrk="0" fontAlgn="base" hangingPunct="0">
              <a:spcBef>
                <a:spcPct val="0"/>
              </a:spcBef>
              <a:spcAft>
                <a:spcPct val="0"/>
              </a:spcAft>
              <a:defRPr>
                <a:solidFill>
                  <a:schemeClr val="tx1"/>
                </a:solidFill>
                <a:latin typeface="Times New Roman" pitchFamily="18" charset="0"/>
                <a:cs typeface="Arial" pitchFamily="34" charset="0"/>
              </a:defRPr>
            </a:lvl9pPr>
          </a:lstStyle>
          <a:p>
            <a:pPr algn="just" eaLnBrk="1" fontAlgn="base" hangingPunct="1">
              <a:spcBef>
                <a:spcPct val="0"/>
              </a:spcBef>
              <a:spcAft>
                <a:spcPct val="0"/>
              </a:spcAft>
            </a:pPr>
            <a:r>
              <a:rPr lang="en-US" sz="2400" dirty="0">
                <a:solidFill>
                  <a:srgbClr val="000000"/>
                </a:solidFill>
              </a:rPr>
              <a:t>     </a:t>
            </a:r>
            <a:r>
              <a:rPr lang="vi-VN" sz="2400" dirty="0">
                <a:solidFill>
                  <a:srgbClr val="000000"/>
                </a:solidFill>
              </a:rPr>
              <a:t>Việt Nam và các nước châu Phi vốn có quan hệ hữu nghị đặc biệt, được hình thành trong quá trình đấu tranh giải phóng dân tộc của mỗi nước, được Chủ tịch Hồ Chí Minh và các nhà cách mạng yêu nước châu Phi đặt nền móng và chăm lo vun đắp từ những năm đầu thế kỷ XX. Trong suốt 2 cuộc kháng chiến chống thực dân Pháp và đế quốc M</a:t>
            </a:r>
            <a:r>
              <a:rPr lang="en-US" sz="2400" dirty="0">
                <a:solidFill>
                  <a:srgbClr val="000000"/>
                </a:solidFill>
              </a:rPr>
              <a:t>ĩ</a:t>
            </a:r>
            <a:r>
              <a:rPr lang="vi-VN" sz="2400" dirty="0">
                <a:solidFill>
                  <a:srgbClr val="000000"/>
                </a:solidFill>
              </a:rPr>
              <a:t> của dân tộc ta, nhân dân châu Phi luôn đứng bên cạnh nhân dân Việt Nam, nhiệt thành ủng hộ sự nghiệp chính nghĩa của nhân dân Việt Nam cả về vật chất lẫn tinh thần. Đồng thời, hình ảnh dân tộc Việt Nam đi đầu trong cuộc đấu tranh giành độc lập dân tộc, là sự khích lệ to lớn đối với nhân dân các nước châu Phi. </a:t>
            </a:r>
            <a:endParaRPr lang="en-US" sz="2400" dirty="0">
              <a:solidFill>
                <a:srgbClr val="000000"/>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67" y="-1"/>
            <a:ext cx="3633679" cy="41148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69290" y="0"/>
            <a:ext cx="392271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2" name="Picture 2">
            <a:extLst>
              <a:ext uri="{FF2B5EF4-FFF2-40B4-BE49-F238E27FC236}">
                <a16:creationId xmlns:a16="http://schemas.microsoft.com/office/drawing/2014/main" id="{20BD8E8A-2F37-C449-8A81-B2F2C95EF2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3637146" y="1188326"/>
            <a:ext cx="4632144"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318642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14:presetBounceEnd="50000">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14:bounceEnd="50000">
                                          <p:cBhvr additive="base">
                                            <p:cTn id="11" dur="500" fill="hold"/>
                                            <p:tgtEl>
                                              <p:spTgt spid="4098"/>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098"/>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4099"/>
                                            </p:tgtEl>
                                            <p:attrNameLst>
                                              <p:attrName>style.visibility</p:attrName>
                                            </p:attrNameLst>
                                          </p:cBhvr>
                                          <p:to>
                                            <p:strVal val="visible"/>
                                          </p:to>
                                        </p:set>
                                        <p:anim calcmode="lin" valueType="num" p14:bounceEnd="50000">
                                          <p:cBhvr additive="base">
                                            <p:cTn id="15" dur="500" fill="hold"/>
                                            <p:tgtEl>
                                              <p:spTgt spid="4099"/>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4099"/>
                                            </p:tgtEl>
                                            <p:attrNameLst>
                                              <p:attrName>ppt_y</p:attrName>
                                            </p:attrNameLst>
                                          </p:cBhvr>
                                          <p:tavLst>
                                            <p:tav tm="0">
                                              <p:val>
                                                <p:strVal val="0-#ppt_h/2"/>
                                              </p:val>
                                            </p:tav>
                                            <p:tav tm="100000">
                                              <p:val>
                                                <p:strVal val="#ppt_y"/>
                                              </p:val>
                                            </p:tav>
                                          </p:tavLst>
                                        </p:anim>
                                      </p:childTnLst>
                                    </p:cTn>
                                  </p:par>
                                  <p:par>
                                    <p:cTn id="17" presetID="2" presetClass="entr" presetSubtype="2" fill="hold" nodeType="withEffect" p14:presetBounceEnd="50000">
                                      <p:stCondLst>
                                        <p:cond delay="0"/>
                                      </p:stCondLst>
                                      <p:childTnLst>
                                        <p:set>
                                          <p:cBhvr>
                                            <p:cTn id="18" dur="1" fill="hold">
                                              <p:stCondLst>
                                                <p:cond delay="0"/>
                                              </p:stCondLst>
                                            </p:cTn>
                                            <p:tgtEl>
                                              <p:spTgt spid="20482"/>
                                            </p:tgtEl>
                                            <p:attrNameLst>
                                              <p:attrName>style.visibility</p:attrName>
                                            </p:attrNameLst>
                                          </p:cBhvr>
                                          <p:to>
                                            <p:strVal val="visible"/>
                                          </p:to>
                                        </p:set>
                                        <p:anim calcmode="lin" valueType="num" p14:bounceEnd="50000">
                                          <p:cBhvr additive="base">
                                            <p:cTn id="19" dur="500" fill="hold"/>
                                            <p:tgtEl>
                                              <p:spTgt spid="20482"/>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2048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6" presetClass="entr" presetSubtype="37" fill="hold" grpId="0" nodeType="afterEffect">
                                      <p:stCondLst>
                                        <p:cond delay="0"/>
                                      </p:stCondLst>
                                      <p:childTnLst>
                                        <p:set>
                                          <p:cBhvr>
                                            <p:cTn id="23" dur="1" fill="hold">
                                              <p:stCondLst>
                                                <p:cond delay="0"/>
                                              </p:stCondLst>
                                            </p:cTn>
                                            <p:tgtEl>
                                              <p:spTgt spid="22531"/>
                                            </p:tgtEl>
                                            <p:attrNameLst>
                                              <p:attrName>style.visibility</p:attrName>
                                            </p:attrNameLst>
                                          </p:cBhvr>
                                          <p:to>
                                            <p:strVal val="visible"/>
                                          </p:to>
                                        </p:set>
                                        <p:animEffect transition="in" filter="barn(outVertical)">
                                          <p:cBhvr>
                                            <p:cTn id="24"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531"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 calcmode="lin" valueType="num">
                                          <p:cBhvr additive="base">
                                            <p:cTn id="11" dur="500" fill="hold"/>
                                            <p:tgtEl>
                                              <p:spTgt spid="4098"/>
                                            </p:tgtEl>
                                            <p:attrNameLst>
                                              <p:attrName>ppt_x</p:attrName>
                                            </p:attrNameLst>
                                          </p:cBhvr>
                                          <p:tavLst>
                                            <p:tav tm="0">
                                              <p:val>
                                                <p:strVal val="0-#ppt_w/2"/>
                                              </p:val>
                                            </p:tav>
                                            <p:tav tm="100000">
                                              <p:val>
                                                <p:strVal val="#ppt_x"/>
                                              </p:val>
                                            </p:tav>
                                          </p:tavLst>
                                        </p:anim>
                                        <p:anim calcmode="lin" valueType="num">
                                          <p:cBhvr additive="base">
                                            <p:cTn id="12" dur="500" fill="hold"/>
                                            <p:tgtEl>
                                              <p:spTgt spid="4098"/>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4099"/>
                                            </p:tgtEl>
                                            <p:attrNameLst>
                                              <p:attrName>style.visibility</p:attrName>
                                            </p:attrNameLst>
                                          </p:cBhvr>
                                          <p:to>
                                            <p:strVal val="visible"/>
                                          </p:to>
                                        </p:set>
                                        <p:anim calcmode="lin" valueType="num">
                                          <p:cBhvr additive="base">
                                            <p:cTn id="15" dur="500" fill="hold"/>
                                            <p:tgtEl>
                                              <p:spTgt spid="4099"/>
                                            </p:tgtEl>
                                            <p:attrNameLst>
                                              <p:attrName>ppt_x</p:attrName>
                                            </p:attrNameLst>
                                          </p:cBhvr>
                                          <p:tavLst>
                                            <p:tav tm="0">
                                              <p:val>
                                                <p:strVal val="#ppt_x"/>
                                              </p:val>
                                            </p:tav>
                                            <p:tav tm="100000">
                                              <p:val>
                                                <p:strVal val="#ppt_x"/>
                                              </p:val>
                                            </p:tav>
                                          </p:tavLst>
                                        </p:anim>
                                        <p:anim calcmode="lin" valueType="num">
                                          <p:cBhvr additive="base">
                                            <p:cTn id="16" dur="500" fill="hold"/>
                                            <p:tgtEl>
                                              <p:spTgt spid="4099"/>
                                            </p:tgtEl>
                                            <p:attrNameLst>
                                              <p:attrName>ppt_y</p:attrName>
                                            </p:attrNameLst>
                                          </p:cBhvr>
                                          <p:tavLst>
                                            <p:tav tm="0">
                                              <p:val>
                                                <p:strVal val="0-#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0482"/>
                                            </p:tgtEl>
                                            <p:attrNameLst>
                                              <p:attrName>style.visibility</p:attrName>
                                            </p:attrNameLst>
                                          </p:cBhvr>
                                          <p:to>
                                            <p:strVal val="visible"/>
                                          </p:to>
                                        </p:set>
                                        <p:anim calcmode="lin" valueType="num">
                                          <p:cBhvr additive="base">
                                            <p:cTn id="19" dur="500" fill="hold"/>
                                            <p:tgtEl>
                                              <p:spTgt spid="20482"/>
                                            </p:tgtEl>
                                            <p:attrNameLst>
                                              <p:attrName>ppt_x</p:attrName>
                                            </p:attrNameLst>
                                          </p:cBhvr>
                                          <p:tavLst>
                                            <p:tav tm="0">
                                              <p:val>
                                                <p:strVal val="1+#ppt_w/2"/>
                                              </p:val>
                                            </p:tav>
                                            <p:tav tm="100000">
                                              <p:val>
                                                <p:strVal val="#ppt_x"/>
                                              </p:val>
                                            </p:tav>
                                          </p:tavLst>
                                        </p:anim>
                                        <p:anim calcmode="lin" valueType="num">
                                          <p:cBhvr additive="base">
                                            <p:cTn id="20" dur="500" fill="hold"/>
                                            <p:tgtEl>
                                              <p:spTgt spid="20482"/>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16" presetClass="entr" presetSubtype="37" fill="hold" grpId="0" nodeType="afterEffect">
                                      <p:stCondLst>
                                        <p:cond delay="0"/>
                                      </p:stCondLst>
                                      <p:childTnLst>
                                        <p:set>
                                          <p:cBhvr>
                                            <p:cTn id="23" dur="1" fill="hold">
                                              <p:stCondLst>
                                                <p:cond delay="0"/>
                                              </p:stCondLst>
                                            </p:cTn>
                                            <p:tgtEl>
                                              <p:spTgt spid="22531"/>
                                            </p:tgtEl>
                                            <p:attrNameLst>
                                              <p:attrName>style.visibility</p:attrName>
                                            </p:attrNameLst>
                                          </p:cBhvr>
                                          <p:to>
                                            <p:strVal val="visible"/>
                                          </p:to>
                                        </p:set>
                                        <p:animEffect transition="in" filter="barn(outVertical)">
                                          <p:cBhvr>
                                            <p:cTn id="24"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2531" grpId="0" animBg="1"/>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2BBB18B6-118A-8341-AF21-B0BD94CD21D1}"/>
              </a:ext>
            </a:extLst>
          </p:cNvPr>
          <p:cNvGrpSpPr/>
          <p:nvPr/>
        </p:nvGrpSpPr>
        <p:grpSpPr>
          <a:xfrm>
            <a:off x="-9185914" y="337518"/>
            <a:ext cx="8466766" cy="6182963"/>
            <a:chOff x="2680021" y="535914"/>
            <a:chExt cx="8466766" cy="6182963"/>
          </a:xfrm>
        </p:grpSpPr>
        <p:sp>
          <p:nvSpPr>
            <p:cNvPr id="2" name="Freeform 1">
              <a:extLst>
                <a:ext uri="{FF2B5EF4-FFF2-40B4-BE49-F238E27FC236}">
                  <a16:creationId xmlns:a16="http://schemas.microsoft.com/office/drawing/2014/main" id="{1DACFF3F-5D47-CE40-9EE3-11A01903BC20}"/>
                </a:ext>
              </a:extLst>
            </p:cNvPr>
            <p:cNvSpPr/>
            <p:nvPr/>
          </p:nvSpPr>
          <p:spPr>
            <a:xfrm>
              <a:off x="2680021" y="535914"/>
              <a:ext cx="8466766" cy="6182963"/>
            </a:xfrm>
            <a:custGeom>
              <a:avLst/>
              <a:gdLst>
                <a:gd name="connsiteX0" fmla="*/ 4130565 w 8466766"/>
                <a:gd name="connsiteY0" fmla="*/ 586204 h 6182963"/>
                <a:gd name="connsiteX1" fmla="*/ 3736427 w 8466766"/>
                <a:gd name="connsiteY1" fmla="*/ 601970 h 6182963"/>
                <a:gd name="connsiteX2" fmla="*/ 3231931 w 8466766"/>
                <a:gd name="connsiteY2" fmla="*/ 617735 h 6182963"/>
                <a:gd name="connsiteX3" fmla="*/ 3153103 w 8466766"/>
                <a:gd name="connsiteY3" fmla="*/ 633501 h 6182963"/>
                <a:gd name="connsiteX4" fmla="*/ 3058510 w 8466766"/>
                <a:gd name="connsiteY4" fmla="*/ 649266 h 6182963"/>
                <a:gd name="connsiteX5" fmla="*/ 2963917 w 8466766"/>
                <a:gd name="connsiteY5" fmla="*/ 680797 h 6182963"/>
                <a:gd name="connsiteX6" fmla="*/ 2869324 w 8466766"/>
                <a:gd name="connsiteY6" fmla="*/ 696563 h 6182963"/>
                <a:gd name="connsiteX7" fmla="*/ 2695903 w 8466766"/>
                <a:gd name="connsiteY7" fmla="*/ 743859 h 6182963"/>
                <a:gd name="connsiteX8" fmla="*/ 2617076 w 8466766"/>
                <a:gd name="connsiteY8" fmla="*/ 791156 h 6182963"/>
                <a:gd name="connsiteX9" fmla="*/ 2459420 w 8466766"/>
                <a:gd name="connsiteY9" fmla="*/ 822687 h 6182963"/>
                <a:gd name="connsiteX10" fmla="*/ 2396358 w 8466766"/>
                <a:gd name="connsiteY10" fmla="*/ 838452 h 6182963"/>
                <a:gd name="connsiteX11" fmla="*/ 2301765 w 8466766"/>
                <a:gd name="connsiteY11" fmla="*/ 869984 h 6182963"/>
                <a:gd name="connsiteX12" fmla="*/ 2254469 w 8466766"/>
                <a:gd name="connsiteY12" fmla="*/ 885749 h 6182963"/>
                <a:gd name="connsiteX13" fmla="*/ 2207172 w 8466766"/>
                <a:gd name="connsiteY13" fmla="*/ 901515 h 6182963"/>
                <a:gd name="connsiteX14" fmla="*/ 2191407 w 8466766"/>
                <a:gd name="connsiteY14" fmla="*/ 964577 h 6182963"/>
                <a:gd name="connsiteX15" fmla="*/ 2238703 w 8466766"/>
                <a:gd name="connsiteY15" fmla="*/ 1011873 h 6182963"/>
                <a:gd name="connsiteX16" fmla="*/ 2270234 w 8466766"/>
                <a:gd name="connsiteY16" fmla="*/ 1059170 h 6182963"/>
                <a:gd name="connsiteX17" fmla="*/ 2317531 w 8466766"/>
                <a:gd name="connsiteY17" fmla="*/ 1090701 h 6182963"/>
                <a:gd name="connsiteX18" fmla="*/ 2427889 w 8466766"/>
                <a:gd name="connsiteY18" fmla="*/ 1185294 h 6182963"/>
                <a:gd name="connsiteX19" fmla="*/ 2443655 w 8466766"/>
                <a:gd name="connsiteY19" fmla="*/ 1232590 h 6182963"/>
                <a:gd name="connsiteX20" fmla="*/ 2490951 w 8466766"/>
                <a:gd name="connsiteY20" fmla="*/ 1248356 h 6182963"/>
                <a:gd name="connsiteX21" fmla="*/ 2632841 w 8466766"/>
                <a:gd name="connsiteY21" fmla="*/ 1264121 h 6182963"/>
                <a:gd name="connsiteX22" fmla="*/ 2522482 w 8466766"/>
                <a:gd name="connsiteY22" fmla="*/ 1295652 h 6182963"/>
                <a:gd name="connsiteX23" fmla="*/ 2412124 w 8466766"/>
                <a:gd name="connsiteY23" fmla="*/ 1311418 h 6182963"/>
                <a:gd name="connsiteX24" fmla="*/ 2144110 w 8466766"/>
                <a:gd name="connsiteY24" fmla="*/ 1358715 h 6182963"/>
                <a:gd name="connsiteX25" fmla="*/ 2096813 w 8466766"/>
                <a:gd name="connsiteY25" fmla="*/ 1374480 h 6182963"/>
                <a:gd name="connsiteX26" fmla="*/ 1907627 w 8466766"/>
                <a:gd name="connsiteY26" fmla="*/ 1390246 h 6182963"/>
                <a:gd name="connsiteX27" fmla="*/ 1813034 w 8466766"/>
                <a:gd name="connsiteY27" fmla="*/ 1406011 h 6182963"/>
                <a:gd name="connsiteX28" fmla="*/ 1403131 w 8466766"/>
                <a:gd name="connsiteY28" fmla="*/ 1421777 h 6182963"/>
                <a:gd name="connsiteX29" fmla="*/ 1261241 w 8466766"/>
                <a:gd name="connsiteY29" fmla="*/ 1453308 h 6182963"/>
                <a:gd name="connsiteX30" fmla="*/ 1182413 w 8466766"/>
                <a:gd name="connsiteY30" fmla="*/ 1469073 h 6182963"/>
                <a:gd name="connsiteX31" fmla="*/ 1008993 w 8466766"/>
                <a:gd name="connsiteY31" fmla="*/ 1484839 h 6182963"/>
                <a:gd name="connsiteX32" fmla="*/ 898634 w 8466766"/>
                <a:gd name="connsiteY32" fmla="*/ 1500604 h 6182963"/>
                <a:gd name="connsiteX33" fmla="*/ 835572 w 8466766"/>
                <a:gd name="connsiteY33" fmla="*/ 1516370 h 6182963"/>
                <a:gd name="connsiteX34" fmla="*/ 693682 w 8466766"/>
                <a:gd name="connsiteY34" fmla="*/ 1532135 h 6182963"/>
                <a:gd name="connsiteX35" fmla="*/ 457200 w 8466766"/>
                <a:gd name="connsiteY35" fmla="*/ 1563666 h 6182963"/>
                <a:gd name="connsiteX36" fmla="*/ 378372 w 8466766"/>
                <a:gd name="connsiteY36" fmla="*/ 1579432 h 6182963"/>
                <a:gd name="connsiteX37" fmla="*/ 157655 w 8466766"/>
                <a:gd name="connsiteY37" fmla="*/ 1610963 h 6182963"/>
                <a:gd name="connsiteX38" fmla="*/ 94593 w 8466766"/>
                <a:gd name="connsiteY38" fmla="*/ 1626728 h 6182963"/>
                <a:gd name="connsiteX39" fmla="*/ 0 w 8466766"/>
                <a:gd name="connsiteY39" fmla="*/ 1658259 h 6182963"/>
                <a:gd name="connsiteX40" fmla="*/ 78827 w 8466766"/>
                <a:gd name="connsiteY40" fmla="*/ 1752852 h 6182963"/>
                <a:gd name="connsiteX41" fmla="*/ 157655 w 8466766"/>
                <a:gd name="connsiteY41" fmla="*/ 1878977 h 6182963"/>
                <a:gd name="connsiteX42" fmla="*/ 236482 w 8466766"/>
                <a:gd name="connsiteY42" fmla="*/ 1973570 h 6182963"/>
                <a:gd name="connsiteX43" fmla="*/ 299545 w 8466766"/>
                <a:gd name="connsiteY43" fmla="*/ 2052397 h 6182963"/>
                <a:gd name="connsiteX44" fmla="*/ 378372 w 8466766"/>
                <a:gd name="connsiteY44" fmla="*/ 2178521 h 6182963"/>
                <a:gd name="connsiteX45" fmla="*/ 409903 w 8466766"/>
                <a:gd name="connsiteY45" fmla="*/ 2225818 h 6182963"/>
                <a:gd name="connsiteX46" fmla="*/ 551793 w 8466766"/>
                <a:gd name="connsiteY46" fmla="*/ 2304646 h 6182963"/>
                <a:gd name="connsiteX47" fmla="*/ 709448 w 8466766"/>
                <a:gd name="connsiteY47" fmla="*/ 2320411 h 6182963"/>
                <a:gd name="connsiteX48" fmla="*/ 835572 w 8466766"/>
                <a:gd name="connsiteY48" fmla="*/ 2336177 h 6182963"/>
                <a:gd name="connsiteX49" fmla="*/ 819807 w 8466766"/>
                <a:gd name="connsiteY49" fmla="*/ 2541128 h 6182963"/>
                <a:gd name="connsiteX50" fmla="*/ 788276 w 8466766"/>
                <a:gd name="connsiteY50" fmla="*/ 2588425 h 6182963"/>
                <a:gd name="connsiteX51" fmla="*/ 756745 w 8466766"/>
                <a:gd name="connsiteY51" fmla="*/ 2651487 h 6182963"/>
                <a:gd name="connsiteX52" fmla="*/ 740979 w 8466766"/>
                <a:gd name="connsiteY52" fmla="*/ 2714549 h 6182963"/>
                <a:gd name="connsiteX53" fmla="*/ 677917 w 8466766"/>
                <a:gd name="connsiteY53" fmla="*/ 2824908 h 6182963"/>
                <a:gd name="connsiteX54" fmla="*/ 662151 w 8466766"/>
                <a:gd name="connsiteY54" fmla="*/ 2919501 h 6182963"/>
                <a:gd name="connsiteX55" fmla="*/ 646386 w 8466766"/>
                <a:gd name="connsiteY55" fmla="*/ 2966797 h 6182963"/>
                <a:gd name="connsiteX56" fmla="*/ 630620 w 8466766"/>
                <a:gd name="connsiteY56" fmla="*/ 3029859 h 6182963"/>
                <a:gd name="connsiteX57" fmla="*/ 662151 w 8466766"/>
                <a:gd name="connsiteY57" fmla="*/ 3155984 h 6182963"/>
                <a:gd name="connsiteX58" fmla="*/ 756745 w 8466766"/>
                <a:gd name="connsiteY58" fmla="*/ 3282108 h 6182963"/>
                <a:gd name="connsiteX59" fmla="*/ 882869 w 8466766"/>
                <a:gd name="connsiteY59" fmla="*/ 3408232 h 6182963"/>
                <a:gd name="connsiteX60" fmla="*/ 945931 w 8466766"/>
                <a:gd name="connsiteY60" fmla="*/ 3471294 h 6182963"/>
                <a:gd name="connsiteX61" fmla="*/ 1119351 w 8466766"/>
                <a:gd name="connsiteY61" fmla="*/ 3613184 h 6182963"/>
                <a:gd name="connsiteX62" fmla="*/ 1087820 w 8466766"/>
                <a:gd name="connsiteY62" fmla="*/ 3676246 h 6182963"/>
                <a:gd name="connsiteX63" fmla="*/ 1056289 w 8466766"/>
                <a:gd name="connsiteY63" fmla="*/ 3802370 h 6182963"/>
                <a:gd name="connsiteX64" fmla="*/ 1040524 w 8466766"/>
                <a:gd name="connsiteY64" fmla="*/ 3849666 h 6182963"/>
                <a:gd name="connsiteX65" fmla="*/ 1040524 w 8466766"/>
                <a:gd name="connsiteY65" fmla="*/ 4259570 h 6182963"/>
                <a:gd name="connsiteX66" fmla="*/ 1087820 w 8466766"/>
                <a:gd name="connsiteY66" fmla="*/ 4306866 h 6182963"/>
                <a:gd name="connsiteX67" fmla="*/ 1198179 w 8466766"/>
                <a:gd name="connsiteY67" fmla="*/ 4401459 h 6182963"/>
                <a:gd name="connsiteX68" fmla="*/ 1182413 w 8466766"/>
                <a:gd name="connsiteY68" fmla="*/ 4448756 h 6182963"/>
                <a:gd name="connsiteX69" fmla="*/ 1119351 w 8466766"/>
                <a:gd name="connsiteY69" fmla="*/ 4496052 h 6182963"/>
                <a:gd name="connsiteX70" fmla="*/ 1087820 w 8466766"/>
                <a:gd name="connsiteY70" fmla="*/ 4527584 h 6182963"/>
                <a:gd name="connsiteX71" fmla="*/ 1056289 w 8466766"/>
                <a:gd name="connsiteY71" fmla="*/ 4574880 h 6182963"/>
                <a:gd name="connsiteX72" fmla="*/ 1008993 w 8466766"/>
                <a:gd name="connsiteY72" fmla="*/ 4637942 h 6182963"/>
                <a:gd name="connsiteX73" fmla="*/ 1040524 w 8466766"/>
                <a:gd name="connsiteY73" fmla="*/ 4701004 h 6182963"/>
                <a:gd name="connsiteX74" fmla="*/ 1103586 w 8466766"/>
                <a:gd name="connsiteY74" fmla="*/ 4716770 h 6182963"/>
                <a:gd name="connsiteX75" fmla="*/ 1150882 w 8466766"/>
                <a:gd name="connsiteY75" fmla="*/ 4732535 h 6182963"/>
                <a:gd name="connsiteX76" fmla="*/ 1876096 w 8466766"/>
                <a:gd name="connsiteY76" fmla="*/ 4779832 h 6182963"/>
                <a:gd name="connsiteX77" fmla="*/ 1954924 w 8466766"/>
                <a:gd name="connsiteY77" fmla="*/ 4842894 h 6182963"/>
                <a:gd name="connsiteX78" fmla="*/ 2002220 w 8466766"/>
                <a:gd name="connsiteY78" fmla="*/ 4890190 h 6182963"/>
                <a:gd name="connsiteX79" fmla="*/ 2081048 w 8466766"/>
                <a:gd name="connsiteY79" fmla="*/ 5063611 h 6182963"/>
                <a:gd name="connsiteX80" fmla="*/ 2096813 w 8466766"/>
                <a:gd name="connsiteY80" fmla="*/ 5237032 h 6182963"/>
                <a:gd name="connsiteX81" fmla="*/ 2207172 w 8466766"/>
                <a:gd name="connsiteY81" fmla="*/ 5315859 h 6182963"/>
                <a:gd name="connsiteX82" fmla="*/ 2270234 w 8466766"/>
                <a:gd name="connsiteY82" fmla="*/ 5331625 h 6182963"/>
                <a:gd name="connsiteX83" fmla="*/ 2317531 w 8466766"/>
                <a:gd name="connsiteY83" fmla="*/ 5347390 h 6182963"/>
                <a:gd name="connsiteX84" fmla="*/ 2664372 w 8466766"/>
                <a:gd name="connsiteY84" fmla="*/ 5363156 h 6182963"/>
                <a:gd name="connsiteX85" fmla="*/ 2727434 w 8466766"/>
                <a:gd name="connsiteY85" fmla="*/ 5378921 h 6182963"/>
                <a:gd name="connsiteX86" fmla="*/ 2822027 w 8466766"/>
                <a:gd name="connsiteY86" fmla="*/ 5410452 h 6182963"/>
                <a:gd name="connsiteX87" fmla="*/ 2900855 w 8466766"/>
                <a:gd name="connsiteY87" fmla="*/ 5426218 h 6182963"/>
                <a:gd name="connsiteX88" fmla="*/ 3042745 w 8466766"/>
                <a:gd name="connsiteY88" fmla="*/ 5473515 h 6182963"/>
                <a:gd name="connsiteX89" fmla="*/ 3105807 w 8466766"/>
                <a:gd name="connsiteY89" fmla="*/ 5505046 h 6182963"/>
                <a:gd name="connsiteX90" fmla="*/ 3310758 w 8466766"/>
                <a:gd name="connsiteY90" fmla="*/ 5568108 h 6182963"/>
                <a:gd name="connsiteX91" fmla="*/ 3358055 w 8466766"/>
                <a:gd name="connsiteY91" fmla="*/ 5583873 h 6182963"/>
                <a:gd name="connsiteX92" fmla="*/ 3421117 w 8466766"/>
                <a:gd name="connsiteY92" fmla="*/ 5599639 h 6182963"/>
                <a:gd name="connsiteX93" fmla="*/ 3468413 w 8466766"/>
                <a:gd name="connsiteY93" fmla="*/ 5615404 h 6182963"/>
                <a:gd name="connsiteX94" fmla="*/ 3657600 w 8466766"/>
                <a:gd name="connsiteY94" fmla="*/ 5631170 h 6182963"/>
                <a:gd name="connsiteX95" fmla="*/ 3783724 w 8466766"/>
                <a:gd name="connsiteY95" fmla="*/ 5678466 h 6182963"/>
                <a:gd name="connsiteX96" fmla="*/ 3909848 w 8466766"/>
                <a:gd name="connsiteY96" fmla="*/ 5709997 h 6182963"/>
                <a:gd name="connsiteX97" fmla="*/ 4130565 w 8466766"/>
                <a:gd name="connsiteY97" fmla="*/ 5757294 h 6182963"/>
                <a:gd name="connsiteX98" fmla="*/ 4209393 w 8466766"/>
                <a:gd name="connsiteY98" fmla="*/ 5788825 h 6182963"/>
                <a:gd name="connsiteX99" fmla="*/ 4335517 w 8466766"/>
                <a:gd name="connsiteY99" fmla="*/ 5820356 h 6182963"/>
                <a:gd name="connsiteX100" fmla="*/ 4398579 w 8466766"/>
                <a:gd name="connsiteY100" fmla="*/ 5836121 h 6182963"/>
                <a:gd name="connsiteX101" fmla="*/ 4572000 w 8466766"/>
                <a:gd name="connsiteY101" fmla="*/ 5883418 h 6182963"/>
                <a:gd name="connsiteX102" fmla="*/ 4635062 w 8466766"/>
                <a:gd name="connsiteY102" fmla="*/ 5899184 h 6182963"/>
                <a:gd name="connsiteX103" fmla="*/ 5108027 w 8466766"/>
                <a:gd name="connsiteY103" fmla="*/ 5914949 h 6182963"/>
                <a:gd name="connsiteX104" fmla="*/ 5234151 w 8466766"/>
                <a:gd name="connsiteY104" fmla="*/ 5946480 h 6182963"/>
                <a:gd name="connsiteX105" fmla="*/ 5391807 w 8466766"/>
                <a:gd name="connsiteY105" fmla="*/ 5993777 h 6182963"/>
                <a:gd name="connsiteX106" fmla="*/ 5502165 w 8466766"/>
                <a:gd name="connsiteY106" fmla="*/ 6072604 h 6182963"/>
                <a:gd name="connsiteX107" fmla="*/ 5565227 w 8466766"/>
                <a:gd name="connsiteY107" fmla="*/ 6088370 h 6182963"/>
                <a:gd name="connsiteX108" fmla="*/ 5628289 w 8466766"/>
                <a:gd name="connsiteY108" fmla="*/ 6119901 h 6182963"/>
                <a:gd name="connsiteX109" fmla="*/ 5896303 w 8466766"/>
                <a:gd name="connsiteY109" fmla="*/ 6167197 h 6182963"/>
                <a:gd name="connsiteX110" fmla="*/ 6164317 w 8466766"/>
                <a:gd name="connsiteY110" fmla="*/ 6182963 h 6182963"/>
                <a:gd name="connsiteX111" fmla="*/ 6858000 w 8466766"/>
                <a:gd name="connsiteY111" fmla="*/ 6151432 h 6182963"/>
                <a:gd name="connsiteX112" fmla="*/ 7062951 w 8466766"/>
                <a:gd name="connsiteY112" fmla="*/ 6104135 h 6182963"/>
                <a:gd name="connsiteX113" fmla="*/ 7110248 w 8466766"/>
                <a:gd name="connsiteY113" fmla="*/ 6056839 h 6182963"/>
                <a:gd name="connsiteX114" fmla="*/ 7157545 w 8466766"/>
                <a:gd name="connsiteY114" fmla="*/ 6041073 h 6182963"/>
                <a:gd name="connsiteX115" fmla="*/ 7394027 w 8466766"/>
                <a:gd name="connsiteY115" fmla="*/ 6009542 h 6182963"/>
                <a:gd name="connsiteX116" fmla="*/ 7567448 w 8466766"/>
                <a:gd name="connsiteY116" fmla="*/ 5978011 h 6182963"/>
                <a:gd name="connsiteX117" fmla="*/ 7677807 w 8466766"/>
                <a:gd name="connsiteY117" fmla="*/ 5962246 h 6182963"/>
                <a:gd name="connsiteX118" fmla="*/ 7740869 w 8466766"/>
                <a:gd name="connsiteY118" fmla="*/ 5930715 h 6182963"/>
                <a:gd name="connsiteX119" fmla="*/ 7819696 w 8466766"/>
                <a:gd name="connsiteY119" fmla="*/ 5914949 h 6182963"/>
                <a:gd name="connsiteX120" fmla="*/ 7882758 w 8466766"/>
                <a:gd name="connsiteY120" fmla="*/ 5899184 h 6182963"/>
                <a:gd name="connsiteX121" fmla="*/ 7930055 w 8466766"/>
                <a:gd name="connsiteY121" fmla="*/ 5867652 h 6182963"/>
                <a:gd name="connsiteX122" fmla="*/ 7945820 w 8466766"/>
                <a:gd name="connsiteY122" fmla="*/ 5820356 h 6182963"/>
                <a:gd name="connsiteX123" fmla="*/ 7961586 w 8466766"/>
                <a:gd name="connsiteY123" fmla="*/ 5709997 h 6182963"/>
                <a:gd name="connsiteX124" fmla="*/ 7977351 w 8466766"/>
                <a:gd name="connsiteY124" fmla="*/ 5631170 h 6182963"/>
                <a:gd name="connsiteX125" fmla="*/ 8008882 w 8466766"/>
                <a:gd name="connsiteY125" fmla="*/ 5426218 h 6182963"/>
                <a:gd name="connsiteX126" fmla="*/ 7993117 w 8466766"/>
                <a:gd name="connsiteY126" fmla="*/ 5095142 h 6182963"/>
                <a:gd name="connsiteX127" fmla="*/ 7977351 w 8466766"/>
                <a:gd name="connsiteY127" fmla="*/ 4953252 h 6182963"/>
                <a:gd name="connsiteX128" fmla="*/ 7993117 w 8466766"/>
                <a:gd name="connsiteY128" fmla="*/ 4590646 h 6182963"/>
                <a:gd name="connsiteX129" fmla="*/ 8040413 w 8466766"/>
                <a:gd name="connsiteY129" fmla="*/ 4496052 h 6182963"/>
                <a:gd name="connsiteX130" fmla="*/ 8087710 w 8466766"/>
                <a:gd name="connsiteY130" fmla="*/ 4464521 h 6182963"/>
                <a:gd name="connsiteX131" fmla="*/ 8213834 w 8466766"/>
                <a:gd name="connsiteY131" fmla="*/ 4417225 h 6182963"/>
                <a:gd name="connsiteX132" fmla="*/ 8324193 w 8466766"/>
                <a:gd name="connsiteY132" fmla="*/ 4385694 h 6182963"/>
                <a:gd name="connsiteX133" fmla="*/ 8450317 w 8466766"/>
                <a:gd name="connsiteY133" fmla="*/ 4275335 h 6182963"/>
                <a:gd name="connsiteX134" fmla="*/ 8450317 w 8466766"/>
                <a:gd name="connsiteY134" fmla="*/ 3723542 h 6182963"/>
                <a:gd name="connsiteX135" fmla="*/ 8403020 w 8466766"/>
                <a:gd name="connsiteY135" fmla="*/ 3660480 h 6182963"/>
                <a:gd name="connsiteX136" fmla="*/ 8371489 w 8466766"/>
                <a:gd name="connsiteY136" fmla="*/ 3597418 h 6182963"/>
                <a:gd name="connsiteX137" fmla="*/ 8135007 w 8466766"/>
                <a:gd name="connsiteY137" fmla="*/ 3376701 h 6182963"/>
                <a:gd name="connsiteX138" fmla="*/ 8056179 w 8466766"/>
                <a:gd name="connsiteY138" fmla="*/ 3282108 h 6182963"/>
                <a:gd name="connsiteX139" fmla="*/ 8008882 w 8466766"/>
                <a:gd name="connsiteY139" fmla="*/ 3250577 h 6182963"/>
                <a:gd name="connsiteX140" fmla="*/ 7977351 w 8466766"/>
                <a:gd name="connsiteY140" fmla="*/ 3124452 h 6182963"/>
                <a:gd name="connsiteX141" fmla="*/ 7993117 w 8466766"/>
                <a:gd name="connsiteY141" fmla="*/ 2951032 h 6182963"/>
                <a:gd name="connsiteX142" fmla="*/ 8024648 w 8466766"/>
                <a:gd name="connsiteY142" fmla="*/ 2856439 h 6182963"/>
                <a:gd name="connsiteX143" fmla="*/ 8071945 w 8466766"/>
                <a:gd name="connsiteY143" fmla="*/ 2809142 h 6182963"/>
                <a:gd name="connsiteX144" fmla="*/ 8119241 w 8466766"/>
                <a:gd name="connsiteY144" fmla="*/ 2714549 h 6182963"/>
                <a:gd name="connsiteX145" fmla="*/ 8166538 w 8466766"/>
                <a:gd name="connsiteY145" fmla="*/ 2619956 h 6182963"/>
                <a:gd name="connsiteX146" fmla="*/ 8198069 w 8466766"/>
                <a:gd name="connsiteY146" fmla="*/ 2509597 h 6182963"/>
                <a:gd name="connsiteX147" fmla="*/ 8213834 w 8466766"/>
                <a:gd name="connsiteY147" fmla="*/ 2430770 h 6182963"/>
                <a:gd name="connsiteX148" fmla="*/ 8229600 w 8466766"/>
                <a:gd name="connsiteY148" fmla="*/ 2367708 h 6182963"/>
                <a:gd name="connsiteX149" fmla="*/ 8245365 w 8466766"/>
                <a:gd name="connsiteY149" fmla="*/ 2320411 h 6182963"/>
                <a:gd name="connsiteX150" fmla="*/ 8261131 w 8466766"/>
                <a:gd name="connsiteY150" fmla="*/ 2241584 h 6182963"/>
                <a:gd name="connsiteX151" fmla="*/ 8292662 w 8466766"/>
                <a:gd name="connsiteY151" fmla="*/ 2115459 h 6182963"/>
                <a:gd name="connsiteX152" fmla="*/ 8308427 w 8466766"/>
                <a:gd name="connsiteY152" fmla="*/ 2052397 h 6182963"/>
                <a:gd name="connsiteX153" fmla="*/ 8324193 w 8466766"/>
                <a:gd name="connsiteY153" fmla="*/ 1942039 h 6182963"/>
                <a:gd name="connsiteX154" fmla="*/ 8339958 w 8466766"/>
                <a:gd name="connsiteY154" fmla="*/ 1894742 h 6182963"/>
                <a:gd name="connsiteX155" fmla="*/ 8403020 w 8466766"/>
                <a:gd name="connsiteY155" fmla="*/ 1642494 h 6182963"/>
                <a:gd name="connsiteX156" fmla="*/ 8418786 w 8466766"/>
                <a:gd name="connsiteY156" fmla="*/ 1595197 h 6182963"/>
                <a:gd name="connsiteX157" fmla="*/ 8434551 w 8466766"/>
                <a:gd name="connsiteY157" fmla="*/ 1547901 h 6182963"/>
                <a:gd name="connsiteX158" fmla="*/ 8403020 w 8466766"/>
                <a:gd name="connsiteY158" fmla="*/ 1453308 h 6182963"/>
                <a:gd name="connsiteX159" fmla="*/ 8245365 w 8466766"/>
                <a:gd name="connsiteY159" fmla="*/ 1279887 h 6182963"/>
                <a:gd name="connsiteX160" fmla="*/ 8198069 w 8466766"/>
                <a:gd name="connsiteY160" fmla="*/ 1216825 h 6182963"/>
                <a:gd name="connsiteX161" fmla="*/ 8135007 w 8466766"/>
                <a:gd name="connsiteY161" fmla="*/ 1169528 h 6182963"/>
                <a:gd name="connsiteX162" fmla="*/ 8087710 w 8466766"/>
                <a:gd name="connsiteY162" fmla="*/ 1106466 h 6182963"/>
                <a:gd name="connsiteX163" fmla="*/ 8024648 w 8466766"/>
                <a:gd name="connsiteY163" fmla="*/ 1059170 h 6182963"/>
                <a:gd name="connsiteX164" fmla="*/ 7977351 w 8466766"/>
                <a:gd name="connsiteY164" fmla="*/ 996108 h 6182963"/>
                <a:gd name="connsiteX165" fmla="*/ 7866993 w 8466766"/>
                <a:gd name="connsiteY165" fmla="*/ 901515 h 6182963"/>
                <a:gd name="connsiteX166" fmla="*/ 7756634 w 8466766"/>
                <a:gd name="connsiteY166" fmla="*/ 806921 h 6182963"/>
                <a:gd name="connsiteX167" fmla="*/ 7709338 w 8466766"/>
                <a:gd name="connsiteY167" fmla="*/ 728094 h 6182963"/>
                <a:gd name="connsiteX168" fmla="*/ 7662041 w 8466766"/>
                <a:gd name="connsiteY168" fmla="*/ 696563 h 6182963"/>
                <a:gd name="connsiteX169" fmla="*/ 7551682 w 8466766"/>
                <a:gd name="connsiteY169" fmla="*/ 586204 h 6182963"/>
                <a:gd name="connsiteX170" fmla="*/ 7488620 w 8466766"/>
                <a:gd name="connsiteY170" fmla="*/ 538908 h 6182963"/>
                <a:gd name="connsiteX171" fmla="*/ 7425558 w 8466766"/>
                <a:gd name="connsiteY171" fmla="*/ 460080 h 6182963"/>
                <a:gd name="connsiteX172" fmla="*/ 7283669 w 8466766"/>
                <a:gd name="connsiteY172" fmla="*/ 333956 h 6182963"/>
                <a:gd name="connsiteX173" fmla="*/ 7220607 w 8466766"/>
                <a:gd name="connsiteY173" fmla="*/ 239363 h 6182963"/>
                <a:gd name="connsiteX174" fmla="*/ 7126013 w 8466766"/>
                <a:gd name="connsiteY174" fmla="*/ 144770 h 6182963"/>
                <a:gd name="connsiteX175" fmla="*/ 7031420 w 8466766"/>
                <a:gd name="connsiteY175" fmla="*/ 50177 h 6182963"/>
                <a:gd name="connsiteX176" fmla="*/ 6999889 w 8466766"/>
                <a:gd name="connsiteY176" fmla="*/ 2880 h 6182963"/>
                <a:gd name="connsiteX177" fmla="*/ 6873765 w 8466766"/>
                <a:gd name="connsiteY177" fmla="*/ 50177 h 6182963"/>
                <a:gd name="connsiteX178" fmla="*/ 6826469 w 8466766"/>
                <a:gd name="connsiteY178" fmla="*/ 176301 h 6182963"/>
                <a:gd name="connsiteX179" fmla="*/ 6842234 w 8466766"/>
                <a:gd name="connsiteY179" fmla="*/ 570439 h 6182963"/>
                <a:gd name="connsiteX180" fmla="*/ 6668813 w 8466766"/>
                <a:gd name="connsiteY180" fmla="*/ 554673 h 6182963"/>
                <a:gd name="connsiteX181" fmla="*/ 6621517 w 8466766"/>
                <a:gd name="connsiteY181" fmla="*/ 538908 h 6182963"/>
                <a:gd name="connsiteX182" fmla="*/ 6558455 w 8466766"/>
                <a:gd name="connsiteY182" fmla="*/ 507377 h 6182963"/>
                <a:gd name="connsiteX183" fmla="*/ 6337738 w 8466766"/>
                <a:gd name="connsiteY183" fmla="*/ 475846 h 6182963"/>
                <a:gd name="connsiteX184" fmla="*/ 6164317 w 8466766"/>
                <a:gd name="connsiteY184" fmla="*/ 412784 h 6182963"/>
                <a:gd name="connsiteX185" fmla="*/ 6053958 w 8466766"/>
                <a:gd name="connsiteY185" fmla="*/ 381252 h 6182963"/>
                <a:gd name="connsiteX186" fmla="*/ 6022427 w 8466766"/>
                <a:gd name="connsiteY186" fmla="*/ 412784 h 6182963"/>
                <a:gd name="connsiteX187" fmla="*/ 5990896 w 8466766"/>
                <a:gd name="connsiteY187" fmla="*/ 460080 h 6182963"/>
                <a:gd name="connsiteX188" fmla="*/ 5927834 w 8466766"/>
                <a:gd name="connsiteY188" fmla="*/ 491611 h 6182963"/>
                <a:gd name="connsiteX189" fmla="*/ 5849007 w 8466766"/>
                <a:gd name="connsiteY189" fmla="*/ 633501 h 6182963"/>
                <a:gd name="connsiteX190" fmla="*/ 5912069 w 8466766"/>
                <a:gd name="connsiteY190" fmla="*/ 775390 h 6182963"/>
                <a:gd name="connsiteX191" fmla="*/ 5975131 w 8466766"/>
                <a:gd name="connsiteY191" fmla="*/ 869984 h 6182963"/>
                <a:gd name="connsiteX192" fmla="*/ 6053958 w 8466766"/>
                <a:gd name="connsiteY192" fmla="*/ 980342 h 6182963"/>
                <a:gd name="connsiteX193" fmla="*/ 6085489 w 8466766"/>
                <a:gd name="connsiteY193" fmla="*/ 1043404 h 6182963"/>
                <a:gd name="connsiteX194" fmla="*/ 6117020 w 8466766"/>
                <a:gd name="connsiteY194" fmla="*/ 1153763 h 6182963"/>
                <a:gd name="connsiteX195" fmla="*/ 6132786 w 8466766"/>
                <a:gd name="connsiteY195" fmla="*/ 1658259 h 6182963"/>
                <a:gd name="connsiteX196" fmla="*/ 6148551 w 8466766"/>
                <a:gd name="connsiteY196" fmla="*/ 1705556 h 6182963"/>
                <a:gd name="connsiteX197" fmla="*/ 6180082 w 8466766"/>
                <a:gd name="connsiteY197" fmla="*/ 1894742 h 6182963"/>
                <a:gd name="connsiteX198" fmla="*/ 6164317 w 8466766"/>
                <a:gd name="connsiteY198" fmla="*/ 2099694 h 6182963"/>
                <a:gd name="connsiteX199" fmla="*/ 6117020 w 8466766"/>
                <a:gd name="connsiteY199" fmla="*/ 2131225 h 6182963"/>
                <a:gd name="connsiteX200" fmla="*/ 6022427 w 8466766"/>
                <a:gd name="connsiteY200" fmla="*/ 2099694 h 6182963"/>
                <a:gd name="connsiteX201" fmla="*/ 5943600 w 8466766"/>
                <a:gd name="connsiteY201" fmla="*/ 2020866 h 6182963"/>
                <a:gd name="connsiteX202" fmla="*/ 5896303 w 8466766"/>
                <a:gd name="connsiteY202" fmla="*/ 1942039 h 6182963"/>
                <a:gd name="connsiteX203" fmla="*/ 5849007 w 8466766"/>
                <a:gd name="connsiteY203" fmla="*/ 1878977 h 6182963"/>
                <a:gd name="connsiteX204" fmla="*/ 5817476 w 8466766"/>
                <a:gd name="connsiteY204" fmla="*/ 1831680 h 6182963"/>
                <a:gd name="connsiteX205" fmla="*/ 5770179 w 8466766"/>
                <a:gd name="connsiteY205" fmla="*/ 1784384 h 6182963"/>
                <a:gd name="connsiteX206" fmla="*/ 5707117 w 8466766"/>
                <a:gd name="connsiteY206" fmla="*/ 1689790 h 6182963"/>
                <a:gd name="connsiteX207" fmla="*/ 5675586 w 8466766"/>
                <a:gd name="connsiteY207" fmla="*/ 1642494 h 6182963"/>
                <a:gd name="connsiteX208" fmla="*/ 5628289 w 8466766"/>
                <a:gd name="connsiteY208" fmla="*/ 1532135 h 6182963"/>
                <a:gd name="connsiteX209" fmla="*/ 5565227 w 8466766"/>
                <a:gd name="connsiteY209" fmla="*/ 1453308 h 6182963"/>
                <a:gd name="connsiteX210" fmla="*/ 5407572 w 8466766"/>
                <a:gd name="connsiteY210" fmla="*/ 1295652 h 6182963"/>
                <a:gd name="connsiteX211" fmla="*/ 5344510 w 8466766"/>
                <a:gd name="connsiteY211" fmla="*/ 1216825 h 6182963"/>
                <a:gd name="connsiteX212" fmla="*/ 5202620 w 8466766"/>
                <a:gd name="connsiteY212" fmla="*/ 1074935 h 6182963"/>
                <a:gd name="connsiteX213" fmla="*/ 5076496 w 8466766"/>
                <a:gd name="connsiteY213" fmla="*/ 917280 h 6182963"/>
                <a:gd name="connsiteX214" fmla="*/ 4966138 w 8466766"/>
                <a:gd name="connsiteY214" fmla="*/ 775390 h 6182963"/>
                <a:gd name="connsiteX215" fmla="*/ 4934607 w 8466766"/>
                <a:gd name="connsiteY215" fmla="*/ 728094 h 6182963"/>
                <a:gd name="connsiteX216" fmla="*/ 4887310 w 8466766"/>
                <a:gd name="connsiteY216" fmla="*/ 680797 h 6182963"/>
                <a:gd name="connsiteX217" fmla="*/ 4840013 w 8466766"/>
                <a:gd name="connsiteY217" fmla="*/ 617735 h 6182963"/>
                <a:gd name="connsiteX218" fmla="*/ 4792717 w 8466766"/>
                <a:gd name="connsiteY218" fmla="*/ 586204 h 6182963"/>
                <a:gd name="connsiteX219" fmla="*/ 4729655 w 8466766"/>
                <a:gd name="connsiteY219" fmla="*/ 538908 h 6182963"/>
                <a:gd name="connsiteX220" fmla="*/ 4682358 w 8466766"/>
                <a:gd name="connsiteY220" fmla="*/ 523142 h 6182963"/>
                <a:gd name="connsiteX221" fmla="*/ 4619296 w 8466766"/>
                <a:gd name="connsiteY221" fmla="*/ 507377 h 6182963"/>
                <a:gd name="connsiteX222" fmla="*/ 4540469 w 8466766"/>
                <a:gd name="connsiteY222" fmla="*/ 491611 h 6182963"/>
                <a:gd name="connsiteX223" fmla="*/ 4461641 w 8466766"/>
                <a:gd name="connsiteY223" fmla="*/ 460080 h 6182963"/>
                <a:gd name="connsiteX224" fmla="*/ 4414345 w 8466766"/>
                <a:gd name="connsiteY224" fmla="*/ 444315 h 6182963"/>
                <a:gd name="connsiteX225" fmla="*/ 4319751 w 8466766"/>
                <a:gd name="connsiteY225" fmla="*/ 491611 h 6182963"/>
                <a:gd name="connsiteX226" fmla="*/ 4225158 w 8466766"/>
                <a:gd name="connsiteY226" fmla="*/ 523142 h 6182963"/>
                <a:gd name="connsiteX227" fmla="*/ 4083269 w 8466766"/>
                <a:gd name="connsiteY227" fmla="*/ 554673 h 6182963"/>
                <a:gd name="connsiteX228" fmla="*/ 4020207 w 8466766"/>
                <a:gd name="connsiteY228" fmla="*/ 601970 h 6182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Lst>
              <a:rect l="l" t="t" r="r" b="b"/>
              <a:pathLst>
                <a:path w="8466766" h="6182963">
                  <a:moveTo>
                    <a:pt x="4130565" y="586204"/>
                  </a:moveTo>
                  <a:lnTo>
                    <a:pt x="3736427" y="601970"/>
                  </a:lnTo>
                  <a:cubicBezTo>
                    <a:pt x="3568283" y="607870"/>
                    <a:pt x="3399933" y="608654"/>
                    <a:pt x="3231931" y="617735"/>
                  </a:cubicBezTo>
                  <a:cubicBezTo>
                    <a:pt x="3205174" y="619181"/>
                    <a:pt x="3179467" y="628708"/>
                    <a:pt x="3153103" y="633501"/>
                  </a:cubicBezTo>
                  <a:cubicBezTo>
                    <a:pt x="3121653" y="639219"/>
                    <a:pt x="3090041" y="644011"/>
                    <a:pt x="3058510" y="649266"/>
                  </a:cubicBezTo>
                  <a:cubicBezTo>
                    <a:pt x="3026979" y="659776"/>
                    <a:pt x="2996161" y="672736"/>
                    <a:pt x="2963917" y="680797"/>
                  </a:cubicBezTo>
                  <a:cubicBezTo>
                    <a:pt x="2932905" y="688550"/>
                    <a:pt x="2900164" y="688152"/>
                    <a:pt x="2869324" y="696563"/>
                  </a:cubicBezTo>
                  <a:cubicBezTo>
                    <a:pt x="2630621" y="761664"/>
                    <a:pt x="2965471" y="698932"/>
                    <a:pt x="2695903" y="743859"/>
                  </a:cubicBezTo>
                  <a:cubicBezTo>
                    <a:pt x="2669627" y="759625"/>
                    <a:pt x="2646146" y="781466"/>
                    <a:pt x="2617076" y="791156"/>
                  </a:cubicBezTo>
                  <a:cubicBezTo>
                    <a:pt x="2566234" y="808104"/>
                    <a:pt x="2511823" y="811458"/>
                    <a:pt x="2459420" y="822687"/>
                  </a:cubicBezTo>
                  <a:cubicBezTo>
                    <a:pt x="2438233" y="827227"/>
                    <a:pt x="2417112" y="832226"/>
                    <a:pt x="2396358" y="838452"/>
                  </a:cubicBezTo>
                  <a:cubicBezTo>
                    <a:pt x="2364523" y="848003"/>
                    <a:pt x="2333296" y="859473"/>
                    <a:pt x="2301765" y="869984"/>
                  </a:cubicBezTo>
                  <a:lnTo>
                    <a:pt x="2254469" y="885749"/>
                  </a:lnTo>
                  <a:lnTo>
                    <a:pt x="2207172" y="901515"/>
                  </a:lnTo>
                  <a:cubicBezTo>
                    <a:pt x="2201917" y="922536"/>
                    <a:pt x="2185454" y="943743"/>
                    <a:pt x="2191407" y="964577"/>
                  </a:cubicBezTo>
                  <a:cubicBezTo>
                    <a:pt x="2197532" y="986015"/>
                    <a:pt x="2224430" y="994745"/>
                    <a:pt x="2238703" y="1011873"/>
                  </a:cubicBezTo>
                  <a:cubicBezTo>
                    <a:pt x="2250833" y="1026429"/>
                    <a:pt x="2256836" y="1045772"/>
                    <a:pt x="2270234" y="1059170"/>
                  </a:cubicBezTo>
                  <a:cubicBezTo>
                    <a:pt x="2283632" y="1072568"/>
                    <a:pt x="2302112" y="1079688"/>
                    <a:pt x="2317531" y="1090701"/>
                  </a:cubicBezTo>
                  <a:cubicBezTo>
                    <a:pt x="2388318" y="1141263"/>
                    <a:pt x="2370593" y="1127997"/>
                    <a:pt x="2427889" y="1185294"/>
                  </a:cubicBezTo>
                  <a:cubicBezTo>
                    <a:pt x="2433144" y="1201059"/>
                    <a:pt x="2431904" y="1220839"/>
                    <a:pt x="2443655" y="1232590"/>
                  </a:cubicBezTo>
                  <a:cubicBezTo>
                    <a:pt x="2455406" y="1244341"/>
                    <a:pt x="2474559" y="1245624"/>
                    <a:pt x="2490951" y="1248356"/>
                  </a:cubicBezTo>
                  <a:cubicBezTo>
                    <a:pt x="2537891" y="1256179"/>
                    <a:pt x="2585544" y="1258866"/>
                    <a:pt x="2632841" y="1264121"/>
                  </a:cubicBezTo>
                  <a:cubicBezTo>
                    <a:pt x="2592311" y="1277632"/>
                    <a:pt x="2566043" y="1287732"/>
                    <a:pt x="2522482" y="1295652"/>
                  </a:cubicBezTo>
                  <a:cubicBezTo>
                    <a:pt x="2485922" y="1302299"/>
                    <a:pt x="2448910" y="1306163"/>
                    <a:pt x="2412124" y="1311418"/>
                  </a:cubicBezTo>
                  <a:cubicBezTo>
                    <a:pt x="2298273" y="1387318"/>
                    <a:pt x="2403898" y="1328152"/>
                    <a:pt x="2144110" y="1358715"/>
                  </a:cubicBezTo>
                  <a:cubicBezTo>
                    <a:pt x="2127605" y="1360657"/>
                    <a:pt x="2113286" y="1372284"/>
                    <a:pt x="2096813" y="1374480"/>
                  </a:cubicBezTo>
                  <a:cubicBezTo>
                    <a:pt x="2034088" y="1382843"/>
                    <a:pt x="1970521" y="1383258"/>
                    <a:pt x="1907627" y="1390246"/>
                  </a:cubicBezTo>
                  <a:cubicBezTo>
                    <a:pt x="1875857" y="1393776"/>
                    <a:pt x="1844938" y="1404017"/>
                    <a:pt x="1813034" y="1406011"/>
                  </a:cubicBezTo>
                  <a:cubicBezTo>
                    <a:pt x="1676565" y="1414540"/>
                    <a:pt x="1539765" y="1416522"/>
                    <a:pt x="1403131" y="1421777"/>
                  </a:cubicBezTo>
                  <a:lnTo>
                    <a:pt x="1261241" y="1453308"/>
                  </a:lnTo>
                  <a:cubicBezTo>
                    <a:pt x="1235039" y="1458923"/>
                    <a:pt x="1209002" y="1465749"/>
                    <a:pt x="1182413" y="1469073"/>
                  </a:cubicBezTo>
                  <a:cubicBezTo>
                    <a:pt x="1124816" y="1476273"/>
                    <a:pt x="1066683" y="1478429"/>
                    <a:pt x="1008993" y="1484839"/>
                  </a:cubicBezTo>
                  <a:cubicBezTo>
                    <a:pt x="972060" y="1488943"/>
                    <a:pt x="935194" y="1493957"/>
                    <a:pt x="898634" y="1500604"/>
                  </a:cubicBezTo>
                  <a:cubicBezTo>
                    <a:pt x="877316" y="1504480"/>
                    <a:pt x="856988" y="1513075"/>
                    <a:pt x="835572" y="1516370"/>
                  </a:cubicBezTo>
                  <a:cubicBezTo>
                    <a:pt x="788538" y="1523606"/>
                    <a:pt x="740979" y="1526880"/>
                    <a:pt x="693682" y="1532135"/>
                  </a:cubicBezTo>
                  <a:cubicBezTo>
                    <a:pt x="554456" y="1566943"/>
                    <a:pt x="705381" y="1532643"/>
                    <a:pt x="457200" y="1563666"/>
                  </a:cubicBezTo>
                  <a:cubicBezTo>
                    <a:pt x="430611" y="1566990"/>
                    <a:pt x="404840" y="1575253"/>
                    <a:pt x="378372" y="1579432"/>
                  </a:cubicBezTo>
                  <a:cubicBezTo>
                    <a:pt x="304962" y="1591023"/>
                    <a:pt x="229755" y="1592938"/>
                    <a:pt x="157655" y="1610963"/>
                  </a:cubicBezTo>
                  <a:cubicBezTo>
                    <a:pt x="136634" y="1616218"/>
                    <a:pt x="115347" y="1620502"/>
                    <a:pt x="94593" y="1626728"/>
                  </a:cubicBezTo>
                  <a:cubicBezTo>
                    <a:pt x="62758" y="1636278"/>
                    <a:pt x="0" y="1658259"/>
                    <a:pt x="0" y="1658259"/>
                  </a:cubicBezTo>
                  <a:cubicBezTo>
                    <a:pt x="104498" y="1867254"/>
                    <a:pt x="-40019" y="1604293"/>
                    <a:pt x="78827" y="1752852"/>
                  </a:cubicBezTo>
                  <a:cubicBezTo>
                    <a:pt x="109798" y="1791566"/>
                    <a:pt x="125916" y="1840890"/>
                    <a:pt x="157655" y="1878977"/>
                  </a:cubicBezTo>
                  <a:cubicBezTo>
                    <a:pt x="183931" y="1910508"/>
                    <a:pt x="211283" y="1941172"/>
                    <a:pt x="236482" y="1973570"/>
                  </a:cubicBezTo>
                  <a:cubicBezTo>
                    <a:pt x="306084" y="2063059"/>
                    <a:pt x="231217" y="1984071"/>
                    <a:pt x="299545" y="2052397"/>
                  </a:cubicBezTo>
                  <a:cubicBezTo>
                    <a:pt x="327764" y="2137058"/>
                    <a:pt x="301256" y="2075700"/>
                    <a:pt x="378372" y="2178521"/>
                  </a:cubicBezTo>
                  <a:cubicBezTo>
                    <a:pt x="389741" y="2193679"/>
                    <a:pt x="395643" y="2213341"/>
                    <a:pt x="409903" y="2225818"/>
                  </a:cubicBezTo>
                  <a:cubicBezTo>
                    <a:pt x="439753" y="2251937"/>
                    <a:pt x="503001" y="2297140"/>
                    <a:pt x="551793" y="2304646"/>
                  </a:cubicBezTo>
                  <a:cubicBezTo>
                    <a:pt x="603993" y="2312677"/>
                    <a:pt x="656957" y="2314579"/>
                    <a:pt x="709448" y="2320411"/>
                  </a:cubicBezTo>
                  <a:cubicBezTo>
                    <a:pt x="751557" y="2325090"/>
                    <a:pt x="793531" y="2330922"/>
                    <a:pt x="835572" y="2336177"/>
                  </a:cubicBezTo>
                  <a:cubicBezTo>
                    <a:pt x="830317" y="2404494"/>
                    <a:pt x="832434" y="2473783"/>
                    <a:pt x="819807" y="2541128"/>
                  </a:cubicBezTo>
                  <a:cubicBezTo>
                    <a:pt x="816315" y="2559751"/>
                    <a:pt x="797677" y="2571974"/>
                    <a:pt x="788276" y="2588425"/>
                  </a:cubicBezTo>
                  <a:cubicBezTo>
                    <a:pt x="776616" y="2608830"/>
                    <a:pt x="764997" y="2629482"/>
                    <a:pt x="756745" y="2651487"/>
                  </a:cubicBezTo>
                  <a:cubicBezTo>
                    <a:pt x="749137" y="2671775"/>
                    <a:pt x="748587" y="2694261"/>
                    <a:pt x="740979" y="2714549"/>
                  </a:cubicBezTo>
                  <a:cubicBezTo>
                    <a:pt x="723834" y="2760269"/>
                    <a:pt x="704054" y="2785702"/>
                    <a:pt x="677917" y="2824908"/>
                  </a:cubicBezTo>
                  <a:cubicBezTo>
                    <a:pt x="672662" y="2856439"/>
                    <a:pt x="669085" y="2888296"/>
                    <a:pt x="662151" y="2919501"/>
                  </a:cubicBezTo>
                  <a:cubicBezTo>
                    <a:pt x="658546" y="2935723"/>
                    <a:pt x="650951" y="2950818"/>
                    <a:pt x="646386" y="2966797"/>
                  </a:cubicBezTo>
                  <a:cubicBezTo>
                    <a:pt x="640433" y="2987631"/>
                    <a:pt x="635875" y="3008838"/>
                    <a:pt x="630620" y="3029859"/>
                  </a:cubicBezTo>
                  <a:cubicBezTo>
                    <a:pt x="641130" y="3071901"/>
                    <a:pt x="642771" y="3117224"/>
                    <a:pt x="662151" y="3155984"/>
                  </a:cubicBezTo>
                  <a:cubicBezTo>
                    <a:pt x="685653" y="3202988"/>
                    <a:pt x="719585" y="3244948"/>
                    <a:pt x="756745" y="3282108"/>
                  </a:cubicBezTo>
                  <a:lnTo>
                    <a:pt x="882869" y="3408232"/>
                  </a:lnTo>
                  <a:cubicBezTo>
                    <a:pt x="903890" y="3429253"/>
                    <a:pt x="922149" y="3453457"/>
                    <a:pt x="945931" y="3471294"/>
                  </a:cubicBezTo>
                  <a:cubicBezTo>
                    <a:pt x="1089892" y="3579264"/>
                    <a:pt x="1034896" y="3528727"/>
                    <a:pt x="1119351" y="3613184"/>
                  </a:cubicBezTo>
                  <a:cubicBezTo>
                    <a:pt x="1108841" y="3634205"/>
                    <a:pt x="1095252" y="3653950"/>
                    <a:pt x="1087820" y="3676246"/>
                  </a:cubicBezTo>
                  <a:cubicBezTo>
                    <a:pt x="1074116" y="3717357"/>
                    <a:pt x="1069993" y="3761259"/>
                    <a:pt x="1056289" y="3802370"/>
                  </a:cubicBezTo>
                  <a:lnTo>
                    <a:pt x="1040524" y="3849666"/>
                  </a:lnTo>
                  <a:cubicBezTo>
                    <a:pt x="1033543" y="3954384"/>
                    <a:pt x="1008314" y="4146835"/>
                    <a:pt x="1040524" y="4259570"/>
                  </a:cubicBezTo>
                  <a:cubicBezTo>
                    <a:pt x="1046649" y="4281008"/>
                    <a:pt x="1073310" y="4289938"/>
                    <a:pt x="1087820" y="4306866"/>
                  </a:cubicBezTo>
                  <a:cubicBezTo>
                    <a:pt x="1164567" y="4396404"/>
                    <a:pt x="1097887" y="4351313"/>
                    <a:pt x="1198179" y="4401459"/>
                  </a:cubicBezTo>
                  <a:cubicBezTo>
                    <a:pt x="1192924" y="4417225"/>
                    <a:pt x="1193052" y="4435989"/>
                    <a:pt x="1182413" y="4448756"/>
                  </a:cubicBezTo>
                  <a:cubicBezTo>
                    <a:pt x="1165592" y="4468942"/>
                    <a:pt x="1139537" y="4479231"/>
                    <a:pt x="1119351" y="4496052"/>
                  </a:cubicBezTo>
                  <a:cubicBezTo>
                    <a:pt x="1107932" y="4505568"/>
                    <a:pt x="1097105" y="4515977"/>
                    <a:pt x="1087820" y="4527584"/>
                  </a:cubicBezTo>
                  <a:cubicBezTo>
                    <a:pt x="1075984" y="4542380"/>
                    <a:pt x="1067302" y="4559462"/>
                    <a:pt x="1056289" y="4574880"/>
                  </a:cubicBezTo>
                  <a:cubicBezTo>
                    <a:pt x="1041017" y="4596261"/>
                    <a:pt x="1024758" y="4616921"/>
                    <a:pt x="1008993" y="4637942"/>
                  </a:cubicBezTo>
                  <a:cubicBezTo>
                    <a:pt x="1019503" y="4658963"/>
                    <a:pt x="1022469" y="4685958"/>
                    <a:pt x="1040524" y="4701004"/>
                  </a:cubicBezTo>
                  <a:cubicBezTo>
                    <a:pt x="1057170" y="4714875"/>
                    <a:pt x="1082752" y="4710817"/>
                    <a:pt x="1103586" y="4716770"/>
                  </a:cubicBezTo>
                  <a:cubicBezTo>
                    <a:pt x="1119565" y="4721335"/>
                    <a:pt x="1135322" y="4726700"/>
                    <a:pt x="1150882" y="4732535"/>
                  </a:cubicBezTo>
                  <a:cubicBezTo>
                    <a:pt x="1449712" y="4844595"/>
                    <a:pt x="1049934" y="4759681"/>
                    <a:pt x="1876096" y="4779832"/>
                  </a:cubicBezTo>
                  <a:cubicBezTo>
                    <a:pt x="1953740" y="4805712"/>
                    <a:pt x="1900069" y="4777068"/>
                    <a:pt x="1954924" y="4842894"/>
                  </a:cubicBezTo>
                  <a:cubicBezTo>
                    <a:pt x="1969197" y="4860022"/>
                    <a:pt x="1990250" y="4871380"/>
                    <a:pt x="2002220" y="4890190"/>
                  </a:cubicBezTo>
                  <a:cubicBezTo>
                    <a:pt x="2051563" y="4967730"/>
                    <a:pt x="2057895" y="4994156"/>
                    <a:pt x="2081048" y="5063611"/>
                  </a:cubicBezTo>
                  <a:cubicBezTo>
                    <a:pt x="2086303" y="5121418"/>
                    <a:pt x="2084651" y="5180275"/>
                    <a:pt x="2096813" y="5237032"/>
                  </a:cubicBezTo>
                  <a:cubicBezTo>
                    <a:pt x="2108535" y="5291735"/>
                    <a:pt x="2163786" y="5301397"/>
                    <a:pt x="2207172" y="5315859"/>
                  </a:cubicBezTo>
                  <a:cubicBezTo>
                    <a:pt x="2227728" y="5322711"/>
                    <a:pt x="2249400" y="5325672"/>
                    <a:pt x="2270234" y="5331625"/>
                  </a:cubicBezTo>
                  <a:cubicBezTo>
                    <a:pt x="2286213" y="5336190"/>
                    <a:pt x="2300966" y="5346065"/>
                    <a:pt x="2317531" y="5347390"/>
                  </a:cubicBezTo>
                  <a:cubicBezTo>
                    <a:pt x="2432895" y="5356619"/>
                    <a:pt x="2548758" y="5357901"/>
                    <a:pt x="2664372" y="5363156"/>
                  </a:cubicBezTo>
                  <a:cubicBezTo>
                    <a:pt x="2685393" y="5368411"/>
                    <a:pt x="2706680" y="5372695"/>
                    <a:pt x="2727434" y="5378921"/>
                  </a:cubicBezTo>
                  <a:cubicBezTo>
                    <a:pt x="2759269" y="5388471"/>
                    <a:pt x="2789436" y="5403934"/>
                    <a:pt x="2822027" y="5410452"/>
                  </a:cubicBezTo>
                  <a:lnTo>
                    <a:pt x="2900855" y="5426218"/>
                  </a:lnTo>
                  <a:cubicBezTo>
                    <a:pt x="3059363" y="5505472"/>
                    <a:pt x="2859373" y="5412391"/>
                    <a:pt x="3042745" y="5473515"/>
                  </a:cubicBezTo>
                  <a:cubicBezTo>
                    <a:pt x="3065041" y="5480947"/>
                    <a:pt x="3083872" y="5496609"/>
                    <a:pt x="3105807" y="5505046"/>
                  </a:cubicBezTo>
                  <a:cubicBezTo>
                    <a:pt x="3276578" y="5570727"/>
                    <a:pt x="3195711" y="5535238"/>
                    <a:pt x="3310758" y="5568108"/>
                  </a:cubicBezTo>
                  <a:cubicBezTo>
                    <a:pt x="3326737" y="5572673"/>
                    <a:pt x="3342076" y="5579308"/>
                    <a:pt x="3358055" y="5583873"/>
                  </a:cubicBezTo>
                  <a:cubicBezTo>
                    <a:pt x="3378889" y="5589826"/>
                    <a:pt x="3400283" y="5593686"/>
                    <a:pt x="3421117" y="5599639"/>
                  </a:cubicBezTo>
                  <a:cubicBezTo>
                    <a:pt x="3437096" y="5604204"/>
                    <a:pt x="3451941" y="5613208"/>
                    <a:pt x="3468413" y="5615404"/>
                  </a:cubicBezTo>
                  <a:cubicBezTo>
                    <a:pt x="3531139" y="5623767"/>
                    <a:pt x="3594538" y="5625915"/>
                    <a:pt x="3657600" y="5631170"/>
                  </a:cubicBezTo>
                  <a:cubicBezTo>
                    <a:pt x="3895463" y="5690634"/>
                    <a:pt x="3536414" y="5596029"/>
                    <a:pt x="3783724" y="5678466"/>
                  </a:cubicBezTo>
                  <a:cubicBezTo>
                    <a:pt x="3824835" y="5692170"/>
                    <a:pt x="3867475" y="5700917"/>
                    <a:pt x="3909848" y="5709997"/>
                  </a:cubicBezTo>
                  <a:cubicBezTo>
                    <a:pt x="3988780" y="5726911"/>
                    <a:pt x="4052610" y="5726112"/>
                    <a:pt x="4130565" y="5757294"/>
                  </a:cubicBezTo>
                  <a:cubicBezTo>
                    <a:pt x="4156841" y="5767804"/>
                    <a:pt x="4182344" y="5780502"/>
                    <a:pt x="4209393" y="5788825"/>
                  </a:cubicBezTo>
                  <a:cubicBezTo>
                    <a:pt x="4250812" y="5801569"/>
                    <a:pt x="4293476" y="5809846"/>
                    <a:pt x="4335517" y="5820356"/>
                  </a:cubicBezTo>
                  <a:cubicBezTo>
                    <a:pt x="4356538" y="5825611"/>
                    <a:pt x="4378461" y="5828074"/>
                    <a:pt x="4398579" y="5836121"/>
                  </a:cubicBezTo>
                  <a:cubicBezTo>
                    <a:pt x="4525165" y="5886755"/>
                    <a:pt x="4429072" y="5854832"/>
                    <a:pt x="4572000" y="5883418"/>
                  </a:cubicBezTo>
                  <a:cubicBezTo>
                    <a:pt x="4593247" y="5887668"/>
                    <a:pt x="4613432" y="5897912"/>
                    <a:pt x="4635062" y="5899184"/>
                  </a:cubicBezTo>
                  <a:cubicBezTo>
                    <a:pt x="4792532" y="5908447"/>
                    <a:pt x="4950372" y="5909694"/>
                    <a:pt x="5108027" y="5914949"/>
                  </a:cubicBezTo>
                  <a:lnTo>
                    <a:pt x="5234151" y="5946480"/>
                  </a:lnTo>
                  <a:cubicBezTo>
                    <a:pt x="5303794" y="5962552"/>
                    <a:pt x="5327107" y="5957833"/>
                    <a:pt x="5391807" y="5993777"/>
                  </a:cubicBezTo>
                  <a:cubicBezTo>
                    <a:pt x="5409970" y="6003868"/>
                    <a:pt x="5476314" y="6061525"/>
                    <a:pt x="5502165" y="6072604"/>
                  </a:cubicBezTo>
                  <a:cubicBezTo>
                    <a:pt x="5522081" y="6081139"/>
                    <a:pt x="5544939" y="6080762"/>
                    <a:pt x="5565227" y="6088370"/>
                  </a:cubicBezTo>
                  <a:cubicBezTo>
                    <a:pt x="5587232" y="6096622"/>
                    <a:pt x="5605993" y="6112469"/>
                    <a:pt x="5628289" y="6119901"/>
                  </a:cubicBezTo>
                  <a:cubicBezTo>
                    <a:pt x="5722130" y="6151181"/>
                    <a:pt x="5797491" y="6159596"/>
                    <a:pt x="5896303" y="6167197"/>
                  </a:cubicBezTo>
                  <a:cubicBezTo>
                    <a:pt x="5985532" y="6174061"/>
                    <a:pt x="6074979" y="6177708"/>
                    <a:pt x="6164317" y="6182963"/>
                  </a:cubicBezTo>
                  <a:cubicBezTo>
                    <a:pt x="6428106" y="6175833"/>
                    <a:pt x="6623224" y="6192863"/>
                    <a:pt x="6858000" y="6151432"/>
                  </a:cubicBezTo>
                  <a:cubicBezTo>
                    <a:pt x="7005858" y="6125340"/>
                    <a:pt x="6972904" y="6134152"/>
                    <a:pt x="7062951" y="6104135"/>
                  </a:cubicBezTo>
                  <a:cubicBezTo>
                    <a:pt x="7078717" y="6088370"/>
                    <a:pt x="7091697" y="6069206"/>
                    <a:pt x="7110248" y="6056839"/>
                  </a:cubicBezTo>
                  <a:cubicBezTo>
                    <a:pt x="7124075" y="6047621"/>
                    <a:pt x="7141566" y="6045638"/>
                    <a:pt x="7157545" y="6041073"/>
                  </a:cubicBezTo>
                  <a:cubicBezTo>
                    <a:pt x="7263126" y="6010907"/>
                    <a:pt x="7235978" y="6028136"/>
                    <a:pt x="7394027" y="6009542"/>
                  </a:cubicBezTo>
                  <a:cubicBezTo>
                    <a:pt x="7483427" y="5999024"/>
                    <a:pt x="7483786" y="5991955"/>
                    <a:pt x="7567448" y="5978011"/>
                  </a:cubicBezTo>
                  <a:cubicBezTo>
                    <a:pt x="7604102" y="5971902"/>
                    <a:pt x="7641021" y="5967501"/>
                    <a:pt x="7677807" y="5962246"/>
                  </a:cubicBezTo>
                  <a:cubicBezTo>
                    <a:pt x="7698828" y="5951736"/>
                    <a:pt x="7718573" y="5938147"/>
                    <a:pt x="7740869" y="5930715"/>
                  </a:cubicBezTo>
                  <a:cubicBezTo>
                    <a:pt x="7766290" y="5922241"/>
                    <a:pt x="7793538" y="5920762"/>
                    <a:pt x="7819696" y="5914949"/>
                  </a:cubicBezTo>
                  <a:cubicBezTo>
                    <a:pt x="7840848" y="5910249"/>
                    <a:pt x="7861737" y="5904439"/>
                    <a:pt x="7882758" y="5899184"/>
                  </a:cubicBezTo>
                  <a:cubicBezTo>
                    <a:pt x="7898524" y="5888673"/>
                    <a:pt x="7918218" y="5882448"/>
                    <a:pt x="7930055" y="5867652"/>
                  </a:cubicBezTo>
                  <a:cubicBezTo>
                    <a:pt x="7940436" y="5854675"/>
                    <a:pt x="7942561" y="5836651"/>
                    <a:pt x="7945820" y="5820356"/>
                  </a:cubicBezTo>
                  <a:cubicBezTo>
                    <a:pt x="7953108" y="5783918"/>
                    <a:pt x="7955477" y="5746651"/>
                    <a:pt x="7961586" y="5709997"/>
                  </a:cubicBezTo>
                  <a:cubicBezTo>
                    <a:pt x="7965991" y="5683566"/>
                    <a:pt x="7973276" y="5657654"/>
                    <a:pt x="7977351" y="5631170"/>
                  </a:cubicBezTo>
                  <a:cubicBezTo>
                    <a:pt x="8015530" y="5383006"/>
                    <a:pt x="7972735" y="5606960"/>
                    <a:pt x="8008882" y="5426218"/>
                  </a:cubicBezTo>
                  <a:cubicBezTo>
                    <a:pt x="8003627" y="5315859"/>
                    <a:pt x="8000466" y="5205381"/>
                    <a:pt x="7993117" y="5095142"/>
                  </a:cubicBezTo>
                  <a:cubicBezTo>
                    <a:pt x="7989952" y="5047660"/>
                    <a:pt x="7977351" y="5000840"/>
                    <a:pt x="7977351" y="4953252"/>
                  </a:cubicBezTo>
                  <a:cubicBezTo>
                    <a:pt x="7977351" y="4832269"/>
                    <a:pt x="7983838" y="4711273"/>
                    <a:pt x="7993117" y="4590646"/>
                  </a:cubicBezTo>
                  <a:cubicBezTo>
                    <a:pt x="7995254" y="4562863"/>
                    <a:pt x="8022034" y="4514431"/>
                    <a:pt x="8040413" y="4496052"/>
                  </a:cubicBezTo>
                  <a:cubicBezTo>
                    <a:pt x="8053811" y="4482654"/>
                    <a:pt x="8071259" y="4473922"/>
                    <a:pt x="8087710" y="4464521"/>
                  </a:cubicBezTo>
                  <a:cubicBezTo>
                    <a:pt x="8161186" y="4422535"/>
                    <a:pt x="8136238" y="4439395"/>
                    <a:pt x="8213834" y="4417225"/>
                  </a:cubicBezTo>
                  <a:cubicBezTo>
                    <a:pt x="8372156" y="4371990"/>
                    <a:pt x="8127053" y="4434977"/>
                    <a:pt x="8324193" y="4385694"/>
                  </a:cubicBezTo>
                  <a:cubicBezTo>
                    <a:pt x="8434552" y="4312122"/>
                    <a:pt x="8397765" y="4354163"/>
                    <a:pt x="8450317" y="4275335"/>
                  </a:cubicBezTo>
                  <a:cubicBezTo>
                    <a:pt x="8450477" y="4271177"/>
                    <a:pt x="8487249" y="3843571"/>
                    <a:pt x="8450317" y="3723542"/>
                  </a:cubicBezTo>
                  <a:cubicBezTo>
                    <a:pt x="8442590" y="3698428"/>
                    <a:pt x="8416946" y="3682762"/>
                    <a:pt x="8403020" y="3660480"/>
                  </a:cubicBezTo>
                  <a:cubicBezTo>
                    <a:pt x="8390564" y="3640551"/>
                    <a:pt x="8386881" y="3615178"/>
                    <a:pt x="8371489" y="3597418"/>
                  </a:cubicBezTo>
                  <a:cubicBezTo>
                    <a:pt x="8134710" y="3324210"/>
                    <a:pt x="8277863" y="3499148"/>
                    <a:pt x="8135007" y="3376701"/>
                  </a:cubicBezTo>
                  <a:cubicBezTo>
                    <a:pt x="7954205" y="3221729"/>
                    <a:pt x="8202147" y="3428074"/>
                    <a:pt x="8056179" y="3282108"/>
                  </a:cubicBezTo>
                  <a:cubicBezTo>
                    <a:pt x="8042781" y="3268710"/>
                    <a:pt x="8024648" y="3261087"/>
                    <a:pt x="8008882" y="3250577"/>
                  </a:cubicBezTo>
                  <a:cubicBezTo>
                    <a:pt x="7996442" y="3213257"/>
                    <a:pt x="7977351" y="3162498"/>
                    <a:pt x="7977351" y="3124452"/>
                  </a:cubicBezTo>
                  <a:cubicBezTo>
                    <a:pt x="7977351" y="3066407"/>
                    <a:pt x="7983029" y="3008194"/>
                    <a:pt x="7993117" y="2951032"/>
                  </a:cubicBezTo>
                  <a:cubicBezTo>
                    <a:pt x="7998893" y="2918301"/>
                    <a:pt x="8001146" y="2879941"/>
                    <a:pt x="8024648" y="2856439"/>
                  </a:cubicBezTo>
                  <a:lnTo>
                    <a:pt x="8071945" y="2809142"/>
                  </a:lnTo>
                  <a:cubicBezTo>
                    <a:pt x="8111569" y="2690267"/>
                    <a:pt x="8058119" y="2836792"/>
                    <a:pt x="8119241" y="2714549"/>
                  </a:cubicBezTo>
                  <a:cubicBezTo>
                    <a:pt x="8184511" y="2584010"/>
                    <a:pt x="8076179" y="2755493"/>
                    <a:pt x="8166538" y="2619956"/>
                  </a:cubicBezTo>
                  <a:cubicBezTo>
                    <a:pt x="8184092" y="2567292"/>
                    <a:pt x="8184873" y="2568977"/>
                    <a:pt x="8198069" y="2509597"/>
                  </a:cubicBezTo>
                  <a:cubicBezTo>
                    <a:pt x="8203882" y="2483439"/>
                    <a:pt x="8208021" y="2456928"/>
                    <a:pt x="8213834" y="2430770"/>
                  </a:cubicBezTo>
                  <a:cubicBezTo>
                    <a:pt x="8218534" y="2409618"/>
                    <a:pt x="8223647" y="2388542"/>
                    <a:pt x="8229600" y="2367708"/>
                  </a:cubicBezTo>
                  <a:cubicBezTo>
                    <a:pt x="8234165" y="2351729"/>
                    <a:pt x="8241334" y="2336533"/>
                    <a:pt x="8245365" y="2320411"/>
                  </a:cubicBezTo>
                  <a:cubicBezTo>
                    <a:pt x="8251864" y="2294415"/>
                    <a:pt x="8255106" y="2267694"/>
                    <a:pt x="8261131" y="2241584"/>
                  </a:cubicBezTo>
                  <a:cubicBezTo>
                    <a:pt x="8270875" y="2199358"/>
                    <a:pt x="8282152" y="2157501"/>
                    <a:pt x="8292662" y="2115459"/>
                  </a:cubicBezTo>
                  <a:cubicBezTo>
                    <a:pt x="8297917" y="2094438"/>
                    <a:pt x="8305363" y="2073847"/>
                    <a:pt x="8308427" y="2052397"/>
                  </a:cubicBezTo>
                  <a:cubicBezTo>
                    <a:pt x="8313682" y="2015611"/>
                    <a:pt x="8316905" y="1978477"/>
                    <a:pt x="8324193" y="1942039"/>
                  </a:cubicBezTo>
                  <a:cubicBezTo>
                    <a:pt x="8327452" y="1925743"/>
                    <a:pt x="8336221" y="1910935"/>
                    <a:pt x="8339958" y="1894742"/>
                  </a:cubicBezTo>
                  <a:cubicBezTo>
                    <a:pt x="8397028" y="1647436"/>
                    <a:pt x="8342745" y="1823316"/>
                    <a:pt x="8403020" y="1642494"/>
                  </a:cubicBezTo>
                  <a:lnTo>
                    <a:pt x="8418786" y="1595197"/>
                  </a:lnTo>
                  <a:lnTo>
                    <a:pt x="8434551" y="1547901"/>
                  </a:lnTo>
                  <a:cubicBezTo>
                    <a:pt x="8424041" y="1516370"/>
                    <a:pt x="8418935" y="1482486"/>
                    <a:pt x="8403020" y="1453308"/>
                  </a:cubicBezTo>
                  <a:cubicBezTo>
                    <a:pt x="8371791" y="1396054"/>
                    <a:pt x="8284654" y="1323542"/>
                    <a:pt x="8245365" y="1279887"/>
                  </a:cubicBezTo>
                  <a:cubicBezTo>
                    <a:pt x="8227787" y="1260356"/>
                    <a:pt x="8216649" y="1235405"/>
                    <a:pt x="8198069" y="1216825"/>
                  </a:cubicBezTo>
                  <a:cubicBezTo>
                    <a:pt x="8179489" y="1198245"/>
                    <a:pt x="8153587" y="1188108"/>
                    <a:pt x="8135007" y="1169528"/>
                  </a:cubicBezTo>
                  <a:cubicBezTo>
                    <a:pt x="8116427" y="1150948"/>
                    <a:pt x="8106290" y="1125046"/>
                    <a:pt x="8087710" y="1106466"/>
                  </a:cubicBezTo>
                  <a:cubicBezTo>
                    <a:pt x="8069130" y="1087886"/>
                    <a:pt x="8043228" y="1077750"/>
                    <a:pt x="8024648" y="1059170"/>
                  </a:cubicBezTo>
                  <a:cubicBezTo>
                    <a:pt x="8006068" y="1040590"/>
                    <a:pt x="7995931" y="1014688"/>
                    <a:pt x="7977351" y="996108"/>
                  </a:cubicBezTo>
                  <a:cubicBezTo>
                    <a:pt x="7852749" y="871506"/>
                    <a:pt x="7969952" y="1021634"/>
                    <a:pt x="7866993" y="901515"/>
                  </a:cubicBezTo>
                  <a:cubicBezTo>
                    <a:pt x="7790245" y="811976"/>
                    <a:pt x="7856927" y="857068"/>
                    <a:pt x="7756634" y="806921"/>
                  </a:cubicBezTo>
                  <a:cubicBezTo>
                    <a:pt x="7740869" y="780645"/>
                    <a:pt x="7729280" y="751359"/>
                    <a:pt x="7709338" y="728094"/>
                  </a:cubicBezTo>
                  <a:cubicBezTo>
                    <a:pt x="7697007" y="713708"/>
                    <a:pt x="7676125" y="709238"/>
                    <a:pt x="7662041" y="696563"/>
                  </a:cubicBezTo>
                  <a:cubicBezTo>
                    <a:pt x="7623372" y="661761"/>
                    <a:pt x="7593301" y="617418"/>
                    <a:pt x="7551682" y="586204"/>
                  </a:cubicBezTo>
                  <a:cubicBezTo>
                    <a:pt x="7530661" y="570439"/>
                    <a:pt x="7507200" y="557488"/>
                    <a:pt x="7488620" y="538908"/>
                  </a:cubicBezTo>
                  <a:cubicBezTo>
                    <a:pt x="7464826" y="515114"/>
                    <a:pt x="7448068" y="485092"/>
                    <a:pt x="7425558" y="460080"/>
                  </a:cubicBezTo>
                  <a:cubicBezTo>
                    <a:pt x="7358121" y="385149"/>
                    <a:pt x="7355267" y="387654"/>
                    <a:pt x="7283669" y="333956"/>
                  </a:cubicBezTo>
                  <a:cubicBezTo>
                    <a:pt x="7262648" y="302425"/>
                    <a:pt x="7247403" y="266159"/>
                    <a:pt x="7220607" y="239363"/>
                  </a:cubicBezTo>
                  <a:cubicBezTo>
                    <a:pt x="7189076" y="207832"/>
                    <a:pt x="7150748" y="181873"/>
                    <a:pt x="7126013" y="144770"/>
                  </a:cubicBezTo>
                  <a:cubicBezTo>
                    <a:pt x="7079907" y="75610"/>
                    <a:pt x="7109640" y="108842"/>
                    <a:pt x="7031420" y="50177"/>
                  </a:cubicBezTo>
                  <a:cubicBezTo>
                    <a:pt x="7020910" y="34411"/>
                    <a:pt x="7018108" y="8085"/>
                    <a:pt x="6999889" y="2880"/>
                  </a:cubicBezTo>
                  <a:cubicBezTo>
                    <a:pt x="6952161" y="-10757"/>
                    <a:pt x="6908229" y="27201"/>
                    <a:pt x="6873765" y="50177"/>
                  </a:cubicBezTo>
                  <a:cubicBezTo>
                    <a:pt x="6855826" y="86055"/>
                    <a:pt x="6826469" y="133369"/>
                    <a:pt x="6826469" y="176301"/>
                  </a:cubicBezTo>
                  <a:cubicBezTo>
                    <a:pt x="6826469" y="307785"/>
                    <a:pt x="6892805" y="449069"/>
                    <a:pt x="6842234" y="570439"/>
                  </a:cubicBezTo>
                  <a:cubicBezTo>
                    <a:pt x="6819909" y="624019"/>
                    <a:pt x="6726620" y="559928"/>
                    <a:pt x="6668813" y="554673"/>
                  </a:cubicBezTo>
                  <a:cubicBezTo>
                    <a:pt x="6653048" y="549418"/>
                    <a:pt x="6636791" y="545454"/>
                    <a:pt x="6621517" y="538908"/>
                  </a:cubicBezTo>
                  <a:cubicBezTo>
                    <a:pt x="6599915" y="529650"/>
                    <a:pt x="6580966" y="514130"/>
                    <a:pt x="6558455" y="507377"/>
                  </a:cubicBezTo>
                  <a:cubicBezTo>
                    <a:pt x="6525977" y="497633"/>
                    <a:pt x="6357861" y="478361"/>
                    <a:pt x="6337738" y="475846"/>
                  </a:cubicBezTo>
                  <a:cubicBezTo>
                    <a:pt x="6285496" y="454949"/>
                    <a:pt x="6218292" y="426278"/>
                    <a:pt x="6164317" y="412784"/>
                  </a:cubicBezTo>
                  <a:cubicBezTo>
                    <a:pt x="6085133" y="392987"/>
                    <a:pt x="6121811" y="403870"/>
                    <a:pt x="6053958" y="381252"/>
                  </a:cubicBezTo>
                  <a:cubicBezTo>
                    <a:pt x="6043448" y="391763"/>
                    <a:pt x="6031712" y="401177"/>
                    <a:pt x="6022427" y="412784"/>
                  </a:cubicBezTo>
                  <a:cubicBezTo>
                    <a:pt x="6010591" y="427580"/>
                    <a:pt x="6005452" y="447950"/>
                    <a:pt x="5990896" y="460080"/>
                  </a:cubicBezTo>
                  <a:cubicBezTo>
                    <a:pt x="5972841" y="475125"/>
                    <a:pt x="5948855" y="481101"/>
                    <a:pt x="5927834" y="491611"/>
                  </a:cubicBezTo>
                  <a:cubicBezTo>
                    <a:pt x="5925067" y="496223"/>
                    <a:pt x="5850816" y="615408"/>
                    <a:pt x="5849007" y="633501"/>
                  </a:cubicBezTo>
                  <a:cubicBezTo>
                    <a:pt x="5838353" y="740042"/>
                    <a:pt x="5863152" y="712497"/>
                    <a:pt x="5912069" y="775390"/>
                  </a:cubicBezTo>
                  <a:cubicBezTo>
                    <a:pt x="5935335" y="805303"/>
                    <a:pt x="5952394" y="839667"/>
                    <a:pt x="5975131" y="869984"/>
                  </a:cubicBezTo>
                  <a:cubicBezTo>
                    <a:pt x="5995429" y="897049"/>
                    <a:pt x="6035518" y="948072"/>
                    <a:pt x="6053958" y="980342"/>
                  </a:cubicBezTo>
                  <a:cubicBezTo>
                    <a:pt x="6065618" y="1000747"/>
                    <a:pt x="6076231" y="1021802"/>
                    <a:pt x="6085489" y="1043404"/>
                  </a:cubicBezTo>
                  <a:cubicBezTo>
                    <a:pt x="6099061" y="1075072"/>
                    <a:pt x="6109019" y="1121756"/>
                    <a:pt x="6117020" y="1153763"/>
                  </a:cubicBezTo>
                  <a:cubicBezTo>
                    <a:pt x="6122275" y="1321928"/>
                    <a:pt x="6123188" y="1490286"/>
                    <a:pt x="6132786" y="1658259"/>
                  </a:cubicBezTo>
                  <a:cubicBezTo>
                    <a:pt x="6133734" y="1674850"/>
                    <a:pt x="6144520" y="1689434"/>
                    <a:pt x="6148551" y="1705556"/>
                  </a:cubicBezTo>
                  <a:cubicBezTo>
                    <a:pt x="6163922" y="1767040"/>
                    <a:pt x="6171182" y="1832438"/>
                    <a:pt x="6180082" y="1894742"/>
                  </a:cubicBezTo>
                  <a:cubicBezTo>
                    <a:pt x="6174827" y="1963059"/>
                    <a:pt x="6181972" y="2033488"/>
                    <a:pt x="6164317" y="2099694"/>
                  </a:cubicBezTo>
                  <a:cubicBezTo>
                    <a:pt x="6159435" y="2118002"/>
                    <a:pt x="6135968" y="2131225"/>
                    <a:pt x="6117020" y="2131225"/>
                  </a:cubicBezTo>
                  <a:cubicBezTo>
                    <a:pt x="6083783" y="2131225"/>
                    <a:pt x="6053958" y="2110204"/>
                    <a:pt x="6022427" y="2099694"/>
                  </a:cubicBezTo>
                  <a:cubicBezTo>
                    <a:pt x="5885800" y="1894752"/>
                    <a:pt x="6101246" y="2204785"/>
                    <a:pt x="5943600" y="2020866"/>
                  </a:cubicBezTo>
                  <a:cubicBezTo>
                    <a:pt x="5923658" y="1997600"/>
                    <a:pt x="5913300" y="1967535"/>
                    <a:pt x="5896303" y="1942039"/>
                  </a:cubicBezTo>
                  <a:cubicBezTo>
                    <a:pt x="5881728" y="1920176"/>
                    <a:pt x="5864279" y="1900359"/>
                    <a:pt x="5849007" y="1878977"/>
                  </a:cubicBezTo>
                  <a:cubicBezTo>
                    <a:pt x="5837994" y="1863558"/>
                    <a:pt x="5829606" y="1846236"/>
                    <a:pt x="5817476" y="1831680"/>
                  </a:cubicBezTo>
                  <a:cubicBezTo>
                    <a:pt x="5803203" y="1814552"/>
                    <a:pt x="5783867" y="1801983"/>
                    <a:pt x="5770179" y="1784384"/>
                  </a:cubicBezTo>
                  <a:cubicBezTo>
                    <a:pt x="5746913" y="1754471"/>
                    <a:pt x="5728138" y="1721321"/>
                    <a:pt x="5707117" y="1689790"/>
                  </a:cubicBezTo>
                  <a:cubicBezTo>
                    <a:pt x="5696607" y="1674025"/>
                    <a:pt x="5681578" y="1660469"/>
                    <a:pt x="5675586" y="1642494"/>
                  </a:cubicBezTo>
                  <a:cubicBezTo>
                    <a:pt x="5661572" y="1600453"/>
                    <a:pt x="5654264" y="1571097"/>
                    <a:pt x="5628289" y="1532135"/>
                  </a:cubicBezTo>
                  <a:cubicBezTo>
                    <a:pt x="5609624" y="1504137"/>
                    <a:pt x="5588187" y="1477908"/>
                    <a:pt x="5565227" y="1453308"/>
                  </a:cubicBezTo>
                  <a:cubicBezTo>
                    <a:pt x="5514517" y="1398976"/>
                    <a:pt x="5453999" y="1353686"/>
                    <a:pt x="5407572" y="1295652"/>
                  </a:cubicBezTo>
                  <a:cubicBezTo>
                    <a:pt x="5386551" y="1269376"/>
                    <a:pt x="5367407" y="1241483"/>
                    <a:pt x="5344510" y="1216825"/>
                  </a:cubicBezTo>
                  <a:cubicBezTo>
                    <a:pt x="5298996" y="1167810"/>
                    <a:pt x="5232533" y="1134761"/>
                    <a:pt x="5202620" y="1074935"/>
                  </a:cubicBezTo>
                  <a:cubicBezTo>
                    <a:pt x="5127700" y="925096"/>
                    <a:pt x="5232194" y="1117465"/>
                    <a:pt x="5076496" y="917280"/>
                  </a:cubicBezTo>
                  <a:cubicBezTo>
                    <a:pt x="5039710" y="869983"/>
                    <a:pt x="4999375" y="825245"/>
                    <a:pt x="4966138" y="775390"/>
                  </a:cubicBezTo>
                  <a:cubicBezTo>
                    <a:pt x="4955628" y="759625"/>
                    <a:pt x="4946737" y="742650"/>
                    <a:pt x="4934607" y="728094"/>
                  </a:cubicBezTo>
                  <a:cubicBezTo>
                    <a:pt x="4920333" y="710966"/>
                    <a:pt x="4901820" y="697725"/>
                    <a:pt x="4887310" y="680797"/>
                  </a:cubicBezTo>
                  <a:cubicBezTo>
                    <a:pt x="4870210" y="660847"/>
                    <a:pt x="4858593" y="636315"/>
                    <a:pt x="4840013" y="617735"/>
                  </a:cubicBezTo>
                  <a:cubicBezTo>
                    <a:pt x="4826615" y="604337"/>
                    <a:pt x="4808135" y="597217"/>
                    <a:pt x="4792717" y="586204"/>
                  </a:cubicBezTo>
                  <a:cubicBezTo>
                    <a:pt x="4771336" y="570932"/>
                    <a:pt x="4752469" y="551944"/>
                    <a:pt x="4729655" y="538908"/>
                  </a:cubicBezTo>
                  <a:cubicBezTo>
                    <a:pt x="4715226" y="530663"/>
                    <a:pt x="4698337" y="527707"/>
                    <a:pt x="4682358" y="523142"/>
                  </a:cubicBezTo>
                  <a:cubicBezTo>
                    <a:pt x="4661524" y="517189"/>
                    <a:pt x="4640448" y="512077"/>
                    <a:pt x="4619296" y="507377"/>
                  </a:cubicBezTo>
                  <a:cubicBezTo>
                    <a:pt x="4593138" y="501564"/>
                    <a:pt x="4566135" y="499311"/>
                    <a:pt x="4540469" y="491611"/>
                  </a:cubicBezTo>
                  <a:cubicBezTo>
                    <a:pt x="4513362" y="483479"/>
                    <a:pt x="4488139" y="470017"/>
                    <a:pt x="4461641" y="460080"/>
                  </a:cubicBezTo>
                  <a:cubicBezTo>
                    <a:pt x="4446081" y="454245"/>
                    <a:pt x="4430110" y="449570"/>
                    <a:pt x="4414345" y="444315"/>
                  </a:cubicBezTo>
                  <a:cubicBezTo>
                    <a:pt x="4241868" y="501805"/>
                    <a:pt x="4503107" y="410120"/>
                    <a:pt x="4319751" y="491611"/>
                  </a:cubicBezTo>
                  <a:cubicBezTo>
                    <a:pt x="4289379" y="505110"/>
                    <a:pt x="4257402" y="515081"/>
                    <a:pt x="4225158" y="523142"/>
                  </a:cubicBezTo>
                  <a:cubicBezTo>
                    <a:pt x="4136100" y="545407"/>
                    <a:pt x="4183343" y="534659"/>
                    <a:pt x="4083269" y="554673"/>
                  </a:cubicBezTo>
                  <a:cubicBezTo>
                    <a:pt x="4029788" y="590326"/>
                    <a:pt x="4049370" y="572805"/>
                    <a:pt x="4020207" y="601970"/>
                  </a:cubicBezTo>
                </a:path>
              </a:pathLst>
            </a:cu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050" name="Picture 2">
              <a:extLst>
                <a:ext uri="{FF2B5EF4-FFF2-40B4-BE49-F238E27FC236}">
                  <a16:creationId xmlns:a16="http://schemas.microsoft.com/office/drawing/2014/main" id="{069C7556-8D06-CE41-BAA1-35386704C7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6212063" y="1328703"/>
              <a:ext cx="1402682" cy="124682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0DF67F70-BEF7-474D-9EC6-7BFD64697A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5088105" y="1328703"/>
              <a:ext cx="1402682" cy="124682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3D17031D-E9BF-9F4C-9672-D3085C2045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4770" y="4411923"/>
              <a:ext cx="5969000" cy="11811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0B7D455C-17B1-4240-8ACE-C46A9F6CA200}"/>
                </a:ext>
              </a:extLst>
            </p:cNvPr>
            <p:cNvPicPr>
              <a:picLocks noChangeAspect="1"/>
            </p:cNvPicPr>
            <p:nvPr/>
          </p:nvPicPr>
          <p:blipFill rotWithShape="1">
            <a:blip r:embed="rId5"/>
            <a:srcRect t="20253" r="48481" b="13811"/>
            <a:stretch/>
          </p:blipFill>
          <p:spPr>
            <a:xfrm flipH="1">
              <a:off x="8835022" y="1310346"/>
              <a:ext cx="1850022" cy="2372514"/>
            </a:xfrm>
            <a:prstGeom prst="rect">
              <a:avLst/>
            </a:prstGeom>
          </p:spPr>
        </p:pic>
      </p:grpSp>
      <p:sp>
        <p:nvSpPr>
          <p:cNvPr id="4" name="Rectangle 3">
            <a:extLst>
              <a:ext uri="{FF2B5EF4-FFF2-40B4-BE49-F238E27FC236}">
                <a16:creationId xmlns:a16="http://schemas.microsoft.com/office/drawing/2014/main" id="{82BF71EF-976B-AC48-B0C5-C6C992685934}"/>
              </a:ext>
            </a:extLst>
          </p:cNvPr>
          <p:cNvSpPr/>
          <p:nvPr/>
        </p:nvSpPr>
        <p:spPr>
          <a:xfrm>
            <a:off x="2116670" y="1318548"/>
            <a:ext cx="6440744" cy="3631763"/>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500" b="1" i="0" u="none" strike="noStrike" kern="1200" cap="none" spc="0" normalizeH="0" baseline="0" noProof="0" dirty="0">
                <a:ln w="0"/>
                <a:solidFill>
                  <a:srgbClr val="002060"/>
                </a:solidFill>
                <a:effectLst>
                  <a:reflection blurRad="6350" stA="53000" endA="300" endPos="35500" dir="5400000" sy="-90000" algn="bl" rotWithShape="0"/>
                </a:effectLst>
                <a:uLnTx/>
                <a:uFillTx/>
                <a:latin typeface="Snell Roundhand Black" panose="02000603080000090004" pitchFamily="2" charset="77"/>
                <a:ea typeface="+mn-ea"/>
                <a:cs typeface="Times New Roman" panose="02020603050405020304" pitchFamily="18" charset="0"/>
              </a:rPr>
              <a:t>B</a:t>
            </a:r>
            <a:r>
              <a:rPr kumimoji="0" lang="en-VN" sz="11500" b="1" i="0" u="none" strike="noStrike" kern="1200" cap="none" spc="0" normalizeH="0" baseline="0" noProof="0" dirty="0">
                <a:ln w="0"/>
                <a:solidFill>
                  <a:srgbClr val="002060"/>
                </a:solidFill>
                <a:effectLst>
                  <a:reflection blurRad="6350" stA="53000" endA="300" endPos="35500" dir="5400000" sy="-90000" algn="bl" rotWithShape="0"/>
                </a:effectLst>
                <a:uLnTx/>
                <a:uFillTx/>
                <a:latin typeface="Snell Roundhand Black" panose="02000603080000090004" pitchFamily="2" charset="77"/>
                <a:ea typeface="+mn-ea"/>
                <a:cs typeface="Times New Roman" panose="02020603050405020304" pitchFamily="18" charset="0"/>
              </a:rPr>
              <a:t>ài tập củng cố</a:t>
            </a:r>
          </a:p>
        </p:txBody>
      </p:sp>
      <p:pic>
        <p:nvPicPr>
          <p:cNvPr id="2056" name="Picture 8" descr="Có bao nhiêu &amp;quot;mặt trời&amp;quot; trong Dải Ngân Hà?">
            <a:extLst>
              <a:ext uri="{FF2B5EF4-FFF2-40B4-BE49-F238E27FC236}">
                <a16:creationId xmlns:a16="http://schemas.microsoft.com/office/drawing/2014/main" id="{98110D74-D4B6-744F-B9E0-E3FA170EEBF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8083" t="66020" r="54835" b="21883"/>
          <a:stretch/>
        </p:blipFill>
        <p:spPr bwMode="auto">
          <a:xfrm>
            <a:off x="9433061" y="3837330"/>
            <a:ext cx="599036" cy="574593"/>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7568799"/>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withEffect" p14:presetBounceEnd="50000">
                                      <p:stCondLst>
                                        <p:cond delay="0"/>
                                      </p:stCondLst>
                                      <p:childTnLst>
                                        <p:animMotion origin="layout" path="M 0.38346 0 L 0.87292 -0.10231 " pathEditMode="relative" rAng="0" ptsTypes="AA" p14:bounceEnd="50000">
                                          <p:cBhvr>
                                            <p:cTn id="6" dur="1000" fill="hold"/>
                                            <p:tgtEl>
                                              <p:spTgt spid="3"/>
                                            </p:tgtEl>
                                            <p:attrNameLst>
                                              <p:attrName>ppt_x</p:attrName>
                                              <p:attrName>ppt_y</p:attrName>
                                            </p:attrNameLst>
                                          </p:cBhvr>
                                          <p:rCtr x="24466" y="-5116"/>
                                        </p:animMotion>
                                      </p:childTnLst>
                                    </p:cTn>
                                  </p:par>
                                  <p:par>
                                    <p:cTn id="7" presetID="2" presetClass="entr" presetSubtype="1" fill="hold" grpId="0" nodeType="withEffect" p14:presetBounceEnd="50000">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14:bounceEnd="50000">
                                          <p:cBhvr additive="base">
                                            <p:cTn id="9" dur="10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0"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fill="hold" nodeType="withEffect">
                                      <p:stCondLst>
                                        <p:cond delay="0"/>
                                      </p:stCondLst>
                                      <p:childTnLst>
                                        <p:animMotion origin="layout" path="M 0.38346 0 L 0.87292 -0.10231 " pathEditMode="relative" rAng="0" ptsTypes="AA">
                                          <p:cBhvr>
                                            <p:cTn id="6" dur="1000" fill="hold"/>
                                            <p:tgtEl>
                                              <p:spTgt spid="3"/>
                                            </p:tgtEl>
                                            <p:attrNameLst>
                                              <p:attrName>ppt_x</p:attrName>
                                              <p:attrName>ppt_y</p:attrName>
                                            </p:attrNameLst>
                                          </p:cBhvr>
                                          <p:rCtr x="24466" y="-5116"/>
                                        </p:animMotion>
                                      </p:childTnLst>
                                    </p:cTn>
                                  </p:par>
                                  <p:par>
                                    <p:cTn id="7" presetID="2" presetClass="entr" presetSubtype="1"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1000" fill="hold"/>
                                            <p:tgtEl>
                                              <p:spTgt spid="4"/>
                                            </p:tgtEl>
                                            <p:attrNameLst>
                                              <p:attrName>ppt_x</p:attrName>
                                            </p:attrNameLst>
                                          </p:cBhvr>
                                          <p:tavLst>
                                            <p:tav tm="0">
                                              <p:val>
                                                <p:strVal val="#ppt_x"/>
                                              </p:val>
                                            </p:tav>
                                            <p:tav tm="100000">
                                              <p:val>
                                                <p:strVal val="#ppt_x"/>
                                              </p:val>
                                            </p:tav>
                                          </p:tavLst>
                                        </p:anim>
                                        <p:anim calcmode="lin" valueType="num">
                                          <p:cBhvr additive="base">
                                            <p:cTn id="10" dur="10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9" name="Isosceles Triangle 48"/>
          <p:cNvSpPr/>
          <p:nvPr/>
        </p:nvSpPr>
        <p:spPr>
          <a:xfrm>
            <a:off x="3729858" y="4992693"/>
            <a:ext cx="3900652" cy="1850431"/>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TextBox 28"/>
          <p:cNvSpPr txBox="1"/>
          <p:nvPr/>
        </p:nvSpPr>
        <p:spPr>
          <a:xfrm>
            <a:off x="1316324" y="563423"/>
            <a:ext cx="466794"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1</a:t>
            </a:r>
          </a:p>
        </p:txBody>
      </p:sp>
      <p:sp>
        <p:nvSpPr>
          <p:cNvPr id="48" name="Isosceles Triangle 47"/>
          <p:cNvSpPr/>
          <p:nvPr/>
        </p:nvSpPr>
        <p:spPr>
          <a:xfrm>
            <a:off x="2701" y="4319752"/>
            <a:ext cx="5350548" cy="253824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5-Point Star 50">
            <a:hlinkClick r:id="rId2" action="ppaction://hlinksldjump"/>
          </p:cNvPr>
          <p:cNvSpPr/>
          <p:nvPr/>
        </p:nvSpPr>
        <p:spPr>
          <a:xfrm>
            <a:off x="0" y="602443"/>
            <a:ext cx="1087778" cy="821386"/>
          </a:xfrm>
          <a:prstGeom prst="star5">
            <a:avLst>
              <a:gd name="adj" fmla="val 32376"/>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endParaRPr>
          </a:p>
        </p:txBody>
      </p:sp>
      <p:sp>
        <p:nvSpPr>
          <p:cNvPr id="52" name="TextBox 51"/>
          <p:cNvSpPr txBox="1"/>
          <p:nvPr/>
        </p:nvSpPr>
        <p:spPr>
          <a:xfrm>
            <a:off x="10569573" y="284080"/>
            <a:ext cx="466794"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2</a:t>
            </a:r>
          </a:p>
        </p:txBody>
      </p:sp>
      <p:sp>
        <p:nvSpPr>
          <p:cNvPr id="53" name="5-Point Star 52">
            <a:hlinkClick r:id="rId3" action="ppaction://hlinksldjump"/>
          </p:cNvPr>
          <p:cNvSpPr/>
          <p:nvPr/>
        </p:nvSpPr>
        <p:spPr>
          <a:xfrm>
            <a:off x="10016535" y="733488"/>
            <a:ext cx="859141" cy="859141"/>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endParaRPr>
          </a:p>
        </p:txBody>
      </p:sp>
      <p:sp>
        <p:nvSpPr>
          <p:cNvPr id="58" name="TextBox 57"/>
          <p:cNvSpPr txBox="1"/>
          <p:nvPr/>
        </p:nvSpPr>
        <p:spPr>
          <a:xfrm>
            <a:off x="7720480" y="2017377"/>
            <a:ext cx="466794"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bg1"/>
                </a:solidFill>
                <a:effectLst/>
                <a:uLnTx/>
                <a:uFillTx/>
                <a:latin typeface="Times New Roman" panose="02020603050405020304" pitchFamily="18" charset="0"/>
                <a:cs typeface="Times New Roman" panose="02020603050405020304" pitchFamily="18" charset="0"/>
              </a:rPr>
              <a:t>4</a:t>
            </a:r>
          </a:p>
        </p:txBody>
      </p:sp>
      <p:sp>
        <p:nvSpPr>
          <p:cNvPr id="59" name="5-Point Star 58">
            <a:hlinkClick r:id="rId4" action="ppaction://hlinksldjump"/>
          </p:cNvPr>
          <p:cNvSpPr/>
          <p:nvPr/>
        </p:nvSpPr>
        <p:spPr>
          <a:xfrm>
            <a:off x="7630511" y="2405132"/>
            <a:ext cx="1431279" cy="1060376"/>
          </a:xfrm>
          <a:prstGeom prst="star5">
            <a:avLst>
              <a:gd name="adj" fmla="val 28208"/>
              <a:gd name="hf" fmla="val 105146"/>
              <a:gd name="vf" fmla="val 110557"/>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2" name="TextBox 61"/>
          <p:cNvSpPr txBox="1"/>
          <p:nvPr/>
        </p:nvSpPr>
        <p:spPr>
          <a:xfrm>
            <a:off x="2724039" y="1423829"/>
            <a:ext cx="466794" cy="76944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rPr>
              <a:t>3</a:t>
            </a:r>
          </a:p>
        </p:txBody>
      </p:sp>
      <p:sp>
        <p:nvSpPr>
          <p:cNvPr id="63" name="5-Point Star 62">
            <a:hlinkClick r:id="rId5" action="ppaction://hlinksldjump"/>
          </p:cNvPr>
          <p:cNvSpPr/>
          <p:nvPr/>
        </p:nvSpPr>
        <p:spPr>
          <a:xfrm>
            <a:off x="2705782" y="1858107"/>
            <a:ext cx="1087778" cy="964439"/>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4400" b="1" i="0" u="none" strike="noStrike" kern="1200" cap="none" spc="0" normalizeH="0" baseline="0" noProof="0">
              <a:ln>
                <a:noFill/>
              </a:ln>
              <a:solidFill>
                <a:schemeClr val="bg1"/>
              </a:solidFill>
              <a:effectLst/>
              <a:uLnTx/>
              <a:uFillTx/>
              <a:latin typeface="Times New Roman" panose="02020603050405020304" pitchFamily="18" charset="0"/>
              <a:cs typeface="Times New Roman" panose="02020603050405020304" pitchFamily="18" charset="0"/>
            </a:endParaRPr>
          </a:p>
        </p:txBody>
      </p:sp>
      <p:sp>
        <p:nvSpPr>
          <p:cNvPr id="71" name="Rectangle 70"/>
          <p:cNvSpPr/>
          <p:nvPr/>
        </p:nvSpPr>
        <p:spPr>
          <a:xfrm>
            <a:off x="3261727" y="5205630"/>
            <a:ext cx="5741572" cy="144655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6600">
                  <a:solidFill>
                    <a:srgbClr val="ED7D31"/>
                  </a:solidFill>
                  <a:prstDash val="solid"/>
                </a:ln>
                <a:solidFill>
                  <a:srgbClr val="FFFFFF"/>
                </a:solidFill>
                <a:effectLst>
                  <a:outerShdw dist="38100" dir="2700000" algn="tl" rotWithShape="0">
                    <a:srgbClr val="ED7D31"/>
                  </a:outerShdw>
                </a:effectLst>
                <a:uLnTx/>
                <a:uFillTx/>
                <a:latin typeface="Calibri" panose="020F0502020204030204"/>
                <a:ea typeface="+mn-ea"/>
                <a:cs typeface="+mn-cs"/>
              </a:rPr>
              <a:t>LUCKY STAR</a:t>
            </a:r>
          </a:p>
        </p:txBody>
      </p:sp>
      <p:pic>
        <p:nvPicPr>
          <p:cNvPr id="73" name="Picture 7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46559" y="2689877"/>
            <a:ext cx="149974" cy="132669"/>
          </a:xfrm>
          <a:prstGeom prst="rect">
            <a:avLst/>
          </a:prstGeom>
        </p:spPr>
      </p:pic>
      <p:pic>
        <p:nvPicPr>
          <p:cNvPr id="76" name="Picture 7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790215" y="943984"/>
            <a:ext cx="247650" cy="219075"/>
          </a:xfrm>
          <a:prstGeom prst="rect">
            <a:avLst/>
          </a:prstGeom>
        </p:spPr>
      </p:pic>
      <p:pic>
        <p:nvPicPr>
          <p:cNvPr id="77" name="Picture 7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77166" y="1866180"/>
            <a:ext cx="206475" cy="182651"/>
          </a:xfrm>
          <a:prstGeom prst="rect">
            <a:avLst/>
          </a:prstGeom>
        </p:spPr>
      </p:pic>
      <p:pic>
        <p:nvPicPr>
          <p:cNvPr id="79" name="Picture 7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681565" y="1497141"/>
            <a:ext cx="174279" cy="154170"/>
          </a:xfrm>
          <a:prstGeom prst="rect">
            <a:avLst/>
          </a:prstGeom>
        </p:spPr>
      </p:pic>
    </p:spTree>
    <p:extLst>
      <p:ext uri="{BB962C8B-B14F-4D97-AF65-F5344CB8AC3E}">
        <p14:creationId xmlns:p14="http://schemas.microsoft.com/office/powerpoint/2010/main" val="1729097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iterate type="lt">
                                    <p:tmPct val="10000"/>
                                  </p:iterate>
                                  <p:childTnLst>
                                    <p:animMotion origin="layout" path="M -4.79167E-6 -1.85185E-6 L -4.79167E-6 -0.07222 " pathEditMode="relative" rAng="0" ptsTypes="AA">
                                      <p:cBhvr>
                                        <p:cTn id="6" dur="250" accel="50000" decel="50000" autoRev="1" fill="hold">
                                          <p:stCondLst>
                                            <p:cond delay="0"/>
                                          </p:stCondLst>
                                        </p:cTn>
                                        <p:tgtEl>
                                          <p:spTgt spid="71"/>
                                        </p:tgtEl>
                                        <p:attrNameLst>
                                          <p:attrName>ppt_x</p:attrName>
                                          <p:attrName>ppt_y</p:attrName>
                                        </p:attrNameLst>
                                      </p:cBhvr>
                                      <p:rCtr x="0" y="-3611"/>
                                    </p:animMotion>
                                    <p:animRot by="1500000">
                                      <p:cBhvr>
                                        <p:cTn id="7" dur="125" fill="hold">
                                          <p:stCondLst>
                                            <p:cond delay="0"/>
                                          </p:stCondLst>
                                        </p:cTn>
                                        <p:tgtEl>
                                          <p:spTgt spid="71"/>
                                        </p:tgtEl>
                                        <p:attrNameLst>
                                          <p:attrName>r</p:attrName>
                                        </p:attrNameLst>
                                      </p:cBhvr>
                                    </p:animRot>
                                    <p:animRot by="-1500000">
                                      <p:cBhvr>
                                        <p:cTn id="8" dur="125" fill="hold">
                                          <p:stCondLst>
                                            <p:cond delay="125"/>
                                          </p:stCondLst>
                                        </p:cTn>
                                        <p:tgtEl>
                                          <p:spTgt spid="71"/>
                                        </p:tgtEl>
                                        <p:attrNameLst>
                                          <p:attrName>r</p:attrName>
                                        </p:attrNameLst>
                                      </p:cBhvr>
                                    </p:animRot>
                                    <p:animRot by="-1500000">
                                      <p:cBhvr>
                                        <p:cTn id="9" dur="125" fill="hold">
                                          <p:stCondLst>
                                            <p:cond delay="250"/>
                                          </p:stCondLst>
                                        </p:cTn>
                                        <p:tgtEl>
                                          <p:spTgt spid="71"/>
                                        </p:tgtEl>
                                        <p:attrNameLst>
                                          <p:attrName>r</p:attrName>
                                        </p:attrNameLst>
                                      </p:cBhvr>
                                    </p:animRot>
                                    <p:animRot by="1500000">
                                      <p:cBhvr>
                                        <p:cTn id="10" dur="125" fill="hold">
                                          <p:stCondLst>
                                            <p:cond delay="375"/>
                                          </p:stCondLst>
                                        </p:cTn>
                                        <p:tgtEl>
                                          <p:spTgt spid="71"/>
                                        </p:tgtEl>
                                        <p:attrNameLst>
                                          <p:attrName>r</p:attrName>
                                        </p:attrNameLst>
                                      </p:cBhvr>
                                    </p:animRot>
                                  </p:childTnLst>
                                </p:cTn>
                              </p:par>
                              <p:par>
                                <p:cTn id="11" presetID="8" presetClass="emph" presetSubtype="0" repeatCount="indefinite" fill="hold" grpId="1" nodeType="withEffect">
                                  <p:stCondLst>
                                    <p:cond delay="0"/>
                                  </p:stCondLst>
                                  <p:childTnLst>
                                    <p:animRot by="21600000">
                                      <p:cBhvr>
                                        <p:cTn id="12" dur="3000" fill="hold"/>
                                        <p:tgtEl>
                                          <p:spTgt spid="51"/>
                                        </p:tgtEl>
                                        <p:attrNameLst>
                                          <p:attrName>r</p:attrName>
                                        </p:attrNameLst>
                                      </p:cBhvr>
                                    </p:animRot>
                                  </p:childTnLst>
                                </p:cTn>
                              </p:par>
                              <p:par>
                                <p:cTn id="13" presetID="8" presetClass="emph" presetSubtype="0" repeatCount="indefinite" fill="hold" grpId="1" nodeType="withEffect">
                                  <p:stCondLst>
                                    <p:cond delay="0"/>
                                  </p:stCondLst>
                                  <p:childTnLst>
                                    <p:animRot by="21600000">
                                      <p:cBhvr>
                                        <p:cTn id="14" dur="2500" fill="hold"/>
                                        <p:tgtEl>
                                          <p:spTgt spid="53"/>
                                        </p:tgtEl>
                                        <p:attrNameLst>
                                          <p:attrName>r</p:attrName>
                                        </p:attrNameLst>
                                      </p:cBhvr>
                                    </p:animRot>
                                  </p:childTnLst>
                                </p:cTn>
                              </p:par>
                              <p:par>
                                <p:cTn id="15" presetID="8" presetClass="emph" presetSubtype="0" repeatCount="indefinite" fill="hold" grpId="1" nodeType="withEffect">
                                  <p:stCondLst>
                                    <p:cond delay="0"/>
                                  </p:stCondLst>
                                  <p:childTnLst>
                                    <p:animRot by="21600000">
                                      <p:cBhvr>
                                        <p:cTn id="16" dur="1250" fill="hold"/>
                                        <p:tgtEl>
                                          <p:spTgt spid="59"/>
                                        </p:tgtEl>
                                        <p:attrNameLst>
                                          <p:attrName>r</p:attrName>
                                        </p:attrNameLst>
                                      </p:cBhvr>
                                    </p:animRot>
                                  </p:childTnLst>
                                </p:cTn>
                              </p:par>
                              <p:par>
                                <p:cTn id="17" presetID="8" presetClass="emph" presetSubtype="0" repeatCount="indefinite" fill="hold" grpId="1" nodeType="withEffect">
                                  <p:stCondLst>
                                    <p:cond delay="0"/>
                                  </p:stCondLst>
                                  <p:childTnLst>
                                    <p:animRot by="21600000">
                                      <p:cBhvr>
                                        <p:cTn id="18" dur="1750" fill="hold"/>
                                        <p:tgtEl>
                                          <p:spTgt spid="6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51"/>
                    </p:tgtEl>
                  </p:cond>
                </p:stCondLst>
                <p:endSync evt="end" delay="0">
                  <p:rtn val="all"/>
                </p:endSync>
                <p:childTnLst>
                  <p:par>
                    <p:cTn id="20" fill="hold">
                      <p:stCondLst>
                        <p:cond delay="0"/>
                      </p:stCondLst>
                      <p:childTnLst>
                        <p:par>
                          <p:cTn id="21" fill="hold">
                            <p:stCondLst>
                              <p:cond delay="0"/>
                            </p:stCondLst>
                            <p:childTnLst>
                              <p:par>
                                <p:cTn id="22" presetID="23" presetClass="exit" presetSubtype="544" fill="hold" grpId="0" nodeType="clickEffect">
                                  <p:stCondLst>
                                    <p:cond delay="0"/>
                                  </p:stCondLst>
                                  <p:childTnLst>
                                    <p:anim calcmode="lin" valueType="num">
                                      <p:cBhvr>
                                        <p:cTn id="23" dur="500"/>
                                        <p:tgtEl>
                                          <p:spTgt spid="51"/>
                                        </p:tgtEl>
                                        <p:attrNameLst>
                                          <p:attrName>ppt_w</p:attrName>
                                        </p:attrNameLst>
                                      </p:cBhvr>
                                      <p:tavLst>
                                        <p:tav tm="0">
                                          <p:val>
                                            <p:strVal val="ppt_w"/>
                                          </p:val>
                                        </p:tav>
                                        <p:tav tm="100000">
                                          <p:val>
                                            <p:fltVal val="0"/>
                                          </p:val>
                                        </p:tav>
                                      </p:tavLst>
                                    </p:anim>
                                    <p:anim calcmode="lin" valueType="num">
                                      <p:cBhvr>
                                        <p:cTn id="24" dur="500"/>
                                        <p:tgtEl>
                                          <p:spTgt spid="51"/>
                                        </p:tgtEl>
                                        <p:attrNameLst>
                                          <p:attrName>ppt_h</p:attrName>
                                        </p:attrNameLst>
                                      </p:cBhvr>
                                      <p:tavLst>
                                        <p:tav tm="0">
                                          <p:val>
                                            <p:strVal val="ppt_h"/>
                                          </p:val>
                                        </p:tav>
                                        <p:tav tm="100000">
                                          <p:val>
                                            <p:fltVal val="0"/>
                                          </p:val>
                                        </p:tav>
                                      </p:tavLst>
                                    </p:anim>
                                    <p:anim calcmode="lin" valueType="num">
                                      <p:cBhvr>
                                        <p:cTn id="25" dur="500"/>
                                        <p:tgtEl>
                                          <p:spTgt spid="51"/>
                                        </p:tgtEl>
                                        <p:attrNameLst>
                                          <p:attrName>ppt_x</p:attrName>
                                        </p:attrNameLst>
                                      </p:cBhvr>
                                      <p:tavLst>
                                        <p:tav tm="0">
                                          <p:val>
                                            <p:strVal val="ppt_x"/>
                                          </p:val>
                                        </p:tav>
                                        <p:tav tm="100000">
                                          <p:val>
                                            <p:fltVal val="0.5"/>
                                          </p:val>
                                        </p:tav>
                                      </p:tavLst>
                                    </p:anim>
                                    <p:anim calcmode="lin" valueType="num">
                                      <p:cBhvr>
                                        <p:cTn id="26" dur="500"/>
                                        <p:tgtEl>
                                          <p:spTgt spid="51"/>
                                        </p:tgtEl>
                                        <p:attrNameLst>
                                          <p:attrName>ppt_y</p:attrName>
                                        </p:attrNameLst>
                                      </p:cBhvr>
                                      <p:tavLst>
                                        <p:tav tm="0">
                                          <p:val>
                                            <p:strVal val="ppt_y"/>
                                          </p:val>
                                        </p:tav>
                                        <p:tav tm="100000">
                                          <p:val>
                                            <p:fltVal val="0.5"/>
                                          </p:val>
                                        </p:tav>
                                      </p:tavLst>
                                    </p:anim>
                                    <p:set>
                                      <p:cBhvr>
                                        <p:cTn id="27" dur="1" fill="hold">
                                          <p:stCondLst>
                                            <p:cond delay="499"/>
                                          </p:stCondLst>
                                        </p:cTn>
                                        <p:tgtEl>
                                          <p:spTgt spid="51"/>
                                        </p:tgtEl>
                                        <p:attrNameLst>
                                          <p:attrName>style.visibility</p:attrName>
                                        </p:attrNameLst>
                                      </p:cBhvr>
                                      <p:to>
                                        <p:strVal val="hidden"/>
                                      </p:to>
                                    </p:set>
                                  </p:childTnLst>
                                </p:cTn>
                              </p:par>
                              <p:par>
                                <p:cTn id="28" presetID="10" presetClass="exit" presetSubtype="0" fill="hold" grpId="0" nodeType="withEffect">
                                  <p:stCondLst>
                                    <p:cond delay="0"/>
                                  </p:stCondLst>
                                  <p:childTnLst>
                                    <p:animEffect transition="out" filter="fade">
                                      <p:cBhvr>
                                        <p:cTn id="29" dur="10"/>
                                        <p:tgtEl>
                                          <p:spTgt spid="29"/>
                                        </p:tgtEl>
                                      </p:cBhvr>
                                    </p:animEffect>
                                    <p:set>
                                      <p:cBhvr>
                                        <p:cTn id="30" dur="1" fill="hold">
                                          <p:stCondLst>
                                            <p:cond delay="9"/>
                                          </p:stCondLst>
                                        </p:cTn>
                                        <p:tgtEl>
                                          <p:spTgt spid="29"/>
                                        </p:tgtEl>
                                        <p:attrNameLst>
                                          <p:attrName>style.visibility</p:attrName>
                                        </p:attrNameLst>
                                      </p:cBhvr>
                                      <p:to>
                                        <p:strVal val="hidden"/>
                                      </p:to>
                                    </p:set>
                                  </p:childTnLst>
                                </p:cTn>
                              </p:par>
                            </p:childTnLst>
                          </p:cTn>
                        </p:par>
                      </p:childTnLst>
                    </p:cTn>
                  </p:par>
                </p:childTnLst>
              </p:cTn>
              <p:nextCondLst>
                <p:cond evt="onClick" delay="0">
                  <p:tgtEl>
                    <p:spTgt spid="51"/>
                  </p:tgtEl>
                </p:cond>
              </p:nextCondLst>
            </p:seq>
            <p:seq concurrent="1" nextAc="seek">
              <p:cTn id="31" restart="whenNotActive" fill="hold" evtFilter="cancelBubble" nodeType="interactiveSeq">
                <p:stCondLst>
                  <p:cond evt="onClick" delay="0">
                    <p:tgtEl>
                      <p:spTgt spid="53"/>
                    </p:tgtEl>
                  </p:cond>
                </p:stCondLst>
                <p:endSync evt="end" delay="0">
                  <p:rtn val="all"/>
                </p:endSync>
                <p:childTnLst>
                  <p:par>
                    <p:cTn id="32" fill="hold">
                      <p:stCondLst>
                        <p:cond delay="0"/>
                      </p:stCondLst>
                      <p:childTnLst>
                        <p:par>
                          <p:cTn id="33" fill="hold">
                            <p:stCondLst>
                              <p:cond delay="0"/>
                            </p:stCondLst>
                            <p:childTnLst>
                              <p:par>
                                <p:cTn id="34" presetID="23" presetClass="exit" presetSubtype="544" fill="hold" grpId="0" nodeType="clickEffect">
                                  <p:stCondLst>
                                    <p:cond delay="0"/>
                                  </p:stCondLst>
                                  <p:childTnLst>
                                    <p:anim calcmode="lin" valueType="num">
                                      <p:cBhvr>
                                        <p:cTn id="35" dur="500"/>
                                        <p:tgtEl>
                                          <p:spTgt spid="53"/>
                                        </p:tgtEl>
                                        <p:attrNameLst>
                                          <p:attrName>ppt_w</p:attrName>
                                        </p:attrNameLst>
                                      </p:cBhvr>
                                      <p:tavLst>
                                        <p:tav tm="0">
                                          <p:val>
                                            <p:strVal val="ppt_w"/>
                                          </p:val>
                                        </p:tav>
                                        <p:tav tm="100000">
                                          <p:val>
                                            <p:fltVal val="0"/>
                                          </p:val>
                                        </p:tav>
                                      </p:tavLst>
                                    </p:anim>
                                    <p:anim calcmode="lin" valueType="num">
                                      <p:cBhvr>
                                        <p:cTn id="36" dur="500"/>
                                        <p:tgtEl>
                                          <p:spTgt spid="53"/>
                                        </p:tgtEl>
                                        <p:attrNameLst>
                                          <p:attrName>ppt_h</p:attrName>
                                        </p:attrNameLst>
                                      </p:cBhvr>
                                      <p:tavLst>
                                        <p:tav tm="0">
                                          <p:val>
                                            <p:strVal val="ppt_h"/>
                                          </p:val>
                                        </p:tav>
                                        <p:tav tm="100000">
                                          <p:val>
                                            <p:fltVal val="0"/>
                                          </p:val>
                                        </p:tav>
                                      </p:tavLst>
                                    </p:anim>
                                    <p:anim calcmode="lin" valueType="num">
                                      <p:cBhvr>
                                        <p:cTn id="37" dur="500"/>
                                        <p:tgtEl>
                                          <p:spTgt spid="53"/>
                                        </p:tgtEl>
                                        <p:attrNameLst>
                                          <p:attrName>ppt_x</p:attrName>
                                        </p:attrNameLst>
                                      </p:cBhvr>
                                      <p:tavLst>
                                        <p:tav tm="0">
                                          <p:val>
                                            <p:strVal val="ppt_x"/>
                                          </p:val>
                                        </p:tav>
                                        <p:tav tm="100000">
                                          <p:val>
                                            <p:fltVal val="0.5"/>
                                          </p:val>
                                        </p:tav>
                                      </p:tavLst>
                                    </p:anim>
                                    <p:anim calcmode="lin" valueType="num">
                                      <p:cBhvr>
                                        <p:cTn id="38" dur="500"/>
                                        <p:tgtEl>
                                          <p:spTgt spid="53"/>
                                        </p:tgtEl>
                                        <p:attrNameLst>
                                          <p:attrName>ppt_y</p:attrName>
                                        </p:attrNameLst>
                                      </p:cBhvr>
                                      <p:tavLst>
                                        <p:tav tm="0">
                                          <p:val>
                                            <p:strVal val="ppt_y"/>
                                          </p:val>
                                        </p:tav>
                                        <p:tav tm="100000">
                                          <p:val>
                                            <p:fltVal val="0.5"/>
                                          </p:val>
                                        </p:tav>
                                      </p:tavLst>
                                    </p:anim>
                                    <p:set>
                                      <p:cBhvr>
                                        <p:cTn id="39" dur="1" fill="hold">
                                          <p:stCondLst>
                                            <p:cond delay="499"/>
                                          </p:stCondLst>
                                        </p:cTn>
                                        <p:tgtEl>
                                          <p:spTgt spid="53"/>
                                        </p:tgtEl>
                                        <p:attrNameLst>
                                          <p:attrName>style.visibility</p:attrName>
                                        </p:attrNameLst>
                                      </p:cBhvr>
                                      <p:to>
                                        <p:strVal val="hidden"/>
                                      </p:to>
                                    </p:set>
                                  </p:childTnLst>
                                </p:cTn>
                              </p:par>
                              <p:par>
                                <p:cTn id="40" presetID="10" presetClass="exit" presetSubtype="0" fill="hold" grpId="0" nodeType="withEffect">
                                  <p:stCondLst>
                                    <p:cond delay="0"/>
                                  </p:stCondLst>
                                  <p:childTnLst>
                                    <p:animEffect transition="out" filter="fade">
                                      <p:cBhvr>
                                        <p:cTn id="41" dur="10"/>
                                        <p:tgtEl>
                                          <p:spTgt spid="52"/>
                                        </p:tgtEl>
                                      </p:cBhvr>
                                    </p:animEffect>
                                    <p:set>
                                      <p:cBhvr>
                                        <p:cTn id="42" dur="1" fill="hold">
                                          <p:stCondLst>
                                            <p:cond delay="9"/>
                                          </p:stCondLst>
                                        </p:cTn>
                                        <p:tgtEl>
                                          <p:spTgt spid="52"/>
                                        </p:tgtEl>
                                        <p:attrNameLst>
                                          <p:attrName>style.visibility</p:attrName>
                                        </p:attrNameLst>
                                      </p:cBhvr>
                                      <p:to>
                                        <p:strVal val="hidden"/>
                                      </p:to>
                                    </p:set>
                                  </p:childTnLst>
                                </p:cTn>
                              </p:par>
                            </p:childTnLst>
                          </p:cTn>
                        </p:par>
                      </p:childTnLst>
                    </p:cTn>
                  </p:par>
                </p:childTnLst>
              </p:cTn>
              <p:nextCondLst>
                <p:cond evt="onClick" delay="0">
                  <p:tgtEl>
                    <p:spTgt spid="53"/>
                  </p:tgtEl>
                </p:cond>
              </p:nextCondLst>
            </p:seq>
            <p:seq concurrent="1" nextAc="seek">
              <p:cTn id="43" restart="whenNotActive" fill="hold" evtFilter="cancelBubble" nodeType="interactiveSeq">
                <p:stCondLst>
                  <p:cond evt="onClick" delay="0">
                    <p:tgtEl>
                      <p:spTgt spid="59"/>
                    </p:tgtEl>
                  </p:cond>
                </p:stCondLst>
                <p:endSync evt="end" delay="0">
                  <p:rtn val="all"/>
                </p:endSync>
                <p:childTnLst>
                  <p:par>
                    <p:cTn id="44" fill="hold">
                      <p:stCondLst>
                        <p:cond delay="0"/>
                      </p:stCondLst>
                      <p:childTnLst>
                        <p:par>
                          <p:cTn id="45" fill="hold">
                            <p:stCondLst>
                              <p:cond delay="0"/>
                            </p:stCondLst>
                            <p:childTnLst>
                              <p:par>
                                <p:cTn id="46" presetID="23" presetClass="exit" presetSubtype="544" fill="hold" grpId="0" nodeType="clickEffect">
                                  <p:stCondLst>
                                    <p:cond delay="0"/>
                                  </p:stCondLst>
                                  <p:childTnLst>
                                    <p:anim calcmode="lin" valueType="num">
                                      <p:cBhvr>
                                        <p:cTn id="47" dur="500"/>
                                        <p:tgtEl>
                                          <p:spTgt spid="59"/>
                                        </p:tgtEl>
                                        <p:attrNameLst>
                                          <p:attrName>ppt_w</p:attrName>
                                        </p:attrNameLst>
                                      </p:cBhvr>
                                      <p:tavLst>
                                        <p:tav tm="0">
                                          <p:val>
                                            <p:strVal val="ppt_w"/>
                                          </p:val>
                                        </p:tav>
                                        <p:tav tm="100000">
                                          <p:val>
                                            <p:fltVal val="0"/>
                                          </p:val>
                                        </p:tav>
                                      </p:tavLst>
                                    </p:anim>
                                    <p:anim calcmode="lin" valueType="num">
                                      <p:cBhvr>
                                        <p:cTn id="48" dur="500"/>
                                        <p:tgtEl>
                                          <p:spTgt spid="59"/>
                                        </p:tgtEl>
                                        <p:attrNameLst>
                                          <p:attrName>ppt_h</p:attrName>
                                        </p:attrNameLst>
                                      </p:cBhvr>
                                      <p:tavLst>
                                        <p:tav tm="0">
                                          <p:val>
                                            <p:strVal val="ppt_h"/>
                                          </p:val>
                                        </p:tav>
                                        <p:tav tm="100000">
                                          <p:val>
                                            <p:fltVal val="0"/>
                                          </p:val>
                                        </p:tav>
                                      </p:tavLst>
                                    </p:anim>
                                    <p:anim calcmode="lin" valueType="num">
                                      <p:cBhvr>
                                        <p:cTn id="49" dur="500"/>
                                        <p:tgtEl>
                                          <p:spTgt spid="59"/>
                                        </p:tgtEl>
                                        <p:attrNameLst>
                                          <p:attrName>ppt_x</p:attrName>
                                        </p:attrNameLst>
                                      </p:cBhvr>
                                      <p:tavLst>
                                        <p:tav tm="0">
                                          <p:val>
                                            <p:strVal val="ppt_x"/>
                                          </p:val>
                                        </p:tav>
                                        <p:tav tm="100000">
                                          <p:val>
                                            <p:fltVal val="0.5"/>
                                          </p:val>
                                        </p:tav>
                                      </p:tavLst>
                                    </p:anim>
                                    <p:anim calcmode="lin" valueType="num">
                                      <p:cBhvr>
                                        <p:cTn id="50" dur="500"/>
                                        <p:tgtEl>
                                          <p:spTgt spid="59"/>
                                        </p:tgtEl>
                                        <p:attrNameLst>
                                          <p:attrName>ppt_y</p:attrName>
                                        </p:attrNameLst>
                                      </p:cBhvr>
                                      <p:tavLst>
                                        <p:tav tm="0">
                                          <p:val>
                                            <p:strVal val="ppt_y"/>
                                          </p:val>
                                        </p:tav>
                                        <p:tav tm="100000">
                                          <p:val>
                                            <p:fltVal val="0.5"/>
                                          </p:val>
                                        </p:tav>
                                      </p:tavLst>
                                    </p:anim>
                                    <p:set>
                                      <p:cBhvr>
                                        <p:cTn id="51" dur="1" fill="hold">
                                          <p:stCondLst>
                                            <p:cond delay="499"/>
                                          </p:stCondLst>
                                        </p:cTn>
                                        <p:tgtEl>
                                          <p:spTgt spid="59"/>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10"/>
                                        <p:tgtEl>
                                          <p:spTgt spid="58"/>
                                        </p:tgtEl>
                                      </p:cBhvr>
                                    </p:animEffect>
                                    <p:set>
                                      <p:cBhvr>
                                        <p:cTn id="54" dur="1" fill="hold">
                                          <p:stCondLst>
                                            <p:cond delay="9"/>
                                          </p:stCondLst>
                                        </p:cTn>
                                        <p:tgtEl>
                                          <p:spTgt spid="58"/>
                                        </p:tgtEl>
                                        <p:attrNameLst>
                                          <p:attrName>style.visibility</p:attrName>
                                        </p:attrNameLst>
                                      </p:cBhvr>
                                      <p:to>
                                        <p:strVal val="hidden"/>
                                      </p:to>
                                    </p:set>
                                  </p:childTnLst>
                                </p:cTn>
                              </p:par>
                            </p:childTnLst>
                          </p:cTn>
                        </p:par>
                      </p:childTnLst>
                    </p:cTn>
                  </p:par>
                </p:childTnLst>
              </p:cTn>
              <p:nextCondLst>
                <p:cond evt="onClick" delay="0">
                  <p:tgtEl>
                    <p:spTgt spid="59"/>
                  </p:tgtEl>
                </p:cond>
              </p:nextCondLst>
            </p:seq>
            <p:seq concurrent="1" nextAc="seek">
              <p:cTn id="55" restart="whenNotActive" fill="hold" evtFilter="cancelBubble" nodeType="interactiveSeq">
                <p:stCondLst>
                  <p:cond evt="onClick" delay="0">
                    <p:tgtEl>
                      <p:spTgt spid="63"/>
                    </p:tgtEl>
                  </p:cond>
                </p:stCondLst>
                <p:endSync evt="end" delay="0">
                  <p:rtn val="all"/>
                </p:endSync>
                <p:childTnLst>
                  <p:par>
                    <p:cTn id="56" fill="hold">
                      <p:stCondLst>
                        <p:cond delay="0"/>
                      </p:stCondLst>
                      <p:childTnLst>
                        <p:par>
                          <p:cTn id="57" fill="hold">
                            <p:stCondLst>
                              <p:cond delay="0"/>
                            </p:stCondLst>
                            <p:childTnLst>
                              <p:par>
                                <p:cTn id="58" presetID="23" presetClass="exit" presetSubtype="544" fill="hold" grpId="0" nodeType="clickEffect">
                                  <p:stCondLst>
                                    <p:cond delay="0"/>
                                  </p:stCondLst>
                                  <p:childTnLst>
                                    <p:anim calcmode="lin" valueType="num">
                                      <p:cBhvr>
                                        <p:cTn id="59" dur="500"/>
                                        <p:tgtEl>
                                          <p:spTgt spid="63"/>
                                        </p:tgtEl>
                                        <p:attrNameLst>
                                          <p:attrName>ppt_w</p:attrName>
                                        </p:attrNameLst>
                                      </p:cBhvr>
                                      <p:tavLst>
                                        <p:tav tm="0">
                                          <p:val>
                                            <p:strVal val="ppt_w"/>
                                          </p:val>
                                        </p:tav>
                                        <p:tav tm="100000">
                                          <p:val>
                                            <p:fltVal val="0"/>
                                          </p:val>
                                        </p:tav>
                                      </p:tavLst>
                                    </p:anim>
                                    <p:anim calcmode="lin" valueType="num">
                                      <p:cBhvr>
                                        <p:cTn id="60" dur="500"/>
                                        <p:tgtEl>
                                          <p:spTgt spid="63"/>
                                        </p:tgtEl>
                                        <p:attrNameLst>
                                          <p:attrName>ppt_h</p:attrName>
                                        </p:attrNameLst>
                                      </p:cBhvr>
                                      <p:tavLst>
                                        <p:tav tm="0">
                                          <p:val>
                                            <p:strVal val="ppt_h"/>
                                          </p:val>
                                        </p:tav>
                                        <p:tav tm="100000">
                                          <p:val>
                                            <p:fltVal val="0"/>
                                          </p:val>
                                        </p:tav>
                                      </p:tavLst>
                                    </p:anim>
                                    <p:anim calcmode="lin" valueType="num">
                                      <p:cBhvr>
                                        <p:cTn id="61" dur="500"/>
                                        <p:tgtEl>
                                          <p:spTgt spid="63"/>
                                        </p:tgtEl>
                                        <p:attrNameLst>
                                          <p:attrName>ppt_x</p:attrName>
                                        </p:attrNameLst>
                                      </p:cBhvr>
                                      <p:tavLst>
                                        <p:tav tm="0">
                                          <p:val>
                                            <p:strVal val="ppt_x"/>
                                          </p:val>
                                        </p:tav>
                                        <p:tav tm="100000">
                                          <p:val>
                                            <p:fltVal val="0.5"/>
                                          </p:val>
                                        </p:tav>
                                      </p:tavLst>
                                    </p:anim>
                                    <p:anim calcmode="lin" valueType="num">
                                      <p:cBhvr>
                                        <p:cTn id="62" dur="500"/>
                                        <p:tgtEl>
                                          <p:spTgt spid="63"/>
                                        </p:tgtEl>
                                        <p:attrNameLst>
                                          <p:attrName>ppt_y</p:attrName>
                                        </p:attrNameLst>
                                      </p:cBhvr>
                                      <p:tavLst>
                                        <p:tav tm="0">
                                          <p:val>
                                            <p:strVal val="ppt_y"/>
                                          </p:val>
                                        </p:tav>
                                        <p:tav tm="100000">
                                          <p:val>
                                            <p:fltVal val="0.5"/>
                                          </p:val>
                                        </p:tav>
                                      </p:tavLst>
                                    </p:anim>
                                    <p:set>
                                      <p:cBhvr>
                                        <p:cTn id="63" dur="1" fill="hold">
                                          <p:stCondLst>
                                            <p:cond delay="499"/>
                                          </p:stCondLst>
                                        </p:cTn>
                                        <p:tgtEl>
                                          <p:spTgt spid="63"/>
                                        </p:tgtEl>
                                        <p:attrNameLst>
                                          <p:attrName>style.visibility</p:attrName>
                                        </p:attrNameLst>
                                      </p:cBhvr>
                                      <p:to>
                                        <p:strVal val="hidden"/>
                                      </p:to>
                                    </p:set>
                                  </p:childTnLst>
                                </p:cTn>
                              </p:par>
                              <p:par>
                                <p:cTn id="64" presetID="10" presetClass="exit" presetSubtype="0" fill="hold" grpId="0" nodeType="withEffect">
                                  <p:stCondLst>
                                    <p:cond delay="0"/>
                                  </p:stCondLst>
                                  <p:childTnLst>
                                    <p:animEffect transition="out" filter="fade">
                                      <p:cBhvr>
                                        <p:cTn id="65" dur="10"/>
                                        <p:tgtEl>
                                          <p:spTgt spid="62"/>
                                        </p:tgtEl>
                                      </p:cBhvr>
                                    </p:animEffect>
                                    <p:set>
                                      <p:cBhvr>
                                        <p:cTn id="66" dur="1" fill="hold">
                                          <p:stCondLst>
                                            <p:cond delay="9"/>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29" grpId="0"/>
      <p:bldP spid="51" grpId="0" animBg="1"/>
      <p:bldP spid="51" grpId="1" animBg="1"/>
      <p:bldP spid="52" grpId="0"/>
      <p:bldP spid="53" grpId="0" animBg="1"/>
      <p:bldP spid="53" grpId="1" animBg="1"/>
      <p:bldP spid="58" grpId="0"/>
      <p:bldP spid="59" grpId="0" animBg="1"/>
      <p:bldP spid="59" grpId="1" animBg="1"/>
      <p:bldP spid="62" grpId="0"/>
      <p:bldP spid="63" grpId="0" animBg="1"/>
      <p:bldP spid="63" grpId="1" animBg="1"/>
      <p:bldP spid="71"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AE85B26-70C7-CA44-AF0E-B74E712C9A1B}"/>
              </a:ext>
            </a:extLst>
          </p:cNvPr>
          <p:cNvSpPr/>
          <p:nvPr/>
        </p:nvSpPr>
        <p:spPr>
          <a:xfrm>
            <a:off x="3820155" y="-272451"/>
            <a:ext cx="4062331" cy="1569660"/>
          </a:xfrm>
          <a:prstGeom prst="rect">
            <a:avLst/>
          </a:prstGeom>
          <a:noFill/>
          <a:ln>
            <a:noFill/>
          </a:ln>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600" b="0" i="0" u="none" strike="noStrike" kern="1200" cap="none" spc="0" normalizeH="0" baseline="0" noProof="0" dirty="0" err="1">
                <a:ln w="6600">
                  <a:solidFill>
                    <a:srgbClr val="ED7D31"/>
                  </a:solidFill>
                  <a:prstDash val="solid"/>
                </a:ln>
                <a:solidFill>
                  <a:srgbClr val="ED7D31">
                    <a:lumMod val="60000"/>
                    <a:lumOff val="40000"/>
                  </a:srgbClr>
                </a:solidFill>
                <a:effectLst>
                  <a:outerShdw dist="38100" dir="2700000" algn="tl" rotWithShape="0">
                    <a:srgbClr val="ED7D31"/>
                  </a:outerShdw>
                </a:effectLst>
                <a:uLnTx/>
                <a:uFillTx/>
                <a:latin typeface="SVN-Blenda Script" panose="02000804000000020003" pitchFamily="2" charset="0"/>
                <a:ea typeface="+mn-ea"/>
                <a:cs typeface="+mn-cs"/>
              </a:rPr>
              <a:t>Dặn</a:t>
            </a:r>
            <a:r>
              <a:rPr kumimoji="0" lang="en-US" sz="9600" b="0" i="0" u="none" strike="noStrike" kern="1200" cap="none" spc="0" normalizeH="0" baseline="0" noProof="0" dirty="0">
                <a:ln w="6600">
                  <a:solidFill>
                    <a:srgbClr val="ED7D31"/>
                  </a:solidFill>
                  <a:prstDash val="solid"/>
                </a:ln>
                <a:solidFill>
                  <a:srgbClr val="ED7D31">
                    <a:lumMod val="60000"/>
                    <a:lumOff val="40000"/>
                  </a:srgbClr>
                </a:solidFill>
                <a:effectLst>
                  <a:outerShdw dist="38100" dir="2700000" algn="tl" rotWithShape="0">
                    <a:srgbClr val="ED7D31"/>
                  </a:outerShdw>
                </a:effectLst>
                <a:uLnTx/>
                <a:uFillTx/>
                <a:latin typeface="SVN-Blenda Script" panose="02000804000000020003" pitchFamily="2" charset="0"/>
                <a:ea typeface="+mn-ea"/>
                <a:cs typeface="+mn-cs"/>
              </a:rPr>
              <a:t> </a:t>
            </a:r>
            <a:r>
              <a:rPr kumimoji="0" lang="en-US" sz="9600" b="0" i="0" u="none" strike="noStrike" kern="1200" cap="none" spc="0" normalizeH="0" baseline="0" noProof="0" dirty="0" err="1">
                <a:ln w="6600">
                  <a:solidFill>
                    <a:srgbClr val="ED7D31"/>
                  </a:solidFill>
                  <a:prstDash val="solid"/>
                </a:ln>
                <a:solidFill>
                  <a:srgbClr val="ED7D31">
                    <a:lumMod val="60000"/>
                    <a:lumOff val="40000"/>
                  </a:srgbClr>
                </a:solidFill>
                <a:effectLst>
                  <a:outerShdw dist="38100" dir="2700000" algn="tl" rotWithShape="0">
                    <a:srgbClr val="ED7D31"/>
                  </a:outerShdw>
                </a:effectLst>
                <a:uLnTx/>
                <a:uFillTx/>
                <a:latin typeface="SVN-Blenda Script" panose="02000804000000020003" pitchFamily="2" charset="0"/>
                <a:ea typeface="+mn-ea"/>
                <a:cs typeface="+mn-cs"/>
              </a:rPr>
              <a:t>dò</a:t>
            </a:r>
            <a:endParaRPr kumimoji="0" lang="en-US" sz="9600" b="0" i="0" u="none" strike="noStrike" kern="1200" cap="none" spc="0" normalizeH="0" baseline="0" noProof="0" dirty="0">
              <a:ln w="6600">
                <a:solidFill>
                  <a:srgbClr val="ED7D31"/>
                </a:solidFill>
                <a:prstDash val="solid"/>
              </a:ln>
              <a:solidFill>
                <a:srgbClr val="ED7D31">
                  <a:lumMod val="60000"/>
                  <a:lumOff val="40000"/>
                </a:srgbClr>
              </a:solidFill>
              <a:effectLst>
                <a:outerShdw dist="38100" dir="2700000" algn="tl" rotWithShape="0">
                  <a:srgbClr val="ED7D31"/>
                </a:outerShdw>
              </a:effectLst>
              <a:uLnTx/>
              <a:uFillTx/>
              <a:latin typeface="SVN-Blenda Script" panose="02000804000000020003" pitchFamily="2" charset="0"/>
              <a:ea typeface="+mn-ea"/>
              <a:cs typeface="+mn-cs"/>
            </a:endParaRPr>
          </a:p>
        </p:txBody>
      </p:sp>
      <p:pic>
        <p:nvPicPr>
          <p:cNvPr id="1030" name="Picture 6">
            <a:extLst>
              <a:ext uri="{FF2B5EF4-FFF2-40B4-BE49-F238E27FC236}">
                <a16:creationId xmlns:a16="http://schemas.microsoft.com/office/drawing/2014/main" id="{F761DCE0-9CD0-D341-825B-8C5A2B4A83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97206" y="4584064"/>
            <a:ext cx="2540000" cy="889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ẫu khung viền đẹp cho Word, PowerPoint - HoaTieu.vn">
            <a:extLst>
              <a:ext uri="{FF2B5EF4-FFF2-40B4-BE49-F238E27FC236}">
                <a16:creationId xmlns:a16="http://schemas.microsoft.com/office/drawing/2014/main" id="{84D3EA50-1531-2A4F-85BF-9FA9FC2E48B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9" t="6560" r="71556" b="64357"/>
          <a:stretch/>
        </p:blipFill>
        <p:spPr bwMode="auto">
          <a:xfrm>
            <a:off x="110593" y="46323"/>
            <a:ext cx="1766786" cy="189475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Mẫu khung viền đẹp cho Word, PowerPoint - HoaTieu.vn">
            <a:extLst>
              <a:ext uri="{FF2B5EF4-FFF2-40B4-BE49-F238E27FC236}">
                <a16:creationId xmlns:a16="http://schemas.microsoft.com/office/drawing/2014/main" id="{783A1BE2-8FCF-FF42-A196-A088446BAE1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459" t="6560" r="71556" b="64357"/>
          <a:stretch/>
        </p:blipFill>
        <p:spPr bwMode="auto">
          <a:xfrm flipH="1">
            <a:off x="10280188" y="67588"/>
            <a:ext cx="1766786" cy="1894757"/>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A90FA365-6F1E-DD4A-8014-582B38F6FAFE}"/>
              </a:ext>
            </a:extLst>
          </p:cNvPr>
          <p:cNvSpPr/>
          <p:nvPr/>
        </p:nvSpPr>
        <p:spPr>
          <a:xfrm>
            <a:off x="993987" y="1228532"/>
            <a:ext cx="10577904" cy="1815882"/>
          </a:xfrm>
          <a:prstGeom prst="rect">
            <a:avLst/>
          </a:prstGeom>
        </p:spPr>
        <p:txBody>
          <a:bodyPr wrap="square">
            <a:spAutoFit/>
          </a:bodyPr>
          <a:lstStyle/>
          <a:p>
            <a:pPr fontAlgn="base">
              <a:spcBef>
                <a:spcPct val="0"/>
              </a:spcBef>
              <a:spcAft>
                <a:spcPct val="0"/>
              </a:spcAft>
            </a:pPr>
            <a:r>
              <a:rPr lang="nl-NL" sz="2800" dirty="0">
                <a:solidFill>
                  <a:srgbClr val="000000"/>
                </a:solidFill>
                <a:latin typeface="Times New Roman" pitchFamily="18" charset="0"/>
                <a:cs typeface="Times New Roman" pitchFamily="18" charset="0"/>
              </a:rPr>
              <a:t>- </a:t>
            </a:r>
            <a:r>
              <a:rPr lang="nl-NL" sz="2800" dirty="0" err="1">
                <a:solidFill>
                  <a:srgbClr val="000000"/>
                </a:solidFill>
                <a:latin typeface="Times New Roman" pitchFamily="18" charset="0"/>
                <a:cs typeface="Times New Roman" pitchFamily="18" charset="0"/>
              </a:rPr>
              <a:t>Học</a:t>
            </a:r>
            <a:r>
              <a:rPr lang="nl-NL" sz="2800" dirty="0">
                <a:solidFill>
                  <a:srgbClr val="000000"/>
                </a:solidFill>
                <a:latin typeface="Times New Roman" pitchFamily="18" charset="0"/>
                <a:cs typeface="Times New Roman" pitchFamily="18" charset="0"/>
              </a:rPr>
              <a:t> </a:t>
            </a:r>
            <a:r>
              <a:rPr lang="nl-NL" sz="2800" dirty="0" err="1">
                <a:solidFill>
                  <a:srgbClr val="000000"/>
                </a:solidFill>
                <a:latin typeface="Times New Roman" pitchFamily="18" charset="0"/>
                <a:cs typeface="Times New Roman" pitchFamily="18" charset="0"/>
              </a:rPr>
              <a:t>bài</a:t>
            </a:r>
            <a:r>
              <a:rPr lang="nl-NL" sz="2800" dirty="0">
                <a:solidFill>
                  <a:srgbClr val="000000"/>
                </a:solidFill>
                <a:latin typeface="Times New Roman" pitchFamily="18" charset="0"/>
                <a:cs typeface="Times New Roman" pitchFamily="18" charset="0"/>
              </a:rPr>
              <a:t> </a:t>
            </a:r>
            <a:r>
              <a:rPr lang="nl-NL" sz="2800" dirty="0" err="1">
                <a:solidFill>
                  <a:srgbClr val="000000"/>
                </a:solidFill>
                <a:latin typeface="Times New Roman" pitchFamily="18" charset="0"/>
                <a:cs typeface="Times New Roman" pitchFamily="18" charset="0"/>
              </a:rPr>
              <a:t>theo</a:t>
            </a:r>
            <a:r>
              <a:rPr lang="nl-NL" sz="2800" dirty="0">
                <a:solidFill>
                  <a:srgbClr val="000000"/>
                </a:solidFill>
                <a:latin typeface="Times New Roman" pitchFamily="18" charset="0"/>
                <a:cs typeface="Times New Roman" pitchFamily="18" charset="0"/>
              </a:rPr>
              <a:t> </a:t>
            </a:r>
            <a:r>
              <a:rPr lang="nl-NL" sz="2800" dirty="0" err="1">
                <a:solidFill>
                  <a:srgbClr val="000000"/>
                </a:solidFill>
                <a:latin typeface="Times New Roman" pitchFamily="18" charset="0"/>
                <a:cs typeface="Times New Roman" pitchFamily="18" charset="0"/>
              </a:rPr>
              <a:t>câu</a:t>
            </a:r>
            <a:r>
              <a:rPr lang="nl-NL" sz="2800" dirty="0">
                <a:solidFill>
                  <a:srgbClr val="000000"/>
                </a:solidFill>
                <a:latin typeface="Times New Roman" pitchFamily="18" charset="0"/>
                <a:cs typeface="Times New Roman" pitchFamily="18" charset="0"/>
              </a:rPr>
              <a:t> </a:t>
            </a:r>
            <a:r>
              <a:rPr lang="nl-NL" sz="2800" dirty="0" err="1">
                <a:solidFill>
                  <a:srgbClr val="000000"/>
                </a:solidFill>
                <a:latin typeface="Times New Roman" pitchFamily="18" charset="0"/>
                <a:cs typeface="Times New Roman" pitchFamily="18" charset="0"/>
              </a:rPr>
              <a:t>hỏi</a:t>
            </a:r>
            <a:r>
              <a:rPr lang="nl-NL" sz="2800" dirty="0">
                <a:solidFill>
                  <a:srgbClr val="000000"/>
                </a:solidFill>
                <a:latin typeface="Times New Roman" pitchFamily="18" charset="0"/>
                <a:cs typeface="Times New Roman" pitchFamily="18" charset="0"/>
              </a:rPr>
              <a:t> SGK.</a:t>
            </a:r>
          </a:p>
          <a:p>
            <a:pPr marL="457200" indent="-457200" fontAlgn="base">
              <a:spcBef>
                <a:spcPct val="0"/>
              </a:spcBef>
              <a:spcAft>
                <a:spcPct val="0"/>
              </a:spcAft>
              <a:buFontTx/>
              <a:buChar char="-"/>
            </a:pPr>
            <a:r>
              <a:rPr lang="nl-NL" sz="2800" dirty="0" err="1">
                <a:solidFill>
                  <a:srgbClr val="000000"/>
                </a:solidFill>
                <a:latin typeface="Times New Roman" pitchFamily="18" charset="0"/>
                <a:cs typeface="Times New Roman" pitchFamily="18" charset="0"/>
              </a:rPr>
              <a:t>Xem</a:t>
            </a:r>
            <a:r>
              <a:rPr lang="nl-NL" sz="2800" dirty="0">
                <a:solidFill>
                  <a:srgbClr val="000000"/>
                </a:solidFill>
                <a:latin typeface="Times New Roman" pitchFamily="18" charset="0"/>
                <a:cs typeface="Times New Roman" pitchFamily="18" charset="0"/>
              </a:rPr>
              <a:t> </a:t>
            </a:r>
            <a:r>
              <a:rPr lang="nl-NL" sz="2800" dirty="0" err="1">
                <a:solidFill>
                  <a:srgbClr val="000000"/>
                </a:solidFill>
                <a:latin typeface="Times New Roman" pitchFamily="18" charset="0"/>
                <a:cs typeface="Times New Roman" pitchFamily="18" charset="0"/>
              </a:rPr>
              <a:t>tiếp</a:t>
            </a:r>
            <a:r>
              <a:rPr lang="nl-NL" sz="2800" dirty="0">
                <a:solidFill>
                  <a:srgbClr val="000000"/>
                </a:solidFill>
                <a:latin typeface="Times New Roman" pitchFamily="18" charset="0"/>
                <a:cs typeface="Times New Roman" pitchFamily="18" charset="0"/>
              </a:rPr>
              <a:t> </a:t>
            </a:r>
            <a:r>
              <a:rPr lang="nl-NL" sz="2800" dirty="0" err="1">
                <a:solidFill>
                  <a:srgbClr val="000000"/>
                </a:solidFill>
                <a:latin typeface="Times New Roman" pitchFamily="18" charset="0"/>
                <a:cs typeface="Times New Roman" pitchFamily="18" charset="0"/>
              </a:rPr>
              <a:t>bài</a:t>
            </a:r>
            <a:r>
              <a:rPr lang="nl-NL" sz="2800" dirty="0">
                <a:solidFill>
                  <a:srgbClr val="000000"/>
                </a:solidFill>
                <a:latin typeface="Times New Roman" pitchFamily="18" charset="0"/>
                <a:cs typeface="Times New Roman" pitchFamily="18" charset="0"/>
              </a:rPr>
              <a:t> 7: </a:t>
            </a:r>
            <a:r>
              <a:rPr lang="nl-NL" sz="2800" dirty="0" err="1">
                <a:solidFill>
                  <a:srgbClr val="000000"/>
                </a:solidFill>
                <a:latin typeface="Times New Roman" pitchFamily="18" charset="0"/>
                <a:cs typeface="Times New Roman" pitchFamily="18" charset="0"/>
              </a:rPr>
              <a:t>Các</a:t>
            </a:r>
            <a:r>
              <a:rPr lang="nl-NL" sz="2800" dirty="0">
                <a:solidFill>
                  <a:srgbClr val="000000"/>
                </a:solidFill>
                <a:latin typeface="Times New Roman" pitchFamily="18" charset="0"/>
                <a:cs typeface="Times New Roman" pitchFamily="18" charset="0"/>
              </a:rPr>
              <a:t> </a:t>
            </a:r>
            <a:r>
              <a:rPr lang="nl-NL" sz="2800" dirty="0" err="1">
                <a:solidFill>
                  <a:srgbClr val="000000"/>
                </a:solidFill>
                <a:latin typeface="Times New Roman" pitchFamily="18" charset="0"/>
                <a:cs typeface="Times New Roman" pitchFamily="18" charset="0"/>
              </a:rPr>
              <a:t>nước</a:t>
            </a:r>
            <a:r>
              <a:rPr lang="nl-NL" sz="2800" dirty="0">
                <a:solidFill>
                  <a:srgbClr val="000000"/>
                </a:solidFill>
                <a:latin typeface="Times New Roman" pitchFamily="18" charset="0"/>
                <a:cs typeface="Times New Roman" pitchFamily="18" charset="0"/>
              </a:rPr>
              <a:t> </a:t>
            </a:r>
            <a:r>
              <a:rPr lang="nl-NL" sz="2800" dirty="0" err="1">
                <a:solidFill>
                  <a:srgbClr val="000000"/>
                </a:solidFill>
                <a:latin typeface="Times New Roman" pitchFamily="18" charset="0"/>
                <a:cs typeface="Times New Roman" pitchFamily="18" charset="0"/>
              </a:rPr>
              <a:t>Mĩ</a:t>
            </a:r>
            <a:r>
              <a:rPr lang="nl-NL" sz="2800" dirty="0">
                <a:solidFill>
                  <a:srgbClr val="000000"/>
                </a:solidFill>
                <a:latin typeface="Times New Roman" pitchFamily="18" charset="0"/>
                <a:cs typeface="Times New Roman" pitchFamily="18" charset="0"/>
              </a:rPr>
              <a:t> La </a:t>
            </a:r>
            <a:r>
              <a:rPr lang="nl-NL" sz="2800" dirty="0" err="1">
                <a:solidFill>
                  <a:srgbClr val="000000"/>
                </a:solidFill>
                <a:latin typeface="Times New Roman" pitchFamily="18" charset="0"/>
                <a:cs typeface="Times New Roman" pitchFamily="18" charset="0"/>
              </a:rPr>
              <a:t>Tinh</a:t>
            </a:r>
            <a:endParaRPr lang="nl-NL" sz="2800" dirty="0">
              <a:solidFill>
                <a:srgbClr val="000000"/>
              </a:solidFill>
              <a:latin typeface="Times New Roman" pitchFamily="18" charset="0"/>
              <a:cs typeface="Times New Roman" pitchFamily="18" charset="0"/>
            </a:endParaRPr>
          </a:p>
          <a:p>
            <a:pPr fontAlgn="base">
              <a:spcBef>
                <a:spcPct val="0"/>
              </a:spcBef>
              <a:spcAft>
                <a:spcPct val="0"/>
              </a:spcAft>
            </a:pPr>
            <a:r>
              <a:rPr lang="en-US" sz="2800" dirty="0">
                <a:solidFill>
                  <a:srgbClr val="000000"/>
                </a:solidFill>
                <a:latin typeface="Times New Roman" pitchFamily="18" charset="0"/>
                <a:cs typeface="Times New Roman" pitchFamily="18" charset="0"/>
              </a:rPr>
              <a:t> + </a:t>
            </a:r>
            <a:r>
              <a:rPr lang="en-US" sz="2800" dirty="0" err="1">
                <a:solidFill>
                  <a:srgbClr val="000000"/>
                </a:solidFill>
                <a:latin typeface="Times New Roman" pitchFamily="18" charset="0"/>
                <a:cs typeface="Times New Roman" pitchFamily="18" charset="0"/>
              </a:rPr>
              <a:t>Nét</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nổi</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bật</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của</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tình</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hình</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Mĩ</a:t>
            </a:r>
            <a:r>
              <a:rPr lang="en-US" sz="2800" dirty="0">
                <a:solidFill>
                  <a:srgbClr val="000000"/>
                </a:solidFill>
                <a:latin typeface="Times New Roman" pitchFamily="18" charset="0"/>
                <a:cs typeface="Times New Roman" pitchFamily="18" charset="0"/>
              </a:rPr>
              <a:t> La </a:t>
            </a:r>
            <a:r>
              <a:rPr lang="en-US" sz="2800" dirty="0" err="1">
                <a:solidFill>
                  <a:srgbClr val="000000"/>
                </a:solidFill>
                <a:latin typeface="Times New Roman" pitchFamily="18" charset="0"/>
                <a:cs typeface="Times New Roman" pitchFamily="18" charset="0"/>
              </a:rPr>
              <a:t>Tinh</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từ</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sau</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năm</a:t>
            </a:r>
            <a:r>
              <a:rPr lang="en-US" sz="2800" dirty="0">
                <a:solidFill>
                  <a:srgbClr val="000000"/>
                </a:solidFill>
                <a:latin typeface="Times New Roman" pitchFamily="18" charset="0"/>
                <a:cs typeface="Times New Roman" pitchFamily="18" charset="0"/>
              </a:rPr>
              <a:t> 1945.</a:t>
            </a:r>
          </a:p>
          <a:p>
            <a:pPr fontAlgn="base">
              <a:spcBef>
                <a:spcPct val="0"/>
              </a:spcBef>
              <a:spcAft>
                <a:spcPct val="0"/>
              </a:spcAft>
            </a:pPr>
            <a:r>
              <a:rPr lang="en-US" sz="2800" dirty="0">
                <a:solidFill>
                  <a:srgbClr val="000000"/>
                </a:solidFill>
                <a:latin typeface="Times New Roman" pitchFamily="18" charset="0"/>
                <a:cs typeface="Times New Roman" pitchFamily="18" charset="0"/>
              </a:rPr>
              <a:t> + </a:t>
            </a:r>
            <a:r>
              <a:rPr lang="en-US" sz="2800" dirty="0" err="1">
                <a:solidFill>
                  <a:srgbClr val="000000"/>
                </a:solidFill>
                <a:latin typeface="Times New Roman" pitchFamily="18" charset="0"/>
                <a:cs typeface="Times New Roman" pitchFamily="18" charset="0"/>
              </a:rPr>
              <a:t>Tìm</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hiểu</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về</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mối</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quan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hệ</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đoàn</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kết</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hữu</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nghị</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giữa</a:t>
            </a:r>
            <a:r>
              <a:rPr lang="en-US" sz="2800" dirty="0">
                <a:solidFill>
                  <a:srgbClr val="000000"/>
                </a:solidFill>
                <a:latin typeface="Times New Roman" pitchFamily="18" charset="0"/>
                <a:cs typeface="Times New Roman" pitchFamily="18" charset="0"/>
              </a:rPr>
              <a:t> </a:t>
            </a:r>
            <a:r>
              <a:rPr lang="en-US" sz="2800" dirty="0" err="1">
                <a:solidFill>
                  <a:srgbClr val="000000"/>
                </a:solidFill>
                <a:latin typeface="Times New Roman" pitchFamily="18" charset="0"/>
                <a:cs typeface="Times New Roman" pitchFamily="18" charset="0"/>
              </a:rPr>
              <a:t>Việt</a:t>
            </a:r>
            <a:r>
              <a:rPr lang="en-US" sz="2800" dirty="0">
                <a:solidFill>
                  <a:srgbClr val="000000"/>
                </a:solidFill>
                <a:latin typeface="Times New Roman" pitchFamily="18" charset="0"/>
                <a:cs typeface="Times New Roman" pitchFamily="18" charset="0"/>
              </a:rPr>
              <a:t> Nam </a:t>
            </a:r>
            <a:r>
              <a:rPr lang="en-US" sz="2800" dirty="0" err="1">
                <a:solidFill>
                  <a:srgbClr val="000000"/>
                </a:solidFill>
                <a:latin typeface="Times New Roman" pitchFamily="18" charset="0"/>
                <a:cs typeface="Times New Roman" pitchFamily="18" charset="0"/>
              </a:rPr>
              <a:t>và</a:t>
            </a:r>
            <a:r>
              <a:rPr lang="en-US" sz="2800" dirty="0">
                <a:solidFill>
                  <a:srgbClr val="000000"/>
                </a:solidFill>
                <a:latin typeface="Times New Roman" pitchFamily="18" charset="0"/>
                <a:cs typeface="Times New Roman" pitchFamily="18" charset="0"/>
              </a:rPr>
              <a:t> Cu –</a:t>
            </a:r>
            <a:r>
              <a:rPr lang="en-US" sz="2800" dirty="0" err="1">
                <a:solidFill>
                  <a:srgbClr val="000000"/>
                </a:solidFill>
                <a:latin typeface="Times New Roman" pitchFamily="18" charset="0"/>
                <a:cs typeface="Times New Roman" pitchFamily="18" charset="0"/>
              </a:rPr>
              <a:t>ba</a:t>
            </a:r>
            <a:r>
              <a:rPr lang="en-US" sz="2800" dirty="0">
                <a:solidFill>
                  <a:srgbClr val="000000"/>
                </a:solidFill>
                <a:latin typeface="Times New Roman" pitchFamily="18" charset="0"/>
                <a:cs typeface="Times New Roman" pitchFamily="18" charset="0"/>
              </a:rPr>
              <a:t>.</a:t>
            </a:r>
          </a:p>
        </p:txBody>
      </p:sp>
    </p:spTree>
    <p:extLst>
      <p:ext uri="{BB962C8B-B14F-4D97-AF65-F5344CB8AC3E}">
        <p14:creationId xmlns:p14="http://schemas.microsoft.com/office/powerpoint/2010/main" val="3088453999"/>
      </p:ext>
    </p:extLst>
  </p:cSld>
  <p:clrMapOvr>
    <a:masterClrMapping/>
  </p:clrMapOvr>
  <p:transition spd="slow">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14:presetBounceEnd="50000">
                                      <p:stCondLst>
                                        <p:cond delay="0"/>
                                      </p:stCondLst>
                                      <p:childTnLst>
                                        <p:set>
                                          <p:cBhvr>
                                            <p:cTn id="10" dur="1" fill="hold">
                                              <p:stCondLst>
                                                <p:cond delay="0"/>
                                              </p:stCondLst>
                                            </p:cTn>
                                            <p:tgtEl>
                                              <p:spTgt spid="1032"/>
                                            </p:tgtEl>
                                            <p:attrNameLst>
                                              <p:attrName>style.visibility</p:attrName>
                                            </p:attrNameLst>
                                          </p:cBhvr>
                                          <p:to>
                                            <p:strVal val="visible"/>
                                          </p:to>
                                        </p:set>
                                        <p:anim calcmode="lin" valueType="num" p14:bounceEnd="50000">
                                          <p:cBhvr additive="base">
                                            <p:cTn id="11" dur="500" fill="hold"/>
                                            <p:tgtEl>
                                              <p:spTgt spid="103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03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14:bounceEnd="50000">
                                          <p:cBhvr additive="base">
                                            <p:cTn id="15" dur="5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9" fill="hold" nodeType="withEffect">
                                      <p:stCondLst>
                                        <p:cond delay="0"/>
                                      </p:stCondLst>
                                      <p:childTnLst>
                                        <p:set>
                                          <p:cBhvr>
                                            <p:cTn id="10" dur="1" fill="hold">
                                              <p:stCondLst>
                                                <p:cond delay="0"/>
                                              </p:stCondLst>
                                            </p:cTn>
                                            <p:tgtEl>
                                              <p:spTgt spid="1032"/>
                                            </p:tgtEl>
                                            <p:attrNameLst>
                                              <p:attrName>style.visibility</p:attrName>
                                            </p:attrNameLst>
                                          </p:cBhvr>
                                          <p:to>
                                            <p:strVal val="visible"/>
                                          </p:to>
                                        </p:set>
                                        <p:anim calcmode="lin" valueType="num">
                                          <p:cBhvr additive="base">
                                            <p:cTn id="11" dur="500" fill="hold"/>
                                            <p:tgtEl>
                                              <p:spTgt spid="1032"/>
                                            </p:tgtEl>
                                            <p:attrNameLst>
                                              <p:attrName>ppt_x</p:attrName>
                                            </p:attrNameLst>
                                          </p:cBhvr>
                                          <p:tavLst>
                                            <p:tav tm="0">
                                              <p:val>
                                                <p:strVal val="0-#ppt_w/2"/>
                                              </p:val>
                                            </p:tav>
                                            <p:tav tm="100000">
                                              <p:val>
                                                <p:strVal val="#ppt_x"/>
                                              </p:val>
                                            </p:tav>
                                          </p:tavLst>
                                        </p:anim>
                                        <p:anim calcmode="lin" valueType="num">
                                          <p:cBhvr additive="base">
                                            <p:cTn id="12" dur="500" fill="hold"/>
                                            <p:tgtEl>
                                              <p:spTgt spid="103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16" y="5199753"/>
            <a:ext cx="1320033" cy="1320033"/>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0" y="571500"/>
            <a:ext cx="7620000" cy="5715000"/>
          </a:xfrm>
          <a:prstGeom prst="rect">
            <a:avLst/>
          </a:prstGeom>
        </p:spPr>
      </p:pic>
      <p:sp>
        <p:nvSpPr>
          <p:cNvPr id="9" name="Pentagon 8">
            <a:hlinkClick r:id="rId6" action="ppaction://hlinksldjump"/>
          </p:cNvPr>
          <p:cNvSpPr/>
          <p:nvPr/>
        </p:nvSpPr>
        <p:spPr>
          <a:xfrm flipH="1">
            <a:off x="10159101" y="6105130"/>
            <a:ext cx="1874159" cy="653004"/>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GO HOME</a:t>
            </a:r>
          </a:p>
        </p:txBody>
      </p:sp>
      <p:sp>
        <p:nvSpPr>
          <p:cNvPr id="12" name="Snip Diagonal Corner Rectangle 11"/>
          <p:cNvSpPr/>
          <p:nvPr/>
        </p:nvSpPr>
        <p:spPr>
          <a:xfrm>
            <a:off x="1493552" y="1128936"/>
            <a:ext cx="9375819" cy="1875151"/>
          </a:xfrm>
          <a:prstGeom prst="snip2DiagRect">
            <a:avLst>
              <a:gd name="adj1" fmla="val 0"/>
              <a:gd name="adj2" fmla="val 24222"/>
            </a:avLst>
          </a:prstGeom>
          <a:solidFill>
            <a:schemeClr val="accent3">
              <a:lumMod val="20000"/>
              <a:lumOff val="8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sz="3600" b="1" dirty="0" err="1">
                <a:solidFill>
                  <a:srgbClr val="C00000"/>
                </a:solidFill>
                <a:latin typeface="Times New Roman" panose="02020603050405020304" pitchFamily="18" charset="0"/>
                <a:cs typeface="Times New Roman" panose="02020603050405020304" pitchFamily="18" charset="0"/>
              </a:rPr>
              <a:t>Câu</a:t>
            </a:r>
            <a:r>
              <a:rPr lang="en-US" sz="3600" b="1" dirty="0">
                <a:solidFill>
                  <a:srgbClr val="C00000"/>
                </a:solidFill>
                <a:latin typeface="Times New Roman" panose="02020603050405020304" pitchFamily="18" charset="0"/>
                <a:cs typeface="Times New Roman" panose="02020603050405020304" pitchFamily="18" charset="0"/>
              </a:rPr>
              <a:t> 1. </a:t>
            </a:r>
            <a:r>
              <a:rPr lang="en-US" sz="3600" b="1" dirty="0" err="1">
                <a:solidFill>
                  <a:srgbClr val="C00000"/>
                </a:solidFill>
                <a:latin typeface="Times New Roman" panose="02020603050405020304" pitchFamily="18" charset="0"/>
                <a:cs typeface="Times New Roman" panose="02020603050405020304" pitchFamily="18" charset="0"/>
              </a:rPr>
              <a:t>Phong</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trào</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đấu</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tranh</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chống</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chủ</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nghĩa</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thực</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dân</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của</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nhân</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dân</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châu</a:t>
            </a:r>
            <a:r>
              <a:rPr lang="en-US" sz="3600" b="1" dirty="0">
                <a:solidFill>
                  <a:srgbClr val="C00000"/>
                </a:solidFill>
                <a:latin typeface="Times New Roman" panose="02020603050405020304" pitchFamily="18" charset="0"/>
                <a:cs typeface="Times New Roman" panose="02020603050405020304" pitchFamily="18" charset="0"/>
              </a:rPr>
              <a:t> Phi </a:t>
            </a:r>
            <a:r>
              <a:rPr lang="en-US" sz="3600" b="1" dirty="0" err="1">
                <a:solidFill>
                  <a:srgbClr val="C00000"/>
                </a:solidFill>
                <a:latin typeface="Times New Roman" panose="02020603050405020304" pitchFamily="18" charset="0"/>
                <a:cs typeface="Times New Roman" panose="02020603050405020304" pitchFamily="18" charset="0"/>
              </a:rPr>
              <a:t>nổ</a:t>
            </a:r>
            <a:r>
              <a:rPr lang="en-US" sz="3600" b="1" dirty="0">
                <a:solidFill>
                  <a:srgbClr val="C00000"/>
                </a:solidFill>
                <a:latin typeface="Times New Roman" panose="02020603050405020304" pitchFamily="18" charset="0"/>
                <a:cs typeface="Times New Roman" panose="02020603050405020304" pitchFamily="18" charset="0"/>
              </a:rPr>
              <a:t> ra </a:t>
            </a:r>
            <a:r>
              <a:rPr lang="en-US" sz="3600" b="1" dirty="0" err="1">
                <a:solidFill>
                  <a:srgbClr val="C00000"/>
                </a:solidFill>
                <a:latin typeface="Times New Roman" panose="02020603050405020304" pitchFamily="18" charset="0"/>
                <a:cs typeface="Times New Roman" panose="02020603050405020304" pitchFamily="18" charset="0"/>
              </a:rPr>
              <a:t>sớm</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nhất</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ở</a:t>
            </a:r>
            <a:r>
              <a:rPr lang="en-US" sz="3600" b="1" dirty="0">
                <a:solidFill>
                  <a:srgbClr val="C00000"/>
                </a:solidFill>
                <a:latin typeface="Times New Roman" panose="02020603050405020304" pitchFamily="18" charset="0"/>
                <a:cs typeface="Times New Roman" panose="02020603050405020304" pitchFamily="18" charset="0"/>
              </a:rPr>
              <a:t> </a:t>
            </a:r>
            <a:r>
              <a:rPr lang="en-US" sz="3600" b="1" dirty="0" err="1">
                <a:solidFill>
                  <a:srgbClr val="C00000"/>
                </a:solidFill>
                <a:latin typeface="Times New Roman" panose="02020603050405020304" pitchFamily="18" charset="0"/>
                <a:cs typeface="Times New Roman" panose="02020603050405020304" pitchFamily="18" charset="0"/>
              </a:rPr>
              <a:t>đâu</a:t>
            </a:r>
            <a:r>
              <a:rPr lang="en-US" sz="3600" b="1" dirty="0">
                <a:solidFill>
                  <a:srgbClr val="C00000"/>
                </a:solidFill>
                <a:latin typeface="Times New Roman" panose="02020603050405020304" pitchFamily="18" charset="0"/>
                <a:cs typeface="Times New Roman" panose="02020603050405020304" pitchFamily="18" charset="0"/>
              </a:rPr>
              <a:t>?</a:t>
            </a:r>
            <a:endParaRPr kumimoji="0" lang="en-US" sz="36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endParaRPr>
          </a:p>
        </p:txBody>
      </p:sp>
      <p:sp>
        <p:nvSpPr>
          <p:cNvPr id="5" name="Rectangle 4"/>
          <p:cNvSpPr/>
          <p:nvPr/>
        </p:nvSpPr>
        <p:spPr>
          <a:xfrm>
            <a:off x="2203822" y="3834737"/>
            <a:ext cx="7955280" cy="1439743"/>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800" b="1" dirty="0" err="1">
                <a:solidFill>
                  <a:srgbClr val="000000"/>
                </a:solidFill>
                <a:latin typeface="Times New Roman" panose="02020603050405020304" pitchFamily="18" charset="0"/>
                <a:cs typeface="Times New Roman" panose="02020603050405020304" pitchFamily="18" charset="0"/>
              </a:rPr>
              <a:t>Bắc</a:t>
            </a:r>
            <a:r>
              <a:rPr lang="en-US" sz="4800" b="1" dirty="0">
                <a:solidFill>
                  <a:srgbClr val="000000"/>
                </a:solidFill>
                <a:latin typeface="Times New Roman" panose="02020603050405020304" pitchFamily="18" charset="0"/>
                <a:cs typeface="Times New Roman" panose="02020603050405020304" pitchFamily="18" charset="0"/>
              </a:rPr>
              <a:t> Phi.</a:t>
            </a:r>
            <a:endParaRPr kumimoji="0" lang="en-US" sz="48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
        <p:nvSpPr>
          <p:cNvPr id="15" name="Rectangle 14"/>
          <p:cNvSpPr/>
          <p:nvPr/>
        </p:nvSpPr>
        <p:spPr>
          <a:xfrm>
            <a:off x="2176503" y="3013502"/>
            <a:ext cx="7839005"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Bạn</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được</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tặng</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1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tràng</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vỗ</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tay</a:t>
            </a:r>
            <a:endPar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44062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16" y="5199753"/>
            <a:ext cx="1320033" cy="1320033"/>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0" y="571500"/>
            <a:ext cx="7620000" cy="5715000"/>
          </a:xfrm>
          <a:prstGeom prst="rect">
            <a:avLst/>
          </a:prstGeom>
        </p:spPr>
      </p:pic>
      <p:sp>
        <p:nvSpPr>
          <p:cNvPr id="9" name="Pentagon 8">
            <a:hlinkClick r:id="rId6" action="ppaction://hlinksldjump"/>
          </p:cNvPr>
          <p:cNvSpPr/>
          <p:nvPr/>
        </p:nvSpPr>
        <p:spPr>
          <a:xfrm flipH="1">
            <a:off x="10159101" y="6105130"/>
            <a:ext cx="1874159" cy="653004"/>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GO HOME</a:t>
            </a:r>
          </a:p>
        </p:txBody>
      </p:sp>
      <p:sp>
        <p:nvSpPr>
          <p:cNvPr id="12" name="Snip Diagonal Corner Rectangle 11"/>
          <p:cNvSpPr/>
          <p:nvPr/>
        </p:nvSpPr>
        <p:spPr>
          <a:xfrm>
            <a:off x="1493552" y="1128936"/>
            <a:ext cx="9375819" cy="1875151"/>
          </a:xfrm>
          <a:prstGeom prst="snip2DiagRect">
            <a:avLst>
              <a:gd name="adj1" fmla="val 0"/>
              <a:gd name="adj2" fmla="val 24222"/>
            </a:avLst>
          </a:prstGeom>
          <a:solidFill>
            <a:schemeClr val="accent6">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4000" b="1" dirty="0">
                <a:solidFill>
                  <a:srgbClr val="0000FF"/>
                </a:solidFill>
                <a:latin typeface="Times New Roman" panose="02020603050405020304" pitchFamily="18" charset="0"/>
                <a:cs typeface="Times New Roman" panose="02020603050405020304" pitchFamily="18" charset="0"/>
              </a:rPr>
              <a:t>Câu 2. Năm 1960, có bao nhiêu nước châu Phi tuyên bố độc lập?</a:t>
            </a:r>
            <a:endParaRPr kumimoji="0" lang="en-US" sz="4000" b="1"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5" name="Rectangle 4"/>
          <p:cNvSpPr/>
          <p:nvPr/>
        </p:nvSpPr>
        <p:spPr>
          <a:xfrm>
            <a:off x="2203822" y="3834737"/>
            <a:ext cx="7955280" cy="1439743"/>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VN" sz="8000" b="1" dirty="0">
                <a:latin typeface="Times New Roman" panose="02020603050405020304" pitchFamily="18" charset="0"/>
                <a:cs typeface="Times New Roman" panose="02020603050405020304" pitchFamily="18" charset="0"/>
              </a:rPr>
              <a:t>17</a:t>
            </a:r>
            <a:endParaRPr kumimoji="0" lang="en-US" sz="80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
        <p:nvSpPr>
          <p:cNvPr id="15" name="Rectangle 14"/>
          <p:cNvSpPr/>
          <p:nvPr/>
        </p:nvSpPr>
        <p:spPr>
          <a:xfrm>
            <a:off x="2849763" y="3013502"/>
            <a:ext cx="6492483"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Bạn</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được</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tặng</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1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nụ</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hôn</a:t>
            </a:r>
            <a:endPar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09350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16" y="5199753"/>
            <a:ext cx="1320033" cy="1320033"/>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0" y="571500"/>
            <a:ext cx="7620000" cy="5715000"/>
          </a:xfrm>
          <a:prstGeom prst="rect">
            <a:avLst/>
          </a:prstGeom>
        </p:spPr>
      </p:pic>
      <p:sp>
        <p:nvSpPr>
          <p:cNvPr id="9" name="Pentagon 8">
            <a:hlinkClick r:id="rId6" action="ppaction://hlinksldjump"/>
          </p:cNvPr>
          <p:cNvSpPr/>
          <p:nvPr/>
        </p:nvSpPr>
        <p:spPr>
          <a:xfrm flipH="1">
            <a:off x="10159101" y="6105130"/>
            <a:ext cx="1874159" cy="653004"/>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GO HOME</a:t>
            </a:r>
          </a:p>
        </p:txBody>
      </p:sp>
      <p:sp>
        <p:nvSpPr>
          <p:cNvPr id="12" name="Snip Diagonal Corner Rectangle 11"/>
          <p:cNvSpPr/>
          <p:nvPr/>
        </p:nvSpPr>
        <p:spPr>
          <a:xfrm>
            <a:off x="1493552" y="1128936"/>
            <a:ext cx="9375819" cy="1875151"/>
          </a:xfrm>
          <a:prstGeom prst="snip2DiagRect">
            <a:avLst>
              <a:gd name="adj1" fmla="val 0"/>
              <a:gd name="adj2" fmla="val 24222"/>
            </a:avLst>
          </a:prstGeom>
          <a:solidFill>
            <a:schemeClr val="accent5">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3600" b="1" dirty="0">
                <a:solidFill>
                  <a:srgbClr val="FF0000"/>
                </a:solidFill>
                <a:latin typeface="Times New Roman" panose="02020603050405020304" pitchFamily="18" charset="0"/>
                <a:cs typeface="Times New Roman" panose="02020603050405020304" pitchFamily="18" charset="0"/>
              </a:rPr>
              <a:t>Câu 3: Sự kiện nào gắn liền với tên tuổi của Nen-xơn Man-đê-la?</a:t>
            </a:r>
            <a:endParaRPr kumimoji="0" lang="en-US" sz="36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
        <p:nvSpPr>
          <p:cNvPr id="5" name="Rectangle 4"/>
          <p:cNvSpPr/>
          <p:nvPr/>
        </p:nvSpPr>
        <p:spPr>
          <a:xfrm>
            <a:off x="2203822" y="3834737"/>
            <a:ext cx="7955280" cy="1439743"/>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sz="3200" dirty="0" err="1">
                <a:solidFill>
                  <a:srgbClr val="000000"/>
                </a:solidFill>
                <a:latin typeface="Times New Roman" panose="02020603050405020304" pitchFamily="18" charset="0"/>
                <a:cs typeface="Times New Roman" panose="02020603050405020304" pitchFamily="18" charset="0"/>
              </a:rPr>
              <a:t>Lãnh</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tụ</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của</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phong</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trào</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đấu</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tranh</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chống</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chế</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độ</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phân</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biệt</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chủng</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tộc</a:t>
            </a:r>
            <a:r>
              <a:rPr lang="en-US" sz="3200" dirty="0">
                <a:solidFill>
                  <a:srgbClr val="000000"/>
                </a:solidFill>
                <a:latin typeface="Times New Roman" panose="02020603050405020304" pitchFamily="18" charset="0"/>
                <a:cs typeface="Times New Roman" panose="02020603050405020304" pitchFamily="18" charset="0"/>
              </a:rPr>
              <a:t> </a:t>
            </a:r>
            <a:r>
              <a:rPr lang="en-US" sz="3200" dirty="0" err="1">
                <a:solidFill>
                  <a:srgbClr val="000000"/>
                </a:solidFill>
                <a:latin typeface="Times New Roman" panose="02020603050405020304" pitchFamily="18" charset="0"/>
                <a:cs typeface="Times New Roman" panose="02020603050405020304" pitchFamily="18" charset="0"/>
              </a:rPr>
              <a:t>ở</a:t>
            </a:r>
            <a:r>
              <a:rPr lang="en-US" sz="3200" dirty="0">
                <a:solidFill>
                  <a:srgbClr val="000000"/>
                </a:solidFill>
                <a:latin typeface="Times New Roman" panose="02020603050405020304" pitchFamily="18" charset="0"/>
                <a:cs typeface="Times New Roman" panose="02020603050405020304" pitchFamily="18" charset="0"/>
              </a:rPr>
              <a:t> Nam Phi.</a:t>
            </a:r>
            <a:endParaRPr kumimoji="0" lang="en-US" sz="32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
        <p:nvSpPr>
          <p:cNvPr id="15" name="Rectangle 14"/>
          <p:cNvSpPr/>
          <p:nvPr/>
        </p:nvSpPr>
        <p:spPr>
          <a:xfrm>
            <a:off x="2885090" y="3013501"/>
            <a:ext cx="6684579" cy="1323439"/>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Bạn</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được</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tặng</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1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chuyến</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đi</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Nam Phi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bằng</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xe</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0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ngựa</a:t>
            </a:r>
            <a:r>
              <a:rPr kumimoji="0" lang="en-US" sz="40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3145010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EEBDF"/>
        </a:solidFill>
        <a:effectLst/>
      </p:bgPr>
    </p:bg>
    <p:spTree>
      <p:nvGrpSpPr>
        <p:cNvPr id="1" name="Shape 10994"/>
        <p:cNvGrpSpPr/>
        <p:nvPr/>
      </p:nvGrpSpPr>
      <p:grpSpPr>
        <a:xfrm>
          <a:off x="0" y="0"/>
          <a:ext cx="0" cy="0"/>
          <a:chOff x="0" y="0"/>
          <a:chExt cx="0" cy="0"/>
        </a:xfrm>
      </p:grpSpPr>
      <p:sp>
        <p:nvSpPr>
          <p:cNvPr id="10995" name="Google Shape;10995;p44"/>
          <p:cNvSpPr txBox="1">
            <a:spLocks noGrp="1"/>
          </p:cNvSpPr>
          <p:nvPr>
            <p:ph type="title"/>
          </p:nvPr>
        </p:nvSpPr>
        <p:spPr>
          <a:xfrm>
            <a:off x="-124778" y="-59232"/>
            <a:ext cx="5366866" cy="1083175"/>
          </a:xfrm>
          <a:prstGeom prst="rect">
            <a:avLst/>
          </a:prstGeom>
        </p:spPr>
        <p:txBody>
          <a:bodyPr spcFirstLastPara="1" vert="horz" wrap="square" lIns="121900" tIns="121900" rIns="121900" bIns="121900" rtlCol="0" anchor="ctr" anchorCtr="0">
            <a:noAutofit/>
          </a:bodyPr>
          <a:lstStyle/>
          <a:p>
            <a:pPr algn="ctr">
              <a:spcBef>
                <a:spcPts val="0"/>
              </a:spcBef>
            </a:pPr>
            <a:r>
              <a:rPr lang="en-US" sz="6600" b="1" dirty="0">
                <a:solidFill>
                  <a:srgbClr val="002060"/>
                </a:solidFill>
                <a:latin typeface="Times New Roman" panose="02020603050405020304" pitchFamily="18" charset="0"/>
                <a:cs typeface="Times New Roman" panose="02020603050405020304" pitchFamily="18" charset="0"/>
              </a:rPr>
              <a:t>NỘI DUNG</a:t>
            </a:r>
          </a:p>
        </p:txBody>
      </p:sp>
      <p:grpSp>
        <p:nvGrpSpPr>
          <p:cNvPr id="10996" name="Google Shape;10996;p44"/>
          <p:cNvGrpSpPr/>
          <p:nvPr/>
        </p:nvGrpSpPr>
        <p:grpSpPr>
          <a:xfrm>
            <a:off x="4795663" y="246973"/>
            <a:ext cx="7385280" cy="6618030"/>
            <a:chOff x="533400" y="1656600"/>
            <a:chExt cx="4919189" cy="2476288"/>
          </a:xfrm>
        </p:grpSpPr>
        <p:sp>
          <p:nvSpPr>
            <p:cNvPr id="10997" name="Google Shape;10997;p44"/>
            <p:cNvSpPr/>
            <p:nvPr/>
          </p:nvSpPr>
          <p:spPr>
            <a:xfrm>
              <a:off x="3130405" y="1733064"/>
              <a:ext cx="2020014" cy="1339165"/>
            </a:xfrm>
            <a:custGeom>
              <a:avLst/>
              <a:gdLst/>
              <a:ahLst/>
              <a:cxnLst/>
              <a:rect l="l" t="t" r="r" b="b"/>
              <a:pathLst>
                <a:path w="116629" h="77319" extrusionOk="0">
                  <a:moveTo>
                    <a:pt x="42542" y="1"/>
                  </a:moveTo>
                  <a:cubicBezTo>
                    <a:pt x="39607" y="1"/>
                    <a:pt x="36628" y="654"/>
                    <a:pt x="33695" y="2185"/>
                  </a:cubicBezTo>
                  <a:cubicBezTo>
                    <a:pt x="31411" y="3274"/>
                    <a:pt x="29300" y="3845"/>
                    <a:pt x="27085" y="3845"/>
                  </a:cubicBezTo>
                  <a:cubicBezTo>
                    <a:pt x="26148" y="3845"/>
                    <a:pt x="25192" y="3743"/>
                    <a:pt x="24197" y="3535"/>
                  </a:cubicBezTo>
                  <a:cubicBezTo>
                    <a:pt x="23047" y="5534"/>
                    <a:pt x="21047" y="6384"/>
                    <a:pt x="18797" y="6784"/>
                  </a:cubicBezTo>
                  <a:cubicBezTo>
                    <a:pt x="20247" y="7384"/>
                    <a:pt x="21747" y="9833"/>
                    <a:pt x="21697" y="11483"/>
                  </a:cubicBezTo>
                  <a:cubicBezTo>
                    <a:pt x="21647" y="13433"/>
                    <a:pt x="18298" y="15032"/>
                    <a:pt x="17148" y="16582"/>
                  </a:cubicBezTo>
                  <a:cubicBezTo>
                    <a:pt x="15948" y="18132"/>
                    <a:pt x="17248" y="20681"/>
                    <a:pt x="16498" y="22481"/>
                  </a:cubicBezTo>
                  <a:cubicBezTo>
                    <a:pt x="15598" y="24731"/>
                    <a:pt x="14648" y="26580"/>
                    <a:pt x="15898" y="28730"/>
                  </a:cubicBezTo>
                  <a:cubicBezTo>
                    <a:pt x="16798" y="30230"/>
                    <a:pt x="19647" y="30780"/>
                    <a:pt x="20847" y="32129"/>
                  </a:cubicBezTo>
                  <a:cubicBezTo>
                    <a:pt x="22047" y="33429"/>
                    <a:pt x="20847" y="34879"/>
                    <a:pt x="20897" y="36679"/>
                  </a:cubicBezTo>
                  <a:cubicBezTo>
                    <a:pt x="20946" y="38504"/>
                    <a:pt x="19486" y="40379"/>
                    <a:pt x="17717" y="40379"/>
                  </a:cubicBezTo>
                  <a:cubicBezTo>
                    <a:pt x="17694" y="40379"/>
                    <a:pt x="17671" y="40379"/>
                    <a:pt x="17648" y="40378"/>
                  </a:cubicBezTo>
                  <a:cubicBezTo>
                    <a:pt x="16548" y="40378"/>
                    <a:pt x="15848" y="38528"/>
                    <a:pt x="14948" y="37878"/>
                  </a:cubicBezTo>
                  <a:cubicBezTo>
                    <a:pt x="12849" y="36429"/>
                    <a:pt x="10799" y="37278"/>
                    <a:pt x="8299" y="36629"/>
                  </a:cubicBezTo>
                  <a:cubicBezTo>
                    <a:pt x="6814" y="36186"/>
                    <a:pt x="5408" y="35624"/>
                    <a:pt x="4057" y="35624"/>
                  </a:cubicBezTo>
                  <a:cubicBezTo>
                    <a:pt x="3271" y="35624"/>
                    <a:pt x="2504" y="35814"/>
                    <a:pt x="1750" y="36329"/>
                  </a:cubicBezTo>
                  <a:cubicBezTo>
                    <a:pt x="701" y="37129"/>
                    <a:pt x="51" y="38378"/>
                    <a:pt x="1" y="39728"/>
                  </a:cubicBezTo>
                  <a:cubicBezTo>
                    <a:pt x="418" y="40184"/>
                    <a:pt x="952" y="40466"/>
                    <a:pt x="1753" y="40466"/>
                  </a:cubicBezTo>
                  <a:cubicBezTo>
                    <a:pt x="2007" y="40466"/>
                    <a:pt x="2288" y="40438"/>
                    <a:pt x="2600" y="40378"/>
                  </a:cubicBezTo>
                  <a:cubicBezTo>
                    <a:pt x="2816" y="40413"/>
                    <a:pt x="3071" y="40425"/>
                    <a:pt x="3352" y="40425"/>
                  </a:cubicBezTo>
                  <a:cubicBezTo>
                    <a:pt x="4080" y="40425"/>
                    <a:pt x="4975" y="40340"/>
                    <a:pt x="5756" y="40340"/>
                  </a:cubicBezTo>
                  <a:cubicBezTo>
                    <a:pt x="6837" y="40340"/>
                    <a:pt x="7699" y="40503"/>
                    <a:pt x="7599" y="41278"/>
                  </a:cubicBezTo>
                  <a:cubicBezTo>
                    <a:pt x="6800" y="44977"/>
                    <a:pt x="6100" y="48526"/>
                    <a:pt x="8849" y="51476"/>
                  </a:cubicBezTo>
                  <a:cubicBezTo>
                    <a:pt x="10999" y="54125"/>
                    <a:pt x="11949" y="57125"/>
                    <a:pt x="13848" y="59574"/>
                  </a:cubicBezTo>
                  <a:cubicBezTo>
                    <a:pt x="15130" y="63826"/>
                    <a:pt x="16676" y="65271"/>
                    <a:pt x="18491" y="65271"/>
                  </a:cubicBezTo>
                  <a:cubicBezTo>
                    <a:pt x="21136" y="65271"/>
                    <a:pt x="24351" y="62201"/>
                    <a:pt x="28146" y="60274"/>
                  </a:cubicBezTo>
                  <a:cubicBezTo>
                    <a:pt x="31095" y="57625"/>
                    <a:pt x="31645" y="54525"/>
                    <a:pt x="27846" y="52726"/>
                  </a:cubicBezTo>
                  <a:cubicBezTo>
                    <a:pt x="27623" y="52348"/>
                    <a:pt x="27352" y="52207"/>
                    <a:pt x="27051" y="52207"/>
                  </a:cubicBezTo>
                  <a:cubicBezTo>
                    <a:pt x="26153" y="52207"/>
                    <a:pt x="24991" y="53469"/>
                    <a:pt x="24078" y="53469"/>
                  </a:cubicBezTo>
                  <a:cubicBezTo>
                    <a:pt x="23719" y="53469"/>
                    <a:pt x="23398" y="53273"/>
                    <a:pt x="23147" y="52726"/>
                  </a:cubicBezTo>
                  <a:cubicBezTo>
                    <a:pt x="23597" y="50476"/>
                    <a:pt x="20197" y="50226"/>
                    <a:pt x="19847" y="48276"/>
                  </a:cubicBezTo>
                  <a:cubicBezTo>
                    <a:pt x="20066" y="47455"/>
                    <a:pt x="20341" y="47137"/>
                    <a:pt x="20659" y="47137"/>
                  </a:cubicBezTo>
                  <a:cubicBezTo>
                    <a:pt x="21742" y="47137"/>
                    <a:pt x="23334" y="50803"/>
                    <a:pt x="25003" y="50803"/>
                  </a:cubicBezTo>
                  <a:cubicBezTo>
                    <a:pt x="25084" y="50803"/>
                    <a:pt x="25165" y="50794"/>
                    <a:pt x="25246" y="50776"/>
                  </a:cubicBezTo>
                  <a:cubicBezTo>
                    <a:pt x="25716" y="50745"/>
                    <a:pt x="26085" y="50730"/>
                    <a:pt x="26384" y="50730"/>
                  </a:cubicBezTo>
                  <a:cubicBezTo>
                    <a:pt x="28026" y="50730"/>
                    <a:pt x="27515" y="51195"/>
                    <a:pt x="29546" y="52126"/>
                  </a:cubicBezTo>
                  <a:cubicBezTo>
                    <a:pt x="30134" y="52448"/>
                    <a:pt x="30825" y="52547"/>
                    <a:pt x="31558" y="52547"/>
                  </a:cubicBezTo>
                  <a:cubicBezTo>
                    <a:pt x="32708" y="52547"/>
                    <a:pt x="33962" y="52305"/>
                    <a:pt x="35092" y="52305"/>
                  </a:cubicBezTo>
                  <a:cubicBezTo>
                    <a:pt x="35813" y="52305"/>
                    <a:pt x="36484" y="52403"/>
                    <a:pt x="37044" y="52726"/>
                  </a:cubicBezTo>
                  <a:cubicBezTo>
                    <a:pt x="39194" y="54625"/>
                    <a:pt x="40094" y="57325"/>
                    <a:pt x="42843" y="57325"/>
                  </a:cubicBezTo>
                  <a:cubicBezTo>
                    <a:pt x="46388" y="67404"/>
                    <a:pt x="47716" y="70879"/>
                    <a:pt x="48616" y="70879"/>
                  </a:cubicBezTo>
                  <a:cubicBezTo>
                    <a:pt x="49824" y="70879"/>
                    <a:pt x="50261" y="64629"/>
                    <a:pt x="54241" y="59674"/>
                  </a:cubicBezTo>
                  <a:cubicBezTo>
                    <a:pt x="55914" y="57364"/>
                    <a:pt x="57629" y="55872"/>
                    <a:pt x="59267" y="55872"/>
                  </a:cubicBezTo>
                  <a:cubicBezTo>
                    <a:pt x="60712" y="55872"/>
                    <a:pt x="62097" y="57035"/>
                    <a:pt x="63340" y="59824"/>
                  </a:cubicBezTo>
                  <a:cubicBezTo>
                    <a:pt x="63738" y="62054"/>
                    <a:pt x="63967" y="62409"/>
                    <a:pt x="64490" y="62409"/>
                  </a:cubicBezTo>
                  <a:cubicBezTo>
                    <a:pt x="64736" y="62409"/>
                    <a:pt x="65046" y="62331"/>
                    <a:pt x="65468" y="62331"/>
                  </a:cubicBezTo>
                  <a:cubicBezTo>
                    <a:pt x="65842" y="62331"/>
                    <a:pt x="66305" y="62392"/>
                    <a:pt x="66889" y="62624"/>
                  </a:cubicBezTo>
                  <a:cubicBezTo>
                    <a:pt x="68740" y="66184"/>
                    <a:pt x="68879" y="77318"/>
                    <a:pt x="73383" y="77318"/>
                  </a:cubicBezTo>
                  <a:cubicBezTo>
                    <a:pt x="73622" y="77318"/>
                    <a:pt x="73873" y="77287"/>
                    <a:pt x="74138" y="77221"/>
                  </a:cubicBezTo>
                  <a:cubicBezTo>
                    <a:pt x="74338" y="72622"/>
                    <a:pt x="67389" y="70422"/>
                    <a:pt x="70139" y="66223"/>
                  </a:cubicBezTo>
                  <a:cubicBezTo>
                    <a:pt x="70431" y="66033"/>
                    <a:pt x="70699" y="65950"/>
                    <a:pt x="70945" y="65950"/>
                  </a:cubicBezTo>
                  <a:cubicBezTo>
                    <a:pt x="72707" y="65950"/>
                    <a:pt x="73393" y="70225"/>
                    <a:pt x="74811" y="70225"/>
                  </a:cubicBezTo>
                  <a:cubicBezTo>
                    <a:pt x="75019" y="70225"/>
                    <a:pt x="75242" y="70133"/>
                    <a:pt x="75488" y="69923"/>
                  </a:cubicBezTo>
                  <a:cubicBezTo>
                    <a:pt x="76837" y="68173"/>
                    <a:pt x="79737" y="67023"/>
                    <a:pt x="78187" y="64174"/>
                  </a:cubicBezTo>
                  <a:cubicBezTo>
                    <a:pt x="76706" y="61296"/>
                    <a:pt x="72465" y="57020"/>
                    <a:pt x="76023" y="57020"/>
                  </a:cubicBezTo>
                  <a:cubicBezTo>
                    <a:pt x="76667" y="57020"/>
                    <a:pt x="77568" y="57160"/>
                    <a:pt x="78787" y="57475"/>
                  </a:cubicBezTo>
                  <a:cubicBezTo>
                    <a:pt x="96034" y="49626"/>
                    <a:pt x="79787" y="42528"/>
                    <a:pt x="84886" y="39878"/>
                  </a:cubicBezTo>
                  <a:cubicBezTo>
                    <a:pt x="84636" y="38178"/>
                    <a:pt x="78787" y="39578"/>
                    <a:pt x="81437" y="36329"/>
                  </a:cubicBezTo>
                  <a:cubicBezTo>
                    <a:pt x="81603" y="36210"/>
                    <a:pt x="81750" y="36159"/>
                    <a:pt x="81877" y="36159"/>
                  </a:cubicBezTo>
                  <a:cubicBezTo>
                    <a:pt x="82286" y="36159"/>
                    <a:pt x="82498" y="36683"/>
                    <a:pt x="82536" y="37178"/>
                  </a:cubicBezTo>
                  <a:cubicBezTo>
                    <a:pt x="82687" y="37554"/>
                    <a:pt x="82865" y="37690"/>
                    <a:pt x="83064" y="37690"/>
                  </a:cubicBezTo>
                  <a:cubicBezTo>
                    <a:pt x="83583" y="37690"/>
                    <a:pt x="84243" y="36765"/>
                    <a:pt x="84921" y="36765"/>
                  </a:cubicBezTo>
                  <a:cubicBezTo>
                    <a:pt x="85192" y="36765"/>
                    <a:pt x="85467" y="36913"/>
                    <a:pt x="85736" y="37328"/>
                  </a:cubicBezTo>
                  <a:cubicBezTo>
                    <a:pt x="86136" y="38678"/>
                    <a:pt x="87286" y="39128"/>
                    <a:pt x="88135" y="40178"/>
                  </a:cubicBezTo>
                  <a:cubicBezTo>
                    <a:pt x="88942" y="41177"/>
                    <a:pt x="88804" y="42472"/>
                    <a:pt x="89742" y="42472"/>
                  </a:cubicBezTo>
                  <a:cubicBezTo>
                    <a:pt x="90024" y="42472"/>
                    <a:pt x="90403" y="42355"/>
                    <a:pt x="90935" y="42078"/>
                  </a:cubicBezTo>
                  <a:cubicBezTo>
                    <a:pt x="93234" y="39228"/>
                    <a:pt x="85836" y="37528"/>
                    <a:pt x="89735" y="34079"/>
                  </a:cubicBezTo>
                  <a:lnTo>
                    <a:pt x="89735" y="34079"/>
                  </a:lnTo>
                  <a:cubicBezTo>
                    <a:pt x="89890" y="34102"/>
                    <a:pt x="90036" y="34113"/>
                    <a:pt x="90174" y="34113"/>
                  </a:cubicBezTo>
                  <a:cubicBezTo>
                    <a:pt x="93534" y="34113"/>
                    <a:pt x="92174" y="27549"/>
                    <a:pt x="94083" y="27549"/>
                  </a:cubicBezTo>
                  <a:cubicBezTo>
                    <a:pt x="94302" y="27549"/>
                    <a:pt x="94566" y="27636"/>
                    <a:pt x="94884" y="27830"/>
                  </a:cubicBezTo>
                  <a:cubicBezTo>
                    <a:pt x="95912" y="29506"/>
                    <a:pt x="96552" y="30131"/>
                    <a:pt x="96874" y="30131"/>
                  </a:cubicBezTo>
                  <a:cubicBezTo>
                    <a:pt x="97694" y="30131"/>
                    <a:pt x="96453" y="26072"/>
                    <a:pt x="94334" y="25031"/>
                  </a:cubicBezTo>
                  <a:cubicBezTo>
                    <a:pt x="93234" y="19882"/>
                    <a:pt x="82986" y="23381"/>
                    <a:pt x="85736" y="18032"/>
                  </a:cubicBezTo>
                  <a:cubicBezTo>
                    <a:pt x="85962" y="16641"/>
                    <a:pt x="87004" y="16250"/>
                    <a:pt x="88325" y="16250"/>
                  </a:cubicBezTo>
                  <a:cubicBezTo>
                    <a:pt x="90027" y="16250"/>
                    <a:pt x="92192" y="16901"/>
                    <a:pt x="93666" y="16901"/>
                  </a:cubicBezTo>
                  <a:cubicBezTo>
                    <a:pt x="94582" y="16901"/>
                    <a:pt x="95230" y="16649"/>
                    <a:pt x="95334" y="15832"/>
                  </a:cubicBezTo>
                  <a:cubicBezTo>
                    <a:pt x="94380" y="14671"/>
                    <a:pt x="94889" y="14258"/>
                    <a:pt x="95814" y="14258"/>
                  </a:cubicBezTo>
                  <a:cubicBezTo>
                    <a:pt x="97119" y="14258"/>
                    <a:pt x="99254" y="15080"/>
                    <a:pt x="99283" y="15782"/>
                  </a:cubicBezTo>
                  <a:cubicBezTo>
                    <a:pt x="97034" y="19632"/>
                    <a:pt x="102433" y="23481"/>
                    <a:pt x="105332" y="24731"/>
                  </a:cubicBezTo>
                  <a:cubicBezTo>
                    <a:pt x="108092" y="20739"/>
                    <a:pt x="99388" y="15679"/>
                    <a:pt x="106034" y="15679"/>
                  </a:cubicBezTo>
                  <a:cubicBezTo>
                    <a:pt x="106130" y="15679"/>
                    <a:pt x="106229" y="15680"/>
                    <a:pt x="106332" y="15682"/>
                  </a:cubicBezTo>
                  <a:cubicBezTo>
                    <a:pt x="107132" y="15232"/>
                    <a:pt x="107582" y="14083"/>
                    <a:pt x="108582" y="13733"/>
                  </a:cubicBezTo>
                  <a:cubicBezTo>
                    <a:pt x="113481" y="12833"/>
                    <a:pt x="106082" y="12483"/>
                    <a:pt x="108082" y="10883"/>
                  </a:cubicBezTo>
                  <a:lnTo>
                    <a:pt x="108082" y="10883"/>
                  </a:lnTo>
                  <a:cubicBezTo>
                    <a:pt x="109709" y="11114"/>
                    <a:pt x="110883" y="11213"/>
                    <a:pt x="111685" y="11213"/>
                  </a:cubicBezTo>
                  <a:cubicBezTo>
                    <a:pt x="116628" y="11213"/>
                    <a:pt x="107456" y="7428"/>
                    <a:pt x="102983" y="7084"/>
                  </a:cubicBezTo>
                  <a:cubicBezTo>
                    <a:pt x="86286" y="5684"/>
                    <a:pt x="70488" y="3335"/>
                    <a:pt x="53991" y="3035"/>
                  </a:cubicBezTo>
                  <a:cubicBezTo>
                    <a:pt x="50399" y="1196"/>
                    <a:pt x="46510" y="1"/>
                    <a:pt x="42542"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0998" name="Google Shape;10998;p44"/>
            <p:cNvSpPr/>
            <p:nvPr/>
          </p:nvSpPr>
          <p:spPr>
            <a:xfrm>
              <a:off x="2393595" y="2413709"/>
              <a:ext cx="1147259" cy="1342733"/>
            </a:xfrm>
            <a:custGeom>
              <a:avLst/>
              <a:gdLst/>
              <a:ahLst/>
              <a:cxnLst/>
              <a:rect l="l" t="t" r="r" b="b"/>
              <a:pathLst>
                <a:path w="66239" h="77525" extrusionOk="0">
                  <a:moveTo>
                    <a:pt x="24819" y="0"/>
                  </a:moveTo>
                  <a:cubicBezTo>
                    <a:pt x="20767" y="0"/>
                    <a:pt x="15555" y="2187"/>
                    <a:pt x="12398" y="2378"/>
                  </a:cubicBezTo>
                  <a:cubicBezTo>
                    <a:pt x="8899" y="6927"/>
                    <a:pt x="4599" y="11026"/>
                    <a:pt x="1950" y="16575"/>
                  </a:cubicBezTo>
                  <a:cubicBezTo>
                    <a:pt x="3400" y="20574"/>
                    <a:pt x="0" y="23924"/>
                    <a:pt x="2150" y="27523"/>
                  </a:cubicBezTo>
                  <a:cubicBezTo>
                    <a:pt x="5049" y="29773"/>
                    <a:pt x="5949" y="33472"/>
                    <a:pt x="9599" y="35272"/>
                  </a:cubicBezTo>
                  <a:cubicBezTo>
                    <a:pt x="12798" y="35022"/>
                    <a:pt x="16097" y="35272"/>
                    <a:pt x="19197" y="33622"/>
                  </a:cubicBezTo>
                  <a:cubicBezTo>
                    <a:pt x="19620" y="33463"/>
                    <a:pt x="20068" y="33381"/>
                    <a:pt x="20502" y="33381"/>
                  </a:cubicBezTo>
                  <a:cubicBezTo>
                    <a:pt x="21706" y="33381"/>
                    <a:pt x="22799" y="34012"/>
                    <a:pt x="22946" y="35372"/>
                  </a:cubicBezTo>
                  <a:cubicBezTo>
                    <a:pt x="23206" y="35349"/>
                    <a:pt x="23451" y="35338"/>
                    <a:pt x="23683" y="35338"/>
                  </a:cubicBezTo>
                  <a:cubicBezTo>
                    <a:pt x="27009" y="35338"/>
                    <a:pt x="27408" y="37642"/>
                    <a:pt x="26146" y="40821"/>
                  </a:cubicBezTo>
                  <a:cubicBezTo>
                    <a:pt x="27645" y="44420"/>
                    <a:pt x="30145" y="47470"/>
                    <a:pt x="30695" y="51819"/>
                  </a:cubicBezTo>
                  <a:cubicBezTo>
                    <a:pt x="29095" y="55968"/>
                    <a:pt x="27495" y="60167"/>
                    <a:pt x="31095" y="64167"/>
                  </a:cubicBezTo>
                  <a:cubicBezTo>
                    <a:pt x="31445" y="66616"/>
                    <a:pt x="31095" y="69666"/>
                    <a:pt x="33244" y="71365"/>
                  </a:cubicBezTo>
                  <a:cubicBezTo>
                    <a:pt x="33938" y="75934"/>
                    <a:pt x="35147" y="77524"/>
                    <a:pt x="37575" y="77524"/>
                  </a:cubicBezTo>
                  <a:cubicBezTo>
                    <a:pt x="38998" y="77524"/>
                    <a:pt x="40840" y="76977"/>
                    <a:pt x="43243" y="76164"/>
                  </a:cubicBezTo>
                  <a:cubicBezTo>
                    <a:pt x="46742" y="73165"/>
                    <a:pt x="48642" y="68916"/>
                    <a:pt x="51091" y="65216"/>
                  </a:cubicBezTo>
                  <a:cubicBezTo>
                    <a:pt x="50691" y="62917"/>
                    <a:pt x="50541" y="61117"/>
                    <a:pt x="52641" y="59717"/>
                  </a:cubicBezTo>
                  <a:cubicBezTo>
                    <a:pt x="60440" y="56918"/>
                    <a:pt x="52741" y="48669"/>
                    <a:pt x="56040" y="43670"/>
                  </a:cubicBezTo>
                  <a:cubicBezTo>
                    <a:pt x="59440" y="38221"/>
                    <a:pt x="66239" y="35222"/>
                    <a:pt x="66189" y="27723"/>
                  </a:cubicBezTo>
                  <a:cubicBezTo>
                    <a:pt x="65962" y="27413"/>
                    <a:pt x="65626" y="27294"/>
                    <a:pt x="65221" y="27294"/>
                  </a:cubicBezTo>
                  <a:cubicBezTo>
                    <a:pt x="63881" y="27294"/>
                    <a:pt x="61781" y="28592"/>
                    <a:pt x="60353" y="28592"/>
                  </a:cubicBezTo>
                  <a:cubicBezTo>
                    <a:pt x="59634" y="28592"/>
                    <a:pt x="59085" y="28263"/>
                    <a:pt x="58890" y="27273"/>
                  </a:cubicBezTo>
                  <a:cubicBezTo>
                    <a:pt x="53741" y="21474"/>
                    <a:pt x="50591" y="14475"/>
                    <a:pt x="48042" y="6927"/>
                  </a:cubicBezTo>
                  <a:cubicBezTo>
                    <a:pt x="47392" y="6379"/>
                    <a:pt x="46701" y="6236"/>
                    <a:pt x="45979" y="6236"/>
                  </a:cubicBezTo>
                  <a:cubicBezTo>
                    <a:pt x="45183" y="6236"/>
                    <a:pt x="44350" y="6410"/>
                    <a:pt x="43492" y="6410"/>
                  </a:cubicBezTo>
                  <a:cubicBezTo>
                    <a:pt x="42854" y="6410"/>
                    <a:pt x="42202" y="6314"/>
                    <a:pt x="41543" y="5977"/>
                  </a:cubicBezTo>
                  <a:cubicBezTo>
                    <a:pt x="40659" y="5672"/>
                    <a:pt x="38865" y="4699"/>
                    <a:pt x="37576" y="4699"/>
                  </a:cubicBezTo>
                  <a:cubicBezTo>
                    <a:pt x="36751" y="4699"/>
                    <a:pt x="36133" y="5098"/>
                    <a:pt x="36094" y="6327"/>
                  </a:cubicBezTo>
                  <a:cubicBezTo>
                    <a:pt x="36021" y="6950"/>
                    <a:pt x="35744" y="7188"/>
                    <a:pt x="35353" y="7188"/>
                  </a:cubicBezTo>
                  <a:cubicBezTo>
                    <a:pt x="34144" y="7188"/>
                    <a:pt x="31838" y="4916"/>
                    <a:pt x="31045" y="4727"/>
                  </a:cubicBezTo>
                  <a:cubicBezTo>
                    <a:pt x="30785" y="4757"/>
                    <a:pt x="30545" y="4771"/>
                    <a:pt x="30324" y="4771"/>
                  </a:cubicBezTo>
                  <a:cubicBezTo>
                    <a:pt x="27901" y="4771"/>
                    <a:pt x="27691" y="3068"/>
                    <a:pt x="28195" y="778"/>
                  </a:cubicBezTo>
                  <a:cubicBezTo>
                    <a:pt x="27251" y="216"/>
                    <a:pt x="26092" y="0"/>
                    <a:pt x="24819" y="0"/>
                  </a:cubicBezTo>
                  <a:close/>
                </a:path>
              </a:pathLst>
            </a:custGeom>
            <a:solidFill>
              <a:srgbClr val="999999"/>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0999" name="Google Shape;10999;p44"/>
            <p:cNvSpPr/>
            <p:nvPr/>
          </p:nvSpPr>
          <p:spPr>
            <a:xfrm>
              <a:off x="533400" y="1781593"/>
              <a:ext cx="1445787" cy="1188117"/>
            </a:xfrm>
            <a:custGeom>
              <a:avLst/>
              <a:gdLst/>
              <a:ahLst/>
              <a:cxnLst/>
              <a:rect l="l" t="t" r="r" b="b"/>
              <a:pathLst>
                <a:path w="83475" h="68598" extrusionOk="0">
                  <a:moveTo>
                    <a:pt x="73768" y="1"/>
                  </a:moveTo>
                  <a:cubicBezTo>
                    <a:pt x="70669" y="1"/>
                    <a:pt x="67399" y="393"/>
                    <a:pt x="67511" y="3832"/>
                  </a:cubicBezTo>
                  <a:cubicBezTo>
                    <a:pt x="67356" y="3898"/>
                    <a:pt x="67204" y="3928"/>
                    <a:pt x="67055" y="3928"/>
                  </a:cubicBezTo>
                  <a:cubicBezTo>
                    <a:pt x="65793" y="3928"/>
                    <a:pt x="64707" y="1819"/>
                    <a:pt x="63654" y="1819"/>
                  </a:cubicBezTo>
                  <a:cubicBezTo>
                    <a:pt x="63138" y="1819"/>
                    <a:pt x="62630" y="2325"/>
                    <a:pt x="62112" y="3832"/>
                  </a:cubicBezTo>
                  <a:cubicBezTo>
                    <a:pt x="61285" y="4951"/>
                    <a:pt x="59365" y="5344"/>
                    <a:pt x="56997" y="5344"/>
                  </a:cubicBezTo>
                  <a:cubicBezTo>
                    <a:pt x="52064" y="5344"/>
                    <a:pt x="45188" y="3637"/>
                    <a:pt x="42216" y="3232"/>
                  </a:cubicBezTo>
                  <a:cubicBezTo>
                    <a:pt x="40475" y="3509"/>
                    <a:pt x="38737" y="3614"/>
                    <a:pt x="36998" y="3614"/>
                  </a:cubicBezTo>
                  <a:cubicBezTo>
                    <a:pt x="31551" y="3614"/>
                    <a:pt x="26096" y="2584"/>
                    <a:pt x="20533" y="2584"/>
                  </a:cubicBezTo>
                  <a:cubicBezTo>
                    <a:pt x="19863" y="2584"/>
                    <a:pt x="19192" y="2599"/>
                    <a:pt x="18520" y="2632"/>
                  </a:cubicBezTo>
                  <a:cubicBezTo>
                    <a:pt x="16520" y="3232"/>
                    <a:pt x="3822" y="7931"/>
                    <a:pt x="7722" y="8581"/>
                  </a:cubicBezTo>
                  <a:cubicBezTo>
                    <a:pt x="8971" y="10281"/>
                    <a:pt x="2373" y="10081"/>
                    <a:pt x="2123" y="12630"/>
                  </a:cubicBezTo>
                  <a:cubicBezTo>
                    <a:pt x="3772" y="16280"/>
                    <a:pt x="4872" y="14380"/>
                    <a:pt x="23" y="16880"/>
                  </a:cubicBezTo>
                  <a:cubicBezTo>
                    <a:pt x="0" y="17379"/>
                    <a:pt x="215" y="17572"/>
                    <a:pt x="577" y="17572"/>
                  </a:cubicBezTo>
                  <a:cubicBezTo>
                    <a:pt x="1799" y="17572"/>
                    <a:pt x="4701" y="15379"/>
                    <a:pt x="5843" y="15379"/>
                  </a:cubicBezTo>
                  <a:cubicBezTo>
                    <a:pt x="5853" y="15379"/>
                    <a:pt x="5862" y="15380"/>
                    <a:pt x="5872" y="15380"/>
                  </a:cubicBezTo>
                  <a:cubicBezTo>
                    <a:pt x="8551" y="14246"/>
                    <a:pt x="13170" y="12595"/>
                    <a:pt x="16804" y="12595"/>
                  </a:cubicBezTo>
                  <a:cubicBezTo>
                    <a:pt x="20222" y="12595"/>
                    <a:pt x="22770" y="14055"/>
                    <a:pt x="22019" y="18779"/>
                  </a:cubicBezTo>
                  <a:cubicBezTo>
                    <a:pt x="21869" y="26378"/>
                    <a:pt x="21569" y="26928"/>
                    <a:pt x="17020" y="33027"/>
                  </a:cubicBezTo>
                  <a:cubicBezTo>
                    <a:pt x="16370" y="35176"/>
                    <a:pt x="17320" y="37276"/>
                    <a:pt x="17170" y="39526"/>
                  </a:cubicBezTo>
                  <a:cubicBezTo>
                    <a:pt x="18520" y="39925"/>
                    <a:pt x="19620" y="40825"/>
                    <a:pt x="19470" y="42425"/>
                  </a:cubicBezTo>
                  <a:cubicBezTo>
                    <a:pt x="20169" y="46324"/>
                    <a:pt x="19770" y="47874"/>
                    <a:pt x="22369" y="51073"/>
                  </a:cubicBezTo>
                  <a:cubicBezTo>
                    <a:pt x="22715" y="51300"/>
                    <a:pt x="22961" y="51402"/>
                    <a:pt x="23126" y="51402"/>
                  </a:cubicBezTo>
                  <a:cubicBezTo>
                    <a:pt x="24424" y="51402"/>
                    <a:pt x="20804" y="45154"/>
                    <a:pt x="21469" y="43425"/>
                  </a:cubicBezTo>
                  <a:cubicBezTo>
                    <a:pt x="21597" y="43302"/>
                    <a:pt x="21719" y="43246"/>
                    <a:pt x="21836" y="43246"/>
                  </a:cubicBezTo>
                  <a:cubicBezTo>
                    <a:pt x="22955" y="43246"/>
                    <a:pt x="23623" y="48402"/>
                    <a:pt x="24619" y="49624"/>
                  </a:cubicBezTo>
                  <a:cubicBezTo>
                    <a:pt x="27218" y="51123"/>
                    <a:pt x="26468" y="53923"/>
                    <a:pt x="27118" y="56123"/>
                  </a:cubicBezTo>
                  <a:cubicBezTo>
                    <a:pt x="29068" y="57122"/>
                    <a:pt x="30868" y="58672"/>
                    <a:pt x="33067" y="59422"/>
                  </a:cubicBezTo>
                  <a:cubicBezTo>
                    <a:pt x="33449" y="59637"/>
                    <a:pt x="33864" y="59700"/>
                    <a:pt x="34287" y="59700"/>
                  </a:cubicBezTo>
                  <a:cubicBezTo>
                    <a:pt x="34909" y="59700"/>
                    <a:pt x="35547" y="59562"/>
                    <a:pt x="36113" y="59562"/>
                  </a:cubicBezTo>
                  <a:cubicBezTo>
                    <a:pt x="36774" y="59562"/>
                    <a:pt x="37338" y="59751"/>
                    <a:pt x="37666" y="60572"/>
                  </a:cubicBezTo>
                  <a:cubicBezTo>
                    <a:pt x="38866" y="62621"/>
                    <a:pt x="42066" y="61772"/>
                    <a:pt x="43115" y="63721"/>
                  </a:cubicBezTo>
                  <a:cubicBezTo>
                    <a:pt x="43715" y="65221"/>
                    <a:pt x="44115" y="66271"/>
                    <a:pt x="45665" y="66971"/>
                  </a:cubicBezTo>
                  <a:cubicBezTo>
                    <a:pt x="46850" y="68137"/>
                    <a:pt x="47974" y="68597"/>
                    <a:pt x="48667" y="68597"/>
                  </a:cubicBezTo>
                  <a:cubicBezTo>
                    <a:pt x="49845" y="68597"/>
                    <a:pt x="49781" y="67269"/>
                    <a:pt x="46665" y="65821"/>
                  </a:cubicBezTo>
                  <a:cubicBezTo>
                    <a:pt x="45127" y="62250"/>
                    <a:pt x="49495" y="59121"/>
                    <a:pt x="42875" y="59121"/>
                  </a:cubicBezTo>
                  <a:cubicBezTo>
                    <a:pt x="42822" y="59121"/>
                    <a:pt x="42769" y="59122"/>
                    <a:pt x="42716" y="59122"/>
                  </a:cubicBezTo>
                  <a:cubicBezTo>
                    <a:pt x="42380" y="57065"/>
                    <a:pt x="45674" y="53212"/>
                    <a:pt x="43366" y="53212"/>
                  </a:cubicBezTo>
                  <a:cubicBezTo>
                    <a:pt x="42925" y="53212"/>
                    <a:pt x="42280" y="53352"/>
                    <a:pt x="41366" y="53673"/>
                  </a:cubicBezTo>
                  <a:cubicBezTo>
                    <a:pt x="40293" y="55058"/>
                    <a:pt x="40180" y="56643"/>
                    <a:pt x="38205" y="56643"/>
                  </a:cubicBezTo>
                  <a:cubicBezTo>
                    <a:pt x="37970" y="56643"/>
                    <a:pt x="37709" y="56620"/>
                    <a:pt x="37416" y="56572"/>
                  </a:cubicBezTo>
                  <a:cubicBezTo>
                    <a:pt x="32817" y="56023"/>
                    <a:pt x="34817" y="47774"/>
                    <a:pt x="37466" y="46024"/>
                  </a:cubicBezTo>
                  <a:cubicBezTo>
                    <a:pt x="38299" y="45191"/>
                    <a:pt x="39211" y="44995"/>
                    <a:pt x="40133" y="44995"/>
                  </a:cubicBezTo>
                  <a:cubicBezTo>
                    <a:pt x="40957" y="44995"/>
                    <a:pt x="41790" y="45152"/>
                    <a:pt x="42581" y="45152"/>
                  </a:cubicBezTo>
                  <a:cubicBezTo>
                    <a:pt x="43346" y="45152"/>
                    <a:pt x="44072" y="45005"/>
                    <a:pt x="44715" y="44425"/>
                  </a:cubicBezTo>
                  <a:cubicBezTo>
                    <a:pt x="45452" y="44155"/>
                    <a:pt x="46056" y="44038"/>
                    <a:pt x="46557" y="44038"/>
                  </a:cubicBezTo>
                  <a:cubicBezTo>
                    <a:pt x="49860" y="44038"/>
                    <a:pt x="48639" y="49150"/>
                    <a:pt x="51114" y="49324"/>
                  </a:cubicBezTo>
                  <a:cubicBezTo>
                    <a:pt x="52614" y="42375"/>
                    <a:pt x="50014" y="43125"/>
                    <a:pt x="57513" y="38776"/>
                  </a:cubicBezTo>
                  <a:cubicBezTo>
                    <a:pt x="58963" y="34027"/>
                    <a:pt x="63412" y="32727"/>
                    <a:pt x="66261" y="29727"/>
                  </a:cubicBezTo>
                  <a:cubicBezTo>
                    <a:pt x="66832" y="29286"/>
                    <a:pt x="67320" y="29129"/>
                    <a:pt x="67780" y="29129"/>
                  </a:cubicBezTo>
                  <a:cubicBezTo>
                    <a:pt x="68571" y="29129"/>
                    <a:pt x="69276" y="29593"/>
                    <a:pt x="70161" y="29877"/>
                  </a:cubicBezTo>
                  <a:cubicBezTo>
                    <a:pt x="70861" y="28528"/>
                    <a:pt x="72560" y="28728"/>
                    <a:pt x="73860" y="28378"/>
                  </a:cubicBezTo>
                  <a:cubicBezTo>
                    <a:pt x="75610" y="27128"/>
                    <a:pt x="71860" y="27628"/>
                    <a:pt x="71960" y="26378"/>
                  </a:cubicBezTo>
                  <a:cubicBezTo>
                    <a:pt x="72360" y="23029"/>
                    <a:pt x="74260" y="22779"/>
                    <a:pt x="77160" y="22779"/>
                  </a:cubicBezTo>
                  <a:cubicBezTo>
                    <a:pt x="78209" y="22779"/>
                    <a:pt x="77509" y="24128"/>
                    <a:pt x="76860" y="24278"/>
                  </a:cubicBezTo>
                  <a:cubicBezTo>
                    <a:pt x="75260" y="26728"/>
                    <a:pt x="79709" y="25278"/>
                    <a:pt x="81009" y="26478"/>
                  </a:cubicBezTo>
                  <a:cubicBezTo>
                    <a:pt x="83358" y="25678"/>
                    <a:pt x="80359" y="21979"/>
                    <a:pt x="81409" y="19129"/>
                  </a:cubicBezTo>
                  <a:cubicBezTo>
                    <a:pt x="79209" y="17879"/>
                    <a:pt x="79159" y="15580"/>
                    <a:pt x="78709" y="13180"/>
                  </a:cubicBezTo>
                  <a:cubicBezTo>
                    <a:pt x="78556" y="12940"/>
                    <a:pt x="78344" y="12844"/>
                    <a:pt x="78096" y="12844"/>
                  </a:cubicBezTo>
                  <a:cubicBezTo>
                    <a:pt x="77118" y="12844"/>
                    <a:pt x="75569" y="14331"/>
                    <a:pt x="74776" y="14331"/>
                  </a:cubicBezTo>
                  <a:cubicBezTo>
                    <a:pt x="74391" y="14331"/>
                    <a:pt x="74184" y="13979"/>
                    <a:pt x="74310" y="12930"/>
                  </a:cubicBezTo>
                  <a:cubicBezTo>
                    <a:pt x="74580" y="11221"/>
                    <a:pt x="72762" y="10177"/>
                    <a:pt x="71017" y="10177"/>
                  </a:cubicBezTo>
                  <a:cubicBezTo>
                    <a:pt x="69853" y="10177"/>
                    <a:pt x="68721" y="10641"/>
                    <a:pt x="68261" y="11681"/>
                  </a:cubicBezTo>
                  <a:cubicBezTo>
                    <a:pt x="68361" y="13780"/>
                    <a:pt x="66161" y="13480"/>
                    <a:pt x="66961" y="15630"/>
                  </a:cubicBezTo>
                  <a:cubicBezTo>
                    <a:pt x="66361" y="17430"/>
                    <a:pt x="63762" y="17030"/>
                    <a:pt x="63162" y="18479"/>
                  </a:cubicBezTo>
                  <a:cubicBezTo>
                    <a:pt x="62912" y="19479"/>
                    <a:pt x="62862" y="20729"/>
                    <a:pt x="61712" y="21079"/>
                  </a:cubicBezTo>
                  <a:cubicBezTo>
                    <a:pt x="61550" y="21168"/>
                    <a:pt x="61401" y="21207"/>
                    <a:pt x="61268" y="21207"/>
                  </a:cubicBezTo>
                  <a:cubicBezTo>
                    <a:pt x="60575" y="21207"/>
                    <a:pt x="60285" y="20158"/>
                    <a:pt x="60662" y="19529"/>
                  </a:cubicBezTo>
                  <a:cubicBezTo>
                    <a:pt x="63362" y="16580"/>
                    <a:pt x="56413" y="17130"/>
                    <a:pt x="55463" y="14630"/>
                  </a:cubicBezTo>
                  <a:cubicBezTo>
                    <a:pt x="54913" y="9631"/>
                    <a:pt x="63962" y="9281"/>
                    <a:pt x="67111" y="9281"/>
                  </a:cubicBezTo>
                  <a:cubicBezTo>
                    <a:pt x="67450" y="9398"/>
                    <a:pt x="67685" y="9449"/>
                    <a:pt x="67844" y="9449"/>
                  </a:cubicBezTo>
                  <a:cubicBezTo>
                    <a:pt x="68901" y="9449"/>
                    <a:pt x="66489" y="7168"/>
                    <a:pt x="68011" y="7081"/>
                  </a:cubicBezTo>
                  <a:cubicBezTo>
                    <a:pt x="70253" y="6457"/>
                    <a:pt x="71738" y="3563"/>
                    <a:pt x="73658" y="3563"/>
                  </a:cubicBezTo>
                  <a:cubicBezTo>
                    <a:pt x="74350" y="3563"/>
                    <a:pt x="75099" y="3939"/>
                    <a:pt x="75960" y="4932"/>
                  </a:cubicBezTo>
                  <a:cubicBezTo>
                    <a:pt x="77060" y="7681"/>
                    <a:pt x="71860" y="6881"/>
                    <a:pt x="70861" y="8231"/>
                  </a:cubicBezTo>
                  <a:cubicBezTo>
                    <a:pt x="73198" y="8533"/>
                    <a:pt x="75336" y="10966"/>
                    <a:pt x="77382" y="10966"/>
                  </a:cubicBezTo>
                  <a:cubicBezTo>
                    <a:pt x="78050" y="10966"/>
                    <a:pt x="78707" y="10707"/>
                    <a:pt x="79359" y="10031"/>
                  </a:cubicBezTo>
                  <a:cubicBezTo>
                    <a:pt x="80909" y="9481"/>
                    <a:pt x="79259" y="7981"/>
                    <a:pt x="79659" y="7081"/>
                  </a:cubicBezTo>
                  <a:lnTo>
                    <a:pt x="79659" y="7081"/>
                  </a:lnTo>
                  <a:cubicBezTo>
                    <a:pt x="80571" y="7779"/>
                    <a:pt x="81318" y="8070"/>
                    <a:pt x="81873" y="8070"/>
                  </a:cubicBezTo>
                  <a:cubicBezTo>
                    <a:pt x="83386" y="8070"/>
                    <a:pt x="83474" y="5907"/>
                    <a:pt x="81609" y="3932"/>
                  </a:cubicBezTo>
                  <a:cubicBezTo>
                    <a:pt x="81259" y="2132"/>
                    <a:pt x="78059" y="1132"/>
                    <a:pt x="76710" y="33"/>
                  </a:cubicBezTo>
                  <a:cubicBezTo>
                    <a:pt x="76602" y="34"/>
                    <a:pt x="76492" y="35"/>
                    <a:pt x="76380" y="35"/>
                  </a:cubicBezTo>
                  <a:cubicBezTo>
                    <a:pt x="75585" y="35"/>
                    <a:pt x="74684" y="1"/>
                    <a:pt x="73768"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0" name="Google Shape;11000;p44"/>
            <p:cNvSpPr/>
            <p:nvPr/>
          </p:nvSpPr>
          <p:spPr>
            <a:xfrm>
              <a:off x="1332077" y="2882956"/>
              <a:ext cx="804393" cy="1249932"/>
            </a:xfrm>
            <a:custGeom>
              <a:avLst/>
              <a:gdLst/>
              <a:ahLst/>
              <a:cxnLst/>
              <a:rect l="l" t="t" r="r" b="b"/>
              <a:pathLst>
                <a:path w="46443" h="72167" extrusionOk="0">
                  <a:moveTo>
                    <a:pt x="11886" y="1"/>
                  </a:moveTo>
                  <a:cubicBezTo>
                    <a:pt x="9695" y="1"/>
                    <a:pt x="8202" y="1506"/>
                    <a:pt x="5500" y="3329"/>
                  </a:cubicBezTo>
                  <a:cubicBezTo>
                    <a:pt x="5407" y="3319"/>
                    <a:pt x="5322" y="3315"/>
                    <a:pt x="5244" y="3315"/>
                  </a:cubicBezTo>
                  <a:cubicBezTo>
                    <a:pt x="2745" y="3315"/>
                    <a:pt x="7325" y="7840"/>
                    <a:pt x="4950" y="9827"/>
                  </a:cubicBezTo>
                  <a:cubicBezTo>
                    <a:pt x="2550" y="11727"/>
                    <a:pt x="1551" y="14127"/>
                    <a:pt x="2301" y="16876"/>
                  </a:cubicBezTo>
                  <a:cubicBezTo>
                    <a:pt x="1" y="19376"/>
                    <a:pt x="3900" y="20775"/>
                    <a:pt x="4050" y="23225"/>
                  </a:cubicBezTo>
                  <a:cubicBezTo>
                    <a:pt x="6700" y="26075"/>
                    <a:pt x="7050" y="30024"/>
                    <a:pt x="11149" y="31124"/>
                  </a:cubicBezTo>
                  <a:cubicBezTo>
                    <a:pt x="17148" y="39772"/>
                    <a:pt x="11849" y="53270"/>
                    <a:pt x="17548" y="62818"/>
                  </a:cubicBezTo>
                  <a:cubicBezTo>
                    <a:pt x="19048" y="68917"/>
                    <a:pt x="22647" y="71666"/>
                    <a:pt x="28646" y="72166"/>
                  </a:cubicBezTo>
                  <a:cubicBezTo>
                    <a:pt x="25396" y="68967"/>
                    <a:pt x="22697" y="69167"/>
                    <a:pt x="24947" y="63568"/>
                  </a:cubicBezTo>
                  <a:cubicBezTo>
                    <a:pt x="22047" y="62068"/>
                    <a:pt x="25746" y="58069"/>
                    <a:pt x="26096" y="55769"/>
                  </a:cubicBezTo>
                  <a:cubicBezTo>
                    <a:pt x="27196" y="54669"/>
                    <a:pt x="29196" y="54869"/>
                    <a:pt x="29246" y="52920"/>
                  </a:cubicBezTo>
                  <a:cubicBezTo>
                    <a:pt x="31095" y="50070"/>
                    <a:pt x="32695" y="46671"/>
                    <a:pt x="34695" y="44171"/>
                  </a:cubicBezTo>
                  <a:cubicBezTo>
                    <a:pt x="35295" y="42622"/>
                    <a:pt x="33595" y="40322"/>
                    <a:pt x="35645" y="39572"/>
                  </a:cubicBezTo>
                  <a:cubicBezTo>
                    <a:pt x="39344" y="37622"/>
                    <a:pt x="41944" y="37872"/>
                    <a:pt x="42294" y="32723"/>
                  </a:cubicBezTo>
                  <a:cubicBezTo>
                    <a:pt x="42244" y="27724"/>
                    <a:pt x="43593" y="26075"/>
                    <a:pt x="45993" y="22075"/>
                  </a:cubicBezTo>
                  <a:cubicBezTo>
                    <a:pt x="46443" y="15426"/>
                    <a:pt x="36944" y="16026"/>
                    <a:pt x="32395" y="12927"/>
                  </a:cubicBezTo>
                  <a:cubicBezTo>
                    <a:pt x="29696" y="4228"/>
                    <a:pt x="24447" y="8628"/>
                    <a:pt x="21647" y="2479"/>
                  </a:cubicBezTo>
                  <a:cubicBezTo>
                    <a:pt x="21815" y="1506"/>
                    <a:pt x="21409" y="1220"/>
                    <a:pt x="20747" y="1220"/>
                  </a:cubicBezTo>
                  <a:cubicBezTo>
                    <a:pt x="19802" y="1220"/>
                    <a:pt x="18334" y="1805"/>
                    <a:pt x="17279" y="1805"/>
                  </a:cubicBezTo>
                  <a:cubicBezTo>
                    <a:pt x="16874" y="1805"/>
                    <a:pt x="16529" y="1719"/>
                    <a:pt x="16298" y="1479"/>
                  </a:cubicBezTo>
                  <a:cubicBezTo>
                    <a:pt x="14432" y="433"/>
                    <a:pt x="13059" y="1"/>
                    <a:pt x="11886"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1" name="Google Shape;11001;p44"/>
            <p:cNvSpPr/>
            <p:nvPr/>
          </p:nvSpPr>
          <p:spPr>
            <a:xfrm>
              <a:off x="4484573" y="3317218"/>
              <a:ext cx="717793" cy="523861"/>
            </a:xfrm>
            <a:custGeom>
              <a:avLst/>
              <a:gdLst/>
              <a:ahLst/>
              <a:cxnLst/>
              <a:rect l="l" t="t" r="r" b="b"/>
              <a:pathLst>
                <a:path w="41443" h="30246" extrusionOk="0">
                  <a:moveTo>
                    <a:pt x="31595" y="1"/>
                  </a:moveTo>
                  <a:cubicBezTo>
                    <a:pt x="29845" y="1250"/>
                    <a:pt x="30695" y="6300"/>
                    <a:pt x="28395" y="6400"/>
                  </a:cubicBezTo>
                  <a:cubicBezTo>
                    <a:pt x="27195" y="5600"/>
                    <a:pt x="24446" y="4700"/>
                    <a:pt x="25946" y="2900"/>
                  </a:cubicBezTo>
                  <a:cubicBezTo>
                    <a:pt x="27135" y="1166"/>
                    <a:pt x="24904" y="103"/>
                    <a:pt x="22977" y="103"/>
                  </a:cubicBezTo>
                  <a:cubicBezTo>
                    <a:pt x="22070" y="103"/>
                    <a:pt x="21230" y="339"/>
                    <a:pt x="20846" y="851"/>
                  </a:cubicBezTo>
                  <a:cubicBezTo>
                    <a:pt x="18247" y="4900"/>
                    <a:pt x="13948" y="1550"/>
                    <a:pt x="11248" y="7249"/>
                  </a:cubicBezTo>
                  <a:cubicBezTo>
                    <a:pt x="9698" y="10549"/>
                    <a:pt x="3549" y="9199"/>
                    <a:pt x="2800" y="13048"/>
                  </a:cubicBezTo>
                  <a:cubicBezTo>
                    <a:pt x="0" y="16348"/>
                    <a:pt x="4149" y="21097"/>
                    <a:pt x="1200" y="24146"/>
                  </a:cubicBezTo>
                  <a:cubicBezTo>
                    <a:pt x="1320" y="25414"/>
                    <a:pt x="2056" y="25877"/>
                    <a:pt x="3137" y="25877"/>
                  </a:cubicBezTo>
                  <a:cubicBezTo>
                    <a:pt x="6058" y="25877"/>
                    <a:pt x="11497" y="22494"/>
                    <a:pt x="14078" y="22494"/>
                  </a:cubicBezTo>
                  <a:cubicBezTo>
                    <a:pt x="14118" y="22494"/>
                    <a:pt x="14158" y="22495"/>
                    <a:pt x="14198" y="22497"/>
                  </a:cubicBezTo>
                  <a:cubicBezTo>
                    <a:pt x="14713" y="22253"/>
                    <a:pt x="15192" y="22144"/>
                    <a:pt x="15643" y="22144"/>
                  </a:cubicBezTo>
                  <a:cubicBezTo>
                    <a:pt x="19529" y="22144"/>
                    <a:pt x="21327" y="30246"/>
                    <a:pt x="25982" y="30246"/>
                  </a:cubicBezTo>
                  <a:cubicBezTo>
                    <a:pt x="27656" y="30246"/>
                    <a:pt x="29700" y="29197"/>
                    <a:pt x="32344" y="26346"/>
                  </a:cubicBezTo>
                  <a:cubicBezTo>
                    <a:pt x="38143" y="21447"/>
                    <a:pt x="41443" y="14598"/>
                    <a:pt x="34994" y="8549"/>
                  </a:cubicBezTo>
                  <a:cubicBezTo>
                    <a:pt x="33344" y="6649"/>
                    <a:pt x="34194" y="1750"/>
                    <a:pt x="31595"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2" name="Google Shape;11002;p44"/>
            <p:cNvSpPr/>
            <p:nvPr/>
          </p:nvSpPr>
          <p:spPr>
            <a:xfrm>
              <a:off x="1921705" y="1656600"/>
              <a:ext cx="727059" cy="344270"/>
            </a:xfrm>
            <a:custGeom>
              <a:avLst/>
              <a:gdLst/>
              <a:ahLst/>
              <a:cxnLst/>
              <a:rect l="l" t="t" r="r" b="b"/>
              <a:pathLst>
                <a:path w="41978" h="19877" extrusionOk="0">
                  <a:moveTo>
                    <a:pt x="30156" y="0"/>
                  </a:moveTo>
                  <a:cubicBezTo>
                    <a:pt x="22443" y="0"/>
                    <a:pt x="12147" y="1027"/>
                    <a:pt x="9099" y="2551"/>
                  </a:cubicBezTo>
                  <a:cubicBezTo>
                    <a:pt x="1" y="4450"/>
                    <a:pt x="5700" y="5100"/>
                    <a:pt x="10649" y="6150"/>
                  </a:cubicBezTo>
                  <a:cubicBezTo>
                    <a:pt x="12199" y="7550"/>
                    <a:pt x="9799" y="9349"/>
                    <a:pt x="11599" y="10799"/>
                  </a:cubicBezTo>
                  <a:cubicBezTo>
                    <a:pt x="12499" y="11999"/>
                    <a:pt x="10549" y="11649"/>
                    <a:pt x="10049" y="12249"/>
                  </a:cubicBezTo>
                  <a:cubicBezTo>
                    <a:pt x="7749" y="15152"/>
                    <a:pt x="10370" y="19877"/>
                    <a:pt x="13105" y="19877"/>
                  </a:cubicBezTo>
                  <a:cubicBezTo>
                    <a:pt x="13996" y="19877"/>
                    <a:pt x="14899" y="19376"/>
                    <a:pt x="15648" y="18148"/>
                  </a:cubicBezTo>
                  <a:cubicBezTo>
                    <a:pt x="17998" y="14498"/>
                    <a:pt x="22697" y="13948"/>
                    <a:pt x="26646" y="12549"/>
                  </a:cubicBezTo>
                  <a:cubicBezTo>
                    <a:pt x="29346" y="11749"/>
                    <a:pt x="33245" y="11649"/>
                    <a:pt x="32845" y="8200"/>
                  </a:cubicBezTo>
                  <a:cubicBezTo>
                    <a:pt x="35945" y="7500"/>
                    <a:pt x="35695" y="4450"/>
                    <a:pt x="37494" y="2900"/>
                  </a:cubicBezTo>
                  <a:cubicBezTo>
                    <a:pt x="41977" y="837"/>
                    <a:pt x="37119" y="0"/>
                    <a:pt x="30156" y="0"/>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3" name="Google Shape;11003;p44"/>
            <p:cNvSpPr/>
            <p:nvPr/>
          </p:nvSpPr>
          <p:spPr>
            <a:xfrm>
              <a:off x="4850814" y="3117077"/>
              <a:ext cx="360204" cy="191507"/>
            </a:xfrm>
            <a:custGeom>
              <a:avLst/>
              <a:gdLst/>
              <a:ahLst/>
              <a:cxnLst/>
              <a:rect l="l" t="t" r="r" b="b"/>
              <a:pathLst>
                <a:path w="20797" h="11057" extrusionOk="0">
                  <a:moveTo>
                    <a:pt x="1779" y="1"/>
                  </a:moveTo>
                  <a:cubicBezTo>
                    <a:pt x="1203" y="1"/>
                    <a:pt x="582" y="209"/>
                    <a:pt x="0" y="609"/>
                  </a:cubicBezTo>
                  <a:cubicBezTo>
                    <a:pt x="850" y="1309"/>
                    <a:pt x="1450" y="2308"/>
                    <a:pt x="1550" y="3458"/>
                  </a:cubicBezTo>
                  <a:cubicBezTo>
                    <a:pt x="12298" y="7058"/>
                    <a:pt x="2200" y="7157"/>
                    <a:pt x="9449" y="9407"/>
                  </a:cubicBezTo>
                  <a:cubicBezTo>
                    <a:pt x="9807" y="9643"/>
                    <a:pt x="10117" y="9738"/>
                    <a:pt x="10394" y="9738"/>
                  </a:cubicBezTo>
                  <a:cubicBezTo>
                    <a:pt x="11558" y="9738"/>
                    <a:pt x="12127" y="8055"/>
                    <a:pt x="13175" y="8055"/>
                  </a:cubicBezTo>
                  <a:cubicBezTo>
                    <a:pt x="13199" y="8055"/>
                    <a:pt x="13223" y="8056"/>
                    <a:pt x="13248" y="8057"/>
                  </a:cubicBezTo>
                  <a:cubicBezTo>
                    <a:pt x="14948" y="9257"/>
                    <a:pt x="15448" y="10757"/>
                    <a:pt x="17697" y="11057"/>
                  </a:cubicBezTo>
                  <a:cubicBezTo>
                    <a:pt x="20797" y="10857"/>
                    <a:pt x="15848" y="8957"/>
                    <a:pt x="16348" y="7507"/>
                  </a:cubicBezTo>
                  <a:cubicBezTo>
                    <a:pt x="15998" y="4458"/>
                    <a:pt x="11798" y="2808"/>
                    <a:pt x="8949" y="1758"/>
                  </a:cubicBezTo>
                  <a:cubicBezTo>
                    <a:pt x="8451" y="1355"/>
                    <a:pt x="7971" y="1212"/>
                    <a:pt x="7505" y="1212"/>
                  </a:cubicBezTo>
                  <a:cubicBezTo>
                    <a:pt x="6378" y="1212"/>
                    <a:pt x="5335" y="2048"/>
                    <a:pt x="4319" y="2048"/>
                  </a:cubicBezTo>
                  <a:cubicBezTo>
                    <a:pt x="4195" y="2048"/>
                    <a:pt x="4072" y="2036"/>
                    <a:pt x="3950" y="2008"/>
                  </a:cubicBezTo>
                  <a:cubicBezTo>
                    <a:pt x="3663" y="640"/>
                    <a:pt x="2789" y="1"/>
                    <a:pt x="1779"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4" name="Google Shape;11004;p44"/>
            <p:cNvSpPr/>
            <p:nvPr/>
          </p:nvSpPr>
          <p:spPr>
            <a:xfrm>
              <a:off x="4416161" y="2975233"/>
              <a:ext cx="269309" cy="210178"/>
            </a:xfrm>
            <a:custGeom>
              <a:avLst/>
              <a:gdLst/>
              <a:ahLst/>
              <a:cxnLst/>
              <a:rect l="l" t="t" r="r" b="b"/>
              <a:pathLst>
                <a:path w="15549" h="12135" extrusionOk="0">
                  <a:moveTo>
                    <a:pt x="12199" y="0"/>
                  </a:moveTo>
                  <a:cubicBezTo>
                    <a:pt x="9399" y="3250"/>
                    <a:pt x="1" y="7349"/>
                    <a:pt x="7200" y="11698"/>
                  </a:cubicBezTo>
                  <a:cubicBezTo>
                    <a:pt x="8199" y="12000"/>
                    <a:pt x="8954" y="12134"/>
                    <a:pt x="9540" y="12134"/>
                  </a:cubicBezTo>
                  <a:cubicBezTo>
                    <a:pt x="12062" y="12134"/>
                    <a:pt x="11439" y="9642"/>
                    <a:pt x="13548" y="7249"/>
                  </a:cubicBezTo>
                  <a:cubicBezTo>
                    <a:pt x="14748" y="6199"/>
                    <a:pt x="12099" y="4349"/>
                    <a:pt x="13548" y="3200"/>
                  </a:cubicBezTo>
                  <a:cubicBezTo>
                    <a:pt x="15548" y="1650"/>
                    <a:pt x="12599" y="1450"/>
                    <a:pt x="12199" y="0"/>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5" name="Google Shape;11005;p44"/>
            <p:cNvSpPr/>
            <p:nvPr/>
          </p:nvSpPr>
          <p:spPr>
            <a:xfrm>
              <a:off x="4235812" y="3004901"/>
              <a:ext cx="404734" cy="265585"/>
            </a:xfrm>
            <a:custGeom>
              <a:avLst/>
              <a:gdLst/>
              <a:ahLst/>
              <a:cxnLst/>
              <a:rect l="l" t="t" r="r" b="b"/>
              <a:pathLst>
                <a:path w="23368" h="15334" extrusionOk="0">
                  <a:moveTo>
                    <a:pt x="2800" y="0"/>
                  </a:moveTo>
                  <a:cubicBezTo>
                    <a:pt x="0" y="0"/>
                    <a:pt x="5750" y="4507"/>
                    <a:pt x="6065" y="6436"/>
                  </a:cubicBezTo>
                  <a:cubicBezTo>
                    <a:pt x="8414" y="10435"/>
                    <a:pt x="11064" y="14284"/>
                    <a:pt x="16013" y="14934"/>
                  </a:cubicBezTo>
                  <a:cubicBezTo>
                    <a:pt x="17648" y="15216"/>
                    <a:pt x="18813" y="15333"/>
                    <a:pt x="19596" y="15333"/>
                  </a:cubicBezTo>
                  <a:cubicBezTo>
                    <a:pt x="23367" y="15333"/>
                    <a:pt x="18257" y="12620"/>
                    <a:pt x="14044" y="12620"/>
                  </a:cubicBezTo>
                  <a:cubicBezTo>
                    <a:pt x="13865" y="12620"/>
                    <a:pt x="13688" y="12624"/>
                    <a:pt x="13513" y="12635"/>
                  </a:cubicBezTo>
                  <a:cubicBezTo>
                    <a:pt x="11114" y="12135"/>
                    <a:pt x="12963" y="8985"/>
                    <a:pt x="11264" y="7936"/>
                  </a:cubicBezTo>
                  <a:cubicBezTo>
                    <a:pt x="10064" y="4436"/>
                    <a:pt x="5915" y="3086"/>
                    <a:pt x="4115" y="187"/>
                  </a:cubicBezTo>
                  <a:cubicBezTo>
                    <a:pt x="3551" y="59"/>
                    <a:pt x="3120" y="0"/>
                    <a:pt x="2800" y="0"/>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6" name="Google Shape;11006;p44"/>
            <p:cNvSpPr/>
            <p:nvPr/>
          </p:nvSpPr>
          <p:spPr>
            <a:xfrm>
              <a:off x="3381990" y="3345552"/>
              <a:ext cx="156122" cy="243381"/>
            </a:xfrm>
            <a:custGeom>
              <a:avLst/>
              <a:gdLst/>
              <a:ahLst/>
              <a:cxnLst/>
              <a:rect l="l" t="t" r="r" b="b"/>
              <a:pathLst>
                <a:path w="9014" h="14052" extrusionOk="0">
                  <a:moveTo>
                    <a:pt x="7419" y="1"/>
                  </a:moveTo>
                  <a:cubicBezTo>
                    <a:pt x="6843" y="1"/>
                    <a:pt x="5860" y="862"/>
                    <a:pt x="4321" y="3064"/>
                  </a:cubicBezTo>
                  <a:cubicBezTo>
                    <a:pt x="1" y="4356"/>
                    <a:pt x="700" y="14052"/>
                    <a:pt x="3053" y="14052"/>
                  </a:cubicBezTo>
                  <a:cubicBezTo>
                    <a:pt x="3885" y="14052"/>
                    <a:pt x="4924" y="12839"/>
                    <a:pt x="6021" y="9613"/>
                  </a:cubicBezTo>
                  <a:cubicBezTo>
                    <a:pt x="7490" y="6601"/>
                    <a:pt x="9013" y="1"/>
                    <a:pt x="7419" y="1"/>
                  </a:cubicBezTo>
                  <a:close/>
                </a:path>
              </a:pathLst>
            </a:custGeom>
            <a:solidFill>
              <a:srgbClr val="999999"/>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7" name="Google Shape;11007;p44"/>
            <p:cNvSpPr/>
            <p:nvPr/>
          </p:nvSpPr>
          <p:spPr>
            <a:xfrm>
              <a:off x="4688910" y="2266028"/>
              <a:ext cx="220795" cy="258674"/>
            </a:xfrm>
            <a:custGeom>
              <a:avLst/>
              <a:gdLst/>
              <a:ahLst/>
              <a:cxnLst/>
              <a:rect l="l" t="t" r="r" b="b"/>
              <a:pathLst>
                <a:path w="12748" h="14935" extrusionOk="0">
                  <a:moveTo>
                    <a:pt x="7175" y="1"/>
                  </a:moveTo>
                  <a:cubicBezTo>
                    <a:pt x="6584" y="1"/>
                    <a:pt x="6307" y="322"/>
                    <a:pt x="6749" y="1206"/>
                  </a:cubicBezTo>
                  <a:cubicBezTo>
                    <a:pt x="6349" y="2556"/>
                    <a:pt x="6949" y="3056"/>
                    <a:pt x="7599" y="4056"/>
                  </a:cubicBezTo>
                  <a:cubicBezTo>
                    <a:pt x="12748" y="9605"/>
                    <a:pt x="0" y="9655"/>
                    <a:pt x="3499" y="14554"/>
                  </a:cubicBezTo>
                  <a:cubicBezTo>
                    <a:pt x="3696" y="14823"/>
                    <a:pt x="3929" y="14934"/>
                    <a:pt x="4189" y="14934"/>
                  </a:cubicBezTo>
                  <a:cubicBezTo>
                    <a:pt x="5381" y="14934"/>
                    <a:pt x="7157" y="12592"/>
                    <a:pt x="8798" y="12304"/>
                  </a:cubicBezTo>
                  <a:cubicBezTo>
                    <a:pt x="12498" y="11105"/>
                    <a:pt x="11848" y="7705"/>
                    <a:pt x="9798" y="4756"/>
                  </a:cubicBezTo>
                  <a:cubicBezTo>
                    <a:pt x="9048" y="3406"/>
                    <a:pt x="12198" y="3256"/>
                    <a:pt x="11298" y="1956"/>
                  </a:cubicBezTo>
                  <a:cubicBezTo>
                    <a:pt x="10928" y="1351"/>
                    <a:pt x="8390" y="1"/>
                    <a:pt x="7175"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8" name="Google Shape;11008;p44"/>
            <p:cNvSpPr/>
            <p:nvPr/>
          </p:nvSpPr>
          <p:spPr>
            <a:xfrm>
              <a:off x="5160211" y="3749263"/>
              <a:ext cx="292379" cy="224450"/>
            </a:xfrm>
            <a:custGeom>
              <a:avLst/>
              <a:gdLst/>
              <a:ahLst/>
              <a:cxnLst/>
              <a:rect l="l" t="t" r="r" b="b"/>
              <a:pathLst>
                <a:path w="16881" h="12959" extrusionOk="0">
                  <a:moveTo>
                    <a:pt x="13931" y="0"/>
                  </a:moveTo>
                  <a:cubicBezTo>
                    <a:pt x="13231" y="6499"/>
                    <a:pt x="7882" y="7849"/>
                    <a:pt x="2083" y="10798"/>
                  </a:cubicBezTo>
                  <a:cubicBezTo>
                    <a:pt x="93" y="12374"/>
                    <a:pt x="1" y="12959"/>
                    <a:pt x="829" y="12959"/>
                  </a:cubicBezTo>
                  <a:cubicBezTo>
                    <a:pt x="2496" y="12959"/>
                    <a:pt x="7896" y="10585"/>
                    <a:pt x="9032" y="9149"/>
                  </a:cubicBezTo>
                  <a:cubicBezTo>
                    <a:pt x="11681" y="7499"/>
                    <a:pt x="14281" y="6299"/>
                    <a:pt x="16580" y="4249"/>
                  </a:cubicBezTo>
                  <a:cubicBezTo>
                    <a:pt x="16880" y="3500"/>
                    <a:pt x="16830" y="3300"/>
                    <a:pt x="16030" y="3250"/>
                  </a:cubicBezTo>
                  <a:cubicBezTo>
                    <a:pt x="14431" y="2950"/>
                    <a:pt x="15281" y="650"/>
                    <a:pt x="13931" y="0"/>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09" name="Google Shape;11009;p44"/>
            <p:cNvSpPr/>
            <p:nvPr/>
          </p:nvSpPr>
          <p:spPr>
            <a:xfrm>
              <a:off x="2623894" y="2026157"/>
              <a:ext cx="144622" cy="153161"/>
            </a:xfrm>
            <a:custGeom>
              <a:avLst/>
              <a:gdLst/>
              <a:ahLst/>
              <a:cxnLst/>
              <a:rect l="l" t="t" r="r" b="b"/>
              <a:pathLst>
                <a:path w="8350" h="8843" extrusionOk="0">
                  <a:moveTo>
                    <a:pt x="2866" y="1"/>
                  </a:moveTo>
                  <a:cubicBezTo>
                    <a:pt x="2522" y="1"/>
                    <a:pt x="2109" y="181"/>
                    <a:pt x="1601" y="609"/>
                  </a:cubicBezTo>
                  <a:cubicBezTo>
                    <a:pt x="1" y="2309"/>
                    <a:pt x="2051" y="3708"/>
                    <a:pt x="3050" y="4658"/>
                  </a:cubicBezTo>
                  <a:cubicBezTo>
                    <a:pt x="3179" y="5130"/>
                    <a:pt x="288" y="8843"/>
                    <a:pt x="1805" y="8843"/>
                  </a:cubicBezTo>
                  <a:cubicBezTo>
                    <a:pt x="2055" y="8843"/>
                    <a:pt x="2426" y="8741"/>
                    <a:pt x="2950" y="8508"/>
                  </a:cubicBezTo>
                  <a:cubicBezTo>
                    <a:pt x="5800" y="8158"/>
                    <a:pt x="8349" y="7408"/>
                    <a:pt x="5800" y="4758"/>
                  </a:cubicBezTo>
                  <a:cubicBezTo>
                    <a:pt x="4568" y="3814"/>
                    <a:pt x="4449" y="1"/>
                    <a:pt x="2866"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10" name="Google Shape;11010;p44"/>
            <p:cNvSpPr/>
            <p:nvPr/>
          </p:nvSpPr>
          <p:spPr>
            <a:xfrm>
              <a:off x="4652539" y="3073935"/>
              <a:ext cx="128168" cy="142873"/>
            </a:xfrm>
            <a:custGeom>
              <a:avLst/>
              <a:gdLst/>
              <a:ahLst/>
              <a:cxnLst/>
              <a:rect l="l" t="t" r="r" b="b"/>
              <a:pathLst>
                <a:path w="7400" h="8249" extrusionOk="0">
                  <a:moveTo>
                    <a:pt x="5749" y="0"/>
                  </a:moveTo>
                  <a:cubicBezTo>
                    <a:pt x="5447" y="672"/>
                    <a:pt x="4789" y="791"/>
                    <a:pt x="4053" y="791"/>
                  </a:cubicBezTo>
                  <a:cubicBezTo>
                    <a:pt x="3650" y="791"/>
                    <a:pt x="3222" y="755"/>
                    <a:pt x="2817" y="755"/>
                  </a:cubicBezTo>
                  <a:cubicBezTo>
                    <a:pt x="1760" y="755"/>
                    <a:pt x="852" y="998"/>
                    <a:pt x="900" y="2750"/>
                  </a:cubicBezTo>
                  <a:cubicBezTo>
                    <a:pt x="0" y="4849"/>
                    <a:pt x="750" y="6149"/>
                    <a:pt x="750" y="8249"/>
                  </a:cubicBezTo>
                  <a:cubicBezTo>
                    <a:pt x="1708" y="8009"/>
                    <a:pt x="2245" y="7489"/>
                    <a:pt x="3033" y="7489"/>
                  </a:cubicBezTo>
                  <a:cubicBezTo>
                    <a:pt x="3397" y="7489"/>
                    <a:pt x="3813" y="7599"/>
                    <a:pt x="4350" y="7899"/>
                  </a:cubicBezTo>
                  <a:cubicBezTo>
                    <a:pt x="2300" y="3300"/>
                    <a:pt x="7399" y="1650"/>
                    <a:pt x="5749" y="0"/>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11" name="Google Shape;11011;p44"/>
            <p:cNvSpPr/>
            <p:nvPr/>
          </p:nvSpPr>
          <p:spPr>
            <a:xfrm>
              <a:off x="2436877" y="1894704"/>
              <a:ext cx="133364" cy="51856"/>
            </a:xfrm>
            <a:custGeom>
              <a:avLst/>
              <a:gdLst/>
              <a:ahLst/>
              <a:cxnLst/>
              <a:rect l="l" t="t" r="r" b="b"/>
              <a:pathLst>
                <a:path w="7700" h="2994" extrusionOk="0">
                  <a:moveTo>
                    <a:pt x="4131" y="1"/>
                  </a:moveTo>
                  <a:cubicBezTo>
                    <a:pt x="2350" y="1"/>
                    <a:pt x="476" y="450"/>
                    <a:pt x="1" y="1150"/>
                  </a:cubicBezTo>
                  <a:cubicBezTo>
                    <a:pt x="757" y="2502"/>
                    <a:pt x="1913" y="2993"/>
                    <a:pt x="3183" y="2993"/>
                  </a:cubicBezTo>
                  <a:cubicBezTo>
                    <a:pt x="4684" y="2993"/>
                    <a:pt x="6346" y="2308"/>
                    <a:pt x="7699" y="1550"/>
                  </a:cubicBezTo>
                  <a:cubicBezTo>
                    <a:pt x="7599" y="450"/>
                    <a:pt x="5912" y="1"/>
                    <a:pt x="4131"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12" name="Google Shape;11012;p44"/>
            <p:cNvSpPr/>
            <p:nvPr/>
          </p:nvSpPr>
          <p:spPr>
            <a:xfrm>
              <a:off x="4617830" y="2764943"/>
              <a:ext cx="150892" cy="105565"/>
            </a:xfrm>
            <a:custGeom>
              <a:avLst/>
              <a:gdLst/>
              <a:ahLst/>
              <a:cxnLst/>
              <a:rect l="l" t="t" r="r" b="b"/>
              <a:pathLst>
                <a:path w="8712" h="6095" extrusionOk="0">
                  <a:moveTo>
                    <a:pt x="3166" y="1"/>
                  </a:moveTo>
                  <a:cubicBezTo>
                    <a:pt x="0" y="1"/>
                    <a:pt x="2508" y="5680"/>
                    <a:pt x="5354" y="6093"/>
                  </a:cubicBezTo>
                  <a:cubicBezTo>
                    <a:pt x="5399" y="6094"/>
                    <a:pt x="5442" y="6094"/>
                    <a:pt x="5485" y="6094"/>
                  </a:cubicBezTo>
                  <a:cubicBezTo>
                    <a:pt x="8712" y="6094"/>
                    <a:pt x="5238" y="4240"/>
                    <a:pt x="4054" y="3944"/>
                  </a:cubicBezTo>
                  <a:cubicBezTo>
                    <a:pt x="3604" y="2644"/>
                    <a:pt x="5204" y="1494"/>
                    <a:pt x="4154" y="144"/>
                  </a:cubicBezTo>
                  <a:cubicBezTo>
                    <a:pt x="3777" y="46"/>
                    <a:pt x="3449" y="1"/>
                    <a:pt x="3166"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13" name="Google Shape;11013;p44"/>
            <p:cNvSpPr/>
            <p:nvPr/>
          </p:nvSpPr>
          <p:spPr>
            <a:xfrm>
              <a:off x="1317771" y="2673394"/>
              <a:ext cx="217920" cy="70181"/>
            </a:xfrm>
            <a:custGeom>
              <a:avLst/>
              <a:gdLst/>
              <a:ahLst/>
              <a:cxnLst/>
              <a:rect l="l" t="t" r="r" b="b"/>
              <a:pathLst>
                <a:path w="12582" h="4052" extrusionOk="0">
                  <a:moveTo>
                    <a:pt x="4330" y="1"/>
                  </a:moveTo>
                  <a:cubicBezTo>
                    <a:pt x="2912" y="1"/>
                    <a:pt x="0" y="1249"/>
                    <a:pt x="1577" y="1731"/>
                  </a:cubicBezTo>
                  <a:cubicBezTo>
                    <a:pt x="2166" y="1425"/>
                    <a:pt x="2747" y="1297"/>
                    <a:pt x="3311" y="1297"/>
                  </a:cubicBezTo>
                  <a:cubicBezTo>
                    <a:pt x="5240" y="1297"/>
                    <a:pt x="6977" y="2798"/>
                    <a:pt x="8176" y="3881"/>
                  </a:cubicBezTo>
                  <a:cubicBezTo>
                    <a:pt x="8838" y="3999"/>
                    <a:pt x="9340" y="4052"/>
                    <a:pt x="9704" y="4052"/>
                  </a:cubicBezTo>
                  <a:cubicBezTo>
                    <a:pt x="12582" y="4052"/>
                    <a:pt x="6912" y="747"/>
                    <a:pt x="4826" y="81"/>
                  </a:cubicBezTo>
                  <a:cubicBezTo>
                    <a:pt x="4702" y="26"/>
                    <a:pt x="4531" y="1"/>
                    <a:pt x="4330"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14" name="Google Shape;11014;p44"/>
            <p:cNvSpPr/>
            <p:nvPr/>
          </p:nvSpPr>
          <p:spPr>
            <a:xfrm>
              <a:off x="2572818" y="2086047"/>
              <a:ext cx="102569" cy="69263"/>
            </a:xfrm>
            <a:custGeom>
              <a:avLst/>
              <a:gdLst/>
              <a:ahLst/>
              <a:cxnLst/>
              <a:rect l="l" t="t" r="r" b="b"/>
              <a:pathLst>
                <a:path w="5922" h="3999" extrusionOk="0">
                  <a:moveTo>
                    <a:pt x="3350" y="1"/>
                  </a:moveTo>
                  <a:cubicBezTo>
                    <a:pt x="1400" y="1"/>
                    <a:pt x="0" y="1850"/>
                    <a:pt x="450" y="3750"/>
                  </a:cubicBezTo>
                  <a:cubicBezTo>
                    <a:pt x="675" y="3923"/>
                    <a:pt x="938" y="3999"/>
                    <a:pt x="1219" y="3999"/>
                  </a:cubicBezTo>
                  <a:cubicBezTo>
                    <a:pt x="3135" y="3999"/>
                    <a:pt x="5921" y="480"/>
                    <a:pt x="3350"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15" name="Google Shape;11015;p44"/>
            <p:cNvSpPr/>
            <p:nvPr/>
          </p:nvSpPr>
          <p:spPr>
            <a:xfrm>
              <a:off x="1497461" y="2736730"/>
              <a:ext cx="96992" cy="41343"/>
            </a:xfrm>
            <a:custGeom>
              <a:avLst/>
              <a:gdLst/>
              <a:ahLst/>
              <a:cxnLst/>
              <a:rect l="l" t="t" r="r" b="b"/>
              <a:pathLst>
                <a:path w="5600" h="2387" extrusionOk="0">
                  <a:moveTo>
                    <a:pt x="2154" y="1"/>
                  </a:moveTo>
                  <a:cubicBezTo>
                    <a:pt x="1695" y="1"/>
                    <a:pt x="1289" y="120"/>
                    <a:pt x="1000" y="424"/>
                  </a:cubicBezTo>
                  <a:cubicBezTo>
                    <a:pt x="1900" y="1373"/>
                    <a:pt x="900" y="1423"/>
                    <a:pt x="0" y="1473"/>
                  </a:cubicBezTo>
                  <a:cubicBezTo>
                    <a:pt x="276" y="2093"/>
                    <a:pt x="1384" y="2386"/>
                    <a:pt x="2546" y="2386"/>
                  </a:cubicBezTo>
                  <a:cubicBezTo>
                    <a:pt x="3914" y="2386"/>
                    <a:pt x="5356" y="1980"/>
                    <a:pt x="5599" y="1224"/>
                  </a:cubicBezTo>
                  <a:cubicBezTo>
                    <a:pt x="4746" y="726"/>
                    <a:pt x="3286" y="1"/>
                    <a:pt x="2154" y="1"/>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sp>
          <p:nvSpPr>
            <p:cNvPr id="11016" name="Google Shape;11016;p44"/>
            <p:cNvSpPr/>
            <p:nvPr/>
          </p:nvSpPr>
          <p:spPr>
            <a:xfrm>
              <a:off x="2552035" y="1826259"/>
              <a:ext cx="961970" cy="607031"/>
            </a:xfrm>
            <a:custGeom>
              <a:avLst/>
              <a:gdLst/>
              <a:ahLst/>
              <a:cxnLst/>
              <a:rect l="l" t="t" r="r" b="b"/>
              <a:pathLst>
                <a:path w="55541" h="35048" extrusionOk="0">
                  <a:moveTo>
                    <a:pt x="28492" y="0"/>
                  </a:moveTo>
                  <a:cubicBezTo>
                    <a:pt x="26584" y="0"/>
                    <a:pt x="24717" y="412"/>
                    <a:pt x="22947" y="1553"/>
                  </a:cubicBezTo>
                  <a:cubicBezTo>
                    <a:pt x="20697" y="4902"/>
                    <a:pt x="16048" y="6502"/>
                    <a:pt x="14048" y="9252"/>
                  </a:cubicBezTo>
                  <a:cubicBezTo>
                    <a:pt x="14048" y="11474"/>
                    <a:pt x="14906" y="12115"/>
                    <a:pt x="16033" y="12115"/>
                  </a:cubicBezTo>
                  <a:cubicBezTo>
                    <a:pt x="16731" y="12115"/>
                    <a:pt x="17533" y="11869"/>
                    <a:pt x="18297" y="11601"/>
                  </a:cubicBezTo>
                  <a:cubicBezTo>
                    <a:pt x="21254" y="12885"/>
                    <a:pt x="18337" y="15259"/>
                    <a:pt x="19490" y="15259"/>
                  </a:cubicBezTo>
                  <a:cubicBezTo>
                    <a:pt x="19818" y="15259"/>
                    <a:pt x="20477" y="15066"/>
                    <a:pt x="21697" y="14601"/>
                  </a:cubicBezTo>
                  <a:cubicBezTo>
                    <a:pt x="22797" y="14301"/>
                    <a:pt x="25496" y="10351"/>
                    <a:pt x="24046" y="9552"/>
                  </a:cubicBezTo>
                  <a:cubicBezTo>
                    <a:pt x="22787" y="8198"/>
                    <a:pt x="26361" y="5103"/>
                    <a:pt x="28184" y="5103"/>
                  </a:cubicBezTo>
                  <a:cubicBezTo>
                    <a:pt x="28314" y="5103"/>
                    <a:pt x="28436" y="5119"/>
                    <a:pt x="28546" y="5152"/>
                  </a:cubicBezTo>
                  <a:cubicBezTo>
                    <a:pt x="25896" y="8302"/>
                    <a:pt x="25146" y="8302"/>
                    <a:pt x="28646" y="11551"/>
                  </a:cubicBezTo>
                  <a:cubicBezTo>
                    <a:pt x="27142" y="14440"/>
                    <a:pt x="24165" y="16170"/>
                    <a:pt x="21031" y="16170"/>
                  </a:cubicBezTo>
                  <a:cubicBezTo>
                    <a:pt x="20206" y="16170"/>
                    <a:pt x="19370" y="16050"/>
                    <a:pt x="18547" y="15800"/>
                  </a:cubicBezTo>
                  <a:cubicBezTo>
                    <a:pt x="17291" y="15521"/>
                    <a:pt x="19022" y="12905"/>
                    <a:pt x="17738" y="12905"/>
                  </a:cubicBezTo>
                  <a:cubicBezTo>
                    <a:pt x="17642" y="12905"/>
                    <a:pt x="17530" y="12920"/>
                    <a:pt x="17398" y="12951"/>
                  </a:cubicBezTo>
                  <a:cubicBezTo>
                    <a:pt x="15148" y="17700"/>
                    <a:pt x="15398" y="16300"/>
                    <a:pt x="10999" y="19900"/>
                  </a:cubicBezTo>
                  <a:cubicBezTo>
                    <a:pt x="1" y="24349"/>
                    <a:pt x="9699" y="20400"/>
                    <a:pt x="8149" y="26898"/>
                  </a:cubicBezTo>
                  <a:cubicBezTo>
                    <a:pt x="3000" y="27948"/>
                    <a:pt x="1250" y="25449"/>
                    <a:pt x="900" y="32697"/>
                  </a:cubicBezTo>
                  <a:cubicBezTo>
                    <a:pt x="1120" y="34237"/>
                    <a:pt x="2929" y="35036"/>
                    <a:pt x="4808" y="35036"/>
                  </a:cubicBezTo>
                  <a:cubicBezTo>
                    <a:pt x="6773" y="35036"/>
                    <a:pt x="8816" y="34162"/>
                    <a:pt x="9199" y="32347"/>
                  </a:cubicBezTo>
                  <a:cubicBezTo>
                    <a:pt x="8849" y="30248"/>
                    <a:pt x="12148" y="30348"/>
                    <a:pt x="12248" y="28498"/>
                  </a:cubicBezTo>
                  <a:cubicBezTo>
                    <a:pt x="12435" y="27647"/>
                    <a:pt x="13071" y="27511"/>
                    <a:pt x="13839" y="27511"/>
                  </a:cubicBezTo>
                  <a:cubicBezTo>
                    <a:pt x="14198" y="27511"/>
                    <a:pt x="14586" y="27541"/>
                    <a:pt x="14971" y="27541"/>
                  </a:cubicBezTo>
                  <a:cubicBezTo>
                    <a:pt x="15747" y="27541"/>
                    <a:pt x="16509" y="27421"/>
                    <a:pt x="16998" y="26698"/>
                  </a:cubicBezTo>
                  <a:cubicBezTo>
                    <a:pt x="18847" y="28498"/>
                    <a:pt x="26996" y="32797"/>
                    <a:pt x="20247" y="33247"/>
                  </a:cubicBezTo>
                  <a:cubicBezTo>
                    <a:pt x="21043" y="34194"/>
                    <a:pt x="21635" y="34551"/>
                    <a:pt x="22095" y="34551"/>
                  </a:cubicBezTo>
                  <a:cubicBezTo>
                    <a:pt x="23519" y="34551"/>
                    <a:pt x="23693" y="31133"/>
                    <a:pt x="24817" y="31133"/>
                  </a:cubicBezTo>
                  <a:cubicBezTo>
                    <a:pt x="24904" y="31133"/>
                    <a:pt x="24997" y="31153"/>
                    <a:pt x="25096" y="31198"/>
                  </a:cubicBezTo>
                  <a:cubicBezTo>
                    <a:pt x="26996" y="29998"/>
                    <a:pt x="17198" y="26798"/>
                    <a:pt x="21297" y="25449"/>
                  </a:cubicBezTo>
                  <a:lnTo>
                    <a:pt x="21297" y="25449"/>
                  </a:lnTo>
                  <a:cubicBezTo>
                    <a:pt x="25043" y="26467"/>
                    <a:pt x="27598" y="34548"/>
                    <a:pt x="29251" y="34548"/>
                  </a:cubicBezTo>
                  <a:cubicBezTo>
                    <a:pt x="29871" y="34548"/>
                    <a:pt x="30364" y="33414"/>
                    <a:pt x="30745" y="30348"/>
                  </a:cubicBezTo>
                  <a:cubicBezTo>
                    <a:pt x="32445" y="30598"/>
                    <a:pt x="32395" y="33147"/>
                    <a:pt x="33495" y="34397"/>
                  </a:cubicBezTo>
                  <a:cubicBezTo>
                    <a:pt x="33545" y="33047"/>
                    <a:pt x="34195" y="31797"/>
                    <a:pt x="35294" y="30998"/>
                  </a:cubicBezTo>
                  <a:cubicBezTo>
                    <a:pt x="36035" y="30479"/>
                    <a:pt x="36795" y="30290"/>
                    <a:pt x="37579" y="30290"/>
                  </a:cubicBezTo>
                  <a:cubicBezTo>
                    <a:pt x="38913" y="30290"/>
                    <a:pt x="40313" y="30838"/>
                    <a:pt x="41793" y="31248"/>
                  </a:cubicBezTo>
                  <a:cubicBezTo>
                    <a:pt x="44243" y="31897"/>
                    <a:pt x="46343" y="31098"/>
                    <a:pt x="48492" y="32547"/>
                  </a:cubicBezTo>
                  <a:cubicBezTo>
                    <a:pt x="49392" y="33147"/>
                    <a:pt x="50092" y="35047"/>
                    <a:pt x="51142" y="35047"/>
                  </a:cubicBezTo>
                  <a:cubicBezTo>
                    <a:pt x="51164" y="35048"/>
                    <a:pt x="51187" y="35048"/>
                    <a:pt x="51209" y="35048"/>
                  </a:cubicBezTo>
                  <a:cubicBezTo>
                    <a:pt x="52979" y="35048"/>
                    <a:pt x="54440" y="33125"/>
                    <a:pt x="54391" y="31348"/>
                  </a:cubicBezTo>
                  <a:cubicBezTo>
                    <a:pt x="54341" y="29548"/>
                    <a:pt x="55541" y="28098"/>
                    <a:pt x="54341" y="26748"/>
                  </a:cubicBezTo>
                  <a:cubicBezTo>
                    <a:pt x="53141" y="25449"/>
                    <a:pt x="50342" y="24899"/>
                    <a:pt x="49442" y="23349"/>
                  </a:cubicBezTo>
                  <a:cubicBezTo>
                    <a:pt x="48192" y="21249"/>
                    <a:pt x="49092" y="19400"/>
                    <a:pt x="49992" y="17100"/>
                  </a:cubicBezTo>
                  <a:cubicBezTo>
                    <a:pt x="50742" y="15300"/>
                    <a:pt x="49442" y="12801"/>
                    <a:pt x="50642" y="11251"/>
                  </a:cubicBezTo>
                  <a:cubicBezTo>
                    <a:pt x="51792" y="9701"/>
                    <a:pt x="55141" y="8102"/>
                    <a:pt x="55191" y="6102"/>
                  </a:cubicBezTo>
                  <a:cubicBezTo>
                    <a:pt x="55241" y="4502"/>
                    <a:pt x="53741" y="2053"/>
                    <a:pt x="52291" y="1453"/>
                  </a:cubicBezTo>
                  <a:cubicBezTo>
                    <a:pt x="49742" y="1953"/>
                    <a:pt x="46842" y="1953"/>
                    <a:pt x="44393" y="2703"/>
                  </a:cubicBezTo>
                  <a:cubicBezTo>
                    <a:pt x="44015" y="2746"/>
                    <a:pt x="43631" y="2766"/>
                    <a:pt x="43243" y="2766"/>
                  </a:cubicBezTo>
                  <a:cubicBezTo>
                    <a:pt x="38671" y="2766"/>
                    <a:pt x="33440" y="0"/>
                    <a:pt x="28492" y="0"/>
                  </a:cubicBezTo>
                  <a:close/>
                </a:path>
              </a:pathLst>
            </a:custGeom>
            <a:solidFill>
              <a:srgbClr val="EFEFE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2400"/>
            </a:p>
          </p:txBody>
        </p:sp>
      </p:grpSp>
      <p:grpSp>
        <p:nvGrpSpPr>
          <p:cNvPr id="11017" name="Google Shape;11017;p44"/>
          <p:cNvGrpSpPr/>
          <p:nvPr/>
        </p:nvGrpSpPr>
        <p:grpSpPr>
          <a:xfrm>
            <a:off x="11057" y="1226564"/>
            <a:ext cx="2014299" cy="1798428"/>
            <a:chOff x="5887225" y="988735"/>
            <a:chExt cx="977288" cy="973902"/>
          </a:xfrm>
        </p:grpSpPr>
        <p:sp>
          <p:nvSpPr>
            <p:cNvPr id="11018" name="Google Shape;11018;p44"/>
            <p:cNvSpPr/>
            <p:nvPr/>
          </p:nvSpPr>
          <p:spPr>
            <a:xfrm>
              <a:off x="5887225" y="988735"/>
              <a:ext cx="977288" cy="973902"/>
            </a:xfrm>
            <a:custGeom>
              <a:avLst/>
              <a:gdLst/>
              <a:ahLst/>
              <a:cxnLst/>
              <a:rect l="l" t="t" r="r" b="b"/>
              <a:pathLst>
                <a:path w="207823" h="207103" extrusionOk="0">
                  <a:moveTo>
                    <a:pt x="104250" y="3208"/>
                  </a:moveTo>
                  <a:cubicBezTo>
                    <a:pt x="160733" y="3208"/>
                    <a:pt x="203387" y="42708"/>
                    <a:pt x="204121" y="95776"/>
                  </a:cubicBezTo>
                  <a:cubicBezTo>
                    <a:pt x="204614" y="152791"/>
                    <a:pt x="158459" y="203636"/>
                    <a:pt x="104899" y="204130"/>
                  </a:cubicBezTo>
                  <a:cubicBezTo>
                    <a:pt x="104349" y="204137"/>
                    <a:pt x="103801" y="204141"/>
                    <a:pt x="103253" y="204141"/>
                  </a:cubicBezTo>
                  <a:cubicBezTo>
                    <a:pt x="46334" y="204141"/>
                    <a:pt x="4439" y="166103"/>
                    <a:pt x="3950" y="113053"/>
                  </a:cubicBezTo>
                  <a:cubicBezTo>
                    <a:pt x="3209" y="55051"/>
                    <a:pt x="49365" y="3712"/>
                    <a:pt x="102678" y="3219"/>
                  </a:cubicBezTo>
                  <a:cubicBezTo>
                    <a:pt x="103203" y="3212"/>
                    <a:pt x="103727" y="3208"/>
                    <a:pt x="104250" y="3208"/>
                  </a:cubicBezTo>
                  <a:close/>
                  <a:moveTo>
                    <a:pt x="104234" y="0"/>
                  </a:moveTo>
                  <a:cubicBezTo>
                    <a:pt x="103716" y="0"/>
                    <a:pt x="103197" y="3"/>
                    <a:pt x="102678" y="10"/>
                  </a:cubicBezTo>
                  <a:cubicBezTo>
                    <a:pt x="47637" y="750"/>
                    <a:pt x="1" y="53570"/>
                    <a:pt x="741" y="113053"/>
                  </a:cubicBezTo>
                  <a:cubicBezTo>
                    <a:pt x="1475" y="167831"/>
                    <a:pt x="44366" y="207102"/>
                    <a:pt x="103249" y="207102"/>
                  </a:cubicBezTo>
                  <a:cubicBezTo>
                    <a:pt x="103798" y="207102"/>
                    <a:pt x="104348" y="207099"/>
                    <a:pt x="104899" y="207092"/>
                  </a:cubicBezTo>
                  <a:cubicBezTo>
                    <a:pt x="160187" y="206598"/>
                    <a:pt x="207823" y="154272"/>
                    <a:pt x="207082" y="95776"/>
                  </a:cubicBezTo>
                  <a:cubicBezTo>
                    <a:pt x="206348" y="40978"/>
                    <a:pt x="162212" y="0"/>
                    <a:pt x="104234" y="0"/>
                  </a:cubicBezTo>
                  <a:close/>
                </a:path>
              </a:pathLst>
            </a:custGeom>
            <a:solidFill>
              <a:srgbClr val="000000"/>
            </a:solidFill>
            <a:ln>
              <a:noFill/>
            </a:ln>
          </p:spPr>
          <p:txBody>
            <a:bodyPr spcFirstLastPara="1" wrap="square" lIns="121900" tIns="121900" rIns="121900" bIns="121900" anchor="ctr" anchorCtr="0">
              <a:noAutofit/>
            </a:bodyPr>
            <a:lstStyle/>
            <a:p>
              <a:endParaRPr sz="3600" b="1">
                <a:latin typeface="Times New Roman" panose="02020603050405020304" pitchFamily="18" charset="0"/>
                <a:cs typeface="Times New Roman" panose="02020603050405020304" pitchFamily="18" charset="0"/>
              </a:endParaRPr>
            </a:p>
          </p:txBody>
        </p:sp>
        <p:sp>
          <p:nvSpPr>
            <p:cNvPr id="11019" name="Google Shape;11019;p44"/>
            <p:cNvSpPr/>
            <p:nvPr/>
          </p:nvSpPr>
          <p:spPr>
            <a:xfrm>
              <a:off x="6025358" y="1126877"/>
              <a:ext cx="701049" cy="698787"/>
            </a:xfrm>
            <a:custGeom>
              <a:avLst/>
              <a:gdLst/>
              <a:ahLst/>
              <a:cxnLst/>
              <a:rect l="l" t="t" r="r" b="b"/>
              <a:pathLst>
                <a:path w="149080" h="148599" extrusionOk="0">
                  <a:moveTo>
                    <a:pt x="74838" y="2962"/>
                  </a:moveTo>
                  <a:cubicBezTo>
                    <a:pt x="114804" y="2962"/>
                    <a:pt x="145132" y="31183"/>
                    <a:pt x="145377" y="68622"/>
                  </a:cubicBezTo>
                  <a:cubicBezTo>
                    <a:pt x="145871" y="109101"/>
                    <a:pt x="113290" y="144890"/>
                    <a:pt x="75280" y="145383"/>
                  </a:cubicBezTo>
                  <a:cubicBezTo>
                    <a:pt x="74913" y="145388"/>
                    <a:pt x="74547" y="145390"/>
                    <a:pt x="74182" y="145390"/>
                  </a:cubicBezTo>
                  <a:cubicBezTo>
                    <a:pt x="33771" y="145390"/>
                    <a:pt x="4192" y="118389"/>
                    <a:pt x="3702" y="80963"/>
                  </a:cubicBezTo>
                  <a:cubicBezTo>
                    <a:pt x="3209" y="39991"/>
                    <a:pt x="36036" y="3462"/>
                    <a:pt x="73799" y="2968"/>
                  </a:cubicBezTo>
                  <a:cubicBezTo>
                    <a:pt x="74146" y="2964"/>
                    <a:pt x="74492" y="2962"/>
                    <a:pt x="74838" y="2962"/>
                  </a:cubicBezTo>
                  <a:close/>
                  <a:moveTo>
                    <a:pt x="74606" y="0"/>
                  </a:moveTo>
                  <a:cubicBezTo>
                    <a:pt x="74255" y="0"/>
                    <a:pt x="73904" y="2"/>
                    <a:pt x="73552" y="7"/>
                  </a:cubicBezTo>
                  <a:cubicBezTo>
                    <a:pt x="34308" y="500"/>
                    <a:pt x="0" y="38264"/>
                    <a:pt x="494" y="80963"/>
                  </a:cubicBezTo>
                  <a:cubicBezTo>
                    <a:pt x="983" y="120361"/>
                    <a:pt x="32041" y="148598"/>
                    <a:pt x="74185" y="148598"/>
                  </a:cubicBezTo>
                  <a:cubicBezTo>
                    <a:pt x="74549" y="148598"/>
                    <a:pt x="74914" y="148596"/>
                    <a:pt x="75280" y="148592"/>
                  </a:cubicBezTo>
                  <a:cubicBezTo>
                    <a:pt x="114771" y="148098"/>
                    <a:pt x="149079" y="110582"/>
                    <a:pt x="148586" y="68622"/>
                  </a:cubicBezTo>
                  <a:cubicBezTo>
                    <a:pt x="148096" y="29214"/>
                    <a:pt x="116535" y="0"/>
                    <a:pt x="74606" y="0"/>
                  </a:cubicBezTo>
                  <a:close/>
                </a:path>
              </a:pathLst>
            </a:custGeom>
            <a:solidFill>
              <a:srgbClr val="000000"/>
            </a:solidFill>
            <a:ln>
              <a:noFill/>
            </a:ln>
          </p:spPr>
          <p:txBody>
            <a:bodyPr spcFirstLastPara="1" wrap="square" lIns="121900" tIns="121900" rIns="121900" bIns="121900" anchor="ctr" anchorCtr="0">
              <a:noAutofit/>
            </a:bodyPr>
            <a:lstStyle/>
            <a:p>
              <a:endParaRPr sz="3600" b="1">
                <a:latin typeface="Times New Roman" panose="02020603050405020304" pitchFamily="18" charset="0"/>
                <a:cs typeface="Times New Roman" panose="02020603050405020304" pitchFamily="18" charset="0"/>
              </a:endParaRPr>
            </a:p>
          </p:txBody>
        </p:sp>
        <p:sp>
          <p:nvSpPr>
            <p:cNvPr id="11020" name="Google Shape;11020;p44"/>
            <p:cNvSpPr/>
            <p:nvPr/>
          </p:nvSpPr>
          <p:spPr>
            <a:xfrm>
              <a:off x="5961957" y="1061706"/>
              <a:ext cx="827400" cy="827400"/>
            </a:xfrm>
            <a:prstGeom prst="arc">
              <a:avLst>
                <a:gd name="adj1" fmla="val 16200000"/>
                <a:gd name="adj2" fmla="val 20337230"/>
              </a:avLst>
            </a:prstGeom>
            <a:noFill/>
            <a:ln w="7620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endParaRPr sz="3600" b="1">
                <a:latin typeface="Times New Roman" panose="02020603050405020304" pitchFamily="18" charset="0"/>
                <a:cs typeface="Times New Roman" panose="02020603050405020304" pitchFamily="18" charset="0"/>
              </a:endParaRPr>
            </a:p>
          </p:txBody>
        </p:sp>
      </p:grpSp>
      <p:grpSp>
        <p:nvGrpSpPr>
          <p:cNvPr id="11027" name="Google Shape;11027;p44"/>
          <p:cNvGrpSpPr/>
          <p:nvPr/>
        </p:nvGrpSpPr>
        <p:grpSpPr>
          <a:xfrm>
            <a:off x="-20303" y="3966702"/>
            <a:ext cx="2003253" cy="1684152"/>
            <a:chOff x="5900787" y="2953522"/>
            <a:chExt cx="977288" cy="973902"/>
          </a:xfrm>
        </p:grpSpPr>
        <p:sp>
          <p:nvSpPr>
            <p:cNvPr id="11028" name="Google Shape;11028;p44"/>
            <p:cNvSpPr/>
            <p:nvPr/>
          </p:nvSpPr>
          <p:spPr>
            <a:xfrm>
              <a:off x="5900787" y="2953522"/>
              <a:ext cx="977288" cy="973902"/>
            </a:xfrm>
            <a:custGeom>
              <a:avLst/>
              <a:gdLst/>
              <a:ahLst/>
              <a:cxnLst/>
              <a:rect l="l" t="t" r="r" b="b"/>
              <a:pathLst>
                <a:path w="207823" h="207103" extrusionOk="0">
                  <a:moveTo>
                    <a:pt x="104250" y="3208"/>
                  </a:moveTo>
                  <a:cubicBezTo>
                    <a:pt x="160733" y="3208"/>
                    <a:pt x="203387" y="42708"/>
                    <a:pt x="204121" y="95776"/>
                  </a:cubicBezTo>
                  <a:cubicBezTo>
                    <a:pt x="204614" y="152791"/>
                    <a:pt x="158459" y="203636"/>
                    <a:pt x="104899" y="204130"/>
                  </a:cubicBezTo>
                  <a:cubicBezTo>
                    <a:pt x="104349" y="204137"/>
                    <a:pt x="103801" y="204141"/>
                    <a:pt x="103253" y="204141"/>
                  </a:cubicBezTo>
                  <a:cubicBezTo>
                    <a:pt x="46334" y="204141"/>
                    <a:pt x="4439" y="166103"/>
                    <a:pt x="3950" y="113053"/>
                  </a:cubicBezTo>
                  <a:cubicBezTo>
                    <a:pt x="3209" y="55051"/>
                    <a:pt x="49365" y="3712"/>
                    <a:pt x="102678" y="3219"/>
                  </a:cubicBezTo>
                  <a:cubicBezTo>
                    <a:pt x="103203" y="3212"/>
                    <a:pt x="103727" y="3208"/>
                    <a:pt x="104250" y="3208"/>
                  </a:cubicBezTo>
                  <a:close/>
                  <a:moveTo>
                    <a:pt x="104234" y="0"/>
                  </a:moveTo>
                  <a:cubicBezTo>
                    <a:pt x="103716" y="0"/>
                    <a:pt x="103197" y="3"/>
                    <a:pt x="102678" y="10"/>
                  </a:cubicBezTo>
                  <a:cubicBezTo>
                    <a:pt x="47637" y="750"/>
                    <a:pt x="1" y="53570"/>
                    <a:pt x="741" y="113053"/>
                  </a:cubicBezTo>
                  <a:cubicBezTo>
                    <a:pt x="1475" y="167831"/>
                    <a:pt x="44366" y="207102"/>
                    <a:pt x="103249" y="207102"/>
                  </a:cubicBezTo>
                  <a:cubicBezTo>
                    <a:pt x="103798" y="207102"/>
                    <a:pt x="104348" y="207099"/>
                    <a:pt x="104899" y="207092"/>
                  </a:cubicBezTo>
                  <a:cubicBezTo>
                    <a:pt x="160187" y="206598"/>
                    <a:pt x="207823" y="154272"/>
                    <a:pt x="207082" y="95776"/>
                  </a:cubicBezTo>
                  <a:cubicBezTo>
                    <a:pt x="206348" y="40978"/>
                    <a:pt x="162212" y="0"/>
                    <a:pt x="104234" y="0"/>
                  </a:cubicBezTo>
                  <a:close/>
                </a:path>
              </a:pathLst>
            </a:custGeom>
            <a:solidFill>
              <a:srgbClr val="000000"/>
            </a:solidFill>
            <a:ln>
              <a:noFill/>
            </a:ln>
          </p:spPr>
          <p:txBody>
            <a:bodyPr spcFirstLastPara="1" wrap="square" lIns="121900" tIns="121900" rIns="121900" bIns="121900" anchor="ctr" anchorCtr="0">
              <a:noAutofit/>
            </a:bodyPr>
            <a:lstStyle/>
            <a:p>
              <a:endParaRPr sz="3600" b="1">
                <a:latin typeface="Times New Roman" panose="02020603050405020304" pitchFamily="18" charset="0"/>
                <a:cs typeface="Times New Roman" panose="02020603050405020304" pitchFamily="18" charset="0"/>
              </a:endParaRPr>
            </a:p>
          </p:txBody>
        </p:sp>
        <p:sp>
          <p:nvSpPr>
            <p:cNvPr id="11029" name="Google Shape;11029;p44"/>
            <p:cNvSpPr/>
            <p:nvPr/>
          </p:nvSpPr>
          <p:spPr>
            <a:xfrm>
              <a:off x="6038913" y="3091658"/>
              <a:ext cx="701049" cy="698787"/>
            </a:xfrm>
            <a:custGeom>
              <a:avLst/>
              <a:gdLst/>
              <a:ahLst/>
              <a:cxnLst/>
              <a:rect l="l" t="t" r="r" b="b"/>
              <a:pathLst>
                <a:path w="149080" h="148599" extrusionOk="0">
                  <a:moveTo>
                    <a:pt x="74838" y="2962"/>
                  </a:moveTo>
                  <a:cubicBezTo>
                    <a:pt x="114804" y="2962"/>
                    <a:pt x="145132" y="31183"/>
                    <a:pt x="145377" y="68622"/>
                  </a:cubicBezTo>
                  <a:cubicBezTo>
                    <a:pt x="145871" y="109101"/>
                    <a:pt x="113290" y="144890"/>
                    <a:pt x="75280" y="145383"/>
                  </a:cubicBezTo>
                  <a:cubicBezTo>
                    <a:pt x="74913" y="145388"/>
                    <a:pt x="74547" y="145390"/>
                    <a:pt x="74182" y="145390"/>
                  </a:cubicBezTo>
                  <a:cubicBezTo>
                    <a:pt x="33771" y="145390"/>
                    <a:pt x="4192" y="118389"/>
                    <a:pt x="3702" y="80963"/>
                  </a:cubicBezTo>
                  <a:cubicBezTo>
                    <a:pt x="3209" y="39991"/>
                    <a:pt x="36036" y="3462"/>
                    <a:pt x="73799" y="2968"/>
                  </a:cubicBezTo>
                  <a:cubicBezTo>
                    <a:pt x="74146" y="2964"/>
                    <a:pt x="74492" y="2962"/>
                    <a:pt x="74838" y="2962"/>
                  </a:cubicBezTo>
                  <a:close/>
                  <a:moveTo>
                    <a:pt x="74606" y="0"/>
                  </a:moveTo>
                  <a:cubicBezTo>
                    <a:pt x="74255" y="0"/>
                    <a:pt x="73904" y="2"/>
                    <a:pt x="73552" y="7"/>
                  </a:cubicBezTo>
                  <a:cubicBezTo>
                    <a:pt x="34308" y="500"/>
                    <a:pt x="0" y="38264"/>
                    <a:pt x="494" y="80963"/>
                  </a:cubicBezTo>
                  <a:cubicBezTo>
                    <a:pt x="983" y="120361"/>
                    <a:pt x="32041" y="148598"/>
                    <a:pt x="74185" y="148598"/>
                  </a:cubicBezTo>
                  <a:cubicBezTo>
                    <a:pt x="74549" y="148598"/>
                    <a:pt x="74914" y="148596"/>
                    <a:pt x="75280" y="148592"/>
                  </a:cubicBezTo>
                  <a:cubicBezTo>
                    <a:pt x="114771" y="148098"/>
                    <a:pt x="149079" y="110582"/>
                    <a:pt x="148586" y="68622"/>
                  </a:cubicBezTo>
                  <a:cubicBezTo>
                    <a:pt x="148096" y="29214"/>
                    <a:pt x="116535" y="0"/>
                    <a:pt x="74606" y="0"/>
                  </a:cubicBezTo>
                  <a:close/>
                </a:path>
              </a:pathLst>
            </a:custGeom>
            <a:solidFill>
              <a:srgbClr val="000000"/>
            </a:solidFill>
            <a:ln>
              <a:noFill/>
            </a:ln>
          </p:spPr>
          <p:txBody>
            <a:bodyPr spcFirstLastPara="1" wrap="square" lIns="121900" tIns="121900" rIns="121900" bIns="121900" anchor="ctr" anchorCtr="0">
              <a:noAutofit/>
            </a:bodyPr>
            <a:lstStyle/>
            <a:p>
              <a:endParaRPr sz="3600" b="1">
                <a:latin typeface="Times New Roman" panose="02020603050405020304" pitchFamily="18" charset="0"/>
                <a:cs typeface="Times New Roman" panose="02020603050405020304" pitchFamily="18" charset="0"/>
              </a:endParaRPr>
            </a:p>
          </p:txBody>
        </p:sp>
        <p:sp>
          <p:nvSpPr>
            <p:cNvPr id="11030" name="Google Shape;11030;p44"/>
            <p:cNvSpPr/>
            <p:nvPr/>
          </p:nvSpPr>
          <p:spPr>
            <a:xfrm>
              <a:off x="5975516" y="3026490"/>
              <a:ext cx="827400" cy="827400"/>
            </a:xfrm>
            <a:prstGeom prst="arc">
              <a:avLst>
                <a:gd name="adj1" fmla="val 16200000"/>
                <a:gd name="adj2" fmla="val 5335147"/>
              </a:avLst>
            </a:prstGeom>
            <a:noFill/>
            <a:ln w="7620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endParaRPr sz="3600" b="1">
                <a:latin typeface="Times New Roman" panose="02020603050405020304" pitchFamily="18" charset="0"/>
                <a:cs typeface="Times New Roman" panose="02020603050405020304" pitchFamily="18" charset="0"/>
              </a:endParaRPr>
            </a:p>
          </p:txBody>
        </p:sp>
      </p:grpSp>
      <p:sp>
        <p:nvSpPr>
          <p:cNvPr id="2" name="Rectangle 1">
            <a:extLst>
              <a:ext uri="{FF2B5EF4-FFF2-40B4-BE49-F238E27FC236}">
                <a16:creationId xmlns:a16="http://schemas.microsoft.com/office/drawing/2014/main" id="{2214391A-FC17-524F-BC09-C509966DD60B}"/>
              </a:ext>
            </a:extLst>
          </p:cNvPr>
          <p:cNvSpPr/>
          <p:nvPr/>
        </p:nvSpPr>
        <p:spPr>
          <a:xfrm>
            <a:off x="2144740" y="1637100"/>
            <a:ext cx="2787057" cy="1323439"/>
          </a:xfrm>
          <a:prstGeom prst="rect">
            <a:avLst/>
          </a:prstGeom>
        </p:spPr>
        <p:txBody>
          <a:bodyPr wrap="square">
            <a:spAutoFit/>
          </a:bodyPr>
          <a:lstStyle/>
          <a:p>
            <a:pPr algn="ctr" fontAlgn="base">
              <a:spcBef>
                <a:spcPct val="50000"/>
              </a:spcBef>
              <a:spcAft>
                <a:spcPct val="0"/>
              </a:spcAft>
            </a:pPr>
            <a:r>
              <a:rPr lang="en-US" sz="4000" b="1" dirty="0">
                <a:solidFill>
                  <a:srgbClr val="CC3300"/>
                </a:solidFill>
                <a:latin typeface="Times New Roman" panose="02020603050405020304" pitchFamily="18" charset="0"/>
                <a:cs typeface="Times New Roman" pitchFamily="18" charset="0"/>
              </a:rPr>
              <a:t>I. </a:t>
            </a:r>
            <a:r>
              <a:rPr lang="en-US" sz="4000" b="1" dirty="0" err="1">
                <a:solidFill>
                  <a:srgbClr val="CC3300"/>
                </a:solidFill>
                <a:latin typeface="Times New Roman" panose="02020603050405020304" pitchFamily="18" charset="0"/>
                <a:cs typeface="Times New Roman" pitchFamily="18" charset="0"/>
              </a:rPr>
              <a:t>Tình</a:t>
            </a:r>
            <a:r>
              <a:rPr lang="en-US" sz="4000" b="1" dirty="0">
                <a:solidFill>
                  <a:srgbClr val="CC3300"/>
                </a:solidFill>
                <a:latin typeface="Times New Roman" panose="02020603050405020304" pitchFamily="18" charset="0"/>
                <a:cs typeface="Times New Roman" pitchFamily="18" charset="0"/>
              </a:rPr>
              <a:t> </a:t>
            </a:r>
            <a:r>
              <a:rPr lang="en-US" sz="4000" b="1" dirty="0" err="1">
                <a:solidFill>
                  <a:srgbClr val="CC3300"/>
                </a:solidFill>
                <a:latin typeface="Times New Roman" panose="02020603050405020304" pitchFamily="18" charset="0"/>
                <a:cs typeface="Times New Roman" pitchFamily="18" charset="0"/>
              </a:rPr>
              <a:t>hình</a:t>
            </a:r>
            <a:r>
              <a:rPr lang="en-US" sz="4000" b="1" dirty="0">
                <a:solidFill>
                  <a:srgbClr val="CC3300"/>
                </a:solidFill>
                <a:latin typeface="Times New Roman" panose="02020603050405020304" pitchFamily="18" charset="0"/>
                <a:cs typeface="Times New Roman" pitchFamily="18" charset="0"/>
              </a:rPr>
              <a:t> </a:t>
            </a:r>
            <a:r>
              <a:rPr lang="en-US" sz="4000" b="1" dirty="0" err="1">
                <a:solidFill>
                  <a:srgbClr val="CC3300"/>
                </a:solidFill>
                <a:latin typeface="Times New Roman" panose="02020603050405020304" pitchFamily="18" charset="0"/>
                <a:cs typeface="Times New Roman" pitchFamily="18" charset="0"/>
              </a:rPr>
              <a:t>chung</a:t>
            </a:r>
            <a:endParaRPr lang="en-US" sz="4000" b="1" dirty="0">
              <a:solidFill>
                <a:srgbClr val="CC3300"/>
              </a:solidFill>
              <a:latin typeface="Times New Roman" panose="02020603050405020304" pitchFamily="18" charset="0"/>
              <a:cs typeface="Times New Roman" pitchFamily="18" charset="0"/>
            </a:endParaRPr>
          </a:p>
        </p:txBody>
      </p:sp>
      <p:sp>
        <p:nvSpPr>
          <p:cNvPr id="61" name="TextBox 60">
            <a:extLst>
              <a:ext uri="{FF2B5EF4-FFF2-40B4-BE49-F238E27FC236}">
                <a16:creationId xmlns:a16="http://schemas.microsoft.com/office/drawing/2014/main" id="{34E3E13B-7525-D948-8E84-B1D2A175211D}"/>
              </a:ext>
            </a:extLst>
          </p:cNvPr>
          <p:cNvSpPr txBox="1"/>
          <p:nvPr/>
        </p:nvSpPr>
        <p:spPr>
          <a:xfrm>
            <a:off x="1944239" y="4371943"/>
            <a:ext cx="3143670" cy="1323439"/>
          </a:xfrm>
          <a:prstGeom prst="rect">
            <a:avLst/>
          </a:prstGeom>
          <a:noFill/>
        </p:spPr>
        <p:txBody>
          <a:bodyPr wrap="square" rtlCol="0">
            <a:spAutoFit/>
          </a:bodyPr>
          <a:lstStyle/>
          <a:p>
            <a:pPr algn="ctr"/>
            <a:r>
              <a:rPr lang="en-US" sz="4000" b="1" dirty="0">
                <a:solidFill>
                  <a:srgbClr val="C00000"/>
                </a:solidFill>
                <a:latin typeface="Times New Roman" panose="02020603050405020304" pitchFamily="18" charset="0"/>
                <a:cs typeface="Times New Roman" panose="02020603050405020304" pitchFamily="18" charset="0"/>
              </a:rPr>
              <a:t>II. </a:t>
            </a:r>
            <a:r>
              <a:rPr lang="en-US" sz="4000" b="1" dirty="0" err="1">
                <a:solidFill>
                  <a:srgbClr val="C00000"/>
                </a:solidFill>
                <a:latin typeface="Times New Roman" panose="02020603050405020304" pitchFamily="18" charset="0"/>
                <a:cs typeface="Times New Roman" panose="02020603050405020304" pitchFamily="18" charset="0"/>
              </a:rPr>
              <a:t>Cộng</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hoà</a:t>
            </a:r>
            <a:r>
              <a:rPr lang="en-US" sz="4000" b="1" dirty="0">
                <a:solidFill>
                  <a:srgbClr val="C00000"/>
                </a:solidFill>
                <a:latin typeface="Times New Roman" panose="02020603050405020304" pitchFamily="18" charset="0"/>
                <a:cs typeface="Times New Roman" panose="02020603050405020304" pitchFamily="18" charset="0"/>
              </a:rPr>
              <a:t> Nam Phi.</a:t>
            </a:r>
          </a:p>
        </p:txBody>
      </p:sp>
      <p:pic>
        <p:nvPicPr>
          <p:cNvPr id="39" name="Picture 2">
            <a:extLst>
              <a:ext uri="{FF2B5EF4-FFF2-40B4-BE49-F238E27FC236}">
                <a16:creationId xmlns:a16="http://schemas.microsoft.com/office/drawing/2014/main" id="{A74789D5-3E6E-D447-9FD3-F43D697716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398" y="1187465"/>
            <a:ext cx="1024742" cy="143932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6">
            <a:extLst>
              <a:ext uri="{FF2B5EF4-FFF2-40B4-BE49-F238E27FC236}">
                <a16:creationId xmlns:a16="http://schemas.microsoft.com/office/drawing/2014/main" id="{91BCF59B-7E71-D446-8C2B-343FEE3310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137" y="4301300"/>
            <a:ext cx="1193642" cy="126824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50000">
                                      <p:stCondLst>
                                        <p:cond delay="0"/>
                                      </p:stCondLst>
                                      <p:childTnLst>
                                        <p:set>
                                          <p:cBhvr>
                                            <p:cTn id="6" dur="1" fill="hold">
                                              <p:stCondLst>
                                                <p:cond delay="0"/>
                                              </p:stCondLst>
                                            </p:cTn>
                                            <p:tgtEl>
                                              <p:spTgt spid="10996"/>
                                            </p:tgtEl>
                                            <p:attrNameLst>
                                              <p:attrName>style.visibility</p:attrName>
                                            </p:attrNameLst>
                                          </p:cBhvr>
                                          <p:to>
                                            <p:strVal val="visible"/>
                                          </p:to>
                                        </p:set>
                                        <p:anim calcmode="lin" valueType="num" p14:bounceEnd="50000">
                                          <p:cBhvr additive="base">
                                            <p:cTn id="7" dur="500" fill="hold"/>
                                            <p:tgtEl>
                                              <p:spTgt spid="1099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0996"/>
                                            </p:tgtEl>
                                            <p:attrNameLst>
                                              <p:attrName>ppt_y</p:attrName>
                                            </p:attrNameLst>
                                          </p:cBhvr>
                                          <p:tavLst>
                                            <p:tav tm="0">
                                              <p:val>
                                                <p:strVal val="0-#ppt_h/2"/>
                                              </p:val>
                                            </p:tav>
                                            <p:tav tm="100000">
                                              <p:val>
                                                <p:strVal val="#ppt_y"/>
                                              </p:val>
                                            </p:tav>
                                          </p:tavLst>
                                        </p:anim>
                                      </p:childTnLst>
                                    </p:cTn>
                                  </p:par>
                                  <p:par>
                                    <p:cTn id="9" presetID="2" presetClass="entr" presetSubtype="8" accel="50000" fill="hold" grpId="0" nodeType="withEffect" p14:presetBounceEnd="50000">
                                      <p:stCondLst>
                                        <p:cond delay="0"/>
                                      </p:stCondLst>
                                      <p:childTnLst>
                                        <p:set>
                                          <p:cBhvr>
                                            <p:cTn id="10" dur="1" fill="hold">
                                              <p:stCondLst>
                                                <p:cond delay="0"/>
                                              </p:stCondLst>
                                            </p:cTn>
                                            <p:tgtEl>
                                              <p:spTgt spid="10995"/>
                                            </p:tgtEl>
                                            <p:attrNameLst>
                                              <p:attrName>style.visibility</p:attrName>
                                            </p:attrNameLst>
                                          </p:cBhvr>
                                          <p:to>
                                            <p:strVal val="visible"/>
                                          </p:to>
                                        </p:set>
                                        <p:anim calcmode="lin" valueType="num" p14:bounceEnd="50000">
                                          <p:cBhvr additive="base">
                                            <p:cTn id="11" dur="500" fill="hold"/>
                                            <p:tgtEl>
                                              <p:spTgt spid="1099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099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14:presetBounceEnd="50000">
                                      <p:stCondLst>
                                        <p:cond delay="0"/>
                                      </p:stCondLst>
                                      <p:childTnLst>
                                        <p:set>
                                          <p:cBhvr>
                                            <p:cTn id="16" dur="1" fill="hold">
                                              <p:stCondLst>
                                                <p:cond delay="0"/>
                                              </p:stCondLst>
                                            </p:cTn>
                                            <p:tgtEl>
                                              <p:spTgt spid="11017"/>
                                            </p:tgtEl>
                                            <p:attrNameLst>
                                              <p:attrName>style.visibility</p:attrName>
                                            </p:attrNameLst>
                                          </p:cBhvr>
                                          <p:to>
                                            <p:strVal val="visible"/>
                                          </p:to>
                                        </p:set>
                                        <p:anim calcmode="lin" valueType="num" p14:bounceEnd="50000">
                                          <p:cBhvr additive="base">
                                            <p:cTn id="17" dur="500" fill="hold"/>
                                            <p:tgtEl>
                                              <p:spTgt spid="11017"/>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101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3" name="whoosh.wav"/>
                                            </p:tgtEl>
                                          </p:cMediaNode>
                                        </p:audio>
                                      </p:subTnLst>
                                    </p:cTn>
                                  </p:par>
                                </p:childTnLst>
                              </p:cTn>
                            </p:par>
                            <p:par>
                              <p:cTn id="19" fill="hold">
                                <p:stCondLst>
                                  <p:cond delay="500"/>
                                </p:stCondLst>
                                <p:childTnLst>
                                  <p:par>
                                    <p:cTn id="20" presetID="2" presetClass="entr" presetSubtype="1" fill="hold" nodeType="afterEffect" p14:presetBounceEnd="50000">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14:bounceEnd="50000">
                                          <p:cBhvr additive="base">
                                            <p:cTn id="22" dur="50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23" dur="500" fill="hold"/>
                                            <p:tgtEl>
                                              <p:spTgt spid="3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3" name="whoosh.wav"/>
                                            </p:tgtEl>
                                          </p:cMediaNode>
                                        </p:audio>
                                      </p:subTnLst>
                                    </p:cTn>
                                  </p:par>
                                </p:childTnLst>
                              </p:cTn>
                            </p:par>
                            <p:par>
                              <p:cTn id="24" fill="hold">
                                <p:stCondLst>
                                  <p:cond delay="1000"/>
                                </p:stCondLst>
                                <p:childTnLst>
                                  <p:par>
                                    <p:cTn id="25" presetID="2" presetClass="entr" presetSubtype="1" fill="hold" grpId="0" nodeType="afterEffect" p14:presetBounceEnd="50000">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14:bounceEnd="50000">
                                          <p:cBhvr additive="base">
                                            <p:cTn id="2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8" dur="500" fill="hold"/>
                                            <p:tgtEl>
                                              <p:spTgt spid="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3" name="whoosh.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1" fill="hold" nodeType="clickEffect" p14:presetBounceEnd="50000">
                                      <p:stCondLst>
                                        <p:cond delay="0"/>
                                      </p:stCondLst>
                                      <p:childTnLst>
                                        <p:set>
                                          <p:cBhvr>
                                            <p:cTn id="32" dur="1" fill="hold">
                                              <p:stCondLst>
                                                <p:cond delay="0"/>
                                              </p:stCondLst>
                                            </p:cTn>
                                            <p:tgtEl>
                                              <p:spTgt spid="11027"/>
                                            </p:tgtEl>
                                            <p:attrNameLst>
                                              <p:attrName>style.visibility</p:attrName>
                                            </p:attrNameLst>
                                          </p:cBhvr>
                                          <p:to>
                                            <p:strVal val="visible"/>
                                          </p:to>
                                        </p:set>
                                        <p:anim calcmode="lin" valueType="num" p14:bounceEnd="50000">
                                          <p:cBhvr additive="base">
                                            <p:cTn id="33" dur="500" fill="hold"/>
                                            <p:tgtEl>
                                              <p:spTgt spid="11027"/>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1102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3" name="whoosh.wav"/>
                                            </p:tgtEl>
                                          </p:cMediaNode>
                                        </p:audio>
                                      </p:subTnLst>
                                    </p:cTn>
                                  </p:par>
                                </p:childTnLst>
                              </p:cTn>
                            </p:par>
                            <p:par>
                              <p:cTn id="35" fill="hold">
                                <p:stCondLst>
                                  <p:cond delay="500"/>
                                </p:stCondLst>
                                <p:childTnLst>
                                  <p:par>
                                    <p:cTn id="36" presetID="2" presetClass="entr" presetSubtype="1" fill="hold" nodeType="afterEffect" p14:presetBounceEnd="50000">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14:bounceEnd="50000">
                                          <p:cBhvr additive="base">
                                            <p:cTn id="38"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4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3" name="whoosh.wav"/>
                                            </p:tgtEl>
                                          </p:cMediaNode>
                                        </p:audio>
                                      </p:subTnLst>
                                    </p:cTn>
                                  </p:par>
                                </p:childTnLst>
                              </p:cTn>
                            </p:par>
                            <p:par>
                              <p:cTn id="40" fill="hold">
                                <p:stCondLst>
                                  <p:cond delay="100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14:bounceEnd="50000">
                                          <p:cBhvr additive="base">
                                            <p:cTn id="43" dur="500" fill="hold"/>
                                            <p:tgtEl>
                                              <p:spTgt spid="61"/>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6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95" grpId="0"/>
          <p:bldP spid="2" grpId="0"/>
          <p:bldP spid="6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10996"/>
                                            </p:tgtEl>
                                            <p:attrNameLst>
                                              <p:attrName>style.visibility</p:attrName>
                                            </p:attrNameLst>
                                          </p:cBhvr>
                                          <p:to>
                                            <p:strVal val="visible"/>
                                          </p:to>
                                        </p:set>
                                        <p:anim calcmode="lin" valueType="num">
                                          <p:cBhvr additive="base">
                                            <p:cTn id="7" dur="500" fill="hold"/>
                                            <p:tgtEl>
                                              <p:spTgt spid="10996"/>
                                            </p:tgtEl>
                                            <p:attrNameLst>
                                              <p:attrName>ppt_x</p:attrName>
                                            </p:attrNameLst>
                                          </p:cBhvr>
                                          <p:tavLst>
                                            <p:tav tm="0">
                                              <p:val>
                                                <p:strVal val="#ppt_x"/>
                                              </p:val>
                                            </p:tav>
                                            <p:tav tm="100000">
                                              <p:val>
                                                <p:strVal val="#ppt_x"/>
                                              </p:val>
                                            </p:tav>
                                          </p:tavLst>
                                        </p:anim>
                                        <p:anim calcmode="lin" valueType="num">
                                          <p:cBhvr additive="base">
                                            <p:cTn id="8" dur="500" fill="hold"/>
                                            <p:tgtEl>
                                              <p:spTgt spid="10996"/>
                                            </p:tgtEl>
                                            <p:attrNameLst>
                                              <p:attrName>ppt_y</p:attrName>
                                            </p:attrNameLst>
                                          </p:cBhvr>
                                          <p:tavLst>
                                            <p:tav tm="0">
                                              <p:val>
                                                <p:strVal val="0-#ppt_h/2"/>
                                              </p:val>
                                            </p:tav>
                                            <p:tav tm="100000">
                                              <p:val>
                                                <p:strVal val="#ppt_y"/>
                                              </p:val>
                                            </p:tav>
                                          </p:tavLst>
                                        </p:anim>
                                      </p:childTnLst>
                                    </p:cTn>
                                  </p:par>
                                  <p:par>
                                    <p:cTn id="9" presetID="2" presetClass="entr" presetSubtype="8" accel="50000" fill="hold" grpId="0" nodeType="withEffect">
                                      <p:stCondLst>
                                        <p:cond delay="0"/>
                                      </p:stCondLst>
                                      <p:childTnLst>
                                        <p:set>
                                          <p:cBhvr>
                                            <p:cTn id="10" dur="1" fill="hold">
                                              <p:stCondLst>
                                                <p:cond delay="0"/>
                                              </p:stCondLst>
                                            </p:cTn>
                                            <p:tgtEl>
                                              <p:spTgt spid="10995"/>
                                            </p:tgtEl>
                                            <p:attrNameLst>
                                              <p:attrName>style.visibility</p:attrName>
                                            </p:attrNameLst>
                                          </p:cBhvr>
                                          <p:to>
                                            <p:strVal val="visible"/>
                                          </p:to>
                                        </p:set>
                                        <p:anim calcmode="lin" valueType="num">
                                          <p:cBhvr additive="base">
                                            <p:cTn id="11" dur="500" fill="hold"/>
                                            <p:tgtEl>
                                              <p:spTgt spid="10995"/>
                                            </p:tgtEl>
                                            <p:attrNameLst>
                                              <p:attrName>ppt_x</p:attrName>
                                            </p:attrNameLst>
                                          </p:cBhvr>
                                          <p:tavLst>
                                            <p:tav tm="0">
                                              <p:val>
                                                <p:strVal val="0-#ppt_w/2"/>
                                              </p:val>
                                            </p:tav>
                                            <p:tav tm="100000">
                                              <p:val>
                                                <p:strVal val="#ppt_x"/>
                                              </p:val>
                                            </p:tav>
                                          </p:tavLst>
                                        </p:anim>
                                        <p:anim calcmode="lin" valueType="num">
                                          <p:cBhvr additive="base">
                                            <p:cTn id="12" dur="500" fill="hold"/>
                                            <p:tgtEl>
                                              <p:spTgt spid="1099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11017"/>
                                            </p:tgtEl>
                                            <p:attrNameLst>
                                              <p:attrName>style.visibility</p:attrName>
                                            </p:attrNameLst>
                                          </p:cBhvr>
                                          <p:to>
                                            <p:strVal val="visible"/>
                                          </p:to>
                                        </p:set>
                                        <p:anim calcmode="lin" valueType="num">
                                          <p:cBhvr additive="base">
                                            <p:cTn id="17" dur="500" fill="hold"/>
                                            <p:tgtEl>
                                              <p:spTgt spid="11017"/>
                                            </p:tgtEl>
                                            <p:attrNameLst>
                                              <p:attrName>ppt_x</p:attrName>
                                            </p:attrNameLst>
                                          </p:cBhvr>
                                          <p:tavLst>
                                            <p:tav tm="0">
                                              <p:val>
                                                <p:strVal val="#ppt_x"/>
                                              </p:val>
                                            </p:tav>
                                            <p:tav tm="100000">
                                              <p:val>
                                                <p:strVal val="#ppt_x"/>
                                              </p:val>
                                            </p:tav>
                                          </p:tavLst>
                                        </p:anim>
                                        <p:anim calcmode="lin" valueType="num">
                                          <p:cBhvr additive="base">
                                            <p:cTn id="18" dur="500" fill="hold"/>
                                            <p:tgtEl>
                                              <p:spTgt spid="1101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15"/>
                                                </p:cond>
                                              </p:stCondLst>
                                              <p:endCondLst>
                                                <p:cond evt="onStopAudio" delay="0">
                                                  <p:tgtEl>
                                                    <p:sldTgt/>
                                                  </p:tgtEl>
                                                </p:cond>
                                              </p:endCondLst>
                                            </p:cTn>
                                            <p:tgtEl>
                                              <p:sndTgt r:embed="rId6" name="whoosh.wav"/>
                                            </p:tgtEl>
                                          </p:cMediaNode>
                                        </p:audio>
                                      </p:subTnLst>
                                    </p:cTn>
                                  </p:par>
                                </p:childTnLst>
                              </p:cTn>
                            </p:par>
                            <p:par>
                              <p:cTn id="19" fill="hold">
                                <p:stCondLst>
                                  <p:cond delay="500"/>
                                </p:stCondLst>
                                <p:childTnLst>
                                  <p:par>
                                    <p:cTn id="20" presetID="2" presetClass="entr" presetSubtype="1"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ppt_x"/>
                                              </p:val>
                                            </p:tav>
                                            <p:tav tm="100000">
                                              <p:val>
                                                <p:strVal val="#ppt_x"/>
                                              </p:val>
                                            </p:tav>
                                          </p:tavLst>
                                        </p:anim>
                                        <p:anim calcmode="lin" valueType="num">
                                          <p:cBhvr additive="base">
                                            <p:cTn id="23" dur="500" fill="hold"/>
                                            <p:tgtEl>
                                              <p:spTgt spid="3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0"/>
                                                </p:cond>
                                              </p:stCondLst>
                                              <p:endCondLst>
                                                <p:cond evt="onStopAudio" delay="0">
                                                  <p:tgtEl>
                                                    <p:sldTgt/>
                                                  </p:tgtEl>
                                                </p:cond>
                                              </p:endCondLst>
                                            </p:cTn>
                                            <p:tgtEl>
                                              <p:sndTgt r:embed="rId6" name="whoosh.wav"/>
                                            </p:tgtEl>
                                          </p:cMediaNode>
                                        </p:audio>
                                      </p:subTnLst>
                                    </p:cTn>
                                  </p:par>
                                </p:childTnLst>
                              </p:cTn>
                            </p:par>
                            <p:par>
                              <p:cTn id="24" fill="hold">
                                <p:stCondLst>
                                  <p:cond delay="1000"/>
                                </p:stCondLst>
                                <p:childTnLst>
                                  <p:par>
                                    <p:cTn id="25" presetID="2" presetClass="entr" presetSubtype="1"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25"/>
                                                </p:cond>
                                              </p:stCondLst>
                                              <p:endCondLst>
                                                <p:cond evt="onStopAudio" delay="0">
                                                  <p:tgtEl>
                                                    <p:sldTgt/>
                                                  </p:tgtEl>
                                                </p:cond>
                                              </p:endCondLst>
                                            </p:cTn>
                                            <p:tgtEl>
                                              <p:sndTgt r:embed="rId6" name="whoosh.wav"/>
                                            </p:tgtEl>
                                          </p:cMediaNode>
                                        </p:audio>
                                      </p:subTnLst>
                                    </p:cTn>
                                  </p:par>
                                </p:childTnLst>
                              </p:cTn>
                            </p:par>
                          </p:childTnLst>
                        </p:cTn>
                      </p:par>
                      <p:par>
                        <p:cTn id="29" fill="hold">
                          <p:stCondLst>
                            <p:cond delay="indefinite"/>
                          </p:stCondLst>
                          <p:childTnLst>
                            <p:par>
                              <p:cTn id="30" fill="hold">
                                <p:stCondLst>
                                  <p:cond delay="0"/>
                                </p:stCondLst>
                                <p:childTnLst>
                                  <p:par>
                                    <p:cTn id="31" presetID="2" presetClass="entr" presetSubtype="1" fill="hold" nodeType="clickEffect">
                                      <p:stCondLst>
                                        <p:cond delay="0"/>
                                      </p:stCondLst>
                                      <p:childTnLst>
                                        <p:set>
                                          <p:cBhvr>
                                            <p:cTn id="32" dur="1" fill="hold">
                                              <p:stCondLst>
                                                <p:cond delay="0"/>
                                              </p:stCondLst>
                                            </p:cTn>
                                            <p:tgtEl>
                                              <p:spTgt spid="11027"/>
                                            </p:tgtEl>
                                            <p:attrNameLst>
                                              <p:attrName>style.visibility</p:attrName>
                                            </p:attrNameLst>
                                          </p:cBhvr>
                                          <p:to>
                                            <p:strVal val="visible"/>
                                          </p:to>
                                        </p:set>
                                        <p:anim calcmode="lin" valueType="num">
                                          <p:cBhvr additive="base">
                                            <p:cTn id="33" dur="500" fill="hold"/>
                                            <p:tgtEl>
                                              <p:spTgt spid="11027"/>
                                            </p:tgtEl>
                                            <p:attrNameLst>
                                              <p:attrName>ppt_x</p:attrName>
                                            </p:attrNameLst>
                                          </p:cBhvr>
                                          <p:tavLst>
                                            <p:tav tm="0">
                                              <p:val>
                                                <p:strVal val="#ppt_x"/>
                                              </p:val>
                                            </p:tav>
                                            <p:tav tm="100000">
                                              <p:val>
                                                <p:strVal val="#ppt_x"/>
                                              </p:val>
                                            </p:tav>
                                          </p:tavLst>
                                        </p:anim>
                                        <p:anim calcmode="lin" valueType="num">
                                          <p:cBhvr additive="base">
                                            <p:cTn id="34" dur="500" fill="hold"/>
                                            <p:tgtEl>
                                              <p:spTgt spid="1102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1"/>
                                                </p:cond>
                                              </p:stCondLst>
                                              <p:endCondLst>
                                                <p:cond evt="onStopAudio" delay="0">
                                                  <p:tgtEl>
                                                    <p:sldTgt/>
                                                  </p:tgtEl>
                                                </p:cond>
                                              </p:endCondLst>
                                            </p:cTn>
                                            <p:tgtEl>
                                              <p:sndTgt r:embed="rId6" name="whoosh.wav"/>
                                            </p:tgtEl>
                                          </p:cMediaNode>
                                        </p:audio>
                                      </p:subTnLst>
                                    </p:cTn>
                                  </p:par>
                                </p:childTnLst>
                              </p:cTn>
                            </p:par>
                            <p:par>
                              <p:cTn id="35" fill="hold">
                                <p:stCondLst>
                                  <p:cond delay="500"/>
                                </p:stCondLst>
                                <p:childTnLst>
                                  <p:par>
                                    <p:cTn id="36" presetID="2" presetClass="entr" presetSubtype="1" fill="hold"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ppt_x"/>
                                              </p:val>
                                            </p:tav>
                                            <p:tav tm="100000">
                                              <p:val>
                                                <p:strVal val="#ppt_x"/>
                                              </p:val>
                                            </p:tav>
                                          </p:tavLst>
                                        </p:anim>
                                        <p:anim calcmode="lin" valueType="num">
                                          <p:cBhvr additive="base">
                                            <p:cTn id="39" dur="500" fill="hold"/>
                                            <p:tgtEl>
                                              <p:spTgt spid="40"/>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36"/>
                                                </p:cond>
                                              </p:stCondLst>
                                              <p:endCondLst>
                                                <p:cond evt="onStopAudio" delay="0">
                                                  <p:tgtEl>
                                                    <p:sldTgt/>
                                                  </p:tgtEl>
                                                </p:cond>
                                              </p:endCondLst>
                                            </p:cTn>
                                            <p:tgtEl>
                                              <p:sndTgt r:embed="rId6" name="whoosh.wav"/>
                                            </p:tgtEl>
                                          </p:cMediaNode>
                                        </p:audio>
                                      </p:subTnLst>
                                    </p:cTn>
                                  </p:par>
                                </p:childTnLst>
                              </p:cTn>
                            </p:par>
                            <p:par>
                              <p:cTn id="40" fill="hold">
                                <p:stCondLst>
                                  <p:cond delay="1000"/>
                                </p:stCondLst>
                                <p:childTnLst>
                                  <p:par>
                                    <p:cTn id="41" presetID="2" presetClass="entr" presetSubtype="1"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additive="base">
                                            <p:cTn id="43" dur="500" fill="hold"/>
                                            <p:tgtEl>
                                              <p:spTgt spid="61"/>
                                            </p:tgtEl>
                                            <p:attrNameLst>
                                              <p:attrName>ppt_x</p:attrName>
                                            </p:attrNameLst>
                                          </p:cBhvr>
                                          <p:tavLst>
                                            <p:tav tm="0">
                                              <p:val>
                                                <p:strVal val="#ppt_x"/>
                                              </p:val>
                                            </p:tav>
                                            <p:tav tm="100000">
                                              <p:val>
                                                <p:strVal val="#ppt_x"/>
                                              </p:val>
                                            </p:tav>
                                          </p:tavLst>
                                        </p:anim>
                                        <p:anim calcmode="lin" valueType="num">
                                          <p:cBhvr additive="base">
                                            <p:cTn id="44" dur="500" fill="hold"/>
                                            <p:tgtEl>
                                              <p:spTgt spid="6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6"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95" grpId="0"/>
          <p:bldP spid="2" grpId="0"/>
          <p:bldP spid="61" grpId="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8000"/>
            <a:lum/>
          </a:blip>
          <a:srcRect/>
          <a:stretch>
            <a:fillRect/>
          </a:stretch>
        </a:blipFill>
        <a:effectLst/>
      </p:bgPr>
    </p:bg>
    <p:spTree>
      <p:nvGrpSpPr>
        <p:cNvPr id="1" name=""/>
        <p:cNvGrpSpPr/>
        <p:nvPr/>
      </p:nvGrpSpPr>
      <p:grpSpPr>
        <a:xfrm>
          <a:off x="0" y="0"/>
          <a:ext cx="0" cy="0"/>
          <a:chOff x="0" y="0"/>
          <a:chExt cx="0" cy="0"/>
        </a:xfrm>
      </p:grpSpPr>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816" y="5199753"/>
            <a:ext cx="1320033" cy="1320033"/>
          </a:xfrm>
          <a:prstGeom prst="rect">
            <a:avLst/>
          </a:prstGeom>
        </p:spPr>
      </p:pic>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0" y="571500"/>
            <a:ext cx="7620000" cy="5715000"/>
          </a:xfrm>
          <a:prstGeom prst="rect">
            <a:avLst/>
          </a:prstGeom>
        </p:spPr>
      </p:pic>
      <p:sp>
        <p:nvSpPr>
          <p:cNvPr id="9" name="Pentagon 8">
            <a:hlinkClick r:id="rId6" action="ppaction://hlinksldjump"/>
          </p:cNvPr>
          <p:cNvSpPr/>
          <p:nvPr/>
        </p:nvSpPr>
        <p:spPr>
          <a:xfrm flipH="1">
            <a:off x="10159101" y="6105130"/>
            <a:ext cx="1874159" cy="653004"/>
          </a:xfrm>
          <a:prstGeom prst="homePlate">
            <a:avLst/>
          </a:prstGeom>
          <a:solidFill>
            <a:srgbClr val="FF0000">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GO HOME</a:t>
            </a:r>
          </a:p>
        </p:txBody>
      </p:sp>
      <p:sp>
        <p:nvSpPr>
          <p:cNvPr id="12" name="Snip Diagonal Corner Rectangle 11"/>
          <p:cNvSpPr/>
          <p:nvPr/>
        </p:nvSpPr>
        <p:spPr>
          <a:xfrm>
            <a:off x="1493552" y="1128936"/>
            <a:ext cx="9375819" cy="1875151"/>
          </a:xfrm>
          <a:prstGeom prst="snip2DiagRect">
            <a:avLst>
              <a:gd name="adj1" fmla="val 0"/>
              <a:gd name="adj2" fmla="val 24222"/>
            </a:avLst>
          </a:prstGeom>
          <a:solidFill>
            <a:schemeClr val="accent6">
              <a:lumMod val="20000"/>
              <a:lumOff val="80000"/>
            </a:schemeClr>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4000" b="1" dirty="0" err="1">
                <a:solidFill>
                  <a:srgbClr val="C00000"/>
                </a:solidFill>
                <a:latin typeface="Times New Roman" panose="02020603050405020304" pitchFamily="18" charset="0"/>
                <a:cs typeface="Times New Roman" panose="02020603050405020304" pitchFamily="18" charset="0"/>
              </a:rPr>
              <a:t>Câu</a:t>
            </a:r>
            <a:r>
              <a:rPr lang="en-US" sz="4000" b="1" dirty="0">
                <a:solidFill>
                  <a:srgbClr val="C00000"/>
                </a:solidFill>
                <a:latin typeface="Times New Roman" panose="02020603050405020304" pitchFamily="18" charset="0"/>
                <a:cs typeface="Times New Roman" panose="02020603050405020304" pitchFamily="18" charset="0"/>
              </a:rPr>
              <a:t> 4. </a:t>
            </a:r>
            <a:r>
              <a:rPr lang="en-US" sz="4000" b="1" dirty="0" err="1">
                <a:solidFill>
                  <a:srgbClr val="C00000"/>
                </a:solidFill>
                <a:latin typeface="Times New Roman" panose="02020603050405020304" pitchFamily="18" charset="0"/>
                <a:cs typeface="Times New Roman" panose="02020603050405020304" pitchFamily="18" charset="0"/>
              </a:rPr>
              <a:t>Chế</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độ</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phân</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biệt</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chủng</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tộc</a:t>
            </a:r>
            <a:r>
              <a:rPr lang="en-US" sz="4000" b="1" dirty="0">
                <a:solidFill>
                  <a:srgbClr val="C00000"/>
                </a:solidFill>
                <a:latin typeface="Times New Roman" panose="02020603050405020304" pitchFamily="18" charset="0"/>
                <a:cs typeface="Times New Roman" panose="02020603050405020304" pitchFamily="18" charset="0"/>
              </a:rPr>
              <a:t> A-</a:t>
            </a:r>
            <a:r>
              <a:rPr lang="en-US" sz="4000" b="1" dirty="0" err="1">
                <a:solidFill>
                  <a:srgbClr val="C00000"/>
                </a:solidFill>
                <a:latin typeface="Times New Roman" panose="02020603050405020304" pitchFamily="18" charset="0"/>
                <a:cs typeface="Times New Roman" panose="02020603050405020304" pitchFamily="18" charset="0"/>
              </a:rPr>
              <a:t>pác</a:t>
            </a:r>
            <a:r>
              <a:rPr lang="en-US" sz="4000" b="1" dirty="0">
                <a:solidFill>
                  <a:srgbClr val="C00000"/>
                </a:solidFill>
                <a:latin typeface="Times New Roman" panose="02020603050405020304" pitchFamily="18" charset="0"/>
                <a:cs typeface="Times New Roman" panose="02020603050405020304" pitchFamily="18" charset="0"/>
              </a:rPr>
              <a:t>-</a:t>
            </a:r>
            <a:r>
              <a:rPr lang="en-US" sz="4000" b="1" dirty="0" err="1">
                <a:solidFill>
                  <a:srgbClr val="C00000"/>
                </a:solidFill>
                <a:latin typeface="Times New Roman" panose="02020603050405020304" pitchFamily="18" charset="0"/>
                <a:cs typeface="Times New Roman" panose="02020603050405020304" pitchFamily="18" charset="0"/>
              </a:rPr>
              <a:t>thai</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tồn</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tại</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ở</a:t>
            </a:r>
            <a:r>
              <a:rPr lang="en-US" sz="4000" b="1" dirty="0">
                <a:solidFill>
                  <a:srgbClr val="C00000"/>
                </a:solidFill>
                <a:latin typeface="Times New Roman" panose="02020603050405020304" pitchFamily="18" charset="0"/>
                <a:cs typeface="Times New Roman" panose="02020603050405020304" pitchFamily="18" charset="0"/>
              </a:rPr>
              <a:t> Nam Phi </a:t>
            </a:r>
            <a:r>
              <a:rPr lang="en-US" sz="4000" b="1" dirty="0" err="1">
                <a:solidFill>
                  <a:srgbClr val="C00000"/>
                </a:solidFill>
                <a:latin typeface="Times New Roman" panose="02020603050405020304" pitchFamily="18" charset="0"/>
                <a:cs typeface="Times New Roman" panose="02020603050405020304" pitchFamily="18" charset="0"/>
              </a:rPr>
              <a:t>trong</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thời</a:t>
            </a:r>
            <a:r>
              <a:rPr lang="en-US" sz="4000" b="1" dirty="0">
                <a:solidFill>
                  <a:srgbClr val="C00000"/>
                </a:solidFill>
                <a:latin typeface="Times New Roman" panose="02020603050405020304" pitchFamily="18" charset="0"/>
                <a:cs typeface="Times New Roman" panose="02020603050405020304" pitchFamily="18" charset="0"/>
              </a:rPr>
              <a:t> </a:t>
            </a:r>
            <a:r>
              <a:rPr lang="en-US" sz="4000" b="1" dirty="0" err="1">
                <a:solidFill>
                  <a:srgbClr val="C00000"/>
                </a:solidFill>
                <a:latin typeface="Times New Roman" panose="02020603050405020304" pitchFamily="18" charset="0"/>
                <a:cs typeface="Times New Roman" panose="02020603050405020304" pitchFamily="18" charset="0"/>
              </a:rPr>
              <a:t>gian</a:t>
            </a:r>
            <a:r>
              <a:rPr lang="en-US" sz="4000" b="1" dirty="0">
                <a:solidFill>
                  <a:srgbClr val="C00000"/>
                </a:solidFill>
                <a:latin typeface="Times New Roman" panose="02020603050405020304" pitchFamily="18" charset="0"/>
                <a:cs typeface="Times New Roman" panose="02020603050405020304" pitchFamily="18" charset="0"/>
              </a:rPr>
              <a:t> bao </a:t>
            </a:r>
            <a:r>
              <a:rPr lang="en-US" sz="4000" b="1" dirty="0" err="1">
                <a:solidFill>
                  <a:srgbClr val="C00000"/>
                </a:solidFill>
                <a:latin typeface="Times New Roman" panose="02020603050405020304" pitchFamily="18" charset="0"/>
                <a:cs typeface="Times New Roman" panose="02020603050405020304" pitchFamily="18" charset="0"/>
              </a:rPr>
              <a:t>lâu</a:t>
            </a:r>
            <a:r>
              <a:rPr lang="en-US" sz="4000" b="1" dirty="0">
                <a:solidFill>
                  <a:srgbClr val="C00000"/>
                </a:solidFill>
                <a:latin typeface="Times New Roman" panose="02020603050405020304" pitchFamily="18" charset="0"/>
                <a:cs typeface="Times New Roman" panose="02020603050405020304" pitchFamily="18" charset="0"/>
              </a:rPr>
              <a:t>?</a:t>
            </a:r>
            <a:endParaRPr kumimoji="0" lang="en-US" sz="4000" b="1" i="0" u="none" strike="noStrike" kern="1200" cap="none" spc="0" normalizeH="0" baseline="0" noProof="0" dirty="0">
              <a:ln>
                <a:noFill/>
              </a:ln>
              <a:solidFill>
                <a:srgbClr val="C00000"/>
              </a:solidFill>
              <a:effectLst/>
              <a:uLnTx/>
              <a:uFillTx/>
              <a:latin typeface="Times New Roman" panose="02020603050405020304" pitchFamily="18" charset="0"/>
              <a:cs typeface="Times New Roman" panose="02020603050405020304" pitchFamily="18" charset="0"/>
            </a:endParaRPr>
          </a:p>
        </p:txBody>
      </p:sp>
      <p:sp>
        <p:nvSpPr>
          <p:cNvPr id="5" name="Rectangle 4"/>
          <p:cNvSpPr/>
          <p:nvPr/>
        </p:nvSpPr>
        <p:spPr>
          <a:xfrm>
            <a:off x="2203822" y="3834737"/>
            <a:ext cx="7955280" cy="1439743"/>
          </a:xfrm>
          <a:prstGeom prst="rect">
            <a:avLst/>
          </a:prstGeom>
          <a:solidFill>
            <a:srgbClr val="FFC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vi-VN" sz="3600" b="1" dirty="0">
                <a:solidFill>
                  <a:srgbClr val="002060"/>
                </a:solidFill>
                <a:latin typeface="Times New Roman" panose="02020603050405020304" pitchFamily="18" charset="0"/>
                <a:cs typeface="Times New Roman" panose="02020603050405020304" pitchFamily="18" charset="0"/>
              </a:rPr>
              <a:t> Hơn ba thế kỉ.</a:t>
            </a:r>
            <a:endParaRPr kumimoji="0" lang="en-US" sz="3600" b="1" i="0" u="none" strike="noStrike" kern="1200" cap="none" spc="0" normalizeH="0" baseline="0" noProof="0" dirty="0">
              <a:ln>
                <a:noFill/>
              </a:ln>
              <a:solidFill>
                <a:srgbClr val="002060"/>
              </a:solidFill>
              <a:effectLst/>
              <a:uLnTx/>
              <a:uFillTx/>
              <a:latin typeface="Times New Roman" panose="02020603050405020304" pitchFamily="18" charset="0"/>
              <a:cs typeface="Times New Roman" panose="02020603050405020304" pitchFamily="18" charset="0"/>
            </a:endParaRPr>
          </a:p>
        </p:txBody>
      </p:sp>
      <p:sp>
        <p:nvSpPr>
          <p:cNvPr id="15" name="Rectangle 14"/>
          <p:cNvSpPr/>
          <p:nvPr/>
        </p:nvSpPr>
        <p:spPr>
          <a:xfrm>
            <a:off x="3127884" y="3013502"/>
            <a:ext cx="5936241" cy="830997"/>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Bạn</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được</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thêm</a:t>
            </a:r>
            <a:r>
              <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1 </a:t>
            </a:r>
            <a:r>
              <a:rPr kumimoji="0" lang="en-US" sz="4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lượt</a:t>
            </a:r>
            <a:endParaRPr kumimoji="0" lang="en-US" sz="4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7012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17" restart="whenNotActive" fill="hold" evtFilter="cancelBubble" nodeType="interactiveSeq">
                <p:stCondLst>
                  <p:cond evt="onClick" delay="0">
                    <p:tgtEl>
                      <p:spTgt spid="17"/>
                    </p:tgtEl>
                  </p:cond>
                </p:stCondLst>
                <p:endSync evt="end" delay="0">
                  <p:rtn val="all"/>
                </p:endSync>
                <p:childTnLst>
                  <p:par>
                    <p:cTn id="18" fill="hold">
                      <p:stCondLst>
                        <p:cond delay="0"/>
                      </p:stCondLst>
                      <p:childTnLst>
                        <p:par>
                          <p:cTn id="19" fill="hold">
                            <p:stCondLst>
                              <p:cond delay="0"/>
                            </p:stCondLst>
                            <p:childTnLst>
                              <p:par>
                                <p:cTn id="20" presetID="10" presetClass="exit" presetSubtype="0" fill="hold" nodeType="clickEffect">
                                  <p:stCondLst>
                                    <p:cond delay="0"/>
                                  </p:stCondLst>
                                  <p:childTnLst>
                                    <p:animEffect transition="out" filter="fade">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2"/>
                                        </p:tgtEl>
                                      </p:cBhvr>
                                    </p:animEffect>
                                    <p:set>
                                      <p:cBhvr>
                                        <p:cTn id="25" dur="1" fill="hold">
                                          <p:stCondLst>
                                            <p:cond delay="499"/>
                                          </p:stCondLst>
                                        </p:cTn>
                                        <p:tgtEl>
                                          <p:spTgt spid="12"/>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5"/>
                                        </p:tgtEl>
                                      </p:cBhvr>
                                    </p:animEffect>
                                    <p:set>
                                      <p:cBhvr>
                                        <p:cTn id="28" dur="1" fill="hold">
                                          <p:stCondLst>
                                            <p:cond delay="499"/>
                                          </p:stCondLst>
                                        </p:cTn>
                                        <p:tgtEl>
                                          <p:spTgt spid="5"/>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1000"/>
                            </p:stCondLst>
                            <p:childTnLst>
                              <p:par>
                                <p:cTn id="34" presetID="23" presetClass="entr" presetSubtype="32"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strVal val="4*#ppt_w"/>
                                          </p:val>
                                        </p:tav>
                                        <p:tav tm="100000">
                                          <p:val>
                                            <p:strVal val="#ppt_w"/>
                                          </p:val>
                                        </p:tav>
                                      </p:tavLst>
                                    </p:anim>
                                    <p:anim calcmode="lin" valueType="num">
                                      <p:cBhvr>
                                        <p:cTn id="37" dur="500" fill="hold"/>
                                        <p:tgtEl>
                                          <p:spTgt spid="15"/>
                                        </p:tgtEl>
                                        <p:attrNameLst>
                                          <p:attrName>ppt_h</p:attrName>
                                        </p:attrNameLst>
                                      </p:cBhvr>
                                      <p:tavLst>
                                        <p:tav tm="0">
                                          <p:val>
                                            <p:strVal val="4*#ppt_h"/>
                                          </p:val>
                                        </p:tav>
                                        <p:tav tm="100000">
                                          <p:val>
                                            <p:strVal val="#ppt_h"/>
                                          </p:val>
                                        </p:tav>
                                      </p:tavLst>
                                    </p:anim>
                                  </p:childTnLst>
                                </p:cTn>
                              </p:par>
                              <p:par>
                                <p:cTn id="38" presetID="21" presetClass="emph" presetSubtype="0" repeatCount="indefinite" fill="hold" grpId="1" nodeType="withEffect">
                                  <p:stCondLst>
                                    <p:cond delay="0"/>
                                  </p:stCondLst>
                                  <p:childTnLst>
                                    <p:animClr clrSpc="hsl" dir="cw">
                                      <p:cBhvr override="childStyle">
                                        <p:cTn id="39" dur="500" fill="hold"/>
                                        <p:tgtEl>
                                          <p:spTgt spid="15"/>
                                        </p:tgtEl>
                                        <p:attrNameLst>
                                          <p:attrName>style.color</p:attrName>
                                        </p:attrNameLst>
                                      </p:cBhvr>
                                      <p:by>
                                        <p:hsl h="7200000" s="0" l="0"/>
                                      </p:by>
                                    </p:animClr>
                                    <p:animClr clrSpc="hsl" dir="cw">
                                      <p:cBhvr>
                                        <p:cTn id="40" dur="500" fill="hold"/>
                                        <p:tgtEl>
                                          <p:spTgt spid="15"/>
                                        </p:tgtEl>
                                        <p:attrNameLst>
                                          <p:attrName>fillcolor</p:attrName>
                                        </p:attrNameLst>
                                      </p:cBhvr>
                                      <p:by>
                                        <p:hsl h="7200000" s="0" l="0"/>
                                      </p:by>
                                    </p:animClr>
                                    <p:animClr clrSpc="hsl" dir="cw">
                                      <p:cBhvr>
                                        <p:cTn id="41" dur="500" fill="hold"/>
                                        <p:tgtEl>
                                          <p:spTgt spid="15"/>
                                        </p:tgtEl>
                                        <p:attrNameLst>
                                          <p:attrName>stroke.color</p:attrName>
                                        </p:attrNameLst>
                                      </p:cBhvr>
                                      <p:by>
                                        <p:hsl h="7200000" s="0" l="0"/>
                                      </p:by>
                                    </p:animClr>
                                    <p:set>
                                      <p:cBhvr>
                                        <p:cTn id="42" dur="500" fill="hold"/>
                                        <p:tgtEl>
                                          <p:spTgt spid="15"/>
                                        </p:tgtEl>
                                        <p:attrNameLst>
                                          <p:attrName>fill.type</p:attrName>
                                        </p:attrNameLst>
                                      </p:cBhvr>
                                      <p:to>
                                        <p:strVal val="solid"/>
                                      </p:to>
                                    </p:set>
                                  </p:childTnLst>
                                  <p:subTnLst>
                                    <p:audio>
                                      <p:cMediaNode>
                                        <p:cTn display="0" masterRel="sameClick">
                                          <p:stCondLst>
                                            <p:cond evt="begin" delay="0">
                                              <p:tn val="38"/>
                                            </p:cond>
                                          </p:stCondLst>
                                          <p:endCondLst>
                                            <p:cond evt="onStopAudio" delay="0">
                                              <p:tgtEl>
                                                <p:sldTgt/>
                                              </p:tgtEl>
                                            </p:cond>
                                          </p:endCondLst>
                                        </p:cTn>
                                        <p:tgtEl>
                                          <p:sndTgt r:embed="rId2" name="applause.wav"/>
                                        </p:tgtEl>
                                      </p:cMediaNode>
                                    </p:audio>
                                  </p:subTnLst>
                                </p:cTn>
                              </p:par>
                            </p:childTnLst>
                          </p:cTn>
                        </p:par>
                      </p:childTnLst>
                    </p:cTn>
                  </p:par>
                </p:childTnLst>
              </p:cTn>
              <p:nextCondLst>
                <p:cond evt="onClick" delay="0">
                  <p:tgtEl>
                    <p:spTgt spid="17"/>
                  </p:tgtEl>
                </p:cond>
              </p:nextCondLst>
            </p:seq>
          </p:childTnLst>
        </p:cTn>
      </p:par>
    </p:tnLst>
    <p:bldLst>
      <p:bldP spid="12" grpId="0" animBg="1"/>
      <p:bldP spid="12" grpId="1" animBg="1"/>
      <p:bldP spid="5" grpId="0" animBg="1"/>
      <p:bldP spid="5" grpId="1" animBg="1"/>
      <p:bldP spid="15" grpId="0"/>
      <p:bldP spid="1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6"/>
          <p:cNvSpPr txBox="1">
            <a:spLocks noGrp="1"/>
          </p:cNvSpPr>
          <p:nvPr>
            <p:ph type="ctrTitle"/>
          </p:nvPr>
        </p:nvSpPr>
        <p:spPr>
          <a:xfrm>
            <a:off x="2365000" y="3228733"/>
            <a:ext cx="7462000" cy="1546400"/>
          </a:xfrm>
          <a:prstGeom prst="rect">
            <a:avLst/>
          </a:prstGeom>
        </p:spPr>
        <p:txBody>
          <a:bodyPr spcFirstLastPara="1" wrap="square" lIns="121900" tIns="121900" rIns="121900" bIns="121900" anchor="b" anchorCtr="0">
            <a:noAutofit/>
          </a:bodyPr>
          <a:lstStyle/>
          <a:p>
            <a:r>
              <a:rPr lang="en-US" sz="6000" dirty="0">
                <a:latin typeface="Times New Roman" panose="02020603050405020304" pitchFamily="18" charset="0"/>
                <a:cs typeface="Times New Roman" panose="02020603050405020304" pitchFamily="18" charset="0"/>
              </a:rPr>
              <a:t>TÌNH HÌNH CHUNG</a:t>
            </a:r>
          </a:p>
        </p:txBody>
      </p:sp>
      <p:sp>
        <p:nvSpPr>
          <p:cNvPr id="220" name="Google Shape;220;p16"/>
          <p:cNvSpPr txBox="1"/>
          <p:nvPr/>
        </p:nvSpPr>
        <p:spPr>
          <a:xfrm>
            <a:off x="4067033" y="63400"/>
            <a:ext cx="3967200" cy="2654000"/>
          </a:xfrm>
          <a:prstGeom prst="rect">
            <a:avLst/>
          </a:prstGeom>
          <a:noFill/>
          <a:ln>
            <a:noFill/>
          </a:ln>
        </p:spPr>
        <p:txBody>
          <a:bodyPr spcFirstLastPara="1" wrap="square" lIns="121900" tIns="121900" rIns="121900" bIns="121900" anchor="b"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lang="en" sz="12800" b="1" kern="0" dirty="0">
                <a:solidFill>
                  <a:srgbClr val="00ACC3"/>
                </a:solidFill>
                <a:latin typeface="Times New Roman" panose="02020603050405020304" pitchFamily="18" charset="0"/>
                <a:ea typeface="Varela Round"/>
                <a:cs typeface="Times New Roman" panose="02020603050405020304" pitchFamily="18" charset="0"/>
                <a:sym typeface="Varela Round"/>
              </a:rPr>
              <a:t>I</a:t>
            </a:r>
            <a:endParaRPr kumimoji="0" sz="12800" b="1" i="0" u="none" strike="noStrike" kern="0" cap="none" spc="0" normalizeH="0" baseline="0" noProof="0" dirty="0">
              <a:ln>
                <a:noFill/>
              </a:ln>
              <a:solidFill>
                <a:srgbClr val="00ACC3"/>
              </a:solidFill>
              <a:effectLst/>
              <a:uLnTx/>
              <a:uFillTx/>
              <a:latin typeface="Times New Roman" panose="02020603050405020304" pitchFamily="18" charset="0"/>
              <a:ea typeface="Varela Round"/>
              <a:cs typeface="Times New Roman" panose="02020603050405020304" pitchFamily="18" charset="0"/>
              <a:sym typeface="Varela Round"/>
            </a:endParaRPr>
          </a:p>
        </p:txBody>
      </p:sp>
    </p:spTree>
    <p:extLst>
      <p:ext uri="{BB962C8B-B14F-4D97-AF65-F5344CB8AC3E}">
        <p14:creationId xmlns:p14="http://schemas.microsoft.com/office/powerpoint/2010/main" val="214512825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14:presetBounceEnd="50000">
                                      <p:stCondLst>
                                        <p:cond delay="0"/>
                                      </p:stCondLst>
                                      <p:childTnLst>
                                        <p:set>
                                          <p:cBhvr>
                                            <p:cTn id="6" dur="1" fill="hold">
                                              <p:stCondLst>
                                                <p:cond delay="0"/>
                                              </p:stCondLst>
                                            </p:cTn>
                                            <p:tgtEl>
                                              <p:spTgt spid="218"/>
                                            </p:tgtEl>
                                            <p:attrNameLst>
                                              <p:attrName>style.visibility</p:attrName>
                                            </p:attrNameLst>
                                          </p:cBhvr>
                                          <p:to>
                                            <p:strVal val="visible"/>
                                          </p:to>
                                        </p:set>
                                        <p:anim calcmode="lin" valueType="num" p14:bounceEnd="50000">
                                          <p:cBhvr additive="base">
                                            <p:cTn id="7" dur="500" fill="hold"/>
                                            <p:tgtEl>
                                              <p:spTgt spid="218"/>
                                            </p:tgtEl>
                                            <p:attrNameLst>
                                              <p:attrName>ppt_x</p:attrName>
                                            </p:attrNameLst>
                                          </p:cBhvr>
                                          <p:tavLst>
                                            <p:tav tm="0">
                                              <p:val>
                                                <p:strVal val="1+#ppt_w/2"/>
                                              </p:val>
                                            </p:tav>
                                            <p:tav tm="100000">
                                              <p:val>
                                                <p:strVal val="#ppt_x"/>
                                              </p:val>
                                            </p:tav>
                                          </p:tavLst>
                                        </p:anim>
                                        <p:anim calcmode="lin" valueType="num" p14:bounceEnd="50000">
                                          <p:cBhvr additive="base">
                                            <p:cTn id="8" dur="500" fill="hold"/>
                                            <p:tgtEl>
                                              <p:spTgt spid="218"/>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14:presetBounceEnd="50000">
                                      <p:stCondLst>
                                        <p:cond delay="0"/>
                                      </p:stCondLst>
                                      <p:childTnLst>
                                        <p:set>
                                          <p:cBhvr>
                                            <p:cTn id="10" dur="1" fill="hold">
                                              <p:stCondLst>
                                                <p:cond delay="0"/>
                                              </p:stCondLst>
                                            </p:cTn>
                                            <p:tgtEl>
                                              <p:spTgt spid="220"/>
                                            </p:tgtEl>
                                            <p:attrNameLst>
                                              <p:attrName>style.visibility</p:attrName>
                                            </p:attrNameLst>
                                          </p:cBhvr>
                                          <p:to>
                                            <p:strVal val="visible"/>
                                          </p:to>
                                        </p:set>
                                        <p:anim calcmode="lin" valueType="num" p14:bounceEnd="50000">
                                          <p:cBhvr additive="base">
                                            <p:cTn id="11" dur="500" fill="hold"/>
                                            <p:tgtEl>
                                              <p:spTgt spid="220"/>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 grpId="0"/>
          <p:bldP spid="2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withEffect">
                                      <p:stCondLst>
                                        <p:cond delay="0"/>
                                      </p:stCondLst>
                                      <p:childTnLst>
                                        <p:set>
                                          <p:cBhvr>
                                            <p:cTn id="6" dur="1" fill="hold">
                                              <p:stCondLst>
                                                <p:cond delay="0"/>
                                              </p:stCondLst>
                                            </p:cTn>
                                            <p:tgtEl>
                                              <p:spTgt spid="218"/>
                                            </p:tgtEl>
                                            <p:attrNameLst>
                                              <p:attrName>style.visibility</p:attrName>
                                            </p:attrNameLst>
                                          </p:cBhvr>
                                          <p:to>
                                            <p:strVal val="visible"/>
                                          </p:to>
                                        </p:set>
                                        <p:anim calcmode="lin" valueType="num">
                                          <p:cBhvr additive="base">
                                            <p:cTn id="7" dur="500" fill="hold"/>
                                            <p:tgtEl>
                                              <p:spTgt spid="218"/>
                                            </p:tgtEl>
                                            <p:attrNameLst>
                                              <p:attrName>ppt_x</p:attrName>
                                            </p:attrNameLst>
                                          </p:cBhvr>
                                          <p:tavLst>
                                            <p:tav tm="0">
                                              <p:val>
                                                <p:strVal val="1+#ppt_w/2"/>
                                              </p:val>
                                            </p:tav>
                                            <p:tav tm="100000">
                                              <p:val>
                                                <p:strVal val="#ppt_x"/>
                                              </p:val>
                                            </p:tav>
                                          </p:tavLst>
                                        </p:anim>
                                        <p:anim calcmode="lin" valueType="num">
                                          <p:cBhvr additive="base">
                                            <p:cTn id="8" dur="500" fill="hold"/>
                                            <p:tgtEl>
                                              <p:spTgt spid="218"/>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220"/>
                                            </p:tgtEl>
                                            <p:attrNameLst>
                                              <p:attrName>style.visibility</p:attrName>
                                            </p:attrNameLst>
                                          </p:cBhvr>
                                          <p:to>
                                            <p:strVal val="visible"/>
                                          </p:to>
                                        </p:set>
                                        <p:anim calcmode="lin" valueType="num">
                                          <p:cBhvr additive="base">
                                            <p:cTn id="11" dur="500" fill="hold"/>
                                            <p:tgtEl>
                                              <p:spTgt spid="220"/>
                                            </p:tgtEl>
                                            <p:attrNameLst>
                                              <p:attrName>ppt_x</p:attrName>
                                            </p:attrNameLst>
                                          </p:cBhvr>
                                          <p:tavLst>
                                            <p:tav tm="0">
                                              <p:val>
                                                <p:strVal val="1+#ppt_w/2"/>
                                              </p:val>
                                            </p:tav>
                                            <p:tav tm="100000">
                                              <p:val>
                                                <p:strVal val="#ppt_x"/>
                                              </p:val>
                                            </p:tav>
                                          </p:tavLst>
                                        </p:anim>
                                        <p:anim calcmode="lin" valueType="num">
                                          <p:cBhvr additive="base">
                                            <p:cTn id="12" dur="500" fill="hold"/>
                                            <p:tgtEl>
                                              <p:spTgt spid="2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8" grpId="0"/>
          <p:bldP spid="22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EEBDF"/>
        </a:solidFill>
        <a:effectLst/>
      </p:bgPr>
    </p:bg>
    <p:spTree>
      <p:nvGrpSpPr>
        <p:cNvPr id="1" name="Shape 7440"/>
        <p:cNvGrpSpPr/>
        <p:nvPr/>
      </p:nvGrpSpPr>
      <p:grpSpPr>
        <a:xfrm>
          <a:off x="0" y="0"/>
          <a:ext cx="0" cy="0"/>
          <a:chOff x="0" y="0"/>
          <a:chExt cx="0" cy="0"/>
        </a:xfrm>
      </p:grpSpPr>
      <p:grpSp>
        <p:nvGrpSpPr>
          <p:cNvPr id="2" name="Group 1">
            <a:extLst>
              <a:ext uri="{FF2B5EF4-FFF2-40B4-BE49-F238E27FC236}">
                <a16:creationId xmlns:a16="http://schemas.microsoft.com/office/drawing/2014/main" id="{8759B7D9-EA41-204F-888A-906653BB703A}"/>
              </a:ext>
            </a:extLst>
          </p:cNvPr>
          <p:cNvGrpSpPr/>
          <p:nvPr/>
        </p:nvGrpSpPr>
        <p:grpSpPr>
          <a:xfrm>
            <a:off x="-25894" y="627800"/>
            <a:ext cx="5394269" cy="1305200"/>
            <a:chOff x="-25894" y="627800"/>
            <a:chExt cx="5394269" cy="1305200"/>
          </a:xfrm>
        </p:grpSpPr>
        <p:grpSp>
          <p:nvGrpSpPr>
            <p:cNvPr id="4" name="Group 3">
              <a:extLst>
                <a:ext uri="{FF2B5EF4-FFF2-40B4-BE49-F238E27FC236}">
                  <a16:creationId xmlns:a16="http://schemas.microsoft.com/office/drawing/2014/main" id="{F19F8A3F-E480-A545-8573-328092F6BB71}"/>
                </a:ext>
              </a:extLst>
            </p:cNvPr>
            <p:cNvGrpSpPr/>
            <p:nvPr/>
          </p:nvGrpSpPr>
          <p:grpSpPr>
            <a:xfrm>
              <a:off x="9800" y="627800"/>
              <a:ext cx="5358575" cy="1305200"/>
              <a:chOff x="790467" y="2364526"/>
              <a:chExt cx="4703865" cy="1305200"/>
            </a:xfrm>
          </p:grpSpPr>
          <p:sp>
            <p:nvSpPr>
              <p:cNvPr id="7445" name="Google Shape;7445;p32"/>
              <p:cNvSpPr/>
              <p:nvPr/>
            </p:nvSpPr>
            <p:spPr>
              <a:xfrm rot="328237">
                <a:off x="851579" y="2364526"/>
                <a:ext cx="1305200" cy="1305200"/>
              </a:xfrm>
              <a:prstGeom prst="arc">
                <a:avLst>
                  <a:gd name="adj1" fmla="val 16200000"/>
                  <a:gd name="adj2" fmla="val 19256883"/>
                </a:avLst>
              </a:prstGeom>
              <a:noFill/>
              <a:ln w="7620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46" name="Google Shape;7446;p32"/>
              <p:cNvSpPr/>
              <p:nvPr/>
            </p:nvSpPr>
            <p:spPr>
              <a:xfrm>
                <a:off x="790467" y="2407104"/>
                <a:ext cx="1192253" cy="1089600"/>
              </a:xfrm>
              <a:prstGeom prst="ellipse">
                <a:avLst/>
              </a:prstGeom>
              <a:solidFill>
                <a:srgbClr val="EFEFEF"/>
              </a:solidFill>
              <a:ln w="3175">
                <a:solidFill>
                  <a:schemeClr val="tx1"/>
                </a:solidFill>
              </a:ln>
            </p:spPr>
            <p:txBody>
              <a:bodyPr spcFirstLastPara="1" wrap="square" lIns="121900" tIns="121900" rIns="121900" bIns="121900" anchor="ctr" anchorCtr="0">
                <a:noAutofit/>
              </a:bodyPr>
              <a:lstStyle/>
              <a:p>
                <a:pPr algn="ctr" defTabSz="1219170">
                  <a:buClr>
                    <a:srgbClr val="000000"/>
                  </a:buClr>
                </a:pPr>
                <a:endParaRPr sz="2400" b="1" kern="0" dirty="0">
                  <a:solidFill>
                    <a:srgbClr val="000000"/>
                  </a:solidFill>
                  <a:latin typeface="Fira Sans Extra Condensed"/>
                  <a:ea typeface="Fira Sans Extra Condensed"/>
                  <a:cs typeface="Fira Sans Extra Condensed"/>
                  <a:sym typeface="Fira Sans Extra Condensed"/>
                </a:endParaRPr>
              </a:p>
            </p:txBody>
          </p:sp>
          <p:cxnSp>
            <p:nvCxnSpPr>
              <p:cNvPr id="7447" name="Google Shape;7447;p32"/>
              <p:cNvCxnSpPr>
                <a:cxnSpLocks/>
              </p:cNvCxnSpPr>
              <p:nvPr/>
            </p:nvCxnSpPr>
            <p:spPr>
              <a:xfrm>
                <a:off x="1994102" y="2951867"/>
                <a:ext cx="3500230" cy="0"/>
              </a:xfrm>
              <a:prstGeom prst="straightConnector1">
                <a:avLst/>
              </a:prstGeom>
              <a:noFill/>
              <a:ln w="28575" cap="flat" cmpd="sng">
                <a:solidFill>
                  <a:srgbClr val="FF0000"/>
                </a:solidFill>
                <a:prstDash val="solid"/>
                <a:round/>
                <a:headEnd type="none" w="med" len="med"/>
                <a:tailEnd type="none" w="med" len="med"/>
              </a:ln>
            </p:spPr>
          </p:cxnSp>
        </p:grpSp>
        <p:sp>
          <p:nvSpPr>
            <p:cNvPr id="8" name="TextBox 7">
              <a:extLst>
                <a:ext uri="{FF2B5EF4-FFF2-40B4-BE49-F238E27FC236}">
                  <a16:creationId xmlns:a16="http://schemas.microsoft.com/office/drawing/2014/main" id="{7D46A685-3EA5-9140-91CD-BFE4949A78D1}"/>
                </a:ext>
              </a:extLst>
            </p:cNvPr>
            <p:cNvSpPr txBox="1"/>
            <p:nvPr/>
          </p:nvSpPr>
          <p:spPr>
            <a:xfrm>
              <a:off x="-25894" y="953531"/>
              <a:ext cx="1513183" cy="523220"/>
            </a:xfrm>
            <a:prstGeom prst="rect">
              <a:avLst/>
            </a:prstGeom>
            <a:noFill/>
          </p:spPr>
          <p:txBody>
            <a:bodyPr wrap="square" rtlCol="0">
              <a:spAutoFit/>
            </a:bodyPr>
            <a:lstStyle/>
            <a:p>
              <a:r>
                <a:rPr lang="en-VN" sz="2800" b="1" dirty="0">
                  <a:latin typeface="Times New Roman" panose="02020603050405020304" pitchFamily="18" charset="0"/>
                  <a:cs typeface="Times New Roman" panose="02020603050405020304" pitchFamily="18" charset="0"/>
                </a:rPr>
                <a:t>Nhóm 1</a:t>
              </a:r>
            </a:p>
          </p:txBody>
        </p:sp>
      </p:grpSp>
      <p:grpSp>
        <p:nvGrpSpPr>
          <p:cNvPr id="3" name="Group 2">
            <a:extLst>
              <a:ext uri="{FF2B5EF4-FFF2-40B4-BE49-F238E27FC236}">
                <a16:creationId xmlns:a16="http://schemas.microsoft.com/office/drawing/2014/main" id="{7E278964-9306-4F44-9257-B7537DB4ABCD}"/>
              </a:ext>
            </a:extLst>
          </p:cNvPr>
          <p:cNvGrpSpPr/>
          <p:nvPr/>
        </p:nvGrpSpPr>
        <p:grpSpPr>
          <a:xfrm>
            <a:off x="6577849" y="497305"/>
            <a:ext cx="5603919" cy="1305200"/>
            <a:chOff x="6577849" y="497305"/>
            <a:chExt cx="5603919" cy="1305200"/>
          </a:xfrm>
        </p:grpSpPr>
        <p:grpSp>
          <p:nvGrpSpPr>
            <p:cNvPr id="6" name="Group 5">
              <a:extLst>
                <a:ext uri="{FF2B5EF4-FFF2-40B4-BE49-F238E27FC236}">
                  <a16:creationId xmlns:a16="http://schemas.microsoft.com/office/drawing/2014/main" id="{F94F0BED-3BA6-544A-9F23-94C608D04FB6}"/>
                </a:ext>
              </a:extLst>
            </p:cNvPr>
            <p:cNvGrpSpPr/>
            <p:nvPr/>
          </p:nvGrpSpPr>
          <p:grpSpPr>
            <a:xfrm>
              <a:off x="6577849" y="497305"/>
              <a:ext cx="5487599" cy="1305200"/>
              <a:chOff x="6581633" y="2299333"/>
              <a:chExt cx="4908966" cy="1305200"/>
            </a:xfrm>
          </p:grpSpPr>
          <p:sp>
            <p:nvSpPr>
              <p:cNvPr id="7451" name="Google Shape;7451;p32"/>
              <p:cNvSpPr/>
              <p:nvPr/>
            </p:nvSpPr>
            <p:spPr>
              <a:xfrm>
                <a:off x="10185399" y="2299333"/>
                <a:ext cx="1305200" cy="1305200"/>
              </a:xfrm>
              <a:prstGeom prst="arc">
                <a:avLst>
                  <a:gd name="adj1" fmla="val 16200000"/>
                  <a:gd name="adj2" fmla="val 5315669"/>
                </a:avLst>
              </a:prstGeom>
              <a:noFill/>
              <a:ln w="76200" cap="flat" cmpd="sng">
                <a:solidFill>
                  <a:schemeClr val="accent1"/>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52" name="Google Shape;7452;p32"/>
              <p:cNvSpPr/>
              <p:nvPr/>
            </p:nvSpPr>
            <p:spPr>
              <a:xfrm flipH="1">
                <a:off x="10293231" y="2407104"/>
                <a:ext cx="1089600" cy="1089600"/>
              </a:xfrm>
              <a:prstGeom prst="ellipse">
                <a:avLst/>
              </a:prstGeom>
              <a:solidFill>
                <a:srgbClr val="EFEFEF"/>
              </a:solidFill>
              <a:ln>
                <a:noFill/>
              </a:ln>
            </p:spPr>
            <p:txBody>
              <a:bodyPr spcFirstLastPara="1" wrap="square" lIns="121900" tIns="121900" rIns="121900" bIns="121900" anchor="ctr" anchorCtr="0">
                <a:noAutofit/>
              </a:bodyPr>
              <a:lstStyle/>
              <a:p>
                <a:pPr algn="ctr" defTabSz="1219170">
                  <a:buClr>
                    <a:srgbClr val="000000"/>
                  </a:buClr>
                </a:pPr>
                <a:endParaRPr sz="2400" b="1" kern="0" dirty="0">
                  <a:solidFill>
                    <a:srgbClr val="000000"/>
                  </a:solidFill>
                  <a:latin typeface="Fira Sans Extra Condensed"/>
                  <a:ea typeface="Fira Sans Extra Condensed"/>
                  <a:cs typeface="Fira Sans Extra Condensed"/>
                  <a:sym typeface="Fira Sans Extra Condensed"/>
                </a:endParaRPr>
              </a:p>
            </p:txBody>
          </p:sp>
          <p:cxnSp>
            <p:nvCxnSpPr>
              <p:cNvPr id="7453" name="Google Shape;7453;p32"/>
              <p:cNvCxnSpPr/>
              <p:nvPr/>
            </p:nvCxnSpPr>
            <p:spPr>
              <a:xfrm rot="10800000">
                <a:off x="6581633" y="2951867"/>
                <a:ext cx="3711600" cy="0"/>
              </a:xfrm>
              <a:prstGeom prst="straightConnector1">
                <a:avLst/>
              </a:prstGeom>
              <a:noFill/>
              <a:ln w="28575" cap="flat" cmpd="sng">
                <a:solidFill>
                  <a:srgbClr val="246583"/>
                </a:solidFill>
                <a:prstDash val="solid"/>
                <a:round/>
                <a:headEnd type="none" w="med" len="med"/>
                <a:tailEnd type="none" w="med" len="med"/>
              </a:ln>
            </p:spPr>
          </p:cxnSp>
        </p:grpSp>
        <p:sp>
          <p:nvSpPr>
            <p:cNvPr id="91" name="TextBox 90">
              <a:extLst>
                <a:ext uri="{FF2B5EF4-FFF2-40B4-BE49-F238E27FC236}">
                  <a16:creationId xmlns:a16="http://schemas.microsoft.com/office/drawing/2014/main" id="{FBF9669D-C3BB-6A43-B9FD-A8772DF60CF2}"/>
                </a:ext>
              </a:extLst>
            </p:cNvPr>
            <p:cNvSpPr txBox="1"/>
            <p:nvPr/>
          </p:nvSpPr>
          <p:spPr>
            <a:xfrm>
              <a:off x="10668585" y="870887"/>
              <a:ext cx="1513183" cy="523220"/>
            </a:xfrm>
            <a:prstGeom prst="rect">
              <a:avLst/>
            </a:prstGeom>
            <a:noFill/>
          </p:spPr>
          <p:txBody>
            <a:bodyPr wrap="square" rtlCol="0">
              <a:spAutoFit/>
            </a:bodyPr>
            <a:lstStyle/>
            <a:p>
              <a:r>
                <a:rPr lang="en-VN" sz="2800" b="1" dirty="0">
                  <a:latin typeface="Times New Roman" panose="02020603050405020304" pitchFamily="18" charset="0"/>
                  <a:cs typeface="Times New Roman" panose="02020603050405020304" pitchFamily="18" charset="0"/>
                </a:rPr>
                <a:t>Nhóm 2</a:t>
              </a:r>
            </a:p>
          </p:txBody>
        </p:sp>
      </p:grpSp>
      <p:grpSp>
        <p:nvGrpSpPr>
          <p:cNvPr id="16" name="Group 15">
            <a:extLst>
              <a:ext uri="{FF2B5EF4-FFF2-40B4-BE49-F238E27FC236}">
                <a16:creationId xmlns:a16="http://schemas.microsoft.com/office/drawing/2014/main" id="{8313108F-6869-054F-9BBB-2B86C7D3DB03}"/>
              </a:ext>
            </a:extLst>
          </p:cNvPr>
          <p:cNvGrpSpPr/>
          <p:nvPr/>
        </p:nvGrpSpPr>
        <p:grpSpPr>
          <a:xfrm>
            <a:off x="6562849" y="3848589"/>
            <a:ext cx="5677277" cy="1305200"/>
            <a:chOff x="6562849" y="3848589"/>
            <a:chExt cx="5677277" cy="1305200"/>
          </a:xfrm>
        </p:grpSpPr>
        <p:grpSp>
          <p:nvGrpSpPr>
            <p:cNvPr id="7" name="Group 6">
              <a:extLst>
                <a:ext uri="{FF2B5EF4-FFF2-40B4-BE49-F238E27FC236}">
                  <a16:creationId xmlns:a16="http://schemas.microsoft.com/office/drawing/2014/main" id="{8E36D7B4-1014-C044-B51F-3DD6B8C4B42E}"/>
                </a:ext>
              </a:extLst>
            </p:cNvPr>
            <p:cNvGrpSpPr/>
            <p:nvPr/>
          </p:nvGrpSpPr>
          <p:grpSpPr>
            <a:xfrm>
              <a:off x="6562849" y="3848589"/>
              <a:ext cx="5598665" cy="1305200"/>
              <a:chOff x="6581633" y="4382133"/>
              <a:chExt cx="4908966" cy="1305200"/>
            </a:xfrm>
          </p:grpSpPr>
          <p:sp>
            <p:nvSpPr>
              <p:cNvPr id="7448" name="Google Shape;7448;p32"/>
              <p:cNvSpPr/>
              <p:nvPr/>
            </p:nvSpPr>
            <p:spPr>
              <a:xfrm>
                <a:off x="10185399" y="4382133"/>
                <a:ext cx="1305200" cy="1305200"/>
              </a:xfrm>
              <a:prstGeom prst="arc">
                <a:avLst>
                  <a:gd name="adj1" fmla="val 16200000"/>
                  <a:gd name="adj2" fmla="val 9480420"/>
                </a:avLst>
              </a:prstGeom>
              <a:noFill/>
              <a:ln w="76200" cap="flat" cmpd="sng">
                <a:solidFill>
                  <a:schemeClr val="accent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49" name="Google Shape;7449;p32"/>
              <p:cNvSpPr/>
              <p:nvPr/>
            </p:nvSpPr>
            <p:spPr>
              <a:xfrm flipH="1">
                <a:off x="10293231" y="4489904"/>
                <a:ext cx="1089600" cy="1089600"/>
              </a:xfrm>
              <a:prstGeom prst="ellipse">
                <a:avLst/>
              </a:prstGeom>
              <a:solidFill>
                <a:srgbClr val="EFEFEF"/>
              </a:solidFill>
              <a:ln>
                <a:noFill/>
              </a:ln>
            </p:spPr>
            <p:txBody>
              <a:bodyPr spcFirstLastPara="1" wrap="square" lIns="121900" tIns="121900" rIns="121900" bIns="121900" anchor="ctr" anchorCtr="0">
                <a:noAutofit/>
              </a:bodyPr>
              <a:lstStyle/>
              <a:p>
                <a:pPr algn="ctr" defTabSz="1219170">
                  <a:buClr>
                    <a:srgbClr val="000000"/>
                  </a:buClr>
                </a:pPr>
                <a:endParaRPr sz="2400" b="1" kern="0" dirty="0">
                  <a:solidFill>
                    <a:srgbClr val="000000"/>
                  </a:solidFill>
                  <a:latin typeface="Fira Sans Extra Condensed"/>
                  <a:ea typeface="Fira Sans Extra Condensed"/>
                  <a:cs typeface="Fira Sans Extra Condensed"/>
                  <a:sym typeface="Fira Sans Extra Condensed"/>
                </a:endParaRPr>
              </a:p>
            </p:txBody>
          </p:sp>
          <p:cxnSp>
            <p:nvCxnSpPr>
              <p:cNvPr id="7450" name="Google Shape;7450;p32"/>
              <p:cNvCxnSpPr/>
              <p:nvPr/>
            </p:nvCxnSpPr>
            <p:spPr>
              <a:xfrm rot="10800000">
                <a:off x="6581633" y="5034667"/>
                <a:ext cx="3711600" cy="0"/>
              </a:xfrm>
              <a:prstGeom prst="straightConnector1">
                <a:avLst/>
              </a:prstGeom>
              <a:noFill/>
              <a:ln w="28575" cap="flat" cmpd="sng">
                <a:solidFill>
                  <a:schemeClr val="accent5">
                    <a:lumMod val="75000"/>
                  </a:schemeClr>
                </a:solidFill>
                <a:prstDash val="solid"/>
                <a:round/>
                <a:headEnd type="none" w="med" len="med"/>
                <a:tailEnd type="none" w="med" len="med"/>
              </a:ln>
            </p:spPr>
          </p:cxnSp>
        </p:grpSp>
        <p:sp>
          <p:nvSpPr>
            <p:cNvPr id="92" name="TextBox 91">
              <a:extLst>
                <a:ext uri="{FF2B5EF4-FFF2-40B4-BE49-F238E27FC236}">
                  <a16:creationId xmlns:a16="http://schemas.microsoft.com/office/drawing/2014/main" id="{83B4E0AA-7616-544A-8ADC-4EFED8CE4B28}"/>
                </a:ext>
              </a:extLst>
            </p:cNvPr>
            <p:cNvSpPr txBox="1"/>
            <p:nvPr/>
          </p:nvSpPr>
          <p:spPr>
            <a:xfrm>
              <a:off x="10726943" y="4251390"/>
              <a:ext cx="1513183" cy="523220"/>
            </a:xfrm>
            <a:prstGeom prst="rect">
              <a:avLst/>
            </a:prstGeom>
            <a:noFill/>
          </p:spPr>
          <p:txBody>
            <a:bodyPr wrap="square" rtlCol="0">
              <a:spAutoFit/>
            </a:bodyPr>
            <a:lstStyle/>
            <a:p>
              <a:r>
                <a:rPr lang="en-VN" sz="2800" b="1" dirty="0">
                  <a:latin typeface="Times New Roman" panose="02020603050405020304" pitchFamily="18" charset="0"/>
                  <a:cs typeface="Times New Roman" panose="02020603050405020304" pitchFamily="18" charset="0"/>
                </a:rPr>
                <a:t>Nhóm 4</a:t>
              </a:r>
            </a:p>
          </p:txBody>
        </p:sp>
      </p:grpSp>
      <p:grpSp>
        <p:nvGrpSpPr>
          <p:cNvPr id="9" name="Group 8">
            <a:extLst>
              <a:ext uri="{FF2B5EF4-FFF2-40B4-BE49-F238E27FC236}">
                <a16:creationId xmlns:a16="http://schemas.microsoft.com/office/drawing/2014/main" id="{972B4B69-8BA7-7149-8BBC-71BEFE428537}"/>
              </a:ext>
            </a:extLst>
          </p:cNvPr>
          <p:cNvGrpSpPr/>
          <p:nvPr/>
        </p:nvGrpSpPr>
        <p:grpSpPr>
          <a:xfrm>
            <a:off x="-179052" y="3606436"/>
            <a:ext cx="6306564" cy="1305200"/>
            <a:chOff x="-179052" y="3606436"/>
            <a:chExt cx="6306564" cy="1305200"/>
          </a:xfrm>
        </p:grpSpPr>
        <p:grpSp>
          <p:nvGrpSpPr>
            <p:cNvPr id="5" name="Group 4">
              <a:extLst>
                <a:ext uri="{FF2B5EF4-FFF2-40B4-BE49-F238E27FC236}">
                  <a16:creationId xmlns:a16="http://schemas.microsoft.com/office/drawing/2014/main" id="{278F58D2-4324-9641-9E4D-6840D6216BAC}"/>
                </a:ext>
              </a:extLst>
            </p:cNvPr>
            <p:cNvGrpSpPr/>
            <p:nvPr/>
          </p:nvGrpSpPr>
          <p:grpSpPr>
            <a:xfrm>
              <a:off x="-179052" y="3606436"/>
              <a:ext cx="6306564" cy="1305200"/>
              <a:chOff x="682700" y="4382133"/>
              <a:chExt cx="5559420" cy="1305200"/>
            </a:xfrm>
          </p:grpSpPr>
          <p:sp>
            <p:nvSpPr>
              <p:cNvPr id="7442" name="Google Shape;7442;p32"/>
              <p:cNvSpPr/>
              <p:nvPr/>
            </p:nvSpPr>
            <p:spPr>
              <a:xfrm>
                <a:off x="682700" y="4382133"/>
                <a:ext cx="1305200" cy="1305200"/>
              </a:xfrm>
              <a:prstGeom prst="arc">
                <a:avLst>
                  <a:gd name="adj1" fmla="val 16200000"/>
                  <a:gd name="adj2" fmla="val 3393726"/>
                </a:avLst>
              </a:prstGeom>
              <a:noFill/>
              <a:ln w="7620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44" name="Google Shape;7444;p32"/>
              <p:cNvSpPr/>
              <p:nvPr/>
            </p:nvSpPr>
            <p:spPr>
              <a:xfrm>
                <a:off x="790468" y="4489904"/>
                <a:ext cx="1089600" cy="1089600"/>
              </a:xfrm>
              <a:prstGeom prst="ellipse">
                <a:avLst/>
              </a:prstGeom>
              <a:solidFill>
                <a:srgbClr val="EFEFEF"/>
              </a:solidFill>
              <a:ln>
                <a:noFill/>
              </a:ln>
            </p:spPr>
            <p:txBody>
              <a:bodyPr spcFirstLastPara="1" wrap="square" lIns="121900" tIns="121900" rIns="121900" bIns="121900" anchor="ctr" anchorCtr="0">
                <a:noAutofit/>
              </a:bodyPr>
              <a:lstStyle/>
              <a:p>
                <a:pPr algn="ctr" defTabSz="1219170">
                  <a:buClr>
                    <a:srgbClr val="000000"/>
                  </a:buClr>
                </a:pPr>
                <a:endParaRPr sz="2400" b="1" kern="0" dirty="0">
                  <a:solidFill>
                    <a:srgbClr val="000000"/>
                  </a:solidFill>
                  <a:latin typeface="Fira Sans Extra Condensed"/>
                  <a:ea typeface="Fira Sans Extra Condensed"/>
                  <a:cs typeface="Fira Sans Extra Condensed"/>
                  <a:sym typeface="Fira Sans Extra Condensed"/>
                </a:endParaRPr>
              </a:p>
            </p:txBody>
          </p:sp>
          <p:cxnSp>
            <p:nvCxnSpPr>
              <p:cNvPr id="86" name="Google Shape;7447;p32">
                <a:extLst>
                  <a:ext uri="{FF2B5EF4-FFF2-40B4-BE49-F238E27FC236}">
                    <a16:creationId xmlns:a16="http://schemas.microsoft.com/office/drawing/2014/main" id="{C014A45B-8C03-D441-8AD4-8DC9A44F0A64}"/>
                  </a:ext>
                </a:extLst>
              </p:cNvPr>
              <p:cNvCxnSpPr/>
              <p:nvPr/>
            </p:nvCxnSpPr>
            <p:spPr>
              <a:xfrm>
                <a:off x="2018476" y="5027087"/>
                <a:ext cx="4223644" cy="0"/>
              </a:xfrm>
              <a:prstGeom prst="straightConnector1">
                <a:avLst/>
              </a:prstGeom>
              <a:noFill/>
              <a:ln w="28575" cap="flat" cmpd="sng">
                <a:solidFill>
                  <a:srgbClr val="00B050"/>
                </a:solidFill>
                <a:prstDash val="solid"/>
                <a:round/>
                <a:headEnd type="none" w="med" len="med"/>
                <a:tailEnd type="none" w="med" len="med"/>
              </a:ln>
            </p:spPr>
          </p:cxnSp>
        </p:grpSp>
        <p:sp>
          <p:nvSpPr>
            <p:cNvPr id="93" name="TextBox 92">
              <a:extLst>
                <a:ext uri="{FF2B5EF4-FFF2-40B4-BE49-F238E27FC236}">
                  <a16:creationId xmlns:a16="http://schemas.microsoft.com/office/drawing/2014/main" id="{F1EF371B-BC52-1547-96D4-5007C2177D23}"/>
                </a:ext>
              </a:extLst>
            </p:cNvPr>
            <p:cNvSpPr txBox="1"/>
            <p:nvPr/>
          </p:nvSpPr>
          <p:spPr>
            <a:xfrm>
              <a:off x="-92356" y="3952193"/>
              <a:ext cx="1513183" cy="523220"/>
            </a:xfrm>
            <a:prstGeom prst="rect">
              <a:avLst/>
            </a:prstGeom>
            <a:noFill/>
          </p:spPr>
          <p:txBody>
            <a:bodyPr wrap="square" rtlCol="0">
              <a:spAutoFit/>
            </a:bodyPr>
            <a:lstStyle/>
            <a:p>
              <a:r>
                <a:rPr lang="en-VN" sz="2800" b="1" dirty="0">
                  <a:latin typeface="Times New Roman" panose="02020603050405020304" pitchFamily="18" charset="0"/>
                  <a:cs typeface="Times New Roman" panose="02020603050405020304" pitchFamily="18" charset="0"/>
                </a:rPr>
                <a:t>Nhóm 3</a:t>
              </a:r>
            </a:p>
          </p:txBody>
        </p:sp>
      </p:grpSp>
      <p:sp>
        <p:nvSpPr>
          <p:cNvPr id="10" name="Rectangle 9">
            <a:extLst>
              <a:ext uri="{FF2B5EF4-FFF2-40B4-BE49-F238E27FC236}">
                <a16:creationId xmlns:a16="http://schemas.microsoft.com/office/drawing/2014/main" id="{81C87638-1386-CB40-B39C-C7FDDD08CBEB}"/>
              </a:ext>
            </a:extLst>
          </p:cNvPr>
          <p:cNvSpPr/>
          <p:nvPr/>
        </p:nvSpPr>
        <p:spPr>
          <a:xfrm>
            <a:off x="-63217" y="1910502"/>
            <a:ext cx="4938906" cy="1384995"/>
          </a:xfrm>
          <a:prstGeom prst="rect">
            <a:avLst/>
          </a:prstGeom>
        </p:spPr>
        <p:txBody>
          <a:bodyPr wrap="square">
            <a:spAutoFit/>
          </a:bodyPr>
          <a:lstStyle/>
          <a:p>
            <a:pPr algn="ctr"/>
            <a:r>
              <a:rPr lang="en-US" sz="2800" dirty="0">
                <a:solidFill>
                  <a:srgbClr val="FF3300"/>
                </a:solidFill>
                <a:latin typeface="Times New Roman" pitchFamily="18" charset="0"/>
                <a:cs typeface="Times New Roman" pitchFamily="18" charset="0"/>
              </a:rPr>
              <a:t>Sau </a:t>
            </a:r>
            <a:r>
              <a:rPr lang="en-US" sz="2800" dirty="0" err="1">
                <a:solidFill>
                  <a:srgbClr val="FF3300"/>
                </a:solidFill>
                <a:latin typeface="Times New Roman" pitchFamily="18" charset="0"/>
                <a:cs typeface="Times New Roman" pitchFamily="18" charset="0"/>
              </a:rPr>
              <a:t>chiến</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tranh</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thế</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giới</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thứ</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hai</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phong</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trào</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giải</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phóng</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dân</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tộc</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ở</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châu</a:t>
            </a:r>
            <a:r>
              <a:rPr lang="en-US" sz="2800" dirty="0">
                <a:solidFill>
                  <a:srgbClr val="FF3300"/>
                </a:solidFill>
                <a:latin typeface="Times New Roman" pitchFamily="18" charset="0"/>
                <a:cs typeface="Times New Roman" pitchFamily="18" charset="0"/>
              </a:rPr>
              <a:t> Phi </a:t>
            </a:r>
            <a:r>
              <a:rPr lang="en-US" sz="2800" dirty="0" err="1">
                <a:solidFill>
                  <a:srgbClr val="FF3300"/>
                </a:solidFill>
                <a:latin typeface="Times New Roman" pitchFamily="18" charset="0"/>
                <a:cs typeface="Times New Roman" pitchFamily="18" charset="0"/>
              </a:rPr>
              <a:t>như</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thế</a:t>
            </a:r>
            <a:r>
              <a:rPr lang="en-US" sz="2800" dirty="0">
                <a:solidFill>
                  <a:srgbClr val="FF3300"/>
                </a:solidFill>
                <a:latin typeface="Times New Roman" pitchFamily="18" charset="0"/>
                <a:cs typeface="Times New Roman" pitchFamily="18" charset="0"/>
              </a:rPr>
              <a:t> </a:t>
            </a:r>
            <a:r>
              <a:rPr lang="en-US" sz="2800" dirty="0" err="1">
                <a:solidFill>
                  <a:srgbClr val="FF3300"/>
                </a:solidFill>
                <a:latin typeface="Times New Roman" pitchFamily="18" charset="0"/>
                <a:cs typeface="Times New Roman" pitchFamily="18" charset="0"/>
              </a:rPr>
              <a:t>nào</a:t>
            </a:r>
            <a:r>
              <a:rPr lang="en-US" sz="2800" dirty="0">
                <a:solidFill>
                  <a:srgbClr val="FF3300"/>
                </a:solidFill>
                <a:latin typeface="Times New Roman" pitchFamily="18" charset="0"/>
                <a:cs typeface="Times New Roman" pitchFamily="18" charset="0"/>
              </a:rPr>
              <a:t>?</a:t>
            </a:r>
          </a:p>
        </p:txBody>
      </p:sp>
      <p:sp>
        <p:nvSpPr>
          <p:cNvPr id="11" name="Rectangle 10">
            <a:extLst>
              <a:ext uri="{FF2B5EF4-FFF2-40B4-BE49-F238E27FC236}">
                <a16:creationId xmlns:a16="http://schemas.microsoft.com/office/drawing/2014/main" id="{E4621018-7622-8345-9D24-18BF14AC87FA}"/>
              </a:ext>
            </a:extLst>
          </p:cNvPr>
          <p:cNvSpPr/>
          <p:nvPr/>
        </p:nvSpPr>
        <p:spPr>
          <a:xfrm>
            <a:off x="8049450" y="1848463"/>
            <a:ext cx="4128019" cy="1384995"/>
          </a:xfrm>
          <a:prstGeom prst="rect">
            <a:avLst/>
          </a:prstGeom>
        </p:spPr>
        <p:txBody>
          <a:bodyPr wrap="square">
            <a:spAutoFit/>
          </a:bodyPr>
          <a:lstStyle/>
          <a:p>
            <a:pPr lvl="0" algn="ctr"/>
            <a:r>
              <a:rPr lang="en-US" sz="2800" dirty="0" err="1">
                <a:solidFill>
                  <a:srgbClr val="FF0000"/>
                </a:solidFill>
                <a:latin typeface="Times New Roman" panose="02020603050405020304" pitchFamily="18" charset="0"/>
                <a:cs typeface="Times New Roman" panose="02020603050405020304" pitchFamily="18" charset="0"/>
              </a:rPr>
              <a:t>Từ</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cuối</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những</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năm</a:t>
            </a:r>
            <a:r>
              <a:rPr lang="en-US" sz="2800" dirty="0">
                <a:solidFill>
                  <a:srgbClr val="FF0000"/>
                </a:solidFill>
                <a:latin typeface="Times New Roman" panose="02020603050405020304" pitchFamily="18" charset="0"/>
                <a:cs typeface="Times New Roman" panose="02020603050405020304" pitchFamily="18" charset="0"/>
              </a:rPr>
              <a:t> 80 </a:t>
            </a:r>
            <a:r>
              <a:rPr lang="en-US" sz="2800" dirty="0" err="1">
                <a:solidFill>
                  <a:srgbClr val="FF0000"/>
                </a:solidFill>
                <a:latin typeface="Times New Roman" panose="02020603050405020304" pitchFamily="18" charset="0"/>
                <a:cs typeface="Times New Roman" panose="02020603050405020304" pitchFamily="18" charset="0"/>
              </a:rPr>
              <a:t>của</a:t>
            </a:r>
            <a:r>
              <a:rPr lang="en-US" sz="2800" dirty="0">
                <a:solidFill>
                  <a:srgbClr val="FF0000"/>
                </a:solidFill>
                <a:latin typeface="Times New Roman" panose="02020603050405020304" pitchFamily="18" charset="0"/>
                <a:cs typeface="Times New Roman" panose="02020603050405020304" pitchFamily="18" charset="0"/>
              </a:rPr>
              <a:t> </a:t>
            </a:r>
          </a:p>
          <a:p>
            <a:pPr lvl="0" algn="ctr"/>
            <a:r>
              <a:rPr lang="en-US" sz="2800" dirty="0" err="1">
                <a:solidFill>
                  <a:srgbClr val="FF0000"/>
                </a:solidFill>
                <a:latin typeface="Times New Roman" panose="02020603050405020304" pitchFamily="18" charset="0"/>
                <a:cs typeface="Times New Roman" panose="02020603050405020304" pitchFamily="18" charset="0"/>
              </a:rPr>
              <a:t>thế</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kỉ</a:t>
            </a:r>
            <a:r>
              <a:rPr lang="en-US" sz="2800" dirty="0">
                <a:solidFill>
                  <a:srgbClr val="FF0000"/>
                </a:solidFill>
                <a:latin typeface="Times New Roman" panose="02020603050405020304" pitchFamily="18" charset="0"/>
                <a:cs typeface="Times New Roman" panose="02020603050405020304" pitchFamily="18" charset="0"/>
              </a:rPr>
              <a:t> XX </a:t>
            </a:r>
            <a:r>
              <a:rPr lang="en-US" sz="2800" dirty="0" err="1">
                <a:solidFill>
                  <a:srgbClr val="FF0000"/>
                </a:solidFill>
                <a:latin typeface="Times New Roman" panose="02020603050405020304" pitchFamily="18" charset="0"/>
                <a:cs typeface="Times New Roman" panose="02020603050405020304" pitchFamily="18" charset="0"/>
              </a:rPr>
              <a:t>tình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hình</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châu</a:t>
            </a:r>
            <a:r>
              <a:rPr lang="en-US" sz="2800" dirty="0">
                <a:solidFill>
                  <a:srgbClr val="FF0000"/>
                </a:solidFill>
                <a:latin typeface="Times New Roman" panose="02020603050405020304" pitchFamily="18" charset="0"/>
                <a:cs typeface="Times New Roman" panose="02020603050405020304" pitchFamily="18" charset="0"/>
              </a:rPr>
              <a:t> Phi </a:t>
            </a:r>
            <a:r>
              <a:rPr lang="en-US" sz="2800" dirty="0" err="1">
                <a:solidFill>
                  <a:srgbClr val="FF0000"/>
                </a:solidFill>
                <a:latin typeface="Times New Roman" panose="02020603050405020304" pitchFamily="18" charset="0"/>
                <a:cs typeface="Times New Roman" panose="02020603050405020304" pitchFamily="18" charset="0"/>
              </a:rPr>
              <a:t>như</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thế</a:t>
            </a: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nào</a:t>
            </a:r>
            <a:r>
              <a:rPr lang="en-US" sz="2800" dirty="0">
                <a:solidFill>
                  <a:srgbClr val="FF0000"/>
                </a:solidFill>
                <a:latin typeface="Times New Roman" panose="02020603050405020304" pitchFamily="18" charset="0"/>
                <a:cs typeface="Times New Roman" panose="02020603050405020304" pitchFamily="18" charset="0"/>
              </a:rPr>
              <a:t>?</a:t>
            </a:r>
          </a:p>
        </p:txBody>
      </p:sp>
      <p:sp>
        <p:nvSpPr>
          <p:cNvPr id="12" name="Rectangle 11">
            <a:extLst>
              <a:ext uri="{FF2B5EF4-FFF2-40B4-BE49-F238E27FC236}">
                <a16:creationId xmlns:a16="http://schemas.microsoft.com/office/drawing/2014/main" id="{46266C87-B1FC-F643-B373-5CDA05DBDE7B}"/>
              </a:ext>
            </a:extLst>
          </p:cNvPr>
          <p:cNvSpPr/>
          <p:nvPr/>
        </p:nvSpPr>
        <p:spPr>
          <a:xfrm>
            <a:off x="-95847" y="5203690"/>
            <a:ext cx="6189118" cy="954107"/>
          </a:xfrm>
          <a:prstGeom prst="rect">
            <a:avLst/>
          </a:prstGeom>
        </p:spPr>
        <p:txBody>
          <a:bodyPr wrap="square">
            <a:spAutoFit/>
          </a:bodyPr>
          <a:lstStyle/>
          <a:p>
            <a:pPr algn="just">
              <a:spcAft>
                <a:spcPts val="0"/>
              </a:spcAft>
            </a:pPr>
            <a:r>
              <a:rPr lang="en-US" sz="2800" dirty="0" err="1">
                <a:solidFill>
                  <a:srgbClr val="FF0000"/>
                </a:solidFill>
                <a:latin typeface="Times New Roman"/>
                <a:ea typeface="Times New Roman"/>
                <a:cs typeface="Times New Roman"/>
              </a:rPr>
              <a:t>Cuộc</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đấu</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tranh</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chống</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chế</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độ</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phân</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biệt</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chủng</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tộc</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ở</a:t>
            </a:r>
            <a:r>
              <a:rPr lang="en-US" sz="2800" dirty="0">
                <a:solidFill>
                  <a:srgbClr val="FF0000"/>
                </a:solidFill>
                <a:latin typeface="Times New Roman"/>
                <a:ea typeface="Times New Roman"/>
                <a:cs typeface="Times New Roman"/>
              </a:rPr>
              <a:t> Nam Phi </a:t>
            </a:r>
            <a:r>
              <a:rPr lang="en-US" sz="2800" dirty="0" err="1">
                <a:solidFill>
                  <a:srgbClr val="FF0000"/>
                </a:solidFill>
                <a:latin typeface="Times New Roman"/>
                <a:ea typeface="Times New Roman"/>
                <a:cs typeface="Times New Roman"/>
              </a:rPr>
              <a:t>diễn</a:t>
            </a:r>
            <a:r>
              <a:rPr lang="en-US" sz="2800" dirty="0">
                <a:solidFill>
                  <a:srgbClr val="FF0000"/>
                </a:solidFill>
                <a:latin typeface="Times New Roman"/>
                <a:ea typeface="Times New Roman"/>
                <a:cs typeface="Times New Roman"/>
              </a:rPr>
              <a:t> ra </a:t>
            </a:r>
            <a:r>
              <a:rPr lang="en-US" sz="2800" dirty="0" err="1">
                <a:solidFill>
                  <a:srgbClr val="FF0000"/>
                </a:solidFill>
                <a:latin typeface="Times New Roman"/>
                <a:ea typeface="Times New Roman"/>
                <a:cs typeface="Times New Roman"/>
              </a:rPr>
              <a:t>như</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thế</a:t>
            </a:r>
            <a:r>
              <a:rPr lang="en-US" sz="2800" dirty="0">
                <a:solidFill>
                  <a:srgbClr val="FF0000"/>
                </a:solidFill>
                <a:latin typeface="Times New Roman"/>
                <a:ea typeface="Times New Roman"/>
                <a:cs typeface="Times New Roman"/>
              </a:rPr>
              <a:t> </a:t>
            </a:r>
            <a:r>
              <a:rPr lang="en-US" sz="2800" dirty="0" err="1">
                <a:solidFill>
                  <a:srgbClr val="FF0000"/>
                </a:solidFill>
                <a:latin typeface="Times New Roman"/>
                <a:ea typeface="Times New Roman"/>
                <a:cs typeface="Times New Roman"/>
              </a:rPr>
              <a:t>nào</a:t>
            </a:r>
            <a:r>
              <a:rPr lang="en-US" sz="2800" dirty="0">
                <a:solidFill>
                  <a:srgbClr val="FF0000"/>
                </a:solidFill>
                <a:latin typeface="Times New Roman"/>
                <a:ea typeface="Times New Roman"/>
                <a:cs typeface="Times New Roman"/>
              </a:rPr>
              <a:t>?</a:t>
            </a:r>
            <a:endParaRPr lang="en-US" sz="2800" dirty="0">
              <a:solidFill>
                <a:srgbClr val="FF0000"/>
              </a:solidFill>
              <a:latin typeface="VNI-Times"/>
              <a:ea typeface="Times New Roman"/>
              <a:cs typeface="Times New Roman"/>
            </a:endParaRPr>
          </a:p>
        </p:txBody>
      </p:sp>
      <p:sp>
        <p:nvSpPr>
          <p:cNvPr id="13" name="Rectangle 12">
            <a:extLst>
              <a:ext uri="{FF2B5EF4-FFF2-40B4-BE49-F238E27FC236}">
                <a16:creationId xmlns:a16="http://schemas.microsoft.com/office/drawing/2014/main" id="{EB1E82EC-0071-9846-8FF7-9248C6E9F60B}"/>
              </a:ext>
            </a:extLst>
          </p:cNvPr>
          <p:cNvSpPr/>
          <p:nvPr/>
        </p:nvSpPr>
        <p:spPr>
          <a:xfrm>
            <a:off x="6935387" y="5188144"/>
            <a:ext cx="5289192" cy="1384995"/>
          </a:xfrm>
          <a:prstGeom prst="rect">
            <a:avLst/>
          </a:prstGeom>
        </p:spPr>
        <p:txBody>
          <a:bodyPr wrap="square">
            <a:spAutoFit/>
          </a:bodyPr>
          <a:lstStyle/>
          <a:p>
            <a:pPr algn="ctr"/>
            <a:r>
              <a:rPr lang="vi-VN" sz="2800" dirty="0">
                <a:solidFill>
                  <a:srgbClr val="FF0000"/>
                </a:solidFill>
                <a:latin typeface="Times New Roman" panose="02020603050405020304" pitchFamily="18" charset="0"/>
                <a:cs typeface="Times New Roman" panose="02020603050405020304" pitchFamily="18" charset="0"/>
              </a:rPr>
              <a:t>Men-xơn-man-đê-la có vai trò như thế nào trong phong trào chống chế độ Apácthai?</a:t>
            </a:r>
            <a:endParaRPr lang="en-US" sz="2800" dirty="0">
              <a:solidFill>
                <a:srgbClr val="FF0000"/>
              </a:solidFill>
              <a:latin typeface="Times New Roman" panose="02020603050405020304" pitchFamily="18" charset="0"/>
              <a:cs typeface="Times New Roman" panose="02020603050405020304" pitchFamily="18" charset="0"/>
            </a:endParaRPr>
          </a:p>
        </p:txBody>
      </p:sp>
      <p:grpSp>
        <p:nvGrpSpPr>
          <p:cNvPr id="7454" name="Google Shape;7454;p32"/>
          <p:cNvGrpSpPr/>
          <p:nvPr/>
        </p:nvGrpSpPr>
        <p:grpSpPr>
          <a:xfrm>
            <a:off x="4729793" y="605076"/>
            <a:ext cx="3413609" cy="5020570"/>
            <a:chOff x="3203150" y="1451062"/>
            <a:chExt cx="2737579" cy="2927177"/>
          </a:xfrm>
        </p:grpSpPr>
        <p:sp>
          <p:nvSpPr>
            <p:cNvPr id="7455" name="Google Shape;7455;p32"/>
            <p:cNvSpPr/>
            <p:nvPr/>
          </p:nvSpPr>
          <p:spPr>
            <a:xfrm>
              <a:off x="3203150" y="1451062"/>
              <a:ext cx="2736814" cy="2926988"/>
            </a:xfrm>
            <a:custGeom>
              <a:avLst/>
              <a:gdLst/>
              <a:ahLst/>
              <a:cxnLst/>
              <a:rect l="l" t="t" r="r" b="b"/>
              <a:pathLst>
                <a:path w="194307" h="207772" extrusionOk="0">
                  <a:moveTo>
                    <a:pt x="138531" y="23750"/>
                  </a:moveTo>
                  <a:lnTo>
                    <a:pt x="138612" y="23790"/>
                  </a:lnTo>
                  <a:lnTo>
                    <a:pt x="139176" y="24355"/>
                  </a:lnTo>
                  <a:cubicBezTo>
                    <a:pt x="139176" y="24556"/>
                    <a:pt x="139217" y="24798"/>
                    <a:pt x="139257" y="25000"/>
                  </a:cubicBezTo>
                  <a:lnTo>
                    <a:pt x="139217" y="24960"/>
                  </a:lnTo>
                  <a:cubicBezTo>
                    <a:pt x="139217" y="24758"/>
                    <a:pt x="139136" y="24556"/>
                    <a:pt x="138975" y="24435"/>
                  </a:cubicBezTo>
                  <a:cubicBezTo>
                    <a:pt x="138733" y="24274"/>
                    <a:pt x="138571" y="24032"/>
                    <a:pt x="138531" y="23750"/>
                  </a:cubicBezTo>
                  <a:close/>
                  <a:moveTo>
                    <a:pt x="4195" y="55852"/>
                  </a:moveTo>
                  <a:lnTo>
                    <a:pt x="4235" y="55973"/>
                  </a:lnTo>
                  <a:lnTo>
                    <a:pt x="4114" y="55932"/>
                  </a:lnTo>
                  <a:cubicBezTo>
                    <a:pt x="4155" y="55892"/>
                    <a:pt x="4155" y="55852"/>
                    <a:pt x="4195" y="55852"/>
                  </a:cubicBezTo>
                  <a:close/>
                  <a:moveTo>
                    <a:pt x="79755" y="1"/>
                  </a:moveTo>
                  <a:cubicBezTo>
                    <a:pt x="79235" y="1"/>
                    <a:pt x="78693" y="124"/>
                    <a:pt x="78199" y="480"/>
                  </a:cubicBezTo>
                  <a:cubicBezTo>
                    <a:pt x="77715" y="803"/>
                    <a:pt x="77150" y="964"/>
                    <a:pt x="76586" y="964"/>
                  </a:cubicBezTo>
                  <a:cubicBezTo>
                    <a:pt x="76263" y="964"/>
                    <a:pt x="75900" y="1004"/>
                    <a:pt x="75577" y="1085"/>
                  </a:cubicBezTo>
                  <a:cubicBezTo>
                    <a:pt x="75497" y="1004"/>
                    <a:pt x="75416" y="924"/>
                    <a:pt x="75335" y="883"/>
                  </a:cubicBezTo>
                  <a:cubicBezTo>
                    <a:pt x="75174" y="722"/>
                    <a:pt x="74972" y="641"/>
                    <a:pt x="74730" y="561"/>
                  </a:cubicBezTo>
                  <a:cubicBezTo>
                    <a:pt x="74650" y="561"/>
                    <a:pt x="74569" y="520"/>
                    <a:pt x="74488" y="480"/>
                  </a:cubicBezTo>
                  <a:cubicBezTo>
                    <a:pt x="74355" y="413"/>
                    <a:pt x="74210" y="383"/>
                    <a:pt x="74066" y="383"/>
                  </a:cubicBezTo>
                  <a:cubicBezTo>
                    <a:pt x="73948" y="383"/>
                    <a:pt x="73831" y="403"/>
                    <a:pt x="73722" y="440"/>
                  </a:cubicBezTo>
                  <a:cubicBezTo>
                    <a:pt x="73561" y="520"/>
                    <a:pt x="73480" y="641"/>
                    <a:pt x="73440" y="762"/>
                  </a:cubicBezTo>
                  <a:cubicBezTo>
                    <a:pt x="73440" y="803"/>
                    <a:pt x="73440" y="803"/>
                    <a:pt x="73440" y="843"/>
                  </a:cubicBezTo>
                  <a:lnTo>
                    <a:pt x="73359" y="803"/>
                  </a:lnTo>
                  <a:lnTo>
                    <a:pt x="73279" y="803"/>
                  </a:lnTo>
                  <a:cubicBezTo>
                    <a:pt x="73198" y="803"/>
                    <a:pt x="73117" y="803"/>
                    <a:pt x="72996" y="762"/>
                  </a:cubicBezTo>
                  <a:cubicBezTo>
                    <a:pt x="72916" y="762"/>
                    <a:pt x="72835" y="762"/>
                    <a:pt x="72795" y="722"/>
                  </a:cubicBezTo>
                  <a:cubicBezTo>
                    <a:pt x="72652" y="436"/>
                    <a:pt x="72388" y="272"/>
                    <a:pt x="72103" y="272"/>
                  </a:cubicBezTo>
                  <a:cubicBezTo>
                    <a:pt x="71985" y="272"/>
                    <a:pt x="71864" y="300"/>
                    <a:pt x="71746" y="359"/>
                  </a:cubicBezTo>
                  <a:lnTo>
                    <a:pt x="71665" y="278"/>
                  </a:lnTo>
                  <a:lnTo>
                    <a:pt x="71343" y="520"/>
                  </a:lnTo>
                  <a:lnTo>
                    <a:pt x="71262" y="561"/>
                  </a:lnTo>
                  <a:cubicBezTo>
                    <a:pt x="71141" y="641"/>
                    <a:pt x="71020" y="722"/>
                    <a:pt x="70980" y="883"/>
                  </a:cubicBezTo>
                  <a:cubicBezTo>
                    <a:pt x="70819" y="883"/>
                    <a:pt x="70698" y="924"/>
                    <a:pt x="70577" y="924"/>
                  </a:cubicBezTo>
                  <a:cubicBezTo>
                    <a:pt x="70399" y="983"/>
                    <a:pt x="70222" y="1020"/>
                    <a:pt x="70061" y="1020"/>
                  </a:cubicBezTo>
                  <a:cubicBezTo>
                    <a:pt x="70002" y="1020"/>
                    <a:pt x="69945" y="1015"/>
                    <a:pt x="69891" y="1004"/>
                  </a:cubicBezTo>
                  <a:cubicBezTo>
                    <a:pt x="69862" y="1000"/>
                    <a:pt x="69833" y="998"/>
                    <a:pt x="69805" y="998"/>
                  </a:cubicBezTo>
                  <a:cubicBezTo>
                    <a:pt x="69553" y="998"/>
                    <a:pt x="69318" y="1154"/>
                    <a:pt x="69246" y="1407"/>
                  </a:cubicBezTo>
                  <a:lnTo>
                    <a:pt x="69004" y="1407"/>
                  </a:lnTo>
                  <a:cubicBezTo>
                    <a:pt x="68963" y="1246"/>
                    <a:pt x="68883" y="1166"/>
                    <a:pt x="68802" y="1085"/>
                  </a:cubicBezTo>
                  <a:cubicBezTo>
                    <a:pt x="68721" y="1004"/>
                    <a:pt x="68600" y="924"/>
                    <a:pt x="68479" y="924"/>
                  </a:cubicBezTo>
                  <a:cubicBezTo>
                    <a:pt x="68399" y="803"/>
                    <a:pt x="68237" y="762"/>
                    <a:pt x="68076" y="762"/>
                  </a:cubicBezTo>
                  <a:cubicBezTo>
                    <a:pt x="67373" y="594"/>
                    <a:pt x="66670" y="523"/>
                    <a:pt x="65967" y="523"/>
                  </a:cubicBezTo>
                  <a:cubicBezTo>
                    <a:pt x="65662" y="523"/>
                    <a:pt x="65357" y="536"/>
                    <a:pt x="65051" y="561"/>
                  </a:cubicBezTo>
                  <a:cubicBezTo>
                    <a:pt x="64971" y="561"/>
                    <a:pt x="64890" y="641"/>
                    <a:pt x="64850" y="682"/>
                  </a:cubicBezTo>
                  <a:cubicBezTo>
                    <a:pt x="64677" y="768"/>
                    <a:pt x="64492" y="808"/>
                    <a:pt x="64309" y="808"/>
                  </a:cubicBezTo>
                  <a:cubicBezTo>
                    <a:pt x="64150" y="808"/>
                    <a:pt x="63991" y="778"/>
                    <a:pt x="63842" y="722"/>
                  </a:cubicBezTo>
                  <a:cubicBezTo>
                    <a:pt x="63697" y="656"/>
                    <a:pt x="63544" y="625"/>
                    <a:pt x="63394" y="625"/>
                  </a:cubicBezTo>
                  <a:cubicBezTo>
                    <a:pt x="63082" y="625"/>
                    <a:pt x="62782" y="759"/>
                    <a:pt x="62591" y="1004"/>
                  </a:cubicBezTo>
                  <a:lnTo>
                    <a:pt x="62551" y="1085"/>
                  </a:lnTo>
                  <a:lnTo>
                    <a:pt x="62470" y="1125"/>
                  </a:lnTo>
                  <a:lnTo>
                    <a:pt x="62390" y="1125"/>
                  </a:lnTo>
                  <a:cubicBezTo>
                    <a:pt x="62087" y="1085"/>
                    <a:pt x="61775" y="1065"/>
                    <a:pt x="61457" y="1065"/>
                  </a:cubicBezTo>
                  <a:cubicBezTo>
                    <a:pt x="61140" y="1065"/>
                    <a:pt x="60817" y="1085"/>
                    <a:pt x="60494" y="1125"/>
                  </a:cubicBezTo>
                  <a:cubicBezTo>
                    <a:pt x="60234" y="1172"/>
                    <a:pt x="59961" y="1192"/>
                    <a:pt x="59689" y="1192"/>
                  </a:cubicBezTo>
                  <a:cubicBezTo>
                    <a:pt x="59498" y="1192"/>
                    <a:pt x="59307" y="1182"/>
                    <a:pt x="59123" y="1166"/>
                  </a:cubicBezTo>
                  <a:lnTo>
                    <a:pt x="59042" y="1166"/>
                  </a:lnTo>
                  <a:cubicBezTo>
                    <a:pt x="58948" y="1139"/>
                    <a:pt x="58859" y="1125"/>
                    <a:pt x="58772" y="1125"/>
                  </a:cubicBezTo>
                  <a:cubicBezTo>
                    <a:pt x="58599" y="1125"/>
                    <a:pt x="58437" y="1179"/>
                    <a:pt x="58276" y="1287"/>
                  </a:cubicBezTo>
                  <a:cubicBezTo>
                    <a:pt x="58155" y="1287"/>
                    <a:pt x="58034" y="1367"/>
                    <a:pt x="57954" y="1448"/>
                  </a:cubicBezTo>
                  <a:lnTo>
                    <a:pt x="57792" y="1488"/>
                  </a:lnTo>
                  <a:cubicBezTo>
                    <a:pt x="57550" y="1488"/>
                    <a:pt x="57349" y="1569"/>
                    <a:pt x="57187" y="1730"/>
                  </a:cubicBezTo>
                  <a:lnTo>
                    <a:pt x="57026" y="1730"/>
                  </a:lnTo>
                  <a:cubicBezTo>
                    <a:pt x="56865" y="1770"/>
                    <a:pt x="56663" y="1851"/>
                    <a:pt x="56542" y="1932"/>
                  </a:cubicBezTo>
                  <a:cubicBezTo>
                    <a:pt x="56421" y="1972"/>
                    <a:pt x="56340" y="2012"/>
                    <a:pt x="56260" y="2053"/>
                  </a:cubicBezTo>
                  <a:cubicBezTo>
                    <a:pt x="56098" y="2093"/>
                    <a:pt x="55977" y="2214"/>
                    <a:pt x="55856" y="2335"/>
                  </a:cubicBezTo>
                  <a:cubicBezTo>
                    <a:pt x="55735" y="2416"/>
                    <a:pt x="55655" y="2577"/>
                    <a:pt x="55614" y="2738"/>
                  </a:cubicBezTo>
                  <a:lnTo>
                    <a:pt x="55574" y="2779"/>
                  </a:lnTo>
                  <a:cubicBezTo>
                    <a:pt x="55534" y="2819"/>
                    <a:pt x="55453" y="2859"/>
                    <a:pt x="55372" y="2900"/>
                  </a:cubicBezTo>
                  <a:cubicBezTo>
                    <a:pt x="55211" y="2698"/>
                    <a:pt x="55010" y="2617"/>
                    <a:pt x="54768" y="2577"/>
                  </a:cubicBezTo>
                  <a:cubicBezTo>
                    <a:pt x="54485" y="2617"/>
                    <a:pt x="54243" y="2738"/>
                    <a:pt x="54082" y="2980"/>
                  </a:cubicBezTo>
                  <a:cubicBezTo>
                    <a:pt x="54042" y="3021"/>
                    <a:pt x="53921" y="3021"/>
                    <a:pt x="53800" y="3021"/>
                  </a:cubicBezTo>
                  <a:lnTo>
                    <a:pt x="53517" y="3021"/>
                  </a:lnTo>
                  <a:cubicBezTo>
                    <a:pt x="53457" y="3003"/>
                    <a:pt x="53397" y="2995"/>
                    <a:pt x="53337" y="2995"/>
                  </a:cubicBezTo>
                  <a:cubicBezTo>
                    <a:pt x="53118" y="2995"/>
                    <a:pt x="52910" y="3104"/>
                    <a:pt x="52751" y="3263"/>
                  </a:cubicBezTo>
                  <a:cubicBezTo>
                    <a:pt x="52590" y="3303"/>
                    <a:pt x="52469" y="3384"/>
                    <a:pt x="52388" y="3545"/>
                  </a:cubicBezTo>
                  <a:cubicBezTo>
                    <a:pt x="52227" y="3626"/>
                    <a:pt x="52146" y="3747"/>
                    <a:pt x="52106" y="3908"/>
                  </a:cubicBezTo>
                  <a:lnTo>
                    <a:pt x="52065" y="3989"/>
                  </a:lnTo>
                  <a:lnTo>
                    <a:pt x="52065" y="4029"/>
                  </a:lnTo>
                  <a:cubicBezTo>
                    <a:pt x="51985" y="4069"/>
                    <a:pt x="51945" y="4069"/>
                    <a:pt x="51904" y="4069"/>
                  </a:cubicBezTo>
                  <a:cubicBezTo>
                    <a:pt x="51662" y="4069"/>
                    <a:pt x="51461" y="4150"/>
                    <a:pt x="51299" y="4352"/>
                  </a:cubicBezTo>
                  <a:cubicBezTo>
                    <a:pt x="51178" y="4352"/>
                    <a:pt x="51057" y="4432"/>
                    <a:pt x="50977" y="4513"/>
                  </a:cubicBezTo>
                  <a:cubicBezTo>
                    <a:pt x="50869" y="4544"/>
                    <a:pt x="50761" y="4557"/>
                    <a:pt x="50655" y="4557"/>
                  </a:cubicBezTo>
                  <a:cubicBezTo>
                    <a:pt x="50485" y="4557"/>
                    <a:pt x="50320" y="4522"/>
                    <a:pt x="50170" y="4473"/>
                  </a:cubicBezTo>
                  <a:cubicBezTo>
                    <a:pt x="49928" y="4432"/>
                    <a:pt x="49686" y="4392"/>
                    <a:pt x="49484" y="4392"/>
                  </a:cubicBezTo>
                  <a:cubicBezTo>
                    <a:pt x="49409" y="4397"/>
                    <a:pt x="49341" y="4399"/>
                    <a:pt x="49279" y="4399"/>
                  </a:cubicBezTo>
                  <a:cubicBezTo>
                    <a:pt x="48812" y="4399"/>
                    <a:pt x="48709" y="4255"/>
                    <a:pt x="48638" y="3827"/>
                  </a:cubicBezTo>
                  <a:cubicBezTo>
                    <a:pt x="48597" y="3585"/>
                    <a:pt x="48436" y="3424"/>
                    <a:pt x="48194" y="3384"/>
                  </a:cubicBezTo>
                  <a:cubicBezTo>
                    <a:pt x="47992" y="3384"/>
                    <a:pt x="47791" y="3505"/>
                    <a:pt x="47710" y="3706"/>
                  </a:cubicBezTo>
                  <a:cubicBezTo>
                    <a:pt x="47629" y="3827"/>
                    <a:pt x="47549" y="3868"/>
                    <a:pt x="47307" y="3948"/>
                  </a:cubicBezTo>
                  <a:cubicBezTo>
                    <a:pt x="47226" y="3948"/>
                    <a:pt x="47145" y="3989"/>
                    <a:pt x="47065" y="4029"/>
                  </a:cubicBezTo>
                  <a:cubicBezTo>
                    <a:pt x="46864" y="3895"/>
                    <a:pt x="46636" y="3817"/>
                    <a:pt x="46403" y="3817"/>
                  </a:cubicBezTo>
                  <a:cubicBezTo>
                    <a:pt x="46355" y="3817"/>
                    <a:pt x="46307" y="3820"/>
                    <a:pt x="46258" y="3827"/>
                  </a:cubicBezTo>
                  <a:lnTo>
                    <a:pt x="45452" y="3827"/>
                  </a:lnTo>
                  <a:cubicBezTo>
                    <a:pt x="45320" y="3837"/>
                    <a:pt x="45192" y="3842"/>
                    <a:pt x="45065" y="3842"/>
                  </a:cubicBezTo>
                  <a:cubicBezTo>
                    <a:pt x="44683" y="3842"/>
                    <a:pt x="44312" y="3797"/>
                    <a:pt x="43919" y="3706"/>
                  </a:cubicBezTo>
                  <a:lnTo>
                    <a:pt x="43717" y="3424"/>
                  </a:lnTo>
                  <a:cubicBezTo>
                    <a:pt x="43475" y="3182"/>
                    <a:pt x="43274" y="2940"/>
                    <a:pt x="43072" y="2658"/>
                  </a:cubicBezTo>
                  <a:cubicBezTo>
                    <a:pt x="43032" y="2537"/>
                    <a:pt x="43032" y="2456"/>
                    <a:pt x="43032" y="2375"/>
                  </a:cubicBezTo>
                  <a:cubicBezTo>
                    <a:pt x="43072" y="2012"/>
                    <a:pt x="42870" y="1690"/>
                    <a:pt x="42508" y="1569"/>
                  </a:cubicBezTo>
                  <a:cubicBezTo>
                    <a:pt x="42415" y="1538"/>
                    <a:pt x="42317" y="1525"/>
                    <a:pt x="42217" y="1525"/>
                  </a:cubicBezTo>
                  <a:cubicBezTo>
                    <a:pt x="42056" y="1525"/>
                    <a:pt x="41891" y="1559"/>
                    <a:pt x="41741" y="1609"/>
                  </a:cubicBezTo>
                  <a:cubicBezTo>
                    <a:pt x="41627" y="1638"/>
                    <a:pt x="41513" y="1666"/>
                    <a:pt x="41399" y="1666"/>
                  </a:cubicBezTo>
                  <a:cubicBezTo>
                    <a:pt x="41352" y="1666"/>
                    <a:pt x="41305" y="1661"/>
                    <a:pt x="41257" y="1649"/>
                  </a:cubicBezTo>
                  <a:cubicBezTo>
                    <a:pt x="41221" y="1644"/>
                    <a:pt x="41186" y="1642"/>
                    <a:pt x="41152" y="1642"/>
                  </a:cubicBezTo>
                  <a:cubicBezTo>
                    <a:pt x="40916" y="1642"/>
                    <a:pt x="40723" y="1761"/>
                    <a:pt x="40652" y="1972"/>
                  </a:cubicBezTo>
                  <a:cubicBezTo>
                    <a:pt x="40330" y="2617"/>
                    <a:pt x="40007" y="3222"/>
                    <a:pt x="39644" y="3827"/>
                  </a:cubicBezTo>
                  <a:cubicBezTo>
                    <a:pt x="39322" y="4311"/>
                    <a:pt x="39039" y="4755"/>
                    <a:pt x="38797" y="5279"/>
                  </a:cubicBezTo>
                  <a:cubicBezTo>
                    <a:pt x="38354" y="5561"/>
                    <a:pt x="38031" y="6005"/>
                    <a:pt x="37829" y="6489"/>
                  </a:cubicBezTo>
                  <a:cubicBezTo>
                    <a:pt x="37749" y="6529"/>
                    <a:pt x="37708" y="6570"/>
                    <a:pt x="37628" y="6650"/>
                  </a:cubicBezTo>
                  <a:cubicBezTo>
                    <a:pt x="37426" y="6731"/>
                    <a:pt x="37265" y="6892"/>
                    <a:pt x="37103" y="7054"/>
                  </a:cubicBezTo>
                  <a:cubicBezTo>
                    <a:pt x="36821" y="7094"/>
                    <a:pt x="36498" y="7215"/>
                    <a:pt x="36216" y="7376"/>
                  </a:cubicBezTo>
                  <a:cubicBezTo>
                    <a:pt x="36095" y="7457"/>
                    <a:pt x="35934" y="7497"/>
                    <a:pt x="35813" y="7578"/>
                  </a:cubicBezTo>
                  <a:cubicBezTo>
                    <a:pt x="35490" y="7699"/>
                    <a:pt x="35168" y="7779"/>
                    <a:pt x="34845" y="7860"/>
                  </a:cubicBezTo>
                  <a:cubicBezTo>
                    <a:pt x="33837" y="8142"/>
                    <a:pt x="32829" y="8384"/>
                    <a:pt x="32062" y="9312"/>
                  </a:cubicBezTo>
                  <a:cubicBezTo>
                    <a:pt x="31901" y="9514"/>
                    <a:pt x="31699" y="9675"/>
                    <a:pt x="31498" y="9796"/>
                  </a:cubicBezTo>
                  <a:cubicBezTo>
                    <a:pt x="31014" y="9998"/>
                    <a:pt x="30651" y="10401"/>
                    <a:pt x="30489" y="10885"/>
                  </a:cubicBezTo>
                  <a:lnTo>
                    <a:pt x="30409" y="11086"/>
                  </a:lnTo>
                  <a:cubicBezTo>
                    <a:pt x="30368" y="11369"/>
                    <a:pt x="30247" y="11611"/>
                    <a:pt x="30167" y="11893"/>
                  </a:cubicBezTo>
                  <a:lnTo>
                    <a:pt x="29159" y="12901"/>
                  </a:lnTo>
                  <a:cubicBezTo>
                    <a:pt x="28594" y="13426"/>
                    <a:pt x="28271" y="14111"/>
                    <a:pt x="28231" y="14837"/>
                  </a:cubicBezTo>
                  <a:cubicBezTo>
                    <a:pt x="28191" y="15039"/>
                    <a:pt x="28150" y="15240"/>
                    <a:pt x="28110" y="15402"/>
                  </a:cubicBezTo>
                  <a:lnTo>
                    <a:pt x="28110" y="15482"/>
                  </a:lnTo>
                  <a:cubicBezTo>
                    <a:pt x="27908" y="15926"/>
                    <a:pt x="27949" y="16450"/>
                    <a:pt x="28191" y="16854"/>
                  </a:cubicBezTo>
                  <a:cubicBezTo>
                    <a:pt x="28392" y="17055"/>
                    <a:pt x="28392" y="17337"/>
                    <a:pt x="28191" y="17539"/>
                  </a:cubicBezTo>
                  <a:cubicBezTo>
                    <a:pt x="27989" y="17821"/>
                    <a:pt x="27787" y="18063"/>
                    <a:pt x="27586" y="18346"/>
                  </a:cubicBezTo>
                  <a:cubicBezTo>
                    <a:pt x="26739" y="19354"/>
                    <a:pt x="25973" y="20362"/>
                    <a:pt x="24763" y="20846"/>
                  </a:cubicBezTo>
                  <a:lnTo>
                    <a:pt x="24521" y="20927"/>
                  </a:lnTo>
                  <a:cubicBezTo>
                    <a:pt x="24158" y="21048"/>
                    <a:pt x="23835" y="21209"/>
                    <a:pt x="23593" y="21451"/>
                  </a:cubicBezTo>
                  <a:cubicBezTo>
                    <a:pt x="22585" y="22379"/>
                    <a:pt x="21294" y="22943"/>
                    <a:pt x="19923" y="22984"/>
                  </a:cubicBezTo>
                  <a:lnTo>
                    <a:pt x="19560" y="22984"/>
                  </a:lnTo>
                  <a:cubicBezTo>
                    <a:pt x="19448" y="22975"/>
                    <a:pt x="19328" y="22966"/>
                    <a:pt x="19203" y="22966"/>
                  </a:cubicBezTo>
                  <a:cubicBezTo>
                    <a:pt x="18745" y="22966"/>
                    <a:pt x="18241" y="23083"/>
                    <a:pt x="17987" y="23750"/>
                  </a:cubicBezTo>
                  <a:lnTo>
                    <a:pt x="17745" y="23992"/>
                  </a:lnTo>
                  <a:cubicBezTo>
                    <a:pt x="17100" y="24798"/>
                    <a:pt x="16576" y="25686"/>
                    <a:pt x="16132" y="26654"/>
                  </a:cubicBezTo>
                  <a:lnTo>
                    <a:pt x="15810" y="26815"/>
                  </a:lnTo>
                  <a:cubicBezTo>
                    <a:pt x="15487" y="26976"/>
                    <a:pt x="15124" y="27137"/>
                    <a:pt x="14801" y="27258"/>
                  </a:cubicBezTo>
                  <a:lnTo>
                    <a:pt x="14600" y="27339"/>
                  </a:lnTo>
                  <a:cubicBezTo>
                    <a:pt x="14035" y="27500"/>
                    <a:pt x="13350" y="27742"/>
                    <a:pt x="13188" y="28630"/>
                  </a:cubicBezTo>
                  <a:cubicBezTo>
                    <a:pt x="13148" y="28670"/>
                    <a:pt x="13148" y="28751"/>
                    <a:pt x="13067" y="28791"/>
                  </a:cubicBezTo>
                  <a:cubicBezTo>
                    <a:pt x="13027" y="28872"/>
                    <a:pt x="12946" y="28952"/>
                    <a:pt x="12906" y="29033"/>
                  </a:cubicBezTo>
                  <a:cubicBezTo>
                    <a:pt x="12785" y="29275"/>
                    <a:pt x="12664" y="29477"/>
                    <a:pt x="12503" y="29719"/>
                  </a:cubicBezTo>
                  <a:cubicBezTo>
                    <a:pt x="12019" y="30283"/>
                    <a:pt x="11777" y="31009"/>
                    <a:pt x="11696" y="31735"/>
                  </a:cubicBezTo>
                  <a:cubicBezTo>
                    <a:pt x="11696" y="32179"/>
                    <a:pt x="11414" y="32582"/>
                    <a:pt x="11051" y="32743"/>
                  </a:cubicBezTo>
                  <a:cubicBezTo>
                    <a:pt x="10567" y="33026"/>
                    <a:pt x="10123" y="33348"/>
                    <a:pt x="9720" y="33751"/>
                  </a:cubicBezTo>
                  <a:cubicBezTo>
                    <a:pt x="9397" y="34034"/>
                    <a:pt x="9034" y="34316"/>
                    <a:pt x="8631" y="34558"/>
                  </a:cubicBezTo>
                  <a:lnTo>
                    <a:pt x="8349" y="34881"/>
                  </a:lnTo>
                  <a:cubicBezTo>
                    <a:pt x="8147" y="35002"/>
                    <a:pt x="7986" y="35244"/>
                    <a:pt x="7986" y="35486"/>
                  </a:cubicBezTo>
                  <a:cubicBezTo>
                    <a:pt x="7905" y="35889"/>
                    <a:pt x="7704" y="36252"/>
                    <a:pt x="7462" y="36574"/>
                  </a:cubicBezTo>
                  <a:cubicBezTo>
                    <a:pt x="7260" y="36897"/>
                    <a:pt x="7099" y="37260"/>
                    <a:pt x="6978" y="37583"/>
                  </a:cubicBezTo>
                  <a:cubicBezTo>
                    <a:pt x="6776" y="37704"/>
                    <a:pt x="6655" y="37905"/>
                    <a:pt x="6655" y="38107"/>
                  </a:cubicBezTo>
                  <a:lnTo>
                    <a:pt x="6534" y="38228"/>
                  </a:lnTo>
                  <a:cubicBezTo>
                    <a:pt x="6413" y="38430"/>
                    <a:pt x="6292" y="38591"/>
                    <a:pt x="6211" y="38793"/>
                  </a:cubicBezTo>
                  <a:cubicBezTo>
                    <a:pt x="6131" y="38833"/>
                    <a:pt x="6131" y="38954"/>
                    <a:pt x="6090" y="39035"/>
                  </a:cubicBezTo>
                  <a:cubicBezTo>
                    <a:pt x="6090" y="39075"/>
                    <a:pt x="6050" y="39115"/>
                    <a:pt x="6090" y="39115"/>
                  </a:cubicBezTo>
                  <a:lnTo>
                    <a:pt x="6050" y="39115"/>
                  </a:lnTo>
                  <a:cubicBezTo>
                    <a:pt x="5566" y="39115"/>
                    <a:pt x="5163" y="39398"/>
                    <a:pt x="4961" y="39841"/>
                  </a:cubicBezTo>
                  <a:lnTo>
                    <a:pt x="4921" y="39881"/>
                  </a:lnTo>
                  <a:cubicBezTo>
                    <a:pt x="4477" y="40688"/>
                    <a:pt x="4114" y="41575"/>
                    <a:pt x="3913" y="42503"/>
                  </a:cubicBezTo>
                  <a:cubicBezTo>
                    <a:pt x="3872" y="42745"/>
                    <a:pt x="3792" y="43027"/>
                    <a:pt x="3711" y="43229"/>
                  </a:cubicBezTo>
                  <a:cubicBezTo>
                    <a:pt x="3711" y="43269"/>
                    <a:pt x="3671" y="43350"/>
                    <a:pt x="3671" y="43390"/>
                  </a:cubicBezTo>
                  <a:cubicBezTo>
                    <a:pt x="3550" y="43592"/>
                    <a:pt x="3509" y="43874"/>
                    <a:pt x="3590" y="44116"/>
                  </a:cubicBezTo>
                  <a:cubicBezTo>
                    <a:pt x="3671" y="44277"/>
                    <a:pt x="3792" y="44358"/>
                    <a:pt x="3953" y="44398"/>
                  </a:cubicBezTo>
                  <a:cubicBezTo>
                    <a:pt x="3996" y="44409"/>
                    <a:pt x="4039" y="44414"/>
                    <a:pt x="4083" y="44414"/>
                  </a:cubicBezTo>
                  <a:cubicBezTo>
                    <a:pt x="4201" y="44414"/>
                    <a:pt x="4319" y="44377"/>
                    <a:pt x="4437" y="44318"/>
                  </a:cubicBezTo>
                  <a:cubicBezTo>
                    <a:pt x="4437" y="44277"/>
                    <a:pt x="4477" y="44277"/>
                    <a:pt x="4518" y="44237"/>
                  </a:cubicBezTo>
                  <a:cubicBezTo>
                    <a:pt x="4558" y="44600"/>
                    <a:pt x="4719" y="45084"/>
                    <a:pt x="5082" y="45165"/>
                  </a:cubicBezTo>
                  <a:cubicBezTo>
                    <a:pt x="5243" y="45165"/>
                    <a:pt x="5284" y="45245"/>
                    <a:pt x="5364" y="45407"/>
                  </a:cubicBezTo>
                  <a:cubicBezTo>
                    <a:pt x="5364" y="45487"/>
                    <a:pt x="5405" y="45528"/>
                    <a:pt x="5445" y="45608"/>
                  </a:cubicBezTo>
                  <a:cubicBezTo>
                    <a:pt x="5485" y="45649"/>
                    <a:pt x="5445" y="45729"/>
                    <a:pt x="5485" y="45810"/>
                  </a:cubicBezTo>
                  <a:cubicBezTo>
                    <a:pt x="5526" y="45971"/>
                    <a:pt x="5526" y="46132"/>
                    <a:pt x="5526" y="46294"/>
                  </a:cubicBezTo>
                  <a:cubicBezTo>
                    <a:pt x="5526" y="46415"/>
                    <a:pt x="5445" y="46455"/>
                    <a:pt x="5284" y="46576"/>
                  </a:cubicBezTo>
                  <a:cubicBezTo>
                    <a:pt x="5082" y="46697"/>
                    <a:pt x="4921" y="46899"/>
                    <a:pt x="4880" y="47141"/>
                  </a:cubicBezTo>
                  <a:cubicBezTo>
                    <a:pt x="4759" y="47342"/>
                    <a:pt x="4719" y="47544"/>
                    <a:pt x="4759" y="47786"/>
                  </a:cubicBezTo>
                  <a:lnTo>
                    <a:pt x="4759" y="47947"/>
                  </a:lnTo>
                  <a:cubicBezTo>
                    <a:pt x="4397" y="48270"/>
                    <a:pt x="4356" y="48835"/>
                    <a:pt x="4679" y="49238"/>
                  </a:cubicBezTo>
                  <a:cubicBezTo>
                    <a:pt x="4759" y="49318"/>
                    <a:pt x="4840" y="49439"/>
                    <a:pt x="4880" y="49560"/>
                  </a:cubicBezTo>
                  <a:cubicBezTo>
                    <a:pt x="4961" y="49681"/>
                    <a:pt x="5042" y="49843"/>
                    <a:pt x="5163" y="49964"/>
                  </a:cubicBezTo>
                  <a:cubicBezTo>
                    <a:pt x="5163" y="50327"/>
                    <a:pt x="5203" y="50730"/>
                    <a:pt x="5243" y="51133"/>
                  </a:cubicBezTo>
                  <a:cubicBezTo>
                    <a:pt x="5324" y="51577"/>
                    <a:pt x="5324" y="52061"/>
                    <a:pt x="5284" y="52545"/>
                  </a:cubicBezTo>
                  <a:cubicBezTo>
                    <a:pt x="5122" y="52908"/>
                    <a:pt x="5042" y="53311"/>
                    <a:pt x="5001" y="53714"/>
                  </a:cubicBezTo>
                  <a:cubicBezTo>
                    <a:pt x="4921" y="53835"/>
                    <a:pt x="4880" y="53997"/>
                    <a:pt x="4880" y="54118"/>
                  </a:cubicBezTo>
                  <a:cubicBezTo>
                    <a:pt x="4638" y="54521"/>
                    <a:pt x="4397" y="54924"/>
                    <a:pt x="4276" y="55368"/>
                  </a:cubicBezTo>
                  <a:cubicBezTo>
                    <a:pt x="4155" y="55448"/>
                    <a:pt x="4114" y="55569"/>
                    <a:pt x="4074" y="55690"/>
                  </a:cubicBezTo>
                  <a:cubicBezTo>
                    <a:pt x="3993" y="55771"/>
                    <a:pt x="3953" y="55892"/>
                    <a:pt x="3953" y="56013"/>
                  </a:cubicBezTo>
                  <a:cubicBezTo>
                    <a:pt x="3832" y="56134"/>
                    <a:pt x="3751" y="56295"/>
                    <a:pt x="3711" y="56497"/>
                  </a:cubicBezTo>
                  <a:cubicBezTo>
                    <a:pt x="3590" y="56618"/>
                    <a:pt x="3550" y="56779"/>
                    <a:pt x="3550" y="56941"/>
                  </a:cubicBezTo>
                  <a:cubicBezTo>
                    <a:pt x="3429" y="57021"/>
                    <a:pt x="3388" y="57183"/>
                    <a:pt x="3429" y="57344"/>
                  </a:cubicBezTo>
                  <a:cubicBezTo>
                    <a:pt x="3227" y="57586"/>
                    <a:pt x="3146" y="57828"/>
                    <a:pt x="3146" y="58110"/>
                  </a:cubicBezTo>
                  <a:cubicBezTo>
                    <a:pt x="3025" y="59723"/>
                    <a:pt x="2017" y="61175"/>
                    <a:pt x="525" y="61861"/>
                  </a:cubicBezTo>
                  <a:lnTo>
                    <a:pt x="485" y="61861"/>
                  </a:lnTo>
                  <a:cubicBezTo>
                    <a:pt x="202" y="61901"/>
                    <a:pt x="1" y="62143"/>
                    <a:pt x="41" y="62425"/>
                  </a:cubicBezTo>
                  <a:cubicBezTo>
                    <a:pt x="41" y="62627"/>
                    <a:pt x="122" y="62788"/>
                    <a:pt x="283" y="62950"/>
                  </a:cubicBezTo>
                  <a:cubicBezTo>
                    <a:pt x="404" y="63030"/>
                    <a:pt x="565" y="63071"/>
                    <a:pt x="727" y="63071"/>
                  </a:cubicBezTo>
                  <a:cubicBezTo>
                    <a:pt x="848" y="63071"/>
                    <a:pt x="888" y="63071"/>
                    <a:pt x="969" y="63353"/>
                  </a:cubicBezTo>
                  <a:cubicBezTo>
                    <a:pt x="1090" y="63635"/>
                    <a:pt x="1211" y="63877"/>
                    <a:pt x="1332" y="64119"/>
                  </a:cubicBezTo>
                  <a:cubicBezTo>
                    <a:pt x="1614" y="64442"/>
                    <a:pt x="1735" y="64885"/>
                    <a:pt x="1694" y="65289"/>
                  </a:cubicBezTo>
                  <a:lnTo>
                    <a:pt x="1614" y="65571"/>
                  </a:lnTo>
                  <a:lnTo>
                    <a:pt x="1936" y="65652"/>
                  </a:lnTo>
                  <a:cubicBezTo>
                    <a:pt x="1936" y="65652"/>
                    <a:pt x="1936" y="65692"/>
                    <a:pt x="1936" y="65732"/>
                  </a:cubicBezTo>
                  <a:cubicBezTo>
                    <a:pt x="1936" y="65853"/>
                    <a:pt x="1936" y="65974"/>
                    <a:pt x="1936" y="66095"/>
                  </a:cubicBezTo>
                  <a:cubicBezTo>
                    <a:pt x="1815" y="66095"/>
                    <a:pt x="1694" y="66136"/>
                    <a:pt x="1573" y="66216"/>
                  </a:cubicBezTo>
                  <a:cubicBezTo>
                    <a:pt x="1493" y="66297"/>
                    <a:pt x="1452" y="66418"/>
                    <a:pt x="1452" y="66499"/>
                  </a:cubicBezTo>
                  <a:cubicBezTo>
                    <a:pt x="1412" y="66620"/>
                    <a:pt x="1412" y="66700"/>
                    <a:pt x="1372" y="66821"/>
                  </a:cubicBezTo>
                  <a:lnTo>
                    <a:pt x="1372" y="66862"/>
                  </a:lnTo>
                  <a:cubicBezTo>
                    <a:pt x="1412" y="67467"/>
                    <a:pt x="1372" y="68031"/>
                    <a:pt x="1332" y="68636"/>
                  </a:cubicBezTo>
                  <a:cubicBezTo>
                    <a:pt x="1251" y="69120"/>
                    <a:pt x="1049" y="70370"/>
                    <a:pt x="2299" y="70854"/>
                  </a:cubicBezTo>
                  <a:cubicBezTo>
                    <a:pt x="2299" y="70895"/>
                    <a:pt x="2299" y="70895"/>
                    <a:pt x="2299" y="70935"/>
                  </a:cubicBezTo>
                  <a:cubicBezTo>
                    <a:pt x="2299" y="70975"/>
                    <a:pt x="2299" y="71016"/>
                    <a:pt x="2299" y="71016"/>
                  </a:cubicBezTo>
                  <a:cubicBezTo>
                    <a:pt x="2299" y="71338"/>
                    <a:pt x="2420" y="71620"/>
                    <a:pt x="2662" y="71862"/>
                  </a:cubicBezTo>
                  <a:cubicBezTo>
                    <a:pt x="2501" y="71862"/>
                    <a:pt x="2380" y="71903"/>
                    <a:pt x="2259" y="71983"/>
                  </a:cubicBezTo>
                  <a:cubicBezTo>
                    <a:pt x="2098" y="72064"/>
                    <a:pt x="1977" y="72225"/>
                    <a:pt x="1936" y="72387"/>
                  </a:cubicBezTo>
                  <a:cubicBezTo>
                    <a:pt x="1936" y="72508"/>
                    <a:pt x="1936" y="72629"/>
                    <a:pt x="1977" y="72709"/>
                  </a:cubicBezTo>
                  <a:cubicBezTo>
                    <a:pt x="1815" y="72750"/>
                    <a:pt x="1654" y="72951"/>
                    <a:pt x="1694" y="73153"/>
                  </a:cubicBezTo>
                  <a:cubicBezTo>
                    <a:pt x="1694" y="73395"/>
                    <a:pt x="1735" y="73637"/>
                    <a:pt x="2178" y="73718"/>
                  </a:cubicBezTo>
                  <a:lnTo>
                    <a:pt x="2219" y="73718"/>
                  </a:lnTo>
                  <a:cubicBezTo>
                    <a:pt x="2259" y="73758"/>
                    <a:pt x="2299" y="73798"/>
                    <a:pt x="2380" y="73798"/>
                  </a:cubicBezTo>
                  <a:cubicBezTo>
                    <a:pt x="2340" y="74000"/>
                    <a:pt x="2420" y="74202"/>
                    <a:pt x="2582" y="74363"/>
                  </a:cubicBezTo>
                  <a:cubicBezTo>
                    <a:pt x="2728" y="74461"/>
                    <a:pt x="2890" y="74514"/>
                    <a:pt x="3057" y="74514"/>
                  </a:cubicBezTo>
                  <a:cubicBezTo>
                    <a:pt x="3166" y="74514"/>
                    <a:pt x="3277" y="74491"/>
                    <a:pt x="3388" y="74443"/>
                  </a:cubicBezTo>
                  <a:lnTo>
                    <a:pt x="3509" y="74443"/>
                  </a:lnTo>
                  <a:cubicBezTo>
                    <a:pt x="3671" y="74403"/>
                    <a:pt x="3872" y="74323"/>
                    <a:pt x="3993" y="74202"/>
                  </a:cubicBezTo>
                  <a:cubicBezTo>
                    <a:pt x="4114" y="74081"/>
                    <a:pt x="4235" y="74040"/>
                    <a:pt x="4397" y="74000"/>
                  </a:cubicBezTo>
                  <a:cubicBezTo>
                    <a:pt x="4558" y="74000"/>
                    <a:pt x="4719" y="73919"/>
                    <a:pt x="4800" y="73798"/>
                  </a:cubicBezTo>
                  <a:cubicBezTo>
                    <a:pt x="4880" y="74081"/>
                    <a:pt x="5082" y="74363"/>
                    <a:pt x="5364" y="74524"/>
                  </a:cubicBezTo>
                  <a:cubicBezTo>
                    <a:pt x="5526" y="74685"/>
                    <a:pt x="5687" y="74806"/>
                    <a:pt x="5727" y="75008"/>
                  </a:cubicBezTo>
                  <a:cubicBezTo>
                    <a:pt x="5768" y="75129"/>
                    <a:pt x="5889" y="75250"/>
                    <a:pt x="6010" y="75290"/>
                  </a:cubicBezTo>
                  <a:cubicBezTo>
                    <a:pt x="6044" y="75297"/>
                    <a:pt x="6079" y="75301"/>
                    <a:pt x="6113" y="75301"/>
                  </a:cubicBezTo>
                  <a:cubicBezTo>
                    <a:pt x="6278" y="75301"/>
                    <a:pt x="6434" y="75222"/>
                    <a:pt x="6534" y="75089"/>
                  </a:cubicBezTo>
                  <a:lnTo>
                    <a:pt x="6574" y="75048"/>
                  </a:lnTo>
                  <a:cubicBezTo>
                    <a:pt x="6655" y="75331"/>
                    <a:pt x="6695" y="75613"/>
                    <a:pt x="6695" y="75895"/>
                  </a:cubicBezTo>
                  <a:cubicBezTo>
                    <a:pt x="6695" y="76016"/>
                    <a:pt x="6736" y="76137"/>
                    <a:pt x="6816" y="76178"/>
                  </a:cubicBezTo>
                  <a:cubicBezTo>
                    <a:pt x="6978" y="76339"/>
                    <a:pt x="7099" y="76460"/>
                    <a:pt x="7179" y="76621"/>
                  </a:cubicBezTo>
                  <a:cubicBezTo>
                    <a:pt x="7421" y="77025"/>
                    <a:pt x="7744" y="77347"/>
                    <a:pt x="8147" y="77549"/>
                  </a:cubicBezTo>
                  <a:cubicBezTo>
                    <a:pt x="8429" y="77710"/>
                    <a:pt x="8671" y="77912"/>
                    <a:pt x="8913" y="78113"/>
                  </a:cubicBezTo>
                  <a:cubicBezTo>
                    <a:pt x="8994" y="78234"/>
                    <a:pt x="9115" y="78355"/>
                    <a:pt x="9236" y="78476"/>
                  </a:cubicBezTo>
                  <a:cubicBezTo>
                    <a:pt x="9115" y="78476"/>
                    <a:pt x="8994" y="78557"/>
                    <a:pt x="8913" y="78678"/>
                  </a:cubicBezTo>
                  <a:cubicBezTo>
                    <a:pt x="8833" y="78799"/>
                    <a:pt x="8792" y="78960"/>
                    <a:pt x="8873" y="79122"/>
                  </a:cubicBezTo>
                  <a:lnTo>
                    <a:pt x="8913" y="79404"/>
                  </a:lnTo>
                  <a:lnTo>
                    <a:pt x="9236" y="79323"/>
                  </a:lnTo>
                  <a:cubicBezTo>
                    <a:pt x="9326" y="79301"/>
                    <a:pt x="9403" y="79290"/>
                    <a:pt x="9471" y="79290"/>
                  </a:cubicBezTo>
                  <a:cubicBezTo>
                    <a:pt x="9768" y="79290"/>
                    <a:pt x="9878" y="79509"/>
                    <a:pt x="10043" y="79969"/>
                  </a:cubicBezTo>
                  <a:lnTo>
                    <a:pt x="10164" y="80251"/>
                  </a:lnTo>
                  <a:cubicBezTo>
                    <a:pt x="10244" y="80493"/>
                    <a:pt x="10285" y="80695"/>
                    <a:pt x="10244" y="80936"/>
                  </a:cubicBezTo>
                  <a:cubicBezTo>
                    <a:pt x="10244" y="81219"/>
                    <a:pt x="10285" y="81501"/>
                    <a:pt x="10365" y="81783"/>
                  </a:cubicBezTo>
                  <a:cubicBezTo>
                    <a:pt x="10285" y="81824"/>
                    <a:pt x="10204" y="81864"/>
                    <a:pt x="10164" y="81945"/>
                  </a:cubicBezTo>
                  <a:cubicBezTo>
                    <a:pt x="10083" y="82187"/>
                    <a:pt x="10123" y="82429"/>
                    <a:pt x="10285" y="82590"/>
                  </a:cubicBezTo>
                  <a:cubicBezTo>
                    <a:pt x="10406" y="82671"/>
                    <a:pt x="10446" y="82711"/>
                    <a:pt x="10285" y="83114"/>
                  </a:cubicBezTo>
                  <a:lnTo>
                    <a:pt x="9962" y="83760"/>
                  </a:lnTo>
                  <a:lnTo>
                    <a:pt x="10648" y="83518"/>
                  </a:lnTo>
                  <a:cubicBezTo>
                    <a:pt x="10809" y="83477"/>
                    <a:pt x="11010" y="83397"/>
                    <a:pt x="11172" y="83397"/>
                  </a:cubicBezTo>
                  <a:cubicBezTo>
                    <a:pt x="11172" y="83518"/>
                    <a:pt x="11172" y="83598"/>
                    <a:pt x="11131" y="83719"/>
                  </a:cubicBezTo>
                  <a:cubicBezTo>
                    <a:pt x="11051" y="83840"/>
                    <a:pt x="11091" y="84001"/>
                    <a:pt x="11172" y="84122"/>
                  </a:cubicBezTo>
                  <a:cubicBezTo>
                    <a:pt x="11051" y="84163"/>
                    <a:pt x="10970" y="84163"/>
                    <a:pt x="10890" y="84203"/>
                  </a:cubicBezTo>
                  <a:lnTo>
                    <a:pt x="10648" y="84324"/>
                  </a:lnTo>
                  <a:lnTo>
                    <a:pt x="10728" y="84647"/>
                  </a:lnTo>
                  <a:cubicBezTo>
                    <a:pt x="10769" y="84808"/>
                    <a:pt x="10849" y="85211"/>
                    <a:pt x="11212" y="85252"/>
                  </a:cubicBezTo>
                  <a:cubicBezTo>
                    <a:pt x="11575" y="85332"/>
                    <a:pt x="11898" y="85453"/>
                    <a:pt x="12180" y="85655"/>
                  </a:cubicBezTo>
                  <a:cubicBezTo>
                    <a:pt x="12382" y="85776"/>
                    <a:pt x="12583" y="85857"/>
                    <a:pt x="12785" y="85937"/>
                  </a:cubicBezTo>
                  <a:lnTo>
                    <a:pt x="13269" y="86139"/>
                  </a:lnTo>
                  <a:cubicBezTo>
                    <a:pt x="13874" y="86341"/>
                    <a:pt x="14438" y="86663"/>
                    <a:pt x="14882" y="87107"/>
                  </a:cubicBezTo>
                  <a:cubicBezTo>
                    <a:pt x="15406" y="87792"/>
                    <a:pt x="16052" y="88276"/>
                    <a:pt x="16818" y="88639"/>
                  </a:cubicBezTo>
                  <a:cubicBezTo>
                    <a:pt x="16818" y="89123"/>
                    <a:pt x="17100" y="89406"/>
                    <a:pt x="17705" y="89527"/>
                  </a:cubicBezTo>
                  <a:cubicBezTo>
                    <a:pt x="18149" y="89648"/>
                    <a:pt x="18512" y="89890"/>
                    <a:pt x="18794" y="90212"/>
                  </a:cubicBezTo>
                  <a:cubicBezTo>
                    <a:pt x="18915" y="90333"/>
                    <a:pt x="19036" y="90454"/>
                    <a:pt x="19157" y="90535"/>
                  </a:cubicBezTo>
                  <a:cubicBezTo>
                    <a:pt x="19560" y="90857"/>
                    <a:pt x="19883" y="91220"/>
                    <a:pt x="20206" y="91624"/>
                  </a:cubicBezTo>
                  <a:cubicBezTo>
                    <a:pt x="20649" y="92148"/>
                    <a:pt x="21133" y="92632"/>
                    <a:pt x="21698" y="93035"/>
                  </a:cubicBezTo>
                  <a:cubicBezTo>
                    <a:pt x="22545" y="93559"/>
                    <a:pt x="23392" y="94043"/>
                    <a:pt x="24319" y="94406"/>
                  </a:cubicBezTo>
                  <a:cubicBezTo>
                    <a:pt x="24843" y="94648"/>
                    <a:pt x="25327" y="94890"/>
                    <a:pt x="25852" y="95132"/>
                  </a:cubicBezTo>
                  <a:cubicBezTo>
                    <a:pt x="26015" y="95223"/>
                    <a:pt x="26203" y="95265"/>
                    <a:pt x="26394" y="95265"/>
                  </a:cubicBezTo>
                  <a:cubicBezTo>
                    <a:pt x="26626" y="95265"/>
                    <a:pt x="26862" y="95203"/>
                    <a:pt x="27061" y="95092"/>
                  </a:cubicBezTo>
                  <a:lnTo>
                    <a:pt x="27586" y="94850"/>
                  </a:lnTo>
                  <a:cubicBezTo>
                    <a:pt x="28150" y="94568"/>
                    <a:pt x="28715" y="94326"/>
                    <a:pt x="29320" y="94124"/>
                  </a:cubicBezTo>
                  <a:cubicBezTo>
                    <a:pt x="29683" y="94003"/>
                    <a:pt x="30046" y="93842"/>
                    <a:pt x="30368" y="93680"/>
                  </a:cubicBezTo>
                  <a:cubicBezTo>
                    <a:pt x="30772" y="93519"/>
                    <a:pt x="31135" y="93358"/>
                    <a:pt x="31538" y="93237"/>
                  </a:cubicBezTo>
                  <a:cubicBezTo>
                    <a:pt x="32506" y="93076"/>
                    <a:pt x="33433" y="92995"/>
                    <a:pt x="34361" y="92914"/>
                  </a:cubicBezTo>
                  <a:cubicBezTo>
                    <a:pt x="34845" y="92874"/>
                    <a:pt x="35329" y="92874"/>
                    <a:pt x="35813" y="92793"/>
                  </a:cubicBezTo>
                  <a:cubicBezTo>
                    <a:pt x="35931" y="92788"/>
                    <a:pt x="36049" y="92786"/>
                    <a:pt x="36166" y="92786"/>
                  </a:cubicBezTo>
                  <a:cubicBezTo>
                    <a:pt x="36975" y="92786"/>
                    <a:pt x="37781" y="92905"/>
                    <a:pt x="38555" y="93116"/>
                  </a:cubicBezTo>
                  <a:lnTo>
                    <a:pt x="39281" y="93237"/>
                  </a:lnTo>
                  <a:lnTo>
                    <a:pt x="39765" y="93318"/>
                  </a:lnTo>
                  <a:cubicBezTo>
                    <a:pt x="40330" y="93358"/>
                    <a:pt x="40854" y="93559"/>
                    <a:pt x="41338" y="93842"/>
                  </a:cubicBezTo>
                  <a:cubicBezTo>
                    <a:pt x="41536" y="94039"/>
                    <a:pt x="41812" y="94138"/>
                    <a:pt x="42085" y="94138"/>
                  </a:cubicBezTo>
                  <a:cubicBezTo>
                    <a:pt x="42202" y="94138"/>
                    <a:pt x="42318" y="94120"/>
                    <a:pt x="42427" y="94084"/>
                  </a:cubicBezTo>
                  <a:lnTo>
                    <a:pt x="42548" y="94084"/>
                  </a:lnTo>
                  <a:cubicBezTo>
                    <a:pt x="42830" y="94003"/>
                    <a:pt x="43112" y="93842"/>
                    <a:pt x="43354" y="93640"/>
                  </a:cubicBezTo>
                  <a:cubicBezTo>
                    <a:pt x="43556" y="93519"/>
                    <a:pt x="43758" y="93398"/>
                    <a:pt x="43959" y="93318"/>
                  </a:cubicBezTo>
                  <a:cubicBezTo>
                    <a:pt x="44968" y="93197"/>
                    <a:pt x="45935" y="92874"/>
                    <a:pt x="46863" y="92430"/>
                  </a:cubicBezTo>
                  <a:lnTo>
                    <a:pt x="46944" y="92390"/>
                  </a:lnTo>
                  <a:cubicBezTo>
                    <a:pt x="47880" y="91835"/>
                    <a:pt x="48756" y="91340"/>
                    <a:pt x="49778" y="91340"/>
                  </a:cubicBezTo>
                  <a:cubicBezTo>
                    <a:pt x="49945" y="91340"/>
                    <a:pt x="50115" y="91353"/>
                    <a:pt x="50291" y="91382"/>
                  </a:cubicBezTo>
                  <a:cubicBezTo>
                    <a:pt x="50354" y="91398"/>
                    <a:pt x="50419" y="91405"/>
                    <a:pt x="50483" y="91405"/>
                  </a:cubicBezTo>
                  <a:cubicBezTo>
                    <a:pt x="50913" y="91405"/>
                    <a:pt x="51340" y="91071"/>
                    <a:pt x="51340" y="90615"/>
                  </a:cubicBezTo>
                  <a:cubicBezTo>
                    <a:pt x="51380" y="90454"/>
                    <a:pt x="51461" y="90333"/>
                    <a:pt x="51541" y="90333"/>
                  </a:cubicBezTo>
                  <a:cubicBezTo>
                    <a:pt x="51904" y="90293"/>
                    <a:pt x="52227" y="90212"/>
                    <a:pt x="52590" y="90091"/>
                  </a:cubicBezTo>
                  <a:cubicBezTo>
                    <a:pt x="52872" y="90011"/>
                    <a:pt x="53154" y="89930"/>
                    <a:pt x="53437" y="89890"/>
                  </a:cubicBezTo>
                  <a:lnTo>
                    <a:pt x="53800" y="89890"/>
                  </a:lnTo>
                  <a:cubicBezTo>
                    <a:pt x="55354" y="89687"/>
                    <a:pt x="56936" y="89597"/>
                    <a:pt x="58499" y="89597"/>
                  </a:cubicBezTo>
                  <a:cubicBezTo>
                    <a:pt x="58802" y="89597"/>
                    <a:pt x="59104" y="89601"/>
                    <a:pt x="59405" y="89607"/>
                  </a:cubicBezTo>
                  <a:cubicBezTo>
                    <a:pt x="60131" y="89607"/>
                    <a:pt x="60817" y="89890"/>
                    <a:pt x="61341" y="90373"/>
                  </a:cubicBezTo>
                  <a:cubicBezTo>
                    <a:pt x="62188" y="91422"/>
                    <a:pt x="62874" y="92632"/>
                    <a:pt x="63277" y="93922"/>
                  </a:cubicBezTo>
                  <a:cubicBezTo>
                    <a:pt x="63519" y="94890"/>
                    <a:pt x="64285" y="95616"/>
                    <a:pt x="65293" y="95778"/>
                  </a:cubicBezTo>
                  <a:cubicBezTo>
                    <a:pt x="65535" y="95804"/>
                    <a:pt x="65777" y="95818"/>
                    <a:pt x="66019" y="95818"/>
                  </a:cubicBezTo>
                  <a:cubicBezTo>
                    <a:pt x="66503" y="95818"/>
                    <a:pt x="66987" y="95764"/>
                    <a:pt x="67471" y="95657"/>
                  </a:cubicBezTo>
                  <a:cubicBezTo>
                    <a:pt x="67955" y="95576"/>
                    <a:pt x="68399" y="95536"/>
                    <a:pt x="68883" y="95495"/>
                  </a:cubicBezTo>
                  <a:cubicBezTo>
                    <a:pt x="69205" y="95495"/>
                    <a:pt x="69528" y="95415"/>
                    <a:pt x="69851" y="95294"/>
                  </a:cubicBezTo>
                  <a:cubicBezTo>
                    <a:pt x="70133" y="95213"/>
                    <a:pt x="70456" y="95173"/>
                    <a:pt x="70738" y="95132"/>
                  </a:cubicBezTo>
                  <a:lnTo>
                    <a:pt x="70940" y="95132"/>
                  </a:lnTo>
                  <a:cubicBezTo>
                    <a:pt x="71037" y="95154"/>
                    <a:pt x="71131" y="95164"/>
                    <a:pt x="71223" y="95164"/>
                  </a:cubicBezTo>
                  <a:cubicBezTo>
                    <a:pt x="71472" y="95164"/>
                    <a:pt x="71701" y="95089"/>
                    <a:pt x="71907" y="94971"/>
                  </a:cubicBezTo>
                  <a:cubicBezTo>
                    <a:pt x="71988" y="95092"/>
                    <a:pt x="72069" y="95173"/>
                    <a:pt x="72190" y="95213"/>
                  </a:cubicBezTo>
                  <a:cubicBezTo>
                    <a:pt x="72311" y="95273"/>
                    <a:pt x="72442" y="95304"/>
                    <a:pt x="72573" y="95304"/>
                  </a:cubicBezTo>
                  <a:cubicBezTo>
                    <a:pt x="72704" y="95304"/>
                    <a:pt x="72835" y="95273"/>
                    <a:pt x="72956" y="95213"/>
                  </a:cubicBezTo>
                  <a:cubicBezTo>
                    <a:pt x="72996" y="95334"/>
                    <a:pt x="73037" y="95455"/>
                    <a:pt x="73037" y="95576"/>
                  </a:cubicBezTo>
                  <a:cubicBezTo>
                    <a:pt x="73077" y="95939"/>
                    <a:pt x="73279" y="96302"/>
                    <a:pt x="73601" y="96463"/>
                  </a:cubicBezTo>
                  <a:cubicBezTo>
                    <a:pt x="73963" y="96717"/>
                    <a:pt x="74358" y="96873"/>
                    <a:pt x="74785" y="96873"/>
                  </a:cubicBezTo>
                  <a:cubicBezTo>
                    <a:pt x="74834" y="96873"/>
                    <a:pt x="74883" y="96871"/>
                    <a:pt x="74932" y="96866"/>
                  </a:cubicBezTo>
                  <a:lnTo>
                    <a:pt x="74932" y="96866"/>
                  </a:lnTo>
                  <a:cubicBezTo>
                    <a:pt x="74892" y="97350"/>
                    <a:pt x="75093" y="97794"/>
                    <a:pt x="75456" y="98117"/>
                  </a:cubicBezTo>
                  <a:cubicBezTo>
                    <a:pt x="75779" y="98359"/>
                    <a:pt x="75940" y="98762"/>
                    <a:pt x="75819" y="99125"/>
                  </a:cubicBezTo>
                  <a:cubicBezTo>
                    <a:pt x="75577" y="100012"/>
                    <a:pt x="75456" y="100940"/>
                    <a:pt x="75497" y="101827"/>
                  </a:cubicBezTo>
                  <a:cubicBezTo>
                    <a:pt x="75497" y="102029"/>
                    <a:pt x="75456" y="102271"/>
                    <a:pt x="75335" y="102432"/>
                  </a:cubicBezTo>
                  <a:cubicBezTo>
                    <a:pt x="75255" y="102593"/>
                    <a:pt x="75093" y="102795"/>
                    <a:pt x="74972" y="102956"/>
                  </a:cubicBezTo>
                  <a:cubicBezTo>
                    <a:pt x="74851" y="103158"/>
                    <a:pt x="74650" y="103480"/>
                    <a:pt x="74488" y="103722"/>
                  </a:cubicBezTo>
                  <a:lnTo>
                    <a:pt x="74448" y="103803"/>
                  </a:lnTo>
                  <a:cubicBezTo>
                    <a:pt x="74246" y="104005"/>
                    <a:pt x="74166" y="104327"/>
                    <a:pt x="74246" y="104610"/>
                  </a:cubicBezTo>
                  <a:cubicBezTo>
                    <a:pt x="74367" y="104811"/>
                    <a:pt x="74569" y="104932"/>
                    <a:pt x="74811" y="104932"/>
                  </a:cubicBezTo>
                  <a:cubicBezTo>
                    <a:pt x="74771" y="105134"/>
                    <a:pt x="74811" y="105295"/>
                    <a:pt x="74851" y="105457"/>
                  </a:cubicBezTo>
                  <a:cubicBezTo>
                    <a:pt x="74824" y="105453"/>
                    <a:pt x="74797" y="105451"/>
                    <a:pt x="74770" y="105451"/>
                  </a:cubicBezTo>
                  <a:cubicBezTo>
                    <a:pt x="74482" y="105451"/>
                    <a:pt x="74240" y="105645"/>
                    <a:pt x="74166" y="105941"/>
                  </a:cubicBezTo>
                  <a:cubicBezTo>
                    <a:pt x="74085" y="106223"/>
                    <a:pt x="74126" y="106545"/>
                    <a:pt x="74246" y="106787"/>
                  </a:cubicBezTo>
                  <a:lnTo>
                    <a:pt x="74126" y="106787"/>
                  </a:lnTo>
                  <a:lnTo>
                    <a:pt x="74126" y="107070"/>
                  </a:lnTo>
                  <a:lnTo>
                    <a:pt x="74126" y="107312"/>
                  </a:lnTo>
                  <a:cubicBezTo>
                    <a:pt x="74126" y="107513"/>
                    <a:pt x="74126" y="107675"/>
                    <a:pt x="74126" y="107836"/>
                  </a:cubicBezTo>
                  <a:cubicBezTo>
                    <a:pt x="74085" y="108522"/>
                    <a:pt x="73924" y="108965"/>
                    <a:pt x="73642" y="109127"/>
                  </a:cubicBezTo>
                  <a:cubicBezTo>
                    <a:pt x="73521" y="109187"/>
                    <a:pt x="73379" y="109217"/>
                    <a:pt x="73233" y="109217"/>
                  </a:cubicBezTo>
                  <a:cubicBezTo>
                    <a:pt x="73087" y="109217"/>
                    <a:pt x="72936" y="109187"/>
                    <a:pt x="72795" y="109127"/>
                  </a:cubicBezTo>
                  <a:lnTo>
                    <a:pt x="72553" y="109046"/>
                  </a:lnTo>
                  <a:lnTo>
                    <a:pt x="72432" y="109328"/>
                  </a:lnTo>
                  <a:cubicBezTo>
                    <a:pt x="72311" y="109691"/>
                    <a:pt x="72391" y="110135"/>
                    <a:pt x="72633" y="110457"/>
                  </a:cubicBezTo>
                  <a:cubicBezTo>
                    <a:pt x="73117" y="111143"/>
                    <a:pt x="73521" y="111909"/>
                    <a:pt x="73803" y="112675"/>
                  </a:cubicBezTo>
                  <a:cubicBezTo>
                    <a:pt x="74166" y="113643"/>
                    <a:pt x="74730" y="114490"/>
                    <a:pt x="75416" y="115216"/>
                  </a:cubicBezTo>
                  <a:lnTo>
                    <a:pt x="75577" y="115418"/>
                  </a:lnTo>
                  <a:cubicBezTo>
                    <a:pt x="75981" y="115821"/>
                    <a:pt x="76384" y="116184"/>
                    <a:pt x="76787" y="116547"/>
                  </a:cubicBezTo>
                  <a:cubicBezTo>
                    <a:pt x="77150" y="116829"/>
                    <a:pt x="77513" y="117112"/>
                    <a:pt x="77795" y="117434"/>
                  </a:cubicBezTo>
                  <a:cubicBezTo>
                    <a:pt x="78279" y="117918"/>
                    <a:pt x="78683" y="118402"/>
                    <a:pt x="79126" y="118886"/>
                  </a:cubicBezTo>
                  <a:cubicBezTo>
                    <a:pt x="79691" y="119531"/>
                    <a:pt x="80296" y="120177"/>
                    <a:pt x="80901" y="120822"/>
                  </a:cubicBezTo>
                  <a:cubicBezTo>
                    <a:pt x="81143" y="121104"/>
                    <a:pt x="81344" y="121387"/>
                    <a:pt x="81465" y="121709"/>
                  </a:cubicBezTo>
                  <a:cubicBezTo>
                    <a:pt x="81627" y="122032"/>
                    <a:pt x="81788" y="122314"/>
                    <a:pt x="82030" y="122596"/>
                  </a:cubicBezTo>
                  <a:cubicBezTo>
                    <a:pt x="82191" y="122838"/>
                    <a:pt x="82353" y="123121"/>
                    <a:pt x="82433" y="123403"/>
                  </a:cubicBezTo>
                  <a:cubicBezTo>
                    <a:pt x="82393" y="123443"/>
                    <a:pt x="82393" y="123484"/>
                    <a:pt x="82353" y="123484"/>
                  </a:cubicBezTo>
                  <a:cubicBezTo>
                    <a:pt x="82111" y="123685"/>
                    <a:pt x="82111" y="124048"/>
                    <a:pt x="82353" y="124250"/>
                  </a:cubicBezTo>
                  <a:cubicBezTo>
                    <a:pt x="82635" y="124573"/>
                    <a:pt x="82796" y="124976"/>
                    <a:pt x="82837" y="125379"/>
                  </a:cubicBezTo>
                  <a:cubicBezTo>
                    <a:pt x="82877" y="125621"/>
                    <a:pt x="82917" y="125823"/>
                    <a:pt x="82998" y="126065"/>
                  </a:cubicBezTo>
                  <a:cubicBezTo>
                    <a:pt x="83119" y="126428"/>
                    <a:pt x="83361" y="126791"/>
                    <a:pt x="83643" y="127073"/>
                  </a:cubicBezTo>
                  <a:cubicBezTo>
                    <a:pt x="83845" y="127275"/>
                    <a:pt x="84006" y="127557"/>
                    <a:pt x="84127" y="127839"/>
                  </a:cubicBezTo>
                  <a:lnTo>
                    <a:pt x="84288" y="128283"/>
                  </a:lnTo>
                  <a:cubicBezTo>
                    <a:pt x="84692" y="129533"/>
                    <a:pt x="85216" y="130743"/>
                    <a:pt x="85902" y="131872"/>
                  </a:cubicBezTo>
                  <a:cubicBezTo>
                    <a:pt x="85942" y="132074"/>
                    <a:pt x="85982" y="132275"/>
                    <a:pt x="85942" y="132437"/>
                  </a:cubicBezTo>
                  <a:cubicBezTo>
                    <a:pt x="85458" y="132759"/>
                    <a:pt x="85135" y="133203"/>
                    <a:pt x="84974" y="133768"/>
                  </a:cubicBezTo>
                  <a:cubicBezTo>
                    <a:pt x="84934" y="134211"/>
                    <a:pt x="85055" y="134615"/>
                    <a:pt x="85337" y="134977"/>
                  </a:cubicBezTo>
                  <a:cubicBezTo>
                    <a:pt x="85579" y="136026"/>
                    <a:pt x="86023" y="137034"/>
                    <a:pt x="86668" y="137881"/>
                  </a:cubicBezTo>
                  <a:cubicBezTo>
                    <a:pt x="87152" y="138486"/>
                    <a:pt x="87353" y="139212"/>
                    <a:pt x="87273" y="139978"/>
                  </a:cubicBezTo>
                  <a:cubicBezTo>
                    <a:pt x="87273" y="140059"/>
                    <a:pt x="87273" y="140140"/>
                    <a:pt x="87232" y="140180"/>
                  </a:cubicBezTo>
                  <a:cubicBezTo>
                    <a:pt x="87152" y="140462"/>
                    <a:pt x="87152" y="140745"/>
                    <a:pt x="87152" y="141027"/>
                  </a:cubicBezTo>
                  <a:cubicBezTo>
                    <a:pt x="87192" y="142398"/>
                    <a:pt x="86910" y="142882"/>
                    <a:pt x="85781" y="143608"/>
                  </a:cubicBezTo>
                  <a:cubicBezTo>
                    <a:pt x="85014" y="144092"/>
                    <a:pt x="85014" y="144414"/>
                    <a:pt x="85014" y="144535"/>
                  </a:cubicBezTo>
                  <a:cubicBezTo>
                    <a:pt x="85014" y="144898"/>
                    <a:pt x="84853" y="145060"/>
                    <a:pt x="84530" y="145342"/>
                  </a:cubicBezTo>
                  <a:cubicBezTo>
                    <a:pt x="84369" y="145463"/>
                    <a:pt x="84248" y="145584"/>
                    <a:pt x="84127" y="145705"/>
                  </a:cubicBezTo>
                  <a:lnTo>
                    <a:pt x="84087" y="145745"/>
                  </a:lnTo>
                  <a:cubicBezTo>
                    <a:pt x="83885" y="145826"/>
                    <a:pt x="83764" y="146028"/>
                    <a:pt x="83764" y="146270"/>
                  </a:cubicBezTo>
                  <a:cubicBezTo>
                    <a:pt x="83764" y="146552"/>
                    <a:pt x="83724" y="146834"/>
                    <a:pt x="83603" y="147117"/>
                  </a:cubicBezTo>
                  <a:cubicBezTo>
                    <a:pt x="83482" y="147359"/>
                    <a:pt x="83401" y="147641"/>
                    <a:pt x="83401" y="147923"/>
                  </a:cubicBezTo>
                  <a:cubicBezTo>
                    <a:pt x="83361" y="148689"/>
                    <a:pt x="83240" y="149456"/>
                    <a:pt x="82958" y="150222"/>
                  </a:cubicBezTo>
                  <a:cubicBezTo>
                    <a:pt x="82756" y="150786"/>
                    <a:pt x="82595" y="151432"/>
                    <a:pt x="82514" y="152037"/>
                  </a:cubicBezTo>
                  <a:lnTo>
                    <a:pt x="82514" y="152117"/>
                  </a:lnTo>
                  <a:cubicBezTo>
                    <a:pt x="82514" y="152238"/>
                    <a:pt x="82474" y="152440"/>
                    <a:pt x="82393" y="152480"/>
                  </a:cubicBezTo>
                  <a:cubicBezTo>
                    <a:pt x="81869" y="152642"/>
                    <a:pt x="81586" y="153206"/>
                    <a:pt x="81828" y="153731"/>
                  </a:cubicBezTo>
                  <a:lnTo>
                    <a:pt x="81828" y="153892"/>
                  </a:lnTo>
                  <a:cubicBezTo>
                    <a:pt x="81869" y="154053"/>
                    <a:pt x="81909" y="154174"/>
                    <a:pt x="81949" y="154295"/>
                  </a:cubicBezTo>
                  <a:cubicBezTo>
                    <a:pt x="81990" y="154456"/>
                    <a:pt x="82030" y="154618"/>
                    <a:pt x="82030" y="154739"/>
                  </a:cubicBezTo>
                  <a:cubicBezTo>
                    <a:pt x="81586" y="154900"/>
                    <a:pt x="81425" y="155424"/>
                    <a:pt x="81707" y="155828"/>
                  </a:cubicBezTo>
                  <a:lnTo>
                    <a:pt x="81707" y="155868"/>
                  </a:lnTo>
                  <a:cubicBezTo>
                    <a:pt x="81949" y="156433"/>
                    <a:pt x="81949" y="156997"/>
                    <a:pt x="81788" y="157562"/>
                  </a:cubicBezTo>
                  <a:cubicBezTo>
                    <a:pt x="81707" y="157844"/>
                    <a:pt x="81707" y="158126"/>
                    <a:pt x="81748" y="158449"/>
                  </a:cubicBezTo>
                  <a:cubicBezTo>
                    <a:pt x="81949" y="159699"/>
                    <a:pt x="82554" y="160909"/>
                    <a:pt x="83522" y="161756"/>
                  </a:cubicBezTo>
                  <a:cubicBezTo>
                    <a:pt x="83643" y="161877"/>
                    <a:pt x="83724" y="161998"/>
                    <a:pt x="83804" y="162119"/>
                  </a:cubicBezTo>
                  <a:lnTo>
                    <a:pt x="83804" y="162159"/>
                  </a:lnTo>
                  <a:cubicBezTo>
                    <a:pt x="84530" y="163289"/>
                    <a:pt x="85176" y="164498"/>
                    <a:pt x="85740" y="165708"/>
                  </a:cubicBezTo>
                  <a:cubicBezTo>
                    <a:pt x="86184" y="166636"/>
                    <a:pt x="86668" y="167604"/>
                    <a:pt x="87192" y="168491"/>
                  </a:cubicBezTo>
                  <a:cubicBezTo>
                    <a:pt x="87273" y="168652"/>
                    <a:pt x="87394" y="168854"/>
                    <a:pt x="87474" y="169015"/>
                  </a:cubicBezTo>
                  <a:cubicBezTo>
                    <a:pt x="87878" y="169701"/>
                    <a:pt x="88281" y="170386"/>
                    <a:pt x="88805" y="171032"/>
                  </a:cubicBezTo>
                  <a:lnTo>
                    <a:pt x="88926" y="171193"/>
                  </a:lnTo>
                  <a:cubicBezTo>
                    <a:pt x="89612" y="171959"/>
                    <a:pt x="90217" y="172685"/>
                    <a:pt x="89733" y="173693"/>
                  </a:cubicBezTo>
                  <a:cubicBezTo>
                    <a:pt x="89652" y="173895"/>
                    <a:pt x="89652" y="174097"/>
                    <a:pt x="89733" y="174298"/>
                  </a:cubicBezTo>
                  <a:lnTo>
                    <a:pt x="89733" y="174379"/>
                  </a:lnTo>
                  <a:cubicBezTo>
                    <a:pt x="89733" y="174540"/>
                    <a:pt x="89773" y="174702"/>
                    <a:pt x="89814" y="174823"/>
                  </a:cubicBezTo>
                  <a:cubicBezTo>
                    <a:pt x="89935" y="175226"/>
                    <a:pt x="89975" y="175629"/>
                    <a:pt x="89894" y="175992"/>
                  </a:cubicBezTo>
                  <a:cubicBezTo>
                    <a:pt x="89693" y="176758"/>
                    <a:pt x="89814" y="177605"/>
                    <a:pt x="90257" y="178251"/>
                  </a:cubicBezTo>
                  <a:lnTo>
                    <a:pt x="90378" y="178533"/>
                  </a:lnTo>
                  <a:cubicBezTo>
                    <a:pt x="90660" y="179017"/>
                    <a:pt x="90822" y="179541"/>
                    <a:pt x="90862" y="180106"/>
                  </a:cubicBezTo>
                  <a:cubicBezTo>
                    <a:pt x="90862" y="181396"/>
                    <a:pt x="91185" y="182687"/>
                    <a:pt x="91709" y="183816"/>
                  </a:cubicBezTo>
                  <a:cubicBezTo>
                    <a:pt x="91749" y="183897"/>
                    <a:pt x="91749" y="183897"/>
                    <a:pt x="91709" y="183897"/>
                  </a:cubicBezTo>
                  <a:cubicBezTo>
                    <a:pt x="91709" y="184744"/>
                    <a:pt x="91951" y="185590"/>
                    <a:pt x="92395" y="186316"/>
                  </a:cubicBezTo>
                  <a:lnTo>
                    <a:pt x="92475" y="186518"/>
                  </a:lnTo>
                  <a:cubicBezTo>
                    <a:pt x="93201" y="187970"/>
                    <a:pt x="94290" y="189260"/>
                    <a:pt x="95621" y="190228"/>
                  </a:cubicBezTo>
                  <a:cubicBezTo>
                    <a:pt x="95661" y="190269"/>
                    <a:pt x="95702" y="190309"/>
                    <a:pt x="95742" y="190349"/>
                  </a:cubicBezTo>
                  <a:cubicBezTo>
                    <a:pt x="96387" y="191438"/>
                    <a:pt x="96911" y="192648"/>
                    <a:pt x="97315" y="193858"/>
                  </a:cubicBezTo>
                  <a:lnTo>
                    <a:pt x="97516" y="194382"/>
                  </a:lnTo>
                  <a:cubicBezTo>
                    <a:pt x="97960" y="195713"/>
                    <a:pt x="98646" y="196963"/>
                    <a:pt x="99573" y="198052"/>
                  </a:cubicBezTo>
                  <a:cubicBezTo>
                    <a:pt x="100138" y="198778"/>
                    <a:pt x="100460" y="199706"/>
                    <a:pt x="100380" y="200674"/>
                  </a:cubicBezTo>
                  <a:cubicBezTo>
                    <a:pt x="100380" y="200916"/>
                    <a:pt x="100339" y="200996"/>
                    <a:pt x="100299" y="201037"/>
                  </a:cubicBezTo>
                  <a:cubicBezTo>
                    <a:pt x="100259" y="201057"/>
                    <a:pt x="100218" y="201067"/>
                    <a:pt x="100178" y="201067"/>
                  </a:cubicBezTo>
                  <a:cubicBezTo>
                    <a:pt x="100138" y="201067"/>
                    <a:pt x="100097" y="201057"/>
                    <a:pt x="100057" y="201037"/>
                  </a:cubicBezTo>
                  <a:cubicBezTo>
                    <a:pt x="99983" y="201022"/>
                    <a:pt x="99909" y="201012"/>
                    <a:pt x="99838" y="201012"/>
                  </a:cubicBezTo>
                  <a:cubicBezTo>
                    <a:pt x="99713" y="201012"/>
                    <a:pt x="99595" y="201040"/>
                    <a:pt x="99493" y="201117"/>
                  </a:cubicBezTo>
                  <a:cubicBezTo>
                    <a:pt x="99331" y="201279"/>
                    <a:pt x="99210" y="201561"/>
                    <a:pt x="99210" y="201803"/>
                  </a:cubicBezTo>
                  <a:cubicBezTo>
                    <a:pt x="99210" y="201843"/>
                    <a:pt x="99210" y="201883"/>
                    <a:pt x="99210" y="201924"/>
                  </a:cubicBezTo>
                  <a:cubicBezTo>
                    <a:pt x="99170" y="202287"/>
                    <a:pt x="99331" y="202650"/>
                    <a:pt x="99613" y="202932"/>
                  </a:cubicBezTo>
                  <a:cubicBezTo>
                    <a:pt x="99815" y="203174"/>
                    <a:pt x="99896" y="203295"/>
                    <a:pt x="99815" y="203456"/>
                  </a:cubicBezTo>
                  <a:cubicBezTo>
                    <a:pt x="99775" y="203577"/>
                    <a:pt x="99815" y="203658"/>
                    <a:pt x="99855" y="203779"/>
                  </a:cubicBezTo>
                  <a:cubicBezTo>
                    <a:pt x="99976" y="203900"/>
                    <a:pt x="100097" y="203940"/>
                    <a:pt x="100259" y="203940"/>
                  </a:cubicBezTo>
                  <a:lnTo>
                    <a:pt x="100299" y="203940"/>
                  </a:lnTo>
                  <a:cubicBezTo>
                    <a:pt x="100460" y="203981"/>
                    <a:pt x="100581" y="204061"/>
                    <a:pt x="100662" y="204223"/>
                  </a:cubicBezTo>
                  <a:cubicBezTo>
                    <a:pt x="100743" y="204344"/>
                    <a:pt x="100743" y="204505"/>
                    <a:pt x="100662" y="204626"/>
                  </a:cubicBezTo>
                  <a:cubicBezTo>
                    <a:pt x="100380" y="205110"/>
                    <a:pt x="100420" y="205674"/>
                    <a:pt x="100702" y="206158"/>
                  </a:cubicBezTo>
                  <a:cubicBezTo>
                    <a:pt x="100743" y="206320"/>
                    <a:pt x="100904" y="206481"/>
                    <a:pt x="101065" y="206562"/>
                  </a:cubicBezTo>
                  <a:cubicBezTo>
                    <a:pt x="101146" y="206602"/>
                    <a:pt x="101217" y="206622"/>
                    <a:pt x="101287" y="206622"/>
                  </a:cubicBezTo>
                  <a:cubicBezTo>
                    <a:pt x="101358" y="206622"/>
                    <a:pt x="101428" y="206602"/>
                    <a:pt x="101509" y="206562"/>
                  </a:cubicBezTo>
                  <a:cubicBezTo>
                    <a:pt x="101670" y="206521"/>
                    <a:pt x="101791" y="206360"/>
                    <a:pt x="101832" y="206199"/>
                  </a:cubicBezTo>
                  <a:lnTo>
                    <a:pt x="101832" y="206158"/>
                  </a:lnTo>
                  <a:cubicBezTo>
                    <a:pt x="102033" y="206360"/>
                    <a:pt x="102275" y="206521"/>
                    <a:pt x="102598" y="206562"/>
                  </a:cubicBezTo>
                  <a:lnTo>
                    <a:pt x="102679" y="206562"/>
                  </a:lnTo>
                  <a:cubicBezTo>
                    <a:pt x="102799" y="206602"/>
                    <a:pt x="102880" y="206683"/>
                    <a:pt x="103001" y="206844"/>
                  </a:cubicBezTo>
                  <a:cubicBezTo>
                    <a:pt x="103082" y="207046"/>
                    <a:pt x="103203" y="207167"/>
                    <a:pt x="103404" y="207288"/>
                  </a:cubicBezTo>
                  <a:cubicBezTo>
                    <a:pt x="103808" y="207570"/>
                    <a:pt x="104332" y="207731"/>
                    <a:pt x="104856" y="207772"/>
                  </a:cubicBezTo>
                  <a:cubicBezTo>
                    <a:pt x="105421" y="207731"/>
                    <a:pt x="105945" y="207489"/>
                    <a:pt x="106348" y="207126"/>
                  </a:cubicBezTo>
                  <a:cubicBezTo>
                    <a:pt x="106913" y="206884"/>
                    <a:pt x="107518" y="206763"/>
                    <a:pt x="108123" y="206683"/>
                  </a:cubicBezTo>
                  <a:cubicBezTo>
                    <a:pt x="108224" y="206662"/>
                    <a:pt x="108325" y="206652"/>
                    <a:pt x="108425" y="206652"/>
                  </a:cubicBezTo>
                  <a:cubicBezTo>
                    <a:pt x="108526" y="206652"/>
                    <a:pt x="108627" y="206662"/>
                    <a:pt x="108728" y="206683"/>
                  </a:cubicBezTo>
                  <a:cubicBezTo>
                    <a:pt x="108784" y="206683"/>
                    <a:pt x="108843" y="206683"/>
                    <a:pt x="108903" y="206683"/>
                  </a:cubicBezTo>
                  <a:cubicBezTo>
                    <a:pt x="109443" y="206683"/>
                    <a:pt x="110111" y="206650"/>
                    <a:pt x="110583" y="205997"/>
                  </a:cubicBezTo>
                  <a:cubicBezTo>
                    <a:pt x="110785" y="205755"/>
                    <a:pt x="111107" y="205634"/>
                    <a:pt x="111390" y="205634"/>
                  </a:cubicBezTo>
                  <a:cubicBezTo>
                    <a:pt x="111476" y="205623"/>
                    <a:pt x="111562" y="205618"/>
                    <a:pt x="111648" y="205618"/>
                  </a:cubicBezTo>
                  <a:cubicBezTo>
                    <a:pt x="111882" y="205618"/>
                    <a:pt x="112110" y="205656"/>
                    <a:pt x="112317" y="205715"/>
                  </a:cubicBezTo>
                  <a:cubicBezTo>
                    <a:pt x="112640" y="205795"/>
                    <a:pt x="112922" y="205836"/>
                    <a:pt x="113245" y="205836"/>
                  </a:cubicBezTo>
                  <a:cubicBezTo>
                    <a:pt x="113446" y="205795"/>
                    <a:pt x="113688" y="205755"/>
                    <a:pt x="113890" y="205634"/>
                  </a:cubicBezTo>
                  <a:cubicBezTo>
                    <a:pt x="114051" y="205553"/>
                    <a:pt x="114172" y="205513"/>
                    <a:pt x="114253" y="205513"/>
                  </a:cubicBezTo>
                  <a:cubicBezTo>
                    <a:pt x="114535" y="205594"/>
                    <a:pt x="114777" y="205634"/>
                    <a:pt x="115019" y="205674"/>
                  </a:cubicBezTo>
                  <a:cubicBezTo>
                    <a:pt x="115503" y="205755"/>
                    <a:pt x="115947" y="205876"/>
                    <a:pt x="116390" y="206078"/>
                  </a:cubicBezTo>
                  <a:cubicBezTo>
                    <a:pt x="116579" y="206185"/>
                    <a:pt x="116803" y="206239"/>
                    <a:pt x="117027" y="206239"/>
                  </a:cubicBezTo>
                  <a:cubicBezTo>
                    <a:pt x="117139" y="206239"/>
                    <a:pt x="117251" y="206226"/>
                    <a:pt x="117358" y="206199"/>
                  </a:cubicBezTo>
                  <a:cubicBezTo>
                    <a:pt x="117479" y="206158"/>
                    <a:pt x="117560" y="206078"/>
                    <a:pt x="117641" y="205957"/>
                  </a:cubicBezTo>
                  <a:cubicBezTo>
                    <a:pt x="117758" y="205698"/>
                    <a:pt x="117876" y="205576"/>
                    <a:pt x="118074" y="205576"/>
                  </a:cubicBezTo>
                  <a:cubicBezTo>
                    <a:pt x="118215" y="205576"/>
                    <a:pt x="118397" y="205638"/>
                    <a:pt x="118649" y="205755"/>
                  </a:cubicBezTo>
                  <a:cubicBezTo>
                    <a:pt x="118763" y="205784"/>
                    <a:pt x="118897" y="205812"/>
                    <a:pt x="119023" y="205812"/>
                  </a:cubicBezTo>
                  <a:cubicBezTo>
                    <a:pt x="119075" y="205812"/>
                    <a:pt x="119126" y="205807"/>
                    <a:pt x="119173" y="205795"/>
                  </a:cubicBezTo>
                  <a:lnTo>
                    <a:pt x="119375" y="205795"/>
                  </a:lnTo>
                  <a:cubicBezTo>
                    <a:pt x="119496" y="205795"/>
                    <a:pt x="119657" y="205755"/>
                    <a:pt x="119738" y="205674"/>
                  </a:cubicBezTo>
                  <a:cubicBezTo>
                    <a:pt x="119859" y="205553"/>
                    <a:pt x="119899" y="205392"/>
                    <a:pt x="119899" y="205271"/>
                  </a:cubicBezTo>
                  <a:cubicBezTo>
                    <a:pt x="119899" y="205110"/>
                    <a:pt x="119939" y="204948"/>
                    <a:pt x="120060" y="204827"/>
                  </a:cubicBezTo>
                  <a:cubicBezTo>
                    <a:pt x="120101" y="204807"/>
                    <a:pt x="120141" y="204797"/>
                    <a:pt x="120181" y="204797"/>
                  </a:cubicBezTo>
                  <a:cubicBezTo>
                    <a:pt x="120222" y="204797"/>
                    <a:pt x="120262" y="204807"/>
                    <a:pt x="120302" y="204827"/>
                  </a:cubicBezTo>
                  <a:cubicBezTo>
                    <a:pt x="120651" y="204984"/>
                    <a:pt x="120977" y="205047"/>
                    <a:pt x="121286" y="205047"/>
                  </a:cubicBezTo>
                  <a:cubicBezTo>
                    <a:pt x="122013" y="205047"/>
                    <a:pt x="122640" y="204695"/>
                    <a:pt x="123206" y="204384"/>
                  </a:cubicBezTo>
                  <a:lnTo>
                    <a:pt x="123448" y="204263"/>
                  </a:lnTo>
                  <a:cubicBezTo>
                    <a:pt x="124214" y="203779"/>
                    <a:pt x="124980" y="203255"/>
                    <a:pt x="125666" y="202690"/>
                  </a:cubicBezTo>
                  <a:cubicBezTo>
                    <a:pt x="125989" y="202448"/>
                    <a:pt x="126311" y="202206"/>
                    <a:pt x="126634" y="201964"/>
                  </a:cubicBezTo>
                  <a:lnTo>
                    <a:pt x="126674" y="201924"/>
                  </a:lnTo>
                  <a:cubicBezTo>
                    <a:pt x="127521" y="201400"/>
                    <a:pt x="128287" y="200714"/>
                    <a:pt x="128933" y="199907"/>
                  </a:cubicBezTo>
                  <a:cubicBezTo>
                    <a:pt x="129175" y="199585"/>
                    <a:pt x="129457" y="199302"/>
                    <a:pt x="129820" y="199101"/>
                  </a:cubicBezTo>
                  <a:cubicBezTo>
                    <a:pt x="131352" y="198173"/>
                    <a:pt x="132361" y="196762"/>
                    <a:pt x="133288" y="195390"/>
                  </a:cubicBezTo>
                  <a:lnTo>
                    <a:pt x="133611" y="194907"/>
                  </a:lnTo>
                  <a:cubicBezTo>
                    <a:pt x="133813" y="194624"/>
                    <a:pt x="133974" y="194302"/>
                    <a:pt x="134176" y="193979"/>
                  </a:cubicBezTo>
                  <a:cubicBezTo>
                    <a:pt x="134458" y="193374"/>
                    <a:pt x="134861" y="192809"/>
                    <a:pt x="135385" y="192325"/>
                  </a:cubicBezTo>
                  <a:lnTo>
                    <a:pt x="135668" y="192083"/>
                  </a:lnTo>
                  <a:cubicBezTo>
                    <a:pt x="135990" y="191801"/>
                    <a:pt x="136353" y="191519"/>
                    <a:pt x="136757" y="191358"/>
                  </a:cubicBezTo>
                  <a:cubicBezTo>
                    <a:pt x="137684" y="190874"/>
                    <a:pt x="138370" y="189986"/>
                    <a:pt x="138531" y="188938"/>
                  </a:cubicBezTo>
                  <a:cubicBezTo>
                    <a:pt x="138692" y="188373"/>
                    <a:pt x="138854" y="187809"/>
                    <a:pt x="139096" y="187244"/>
                  </a:cubicBezTo>
                  <a:cubicBezTo>
                    <a:pt x="139499" y="186397"/>
                    <a:pt x="139701" y="185510"/>
                    <a:pt x="139781" y="184582"/>
                  </a:cubicBezTo>
                  <a:cubicBezTo>
                    <a:pt x="139822" y="184340"/>
                    <a:pt x="139822" y="184139"/>
                    <a:pt x="139862" y="183937"/>
                  </a:cubicBezTo>
                  <a:cubicBezTo>
                    <a:pt x="139983" y="183413"/>
                    <a:pt x="139983" y="182929"/>
                    <a:pt x="139862" y="182404"/>
                  </a:cubicBezTo>
                  <a:lnTo>
                    <a:pt x="139741" y="181961"/>
                  </a:lnTo>
                  <a:cubicBezTo>
                    <a:pt x="139943" y="181759"/>
                    <a:pt x="140185" y="181598"/>
                    <a:pt x="140467" y="181477"/>
                  </a:cubicBezTo>
                  <a:cubicBezTo>
                    <a:pt x="141757" y="180832"/>
                    <a:pt x="143129" y="180307"/>
                    <a:pt x="144540" y="179985"/>
                  </a:cubicBezTo>
                  <a:lnTo>
                    <a:pt x="144701" y="179944"/>
                  </a:lnTo>
                  <a:cubicBezTo>
                    <a:pt x="145508" y="179662"/>
                    <a:pt x="146194" y="179138"/>
                    <a:pt x="146678" y="178452"/>
                  </a:cubicBezTo>
                  <a:cubicBezTo>
                    <a:pt x="146718" y="178412"/>
                    <a:pt x="146758" y="178331"/>
                    <a:pt x="146839" y="178251"/>
                  </a:cubicBezTo>
                  <a:cubicBezTo>
                    <a:pt x="147202" y="177968"/>
                    <a:pt x="147363" y="177484"/>
                    <a:pt x="147242" y="177041"/>
                  </a:cubicBezTo>
                  <a:cubicBezTo>
                    <a:pt x="147081" y="176194"/>
                    <a:pt x="147242" y="175266"/>
                    <a:pt x="147686" y="174500"/>
                  </a:cubicBezTo>
                  <a:cubicBezTo>
                    <a:pt x="147726" y="174419"/>
                    <a:pt x="147887" y="174056"/>
                    <a:pt x="147686" y="173855"/>
                  </a:cubicBezTo>
                  <a:cubicBezTo>
                    <a:pt x="147484" y="173613"/>
                    <a:pt x="147524" y="173492"/>
                    <a:pt x="147645" y="173088"/>
                  </a:cubicBezTo>
                  <a:cubicBezTo>
                    <a:pt x="147686" y="173008"/>
                    <a:pt x="147726" y="172887"/>
                    <a:pt x="147766" y="172766"/>
                  </a:cubicBezTo>
                  <a:cubicBezTo>
                    <a:pt x="147847" y="172484"/>
                    <a:pt x="148008" y="171879"/>
                    <a:pt x="147242" y="171637"/>
                  </a:cubicBezTo>
                  <a:cubicBezTo>
                    <a:pt x="147242" y="171637"/>
                    <a:pt x="147242" y="171596"/>
                    <a:pt x="147242" y="171596"/>
                  </a:cubicBezTo>
                  <a:cubicBezTo>
                    <a:pt x="147726" y="171516"/>
                    <a:pt x="147968" y="171032"/>
                    <a:pt x="147847" y="170588"/>
                  </a:cubicBezTo>
                  <a:cubicBezTo>
                    <a:pt x="147847" y="170507"/>
                    <a:pt x="147847" y="170427"/>
                    <a:pt x="147847" y="170346"/>
                  </a:cubicBezTo>
                  <a:lnTo>
                    <a:pt x="147847" y="170265"/>
                  </a:lnTo>
                  <a:cubicBezTo>
                    <a:pt x="147928" y="169822"/>
                    <a:pt x="147807" y="169580"/>
                    <a:pt x="147484" y="169499"/>
                  </a:cubicBezTo>
                  <a:cubicBezTo>
                    <a:pt x="147450" y="169492"/>
                    <a:pt x="147415" y="169489"/>
                    <a:pt x="147381" y="169489"/>
                  </a:cubicBezTo>
                  <a:cubicBezTo>
                    <a:pt x="147216" y="169489"/>
                    <a:pt x="147060" y="169567"/>
                    <a:pt x="146960" y="169701"/>
                  </a:cubicBezTo>
                  <a:cubicBezTo>
                    <a:pt x="146718" y="169378"/>
                    <a:pt x="146597" y="169136"/>
                    <a:pt x="146718" y="168733"/>
                  </a:cubicBezTo>
                  <a:cubicBezTo>
                    <a:pt x="146920" y="168168"/>
                    <a:pt x="146758" y="167563"/>
                    <a:pt x="146274" y="167160"/>
                  </a:cubicBezTo>
                  <a:cubicBezTo>
                    <a:pt x="145871" y="166918"/>
                    <a:pt x="145911" y="166797"/>
                    <a:pt x="145992" y="166273"/>
                  </a:cubicBezTo>
                  <a:lnTo>
                    <a:pt x="145992" y="166192"/>
                  </a:lnTo>
                  <a:cubicBezTo>
                    <a:pt x="146113" y="165668"/>
                    <a:pt x="146153" y="165466"/>
                    <a:pt x="146678" y="165265"/>
                  </a:cubicBezTo>
                  <a:cubicBezTo>
                    <a:pt x="147323" y="164942"/>
                    <a:pt x="147887" y="164458"/>
                    <a:pt x="148291" y="163813"/>
                  </a:cubicBezTo>
                  <a:lnTo>
                    <a:pt x="148412" y="163651"/>
                  </a:lnTo>
                  <a:cubicBezTo>
                    <a:pt x="148613" y="163369"/>
                    <a:pt x="148896" y="163127"/>
                    <a:pt x="149259" y="163006"/>
                  </a:cubicBezTo>
                  <a:cubicBezTo>
                    <a:pt x="149864" y="162966"/>
                    <a:pt x="150468" y="162643"/>
                    <a:pt x="150791" y="162079"/>
                  </a:cubicBezTo>
                  <a:lnTo>
                    <a:pt x="150993" y="161877"/>
                  </a:lnTo>
                  <a:lnTo>
                    <a:pt x="151154" y="161675"/>
                  </a:lnTo>
                  <a:cubicBezTo>
                    <a:pt x="152001" y="160627"/>
                    <a:pt x="153009" y="159699"/>
                    <a:pt x="154219" y="158973"/>
                  </a:cubicBezTo>
                  <a:cubicBezTo>
                    <a:pt x="154380" y="158893"/>
                    <a:pt x="154542" y="158812"/>
                    <a:pt x="154703" y="158691"/>
                  </a:cubicBezTo>
                  <a:cubicBezTo>
                    <a:pt x="155026" y="158489"/>
                    <a:pt x="155348" y="158328"/>
                    <a:pt x="155711" y="158247"/>
                  </a:cubicBezTo>
                  <a:lnTo>
                    <a:pt x="156074" y="158167"/>
                  </a:lnTo>
                  <a:cubicBezTo>
                    <a:pt x="157082" y="158005"/>
                    <a:pt x="158010" y="157642"/>
                    <a:pt x="158897" y="157158"/>
                  </a:cubicBezTo>
                  <a:cubicBezTo>
                    <a:pt x="159784" y="156554"/>
                    <a:pt x="160591" y="155868"/>
                    <a:pt x="161317" y="155061"/>
                  </a:cubicBezTo>
                  <a:lnTo>
                    <a:pt x="161519" y="154860"/>
                  </a:lnTo>
                  <a:cubicBezTo>
                    <a:pt x="162406" y="153972"/>
                    <a:pt x="163293" y="153045"/>
                    <a:pt x="163575" y="151674"/>
                  </a:cubicBezTo>
                  <a:cubicBezTo>
                    <a:pt x="163616" y="151553"/>
                    <a:pt x="163656" y="151432"/>
                    <a:pt x="163696" y="151311"/>
                  </a:cubicBezTo>
                  <a:cubicBezTo>
                    <a:pt x="163817" y="151109"/>
                    <a:pt x="163858" y="150907"/>
                    <a:pt x="163898" y="150665"/>
                  </a:cubicBezTo>
                  <a:cubicBezTo>
                    <a:pt x="163938" y="150101"/>
                    <a:pt x="163817" y="149577"/>
                    <a:pt x="163535" y="149093"/>
                  </a:cubicBezTo>
                  <a:cubicBezTo>
                    <a:pt x="163333" y="148689"/>
                    <a:pt x="163253" y="148286"/>
                    <a:pt x="163253" y="147842"/>
                  </a:cubicBezTo>
                  <a:cubicBezTo>
                    <a:pt x="163253" y="147721"/>
                    <a:pt x="163253" y="147560"/>
                    <a:pt x="163293" y="147439"/>
                  </a:cubicBezTo>
                  <a:cubicBezTo>
                    <a:pt x="163374" y="147117"/>
                    <a:pt x="163374" y="146834"/>
                    <a:pt x="163374" y="146512"/>
                  </a:cubicBezTo>
                  <a:cubicBezTo>
                    <a:pt x="163333" y="146229"/>
                    <a:pt x="163293" y="145947"/>
                    <a:pt x="163132" y="145705"/>
                  </a:cubicBezTo>
                  <a:cubicBezTo>
                    <a:pt x="163495" y="145503"/>
                    <a:pt x="163656" y="145140"/>
                    <a:pt x="163616" y="144777"/>
                  </a:cubicBezTo>
                  <a:cubicBezTo>
                    <a:pt x="163616" y="144173"/>
                    <a:pt x="163575" y="143608"/>
                    <a:pt x="163454" y="143043"/>
                  </a:cubicBezTo>
                  <a:cubicBezTo>
                    <a:pt x="163293" y="142398"/>
                    <a:pt x="163253" y="141793"/>
                    <a:pt x="163293" y="141148"/>
                  </a:cubicBezTo>
                  <a:lnTo>
                    <a:pt x="163293" y="140987"/>
                  </a:lnTo>
                  <a:lnTo>
                    <a:pt x="163293" y="140946"/>
                  </a:lnTo>
                  <a:lnTo>
                    <a:pt x="163374" y="140946"/>
                  </a:lnTo>
                  <a:cubicBezTo>
                    <a:pt x="163414" y="140956"/>
                    <a:pt x="163457" y="140961"/>
                    <a:pt x="163500" y="140961"/>
                  </a:cubicBezTo>
                  <a:cubicBezTo>
                    <a:pt x="163631" y="140961"/>
                    <a:pt x="163767" y="140916"/>
                    <a:pt x="163858" y="140825"/>
                  </a:cubicBezTo>
                  <a:cubicBezTo>
                    <a:pt x="163979" y="140704"/>
                    <a:pt x="164019" y="140543"/>
                    <a:pt x="163979" y="140422"/>
                  </a:cubicBezTo>
                  <a:cubicBezTo>
                    <a:pt x="163979" y="140382"/>
                    <a:pt x="163979" y="140341"/>
                    <a:pt x="163979" y="140301"/>
                  </a:cubicBezTo>
                  <a:cubicBezTo>
                    <a:pt x="163979" y="140140"/>
                    <a:pt x="164100" y="139656"/>
                    <a:pt x="163616" y="139575"/>
                  </a:cubicBezTo>
                  <a:lnTo>
                    <a:pt x="163575" y="139575"/>
                  </a:lnTo>
                  <a:cubicBezTo>
                    <a:pt x="163575" y="139535"/>
                    <a:pt x="163575" y="139494"/>
                    <a:pt x="163575" y="139494"/>
                  </a:cubicBezTo>
                  <a:lnTo>
                    <a:pt x="163575" y="139414"/>
                  </a:lnTo>
                  <a:cubicBezTo>
                    <a:pt x="163737" y="138042"/>
                    <a:pt x="163495" y="137559"/>
                    <a:pt x="162285" y="137034"/>
                  </a:cubicBezTo>
                  <a:cubicBezTo>
                    <a:pt x="161922" y="136913"/>
                    <a:pt x="161680" y="136631"/>
                    <a:pt x="161599" y="136268"/>
                  </a:cubicBezTo>
                  <a:cubicBezTo>
                    <a:pt x="161478" y="135865"/>
                    <a:pt x="161398" y="135461"/>
                    <a:pt x="161317" y="135018"/>
                  </a:cubicBezTo>
                  <a:cubicBezTo>
                    <a:pt x="161277" y="134332"/>
                    <a:pt x="161075" y="133647"/>
                    <a:pt x="160712" y="133042"/>
                  </a:cubicBezTo>
                  <a:cubicBezTo>
                    <a:pt x="160389" y="132638"/>
                    <a:pt x="160349" y="132074"/>
                    <a:pt x="160631" y="131630"/>
                  </a:cubicBezTo>
                  <a:cubicBezTo>
                    <a:pt x="160873" y="131187"/>
                    <a:pt x="160873" y="130622"/>
                    <a:pt x="160631" y="130178"/>
                  </a:cubicBezTo>
                  <a:cubicBezTo>
                    <a:pt x="160349" y="129735"/>
                    <a:pt x="160510" y="129452"/>
                    <a:pt x="160914" y="129009"/>
                  </a:cubicBezTo>
                  <a:cubicBezTo>
                    <a:pt x="161156" y="128726"/>
                    <a:pt x="161236" y="128364"/>
                    <a:pt x="161115" y="128001"/>
                  </a:cubicBezTo>
                  <a:cubicBezTo>
                    <a:pt x="161035" y="127718"/>
                    <a:pt x="160752" y="127517"/>
                    <a:pt x="160470" y="127436"/>
                  </a:cubicBezTo>
                  <a:cubicBezTo>
                    <a:pt x="160389" y="127436"/>
                    <a:pt x="160389" y="127436"/>
                    <a:pt x="160349" y="127275"/>
                  </a:cubicBezTo>
                  <a:cubicBezTo>
                    <a:pt x="160268" y="126831"/>
                    <a:pt x="159986" y="126508"/>
                    <a:pt x="159623" y="126347"/>
                  </a:cubicBezTo>
                  <a:cubicBezTo>
                    <a:pt x="159301" y="126226"/>
                    <a:pt x="159260" y="126145"/>
                    <a:pt x="159260" y="125863"/>
                  </a:cubicBezTo>
                  <a:cubicBezTo>
                    <a:pt x="159260" y="125742"/>
                    <a:pt x="159220" y="125621"/>
                    <a:pt x="159220" y="125500"/>
                  </a:cubicBezTo>
                  <a:cubicBezTo>
                    <a:pt x="159139" y="125339"/>
                    <a:pt x="159139" y="125137"/>
                    <a:pt x="159220" y="124976"/>
                  </a:cubicBezTo>
                  <a:lnTo>
                    <a:pt x="159381" y="124694"/>
                  </a:lnTo>
                  <a:cubicBezTo>
                    <a:pt x="159704" y="124129"/>
                    <a:pt x="159946" y="123484"/>
                    <a:pt x="160147" y="122838"/>
                  </a:cubicBezTo>
                  <a:cubicBezTo>
                    <a:pt x="160228" y="122314"/>
                    <a:pt x="160470" y="121830"/>
                    <a:pt x="160833" y="121467"/>
                  </a:cubicBezTo>
                  <a:cubicBezTo>
                    <a:pt x="161115" y="121225"/>
                    <a:pt x="161317" y="120903"/>
                    <a:pt x="161438" y="120580"/>
                  </a:cubicBezTo>
                  <a:lnTo>
                    <a:pt x="161519" y="120459"/>
                  </a:lnTo>
                  <a:cubicBezTo>
                    <a:pt x="161720" y="120096"/>
                    <a:pt x="161882" y="119693"/>
                    <a:pt x="162043" y="119330"/>
                  </a:cubicBezTo>
                  <a:cubicBezTo>
                    <a:pt x="162204" y="118886"/>
                    <a:pt x="162366" y="118483"/>
                    <a:pt x="162608" y="118120"/>
                  </a:cubicBezTo>
                  <a:lnTo>
                    <a:pt x="162648" y="118039"/>
                  </a:lnTo>
                  <a:cubicBezTo>
                    <a:pt x="163091" y="117434"/>
                    <a:pt x="163293" y="116708"/>
                    <a:pt x="163293" y="115942"/>
                  </a:cubicBezTo>
                  <a:cubicBezTo>
                    <a:pt x="163293" y="115781"/>
                    <a:pt x="163454" y="115660"/>
                    <a:pt x="163656" y="115620"/>
                  </a:cubicBezTo>
                  <a:cubicBezTo>
                    <a:pt x="164866" y="115378"/>
                    <a:pt x="165148" y="115136"/>
                    <a:pt x="165310" y="114006"/>
                  </a:cubicBezTo>
                  <a:cubicBezTo>
                    <a:pt x="165310" y="113966"/>
                    <a:pt x="165310" y="113926"/>
                    <a:pt x="165310" y="113885"/>
                  </a:cubicBezTo>
                  <a:cubicBezTo>
                    <a:pt x="165436" y="113913"/>
                    <a:pt x="165553" y="113925"/>
                    <a:pt x="165662" y="113925"/>
                  </a:cubicBezTo>
                  <a:cubicBezTo>
                    <a:pt x="166356" y="113925"/>
                    <a:pt x="166725" y="113422"/>
                    <a:pt x="167003" y="113038"/>
                  </a:cubicBezTo>
                  <a:cubicBezTo>
                    <a:pt x="167084" y="112917"/>
                    <a:pt x="167165" y="112796"/>
                    <a:pt x="167245" y="112716"/>
                  </a:cubicBezTo>
                  <a:cubicBezTo>
                    <a:pt x="167568" y="112313"/>
                    <a:pt x="167850" y="111909"/>
                    <a:pt x="168092" y="111466"/>
                  </a:cubicBezTo>
                  <a:cubicBezTo>
                    <a:pt x="168254" y="111183"/>
                    <a:pt x="168415" y="110941"/>
                    <a:pt x="168576" y="110699"/>
                  </a:cubicBezTo>
                  <a:cubicBezTo>
                    <a:pt x="168939" y="110175"/>
                    <a:pt x="169383" y="109691"/>
                    <a:pt x="169826" y="109248"/>
                  </a:cubicBezTo>
                  <a:lnTo>
                    <a:pt x="170391" y="108723"/>
                  </a:lnTo>
                  <a:cubicBezTo>
                    <a:pt x="170673" y="108401"/>
                    <a:pt x="170996" y="108038"/>
                    <a:pt x="171319" y="107715"/>
                  </a:cubicBezTo>
                  <a:cubicBezTo>
                    <a:pt x="172206" y="106707"/>
                    <a:pt x="173174" y="105739"/>
                    <a:pt x="174142" y="104852"/>
                  </a:cubicBezTo>
                  <a:lnTo>
                    <a:pt x="174343" y="104690"/>
                  </a:lnTo>
                  <a:cubicBezTo>
                    <a:pt x="175311" y="103803"/>
                    <a:pt x="176360" y="103037"/>
                    <a:pt x="177489" y="102351"/>
                  </a:cubicBezTo>
                  <a:lnTo>
                    <a:pt x="177691" y="102230"/>
                  </a:lnTo>
                  <a:cubicBezTo>
                    <a:pt x="178578" y="101827"/>
                    <a:pt x="179384" y="101303"/>
                    <a:pt x="180070" y="100617"/>
                  </a:cubicBezTo>
                  <a:lnTo>
                    <a:pt x="180836" y="99810"/>
                  </a:lnTo>
                  <a:cubicBezTo>
                    <a:pt x="182853" y="97713"/>
                    <a:pt x="184910" y="95576"/>
                    <a:pt x="186402" y="92955"/>
                  </a:cubicBezTo>
                  <a:cubicBezTo>
                    <a:pt x="186603" y="92592"/>
                    <a:pt x="186845" y="92229"/>
                    <a:pt x="187047" y="91866"/>
                  </a:cubicBezTo>
                  <a:cubicBezTo>
                    <a:pt x="187813" y="90777"/>
                    <a:pt x="188337" y="89607"/>
                    <a:pt x="188620" y="88317"/>
                  </a:cubicBezTo>
                  <a:cubicBezTo>
                    <a:pt x="188821" y="87470"/>
                    <a:pt x="189265" y="86663"/>
                    <a:pt x="189870" y="85978"/>
                  </a:cubicBezTo>
                  <a:cubicBezTo>
                    <a:pt x="190112" y="85615"/>
                    <a:pt x="190273" y="85211"/>
                    <a:pt x="190354" y="84768"/>
                  </a:cubicBezTo>
                  <a:cubicBezTo>
                    <a:pt x="190435" y="84284"/>
                    <a:pt x="190636" y="83840"/>
                    <a:pt x="190999" y="83518"/>
                  </a:cubicBezTo>
                  <a:cubicBezTo>
                    <a:pt x="191443" y="83074"/>
                    <a:pt x="191725" y="82550"/>
                    <a:pt x="191886" y="81945"/>
                  </a:cubicBezTo>
                  <a:cubicBezTo>
                    <a:pt x="192007" y="81501"/>
                    <a:pt x="192209" y="81098"/>
                    <a:pt x="192451" y="80735"/>
                  </a:cubicBezTo>
                  <a:cubicBezTo>
                    <a:pt x="193016" y="79928"/>
                    <a:pt x="193016" y="79001"/>
                    <a:pt x="193016" y="78073"/>
                  </a:cubicBezTo>
                  <a:lnTo>
                    <a:pt x="193016" y="77226"/>
                  </a:lnTo>
                  <a:cubicBezTo>
                    <a:pt x="193016" y="76944"/>
                    <a:pt x="193056" y="76984"/>
                    <a:pt x="193258" y="76944"/>
                  </a:cubicBezTo>
                  <a:cubicBezTo>
                    <a:pt x="193278" y="76924"/>
                    <a:pt x="193308" y="76914"/>
                    <a:pt x="193338" y="76914"/>
                  </a:cubicBezTo>
                  <a:cubicBezTo>
                    <a:pt x="193369" y="76914"/>
                    <a:pt x="193399" y="76924"/>
                    <a:pt x="193419" y="76944"/>
                  </a:cubicBezTo>
                  <a:lnTo>
                    <a:pt x="193701" y="76944"/>
                  </a:lnTo>
                  <a:cubicBezTo>
                    <a:pt x="193863" y="76944"/>
                    <a:pt x="193984" y="76904"/>
                    <a:pt x="194105" y="76823"/>
                  </a:cubicBezTo>
                  <a:cubicBezTo>
                    <a:pt x="194226" y="76742"/>
                    <a:pt x="194266" y="76621"/>
                    <a:pt x="194266" y="76460"/>
                  </a:cubicBezTo>
                  <a:lnTo>
                    <a:pt x="194266" y="76420"/>
                  </a:lnTo>
                  <a:cubicBezTo>
                    <a:pt x="194306" y="76258"/>
                    <a:pt x="194306" y="76097"/>
                    <a:pt x="194226" y="75936"/>
                  </a:cubicBezTo>
                  <a:cubicBezTo>
                    <a:pt x="194145" y="75855"/>
                    <a:pt x="193984" y="75774"/>
                    <a:pt x="193822" y="75774"/>
                  </a:cubicBezTo>
                  <a:cubicBezTo>
                    <a:pt x="193782" y="75774"/>
                    <a:pt x="193742" y="75774"/>
                    <a:pt x="193742" y="75734"/>
                  </a:cubicBezTo>
                  <a:cubicBezTo>
                    <a:pt x="193701" y="75452"/>
                    <a:pt x="193661" y="75210"/>
                    <a:pt x="193580" y="74927"/>
                  </a:cubicBezTo>
                  <a:cubicBezTo>
                    <a:pt x="193379" y="74323"/>
                    <a:pt x="193379" y="73718"/>
                    <a:pt x="193580" y="73113"/>
                  </a:cubicBezTo>
                  <a:cubicBezTo>
                    <a:pt x="193863" y="72669"/>
                    <a:pt x="193742" y="72145"/>
                    <a:pt x="193379" y="71822"/>
                  </a:cubicBezTo>
                  <a:cubicBezTo>
                    <a:pt x="193078" y="71582"/>
                    <a:pt x="192711" y="71453"/>
                    <a:pt x="192343" y="71453"/>
                  </a:cubicBezTo>
                  <a:cubicBezTo>
                    <a:pt x="192217" y="71453"/>
                    <a:pt x="192091" y="71469"/>
                    <a:pt x="191967" y="71499"/>
                  </a:cubicBezTo>
                  <a:cubicBezTo>
                    <a:pt x="191483" y="71620"/>
                    <a:pt x="191080" y="71903"/>
                    <a:pt x="190798" y="72346"/>
                  </a:cubicBezTo>
                  <a:cubicBezTo>
                    <a:pt x="190757" y="72387"/>
                    <a:pt x="190717" y="72427"/>
                    <a:pt x="190677" y="72467"/>
                  </a:cubicBezTo>
                  <a:cubicBezTo>
                    <a:pt x="190233" y="72709"/>
                    <a:pt x="189749" y="72871"/>
                    <a:pt x="189265" y="72992"/>
                  </a:cubicBezTo>
                  <a:cubicBezTo>
                    <a:pt x="188741" y="73072"/>
                    <a:pt x="188216" y="73274"/>
                    <a:pt x="187773" y="73516"/>
                  </a:cubicBezTo>
                  <a:cubicBezTo>
                    <a:pt x="187458" y="73661"/>
                    <a:pt x="187129" y="73734"/>
                    <a:pt x="186803" y="73734"/>
                  </a:cubicBezTo>
                  <a:cubicBezTo>
                    <a:pt x="186586" y="73734"/>
                    <a:pt x="186369" y="73701"/>
                    <a:pt x="186160" y="73637"/>
                  </a:cubicBezTo>
                  <a:cubicBezTo>
                    <a:pt x="186053" y="73620"/>
                    <a:pt x="185947" y="73612"/>
                    <a:pt x="185844" y="73612"/>
                  </a:cubicBezTo>
                  <a:cubicBezTo>
                    <a:pt x="185441" y="73612"/>
                    <a:pt x="185069" y="73735"/>
                    <a:pt x="184748" y="73960"/>
                  </a:cubicBezTo>
                  <a:cubicBezTo>
                    <a:pt x="184351" y="74183"/>
                    <a:pt x="184030" y="74300"/>
                    <a:pt x="183748" y="74300"/>
                  </a:cubicBezTo>
                  <a:cubicBezTo>
                    <a:pt x="183572" y="74300"/>
                    <a:pt x="183411" y="74254"/>
                    <a:pt x="183256" y="74161"/>
                  </a:cubicBezTo>
                  <a:cubicBezTo>
                    <a:pt x="183104" y="74085"/>
                    <a:pt x="182942" y="74045"/>
                    <a:pt x="182785" y="74045"/>
                  </a:cubicBezTo>
                  <a:cubicBezTo>
                    <a:pt x="182609" y="74045"/>
                    <a:pt x="182437" y="74095"/>
                    <a:pt x="182288" y="74202"/>
                  </a:cubicBezTo>
                  <a:cubicBezTo>
                    <a:pt x="182046" y="74363"/>
                    <a:pt x="181844" y="74524"/>
                    <a:pt x="181603" y="74645"/>
                  </a:cubicBezTo>
                  <a:cubicBezTo>
                    <a:pt x="181280" y="74887"/>
                    <a:pt x="180917" y="75169"/>
                    <a:pt x="180514" y="75371"/>
                  </a:cubicBezTo>
                  <a:cubicBezTo>
                    <a:pt x="180282" y="75500"/>
                    <a:pt x="180116" y="75596"/>
                    <a:pt x="179921" y="75596"/>
                  </a:cubicBezTo>
                  <a:cubicBezTo>
                    <a:pt x="179811" y="75596"/>
                    <a:pt x="179692" y="75565"/>
                    <a:pt x="179546" y="75492"/>
                  </a:cubicBezTo>
                  <a:cubicBezTo>
                    <a:pt x="179233" y="75299"/>
                    <a:pt x="178877" y="75207"/>
                    <a:pt x="178512" y="75207"/>
                  </a:cubicBezTo>
                  <a:cubicBezTo>
                    <a:pt x="178266" y="75207"/>
                    <a:pt x="178015" y="75249"/>
                    <a:pt x="177771" y="75331"/>
                  </a:cubicBezTo>
                  <a:cubicBezTo>
                    <a:pt x="177328" y="75532"/>
                    <a:pt x="176924" y="75774"/>
                    <a:pt x="176561" y="76016"/>
                  </a:cubicBezTo>
                  <a:lnTo>
                    <a:pt x="176440" y="76097"/>
                  </a:lnTo>
                  <a:cubicBezTo>
                    <a:pt x="175993" y="76441"/>
                    <a:pt x="175427" y="76639"/>
                    <a:pt x="174845" y="76639"/>
                  </a:cubicBezTo>
                  <a:cubicBezTo>
                    <a:pt x="174745" y="76639"/>
                    <a:pt x="174645" y="76633"/>
                    <a:pt x="174545" y="76621"/>
                  </a:cubicBezTo>
                  <a:cubicBezTo>
                    <a:pt x="173537" y="76420"/>
                    <a:pt x="172690" y="75774"/>
                    <a:pt x="172206" y="74887"/>
                  </a:cubicBezTo>
                  <a:cubicBezTo>
                    <a:pt x="172166" y="74766"/>
                    <a:pt x="172085" y="74685"/>
                    <a:pt x="172045" y="74564"/>
                  </a:cubicBezTo>
                  <a:cubicBezTo>
                    <a:pt x="171803" y="74040"/>
                    <a:pt x="171399" y="73597"/>
                    <a:pt x="170835" y="73355"/>
                  </a:cubicBezTo>
                  <a:cubicBezTo>
                    <a:pt x="170754" y="73314"/>
                    <a:pt x="170633" y="73274"/>
                    <a:pt x="170512" y="73274"/>
                  </a:cubicBezTo>
                  <a:cubicBezTo>
                    <a:pt x="170633" y="73153"/>
                    <a:pt x="170754" y="73072"/>
                    <a:pt x="170915" y="73032"/>
                  </a:cubicBezTo>
                  <a:cubicBezTo>
                    <a:pt x="171319" y="72951"/>
                    <a:pt x="171601" y="72588"/>
                    <a:pt x="171561" y="72185"/>
                  </a:cubicBezTo>
                  <a:cubicBezTo>
                    <a:pt x="171561" y="71257"/>
                    <a:pt x="170472" y="69483"/>
                    <a:pt x="169625" y="69120"/>
                  </a:cubicBezTo>
                  <a:cubicBezTo>
                    <a:pt x="169544" y="69080"/>
                    <a:pt x="169504" y="69080"/>
                    <a:pt x="169463" y="69039"/>
                  </a:cubicBezTo>
                  <a:cubicBezTo>
                    <a:pt x="168859" y="68999"/>
                    <a:pt x="168334" y="68596"/>
                    <a:pt x="168173" y="67991"/>
                  </a:cubicBezTo>
                  <a:cubicBezTo>
                    <a:pt x="168092" y="67830"/>
                    <a:pt x="167931" y="67628"/>
                    <a:pt x="167770" y="67507"/>
                  </a:cubicBezTo>
                  <a:cubicBezTo>
                    <a:pt x="167729" y="67467"/>
                    <a:pt x="167689" y="67386"/>
                    <a:pt x="167649" y="67346"/>
                  </a:cubicBezTo>
                  <a:cubicBezTo>
                    <a:pt x="167366" y="67023"/>
                    <a:pt x="167044" y="66781"/>
                    <a:pt x="166640" y="66620"/>
                  </a:cubicBezTo>
                  <a:cubicBezTo>
                    <a:pt x="166277" y="66418"/>
                    <a:pt x="165915" y="66136"/>
                    <a:pt x="165713" y="65773"/>
                  </a:cubicBezTo>
                  <a:cubicBezTo>
                    <a:pt x="165431" y="65289"/>
                    <a:pt x="165068" y="64644"/>
                    <a:pt x="164342" y="64482"/>
                  </a:cubicBezTo>
                  <a:cubicBezTo>
                    <a:pt x="163938" y="64402"/>
                    <a:pt x="163535" y="64200"/>
                    <a:pt x="163212" y="63958"/>
                  </a:cubicBezTo>
                  <a:cubicBezTo>
                    <a:pt x="162930" y="63756"/>
                    <a:pt x="162648" y="63595"/>
                    <a:pt x="162325" y="63474"/>
                  </a:cubicBezTo>
                  <a:cubicBezTo>
                    <a:pt x="162325" y="63474"/>
                    <a:pt x="162325" y="63474"/>
                    <a:pt x="162245" y="63353"/>
                  </a:cubicBezTo>
                  <a:cubicBezTo>
                    <a:pt x="162245" y="63313"/>
                    <a:pt x="162204" y="63272"/>
                    <a:pt x="162204" y="63232"/>
                  </a:cubicBezTo>
                  <a:cubicBezTo>
                    <a:pt x="161933" y="62757"/>
                    <a:pt x="161404" y="62338"/>
                    <a:pt x="160882" y="62338"/>
                  </a:cubicBezTo>
                  <a:cubicBezTo>
                    <a:pt x="160784" y="62338"/>
                    <a:pt x="160687" y="62353"/>
                    <a:pt x="160591" y="62385"/>
                  </a:cubicBezTo>
                  <a:cubicBezTo>
                    <a:pt x="160537" y="62407"/>
                    <a:pt x="160480" y="62417"/>
                    <a:pt x="160424" y="62417"/>
                  </a:cubicBezTo>
                  <a:cubicBezTo>
                    <a:pt x="160271" y="62417"/>
                    <a:pt x="160126" y="62342"/>
                    <a:pt x="160067" y="62224"/>
                  </a:cubicBezTo>
                  <a:cubicBezTo>
                    <a:pt x="159946" y="61861"/>
                    <a:pt x="159784" y="61538"/>
                    <a:pt x="159543" y="61256"/>
                  </a:cubicBezTo>
                  <a:cubicBezTo>
                    <a:pt x="159341" y="61054"/>
                    <a:pt x="159180" y="60772"/>
                    <a:pt x="159139" y="60449"/>
                  </a:cubicBezTo>
                  <a:cubicBezTo>
                    <a:pt x="158978" y="59522"/>
                    <a:pt x="158736" y="58554"/>
                    <a:pt x="158333" y="57667"/>
                  </a:cubicBezTo>
                  <a:lnTo>
                    <a:pt x="158333" y="57626"/>
                  </a:lnTo>
                  <a:cubicBezTo>
                    <a:pt x="157889" y="56376"/>
                    <a:pt x="157324" y="55166"/>
                    <a:pt x="156074" y="54481"/>
                  </a:cubicBezTo>
                  <a:lnTo>
                    <a:pt x="155994" y="54400"/>
                  </a:lnTo>
                  <a:cubicBezTo>
                    <a:pt x="155711" y="54319"/>
                    <a:pt x="155510" y="54118"/>
                    <a:pt x="155389" y="53876"/>
                  </a:cubicBezTo>
                  <a:cubicBezTo>
                    <a:pt x="155106" y="53351"/>
                    <a:pt x="154622" y="53029"/>
                    <a:pt x="154058" y="52908"/>
                  </a:cubicBezTo>
                  <a:cubicBezTo>
                    <a:pt x="153735" y="52827"/>
                    <a:pt x="153654" y="52706"/>
                    <a:pt x="153574" y="52545"/>
                  </a:cubicBezTo>
                  <a:cubicBezTo>
                    <a:pt x="153493" y="52343"/>
                    <a:pt x="153453" y="52222"/>
                    <a:pt x="153412" y="52101"/>
                  </a:cubicBezTo>
                  <a:cubicBezTo>
                    <a:pt x="153211" y="51658"/>
                    <a:pt x="153090" y="51174"/>
                    <a:pt x="153009" y="50690"/>
                  </a:cubicBezTo>
                  <a:cubicBezTo>
                    <a:pt x="152969" y="50165"/>
                    <a:pt x="152888" y="49601"/>
                    <a:pt x="152808" y="49117"/>
                  </a:cubicBezTo>
                  <a:cubicBezTo>
                    <a:pt x="152606" y="48230"/>
                    <a:pt x="152566" y="47383"/>
                    <a:pt x="152566" y="46495"/>
                  </a:cubicBezTo>
                  <a:cubicBezTo>
                    <a:pt x="152606" y="46253"/>
                    <a:pt x="152485" y="46052"/>
                    <a:pt x="152364" y="45890"/>
                  </a:cubicBezTo>
                  <a:cubicBezTo>
                    <a:pt x="151880" y="45286"/>
                    <a:pt x="151436" y="44681"/>
                    <a:pt x="151517" y="43914"/>
                  </a:cubicBezTo>
                  <a:cubicBezTo>
                    <a:pt x="151517" y="43551"/>
                    <a:pt x="151356" y="43229"/>
                    <a:pt x="151033" y="43108"/>
                  </a:cubicBezTo>
                  <a:cubicBezTo>
                    <a:pt x="150670" y="42906"/>
                    <a:pt x="150347" y="42664"/>
                    <a:pt x="150065" y="42382"/>
                  </a:cubicBezTo>
                  <a:cubicBezTo>
                    <a:pt x="149622" y="41938"/>
                    <a:pt x="149057" y="41575"/>
                    <a:pt x="148452" y="41414"/>
                  </a:cubicBezTo>
                  <a:cubicBezTo>
                    <a:pt x="148452" y="41414"/>
                    <a:pt x="148452" y="41374"/>
                    <a:pt x="148412" y="41374"/>
                  </a:cubicBezTo>
                  <a:cubicBezTo>
                    <a:pt x="148412" y="41333"/>
                    <a:pt x="148331" y="41253"/>
                    <a:pt x="148291" y="41212"/>
                  </a:cubicBezTo>
                  <a:cubicBezTo>
                    <a:pt x="148008" y="40930"/>
                    <a:pt x="147807" y="40567"/>
                    <a:pt x="147686" y="40204"/>
                  </a:cubicBezTo>
                  <a:cubicBezTo>
                    <a:pt x="147605" y="40043"/>
                    <a:pt x="147565" y="39881"/>
                    <a:pt x="147484" y="39720"/>
                  </a:cubicBezTo>
                  <a:lnTo>
                    <a:pt x="147484" y="39599"/>
                  </a:lnTo>
                  <a:lnTo>
                    <a:pt x="147484" y="39115"/>
                  </a:lnTo>
                  <a:cubicBezTo>
                    <a:pt x="147573" y="39182"/>
                    <a:pt x="147674" y="39212"/>
                    <a:pt x="147780" y="39212"/>
                  </a:cubicBezTo>
                  <a:cubicBezTo>
                    <a:pt x="147867" y="39212"/>
                    <a:pt x="147958" y="39192"/>
                    <a:pt x="148049" y="39156"/>
                  </a:cubicBezTo>
                  <a:cubicBezTo>
                    <a:pt x="148250" y="39035"/>
                    <a:pt x="148412" y="38793"/>
                    <a:pt x="148129" y="38349"/>
                  </a:cubicBezTo>
                  <a:lnTo>
                    <a:pt x="148129" y="38309"/>
                  </a:lnTo>
                  <a:cubicBezTo>
                    <a:pt x="148049" y="38107"/>
                    <a:pt x="147928" y="37946"/>
                    <a:pt x="147766" y="37865"/>
                  </a:cubicBezTo>
                  <a:cubicBezTo>
                    <a:pt x="147000" y="37421"/>
                    <a:pt x="146436" y="36816"/>
                    <a:pt x="146032" y="36050"/>
                  </a:cubicBezTo>
                  <a:cubicBezTo>
                    <a:pt x="145952" y="35929"/>
                    <a:pt x="145911" y="35808"/>
                    <a:pt x="145831" y="35647"/>
                  </a:cubicBezTo>
                  <a:cubicBezTo>
                    <a:pt x="145669" y="35163"/>
                    <a:pt x="145387" y="34719"/>
                    <a:pt x="144984" y="34397"/>
                  </a:cubicBezTo>
                  <a:cubicBezTo>
                    <a:pt x="144661" y="33509"/>
                    <a:pt x="144137" y="32703"/>
                    <a:pt x="143492" y="32017"/>
                  </a:cubicBezTo>
                  <a:lnTo>
                    <a:pt x="143371" y="31856"/>
                  </a:lnTo>
                  <a:cubicBezTo>
                    <a:pt x="143250" y="31574"/>
                    <a:pt x="143129" y="31291"/>
                    <a:pt x="142967" y="31009"/>
                  </a:cubicBezTo>
                  <a:cubicBezTo>
                    <a:pt x="142685" y="30565"/>
                    <a:pt x="142524" y="30081"/>
                    <a:pt x="142403" y="29557"/>
                  </a:cubicBezTo>
                  <a:cubicBezTo>
                    <a:pt x="142362" y="29194"/>
                    <a:pt x="142161" y="28831"/>
                    <a:pt x="141878" y="28589"/>
                  </a:cubicBezTo>
                  <a:cubicBezTo>
                    <a:pt x="141838" y="28549"/>
                    <a:pt x="141798" y="28509"/>
                    <a:pt x="141798" y="28509"/>
                  </a:cubicBezTo>
                  <a:cubicBezTo>
                    <a:pt x="141798" y="28468"/>
                    <a:pt x="141798" y="28428"/>
                    <a:pt x="141838" y="28388"/>
                  </a:cubicBezTo>
                  <a:lnTo>
                    <a:pt x="141838" y="28347"/>
                  </a:lnTo>
                  <a:cubicBezTo>
                    <a:pt x="141919" y="28146"/>
                    <a:pt x="141959" y="27904"/>
                    <a:pt x="141878" y="27742"/>
                  </a:cubicBezTo>
                  <a:lnTo>
                    <a:pt x="141878" y="27742"/>
                  </a:lnTo>
                  <a:cubicBezTo>
                    <a:pt x="142060" y="27843"/>
                    <a:pt x="142251" y="27894"/>
                    <a:pt x="142448" y="27894"/>
                  </a:cubicBezTo>
                  <a:cubicBezTo>
                    <a:pt x="142645" y="27894"/>
                    <a:pt x="142846" y="27843"/>
                    <a:pt x="143048" y="27742"/>
                  </a:cubicBezTo>
                  <a:cubicBezTo>
                    <a:pt x="143411" y="27500"/>
                    <a:pt x="143572" y="27057"/>
                    <a:pt x="143492" y="26654"/>
                  </a:cubicBezTo>
                  <a:cubicBezTo>
                    <a:pt x="143532" y="25726"/>
                    <a:pt x="143653" y="24798"/>
                    <a:pt x="143975" y="23911"/>
                  </a:cubicBezTo>
                  <a:lnTo>
                    <a:pt x="144056" y="23588"/>
                  </a:lnTo>
                  <a:cubicBezTo>
                    <a:pt x="144459" y="22258"/>
                    <a:pt x="144177" y="21048"/>
                    <a:pt x="143250" y="19798"/>
                  </a:cubicBezTo>
                  <a:cubicBezTo>
                    <a:pt x="143088" y="19031"/>
                    <a:pt x="142766" y="18305"/>
                    <a:pt x="142322" y="17660"/>
                  </a:cubicBezTo>
                  <a:cubicBezTo>
                    <a:pt x="142322" y="17499"/>
                    <a:pt x="142282" y="17337"/>
                    <a:pt x="142161" y="17217"/>
                  </a:cubicBezTo>
                  <a:cubicBezTo>
                    <a:pt x="142040" y="17096"/>
                    <a:pt x="141878" y="17055"/>
                    <a:pt x="141717" y="17055"/>
                  </a:cubicBezTo>
                  <a:lnTo>
                    <a:pt x="141636" y="17055"/>
                  </a:lnTo>
                  <a:cubicBezTo>
                    <a:pt x="141354" y="17055"/>
                    <a:pt x="141112" y="17136"/>
                    <a:pt x="140870" y="17257"/>
                  </a:cubicBezTo>
                  <a:cubicBezTo>
                    <a:pt x="140655" y="17425"/>
                    <a:pt x="140396" y="17521"/>
                    <a:pt x="140129" y="17521"/>
                  </a:cubicBezTo>
                  <a:cubicBezTo>
                    <a:pt x="139946" y="17521"/>
                    <a:pt x="139760" y="17476"/>
                    <a:pt x="139580" y="17378"/>
                  </a:cubicBezTo>
                  <a:cubicBezTo>
                    <a:pt x="139411" y="17260"/>
                    <a:pt x="139214" y="17205"/>
                    <a:pt x="139016" y="17205"/>
                  </a:cubicBezTo>
                  <a:cubicBezTo>
                    <a:pt x="138740" y="17205"/>
                    <a:pt x="138460" y="17311"/>
                    <a:pt x="138249" y="17499"/>
                  </a:cubicBezTo>
                  <a:cubicBezTo>
                    <a:pt x="138168" y="17539"/>
                    <a:pt x="138087" y="17620"/>
                    <a:pt x="138007" y="17700"/>
                  </a:cubicBezTo>
                  <a:cubicBezTo>
                    <a:pt x="137886" y="17821"/>
                    <a:pt x="137805" y="17902"/>
                    <a:pt x="137765" y="17902"/>
                  </a:cubicBezTo>
                  <a:cubicBezTo>
                    <a:pt x="137523" y="17579"/>
                    <a:pt x="137200" y="17337"/>
                    <a:pt x="136837" y="17217"/>
                  </a:cubicBezTo>
                  <a:cubicBezTo>
                    <a:pt x="136555" y="17096"/>
                    <a:pt x="136273" y="16934"/>
                    <a:pt x="136111" y="16692"/>
                  </a:cubicBezTo>
                  <a:cubicBezTo>
                    <a:pt x="136031" y="16571"/>
                    <a:pt x="135910" y="16531"/>
                    <a:pt x="135748" y="16531"/>
                  </a:cubicBezTo>
                  <a:cubicBezTo>
                    <a:pt x="135705" y="16520"/>
                    <a:pt x="135659" y="16515"/>
                    <a:pt x="135612" y="16515"/>
                  </a:cubicBezTo>
                  <a:cubicBezTo>
                    <a:pt x="135485" y="16515"/>
                    <a:pt x="135353" y="16553"/>
                    <a:pt x="135264" y="16612"/>
                  </a:cubicBezTo>
                  <a:cubicBezTo>
                    <a:pt x="135155" y="16721"/>
                    <a:pt x="135062" y="16764"/>
                    <a:pt x="134960" y="16764"/>
                  </a:cubicBezTo>
                  <a:cubicBezTo>
                    <a:pt x="134836" y="16764"/>
                    <a:pt x="134697" y="16700"/>
                    <a:pt x="134498" y="16612"/>
                  </a:cubicBezTo>
                  <a:cubicBezTo>
                    <a:pt x="134377" y="16571"/>
                    <a:pt x="134297" y="16531"/>
                    <a:pt x="134176" y="16491"/>
                  </a:cubicBezTo>
                  <a:cubicBezTo>
                    <a:pt x="133998" y="16424"/>
                    <a:pt x="133820" y="16394"/>
                    <a:pt x="133643" y="16394"/>
                  </a:cubicBezTo>
                  <a:cubicBezTo>
                    <a:pt x="133498" y="16394"/>
                    <a:pt x="133353" y="16414"/>
                    <a:pt x="133208" y="16450"/>
                  </a:cubicBezTo>
                  <a:cubicBezTo>
                    <a:pt x="132038" y="16773"/>
                    <a:pt x="130949" y="17297"/>
                    <a:pt x="129941" y="17983"/>
                  </a:cubicBezTo>
                  <a:cubicBezTo>
                    <a:pt x="129860" y="18063"/>
                    <a:pt x="129780" y="18144"/>
                    <a:pt x="129699" y="18225"/>
                  </a:cubicBezTo>
                  <a:cubicBezTo>
                    <a:pt x="129350" y="18510"/>
                    <a:pt x="129026" y="18771"/>
                    <a:pt x="128629" y="18771"/>
                  </a:cubicBezTo>
                  <a:cubicBezTo>
                    <a:pt x="128521" y="18771"/>
                    <a:pt x="128408" y="18752"/>
                    <a:pt x="128287" y="18709"/>
                  </a:cubicBezTo>
                  <a:cubicBezTo>
                    <a:pt x="127918" y="18339"/>
                    <a:pt x="127447" y="18139"/>
                    <a:pt x="126937" y="18139"/>
                  </a:cubicBezTo>
                  <a:cubicBezTo>
                    <a:pt x="126890" y="18139"/>
                    <a:pt x="126843" y="18141"/>
                    <a:pt x="126795" y="18144"/>
                  </a:cubicBezTo>
                  <a:lnTo>
                    <a:pt x="126352" y="18144"/>
                  </a:lnTo>
                  <a:cubicBezTo>
                    <a:pt x="126308" y="18155"/>
                    <a:pt x="126262" y="18160"/>
                    <a:pt x="126215" y="18160"/>
                  </a:cubicBezTo>
                  <a:cubicBezTo>
                    <a:pt x="126085" y="18160"/>
                    <a:pt x="125945" y="18122"/>
                    <a:pt x="125827" y="18063"/>
                  </a:cubicBezTo>
                  <a:cubicBezTo>
                    <a:pt x="125545" y="17902"/>
                    <a:pt x="125222" y="17781"/>
                    <a:pt x="124900" y="17741"/>
                  </a:cubicBezTo>
                  <a:cubicBezTo>
                    <a:pt x="124618" y="17660"/>
                    <a:pt x="124376" y="17579"/>
                    <a:pt x="124134" y="17458"/>
                  </a:cubicBezTo>
                  <a:cubicBezTo>
                    <a:pt x="123448" y="17136"/>
                    <a:pt x="122762" y="16975"/>
                    <a:pt x="122036" y="16975"/>
                  </a:cubicBezTo>
                  <a:cubicBezTo>
                    <a:pt x="121754" y="16975"/>
                    <a:pt x="121432" y="16934"/>
                    <a:pt x="121190" y="16934"/>
                  </a:cubicBezTo>
                  <a:cubicBezTo>
                    <a:pt x="120860" y="16818"/>
                    <a:pt x="120530" y="16757"/>
                    <a:pt x="120205" y="16757"/>
                  </a:cubicBezTo>
                  <a:cubicBezTo>
                    <a:pt x="119854" y="16757"/>
                    <a:pt x="119508" y="16828"/>
                    <a:pt x="119173" y="16975"/>
                  </a:cubicBezTo>
                  <a:cubicBezTo>
                    <a:pt x="119045" y="17022"/>
                    <a:pt x="118962" y="17051"/>
                    <a:pt x="118903" y="17051"/>
                  </a:cubicBezTo>
                  <a:cubicBezTo>
                    <a:pt x="118812" y="17051"/>
                    <a:pt x="118778" y="16984"/>
                    <a:pt x="118729" y="16813"/>
                  </a:cubicBezTo>
                  <a:cubicBezTo>
                    <a:pt x="118339" y="15882"/>
                    <a:pt x="118038" y="15600"/>
                    <a:pt x="117393" y="15600"/>
                  </a:cubicBezTo>
                  <a:cubicBezTo>
                    <a:pt x="117172" y="15600"/>
                    <a:pt x="116911" y="15633"/>
                    <a:pt x="116592" y="15684"/>
                  </a:cubicBezTo>
                  <a:cubicBezTo>
                    <a:pt x="116481" y="15732"/>
                    <a:pt x="116357" y="15754"/>
                    <a:pt x="116230" y="15754"/>
                  </a:cubicBezTo>
                  <a:cubicBezTo>
                    <a:pt x="116036" y="15754"/>
                    <a:pt x="115835" y="15701"/>
                    <a:pt x="115664" y="15603"/>
                  </a:cubicBezTo>
                  <a:cubicBezTo>
                    <a:pt x="115302" y="15313"/>
                    <a:pt x="114874" y="15154"/>
                    <a:pt x="114411" y="15154"/>
                  </a:cubicBezTo>
                  <a:cubicBezTo>
                    <a:pt x="114358" y="15154"/>
                    <a:pt x="114306" y="15156"/>
                    <a:pt x="114253" y="15160"/>
                  </a:cubicBezTo>
                  <a:cubicBezTo>
                    <a:pt x="113809" y="15160"/>
                    <a:pt x="113608" y="14998"/>
                    <a:pt x="113608" y="14595"/>
                  </a:cubicBezTo>
                  <a:cubicBezTo>
                    <a:pt x="113608" y="14555"/>
                    <a:pt x="113608" y="14555"/>
                    <a:pt x="113608" y="14514"/>
                  </a:cubicBezTo>
                  <a:cubicBezTo>
                    <a:pt x="113608" y="14353"/>
                    <a:pt x="113608" y="13950"/>
                    <a:pt x="113164" y="13869"/>
                  </a:cubicBezTo>
                  <a:cubicBezTo>
                    <a:pt x="112841" y="13829"/>
                    <a:pt x="112559" y="13708"/>
                    <a:pt x="112277" y="13587"/>
                  </a:cubicBezTo>
                  <a:cubicBezTo>
                    <a:pt x="111954" y="13466"/>
                    <a:pt x="111632" y="13345"/>
                    <a:pt x="111309" y="13305"/>
                  </a:cubicBezTo>
                  <a:cubicBezTo>
                    <a:pt x="110944" y="13228"/>
                    <a:pt x="110572" y="13193"/>
                    <a:pt x="110202" y="13193"/>
                  </a:cubicBezTo>
                  <a:cubicBezTo>
                    <a:pt x="109591" y="13193"/>
                    <a:pt x="108983" y="13290"/>
                    <a:pt x="108405" y="13466"/>
                  </a:cubicBezTo>
                  <a:cubicBezTo>
                    <a:pt x="107397" y="13748"/>
                    <a:pt x="106429" y="14192"/>
                    <a:pt x="105582" y="14797"/>
                  </a:cubicBezTo>
                  <a:cubicBezTo>
                    <a:pt x="104493" y="15563"/>
                    <a:pt x="104171" y="17015"/>
                    <a:pt x="104816" y="18144"/>
                  </a:cubicBezTo>
                  <a:cubicBezTo>
                    <a:pt x="105179" y="18668"/>
                    <a:pt x="105058" y="18991"/>
                    <a:pt x="104695" y="19435"/>
                  </a:cubicBezTo>
                  <a:cubicBezTo>
                    <a:pt x="104018" y="20280"/>
                    <a:pt x="103486" y="20677"/>
                    <a:pt x="102934" y="20677"/>
                  </a:cubicBezTo>
                  <a:cubicBezTo>
                    <a:pt x="102565" y="20677"/>
                    <a:pt x="102187" y="20500"/>
                    <a:pt x="101751" y="20161"/>
                  </a:cubicBezTo>
                  <a:lnTo>
                    <a:pt x="101711" y="20120"/>
                  </a:lnTo>
                  <a:cubicBezTo>
                    <a:pt x="101186" y="19677"/>
                    <a:pt x="100622" y="19354"/>
                    <a:pt x="100057" y="19031"/>
                  </a:cubicBezTo>
                  <a:cubicBezTo>
                    <a:pt x="98888" y="18426"/>
                    <a:pt x="97597" y="18063"/>
                    <a:pt x="96307" y="17983"/>
                  </a:cubicBezTo>
                  <a:cubicBezTo>
                    <a:pt x="94693" y="17942"/>
                    <a:pt x="94008" y="17337"/>
                    <a:pt x="93806" y="15684"/>
                  </a:cubicBezTo>
                  <a:cubicBezTo>
                    <a:pt x="93727" y="15290"/>
                    <a:pt x="93610" y="14473"/>
                    <a:pt x="92665" y="14473"/>
                  </a:cubicBezTo>
                  <a:cubicBezTo>
                    <a:pt x="92642" y="14473"/>
                    <a:pt x="92620" y="14473"/>
                    <a:pt x="92596" y="14474"/>
                  </a:cubicBezTo>
                  <a:cubicBezTo>
                    <a:pt x="92435" y="14474"/>
                    <a:pt x="92274" y="14434"/>
                    <a:pt x="92112" y="14353"/>
                  </a:cubicBezTo>
                  <a:lnTo>
                    <a:pt x="91790" y="14272"/>
                  </a:lnTo>
                  <a:cubicBezTo>
                    <a:pt x="91507" y="14192"/>
                    <a:pt x="91225" y="14071"/>
                    <a:pt x="90943" y="13869"/>
                  </a:cubicBezTo>
                  <a:cubicBezTo>
                    <a:pt x="90580" y="13587"/>
                    <a:pt x="90096" y="13426"/>
                    <a:pt x="89652" y="13345"/>
                  </a:cubicBezTo>
                  <a:cubicBezTo>
                    <a:pt x="89370" y="13345"/>
                    <a:pt x="89128" y="13264"/>
                    <a:pt x="88886" y="13184"/>
                  </a:cubicBezTo>
                  <a:cubicBezTo>
                    <a:pt x="88591" y="13057"/>
                    <a:pt x="88285" y="12997"/>
                    <a:pt x="87979" y="12997"/>
                  </a:cubicBezTo>
                  <a:cubicBezTo>
                    <a:pt x="87700" y="12997"/>
                    <a:pt x="87421" y="13047"/>
                    <a:pt x="87152" y="13143"/>
                  </a:cubicBezTo>
                  <a:cubicBezTo>
                    <a:pt x="86960" y="13232"/>
                    <a:pt x="86773" y="13277"/>
                    <a:pt x="86580" y="13277"/>
                  </a:cubicBezTo>
                  <a:cubicBezTo>
                    <a:pt x="86246" y="13277"/>
                    <a:pt x="85892" y="13142"/>
                    <a:pt x="85458" y="12861"/>
                  </a:cubicBezTo>
                  <a:cubicBezTo>
                    <a:pt x="85055" y="12579"/>
                    <a:pt x="84571" y="12417"/>
                    <a:pt x="84127" y="12296"/>
                  </a:cubicBezTo>
                  <a:lnTo>
                    <a:pt x="83885" y="12256"/>
                  </a:lnTo>
                  <a:cubicBezTo>
                    <a:pt x="83522" y="12175"/>
                    <a:pt x="83240" y="12095"/>
                    <a:pt x="83200" y="11933"/>
                  </a:cubicBezTo>
                  <a:cubicBezTo>
                    <a:pt x="83159" y="11691"/>
                    <a:pt x="83119" y="11490"/>
                    <a:pt x="83038" y="11288"/>
                  </a:cubicBezTo>
                  <a:cubicBezTo>
                    <a:pt x="82958" y="11046"/>
                    <a:pt x="82917" y="10845"/>
                    <a:pt x="82877" y="10603"/>
                  </a:cubicBezTo>
                  <a:cubicBezTo>
                    <a:pt x="82837" y="10159"/>
                    <a:pt x="82595" y="9917"/>
                    <a:pt x="82191" y="9917"/>
                  </a:cubicBezTo>
                  <a:lnTo>
                    <a:pt x="82151" y="9917"/>
                  </a:lnTo>
                  <a:cubicBezTo>
                    <a:pt x="82104" y="9908"/>
                    <a:pt x="82058" y="9903"/>
                    <a:pt x="82014" y="9903"/>
                  </a:cubicBezTo>
                  <a:cubicBezTo>
                    <a:pt x="81677" y="9903"/>
                    <a:pt x="81425" y="10161"/>
                    <a:pt x="81425" y="10482"/>
                  </a:cubicBezTo>
                  <a:cubicBezTo>
                    <a:pt x="81425" y="10522"/>
                    <a:pt x="81425" y="10522"/>
                    <a:pt x="81385" y="10562"/>
                  </a:cubicBezTo>
                  <a:cubicBezTo>
                    <a:pt x="81358" y="10562"/>
                    <a:pt x="81331" y="10580"/>
                    <a:pt x="81316" y="10580"/>
                  </a:cubicBezTo>
                  <a:cubicBezTo>
                    <a:pt x="81309" y="10580"/>
                    <a:pt x="81304" y="10576"/>
                    <a:pt x="81304" y="10562"/>
                  </a:cubicBezTo>
                  <a:cubicBezTo>
                    <a:pt x="80981" y="10522"/>
                    <a:pt x="80780" y="10361"/>
                    <a:pt x="80618" y="9877"/>
                  </a:cubicBezTo>
                  <a:cubicBezTo>
                    <a:pt x="80578" y="9836"/>
                    <a:pt x="80498" y="9594"/>
                    <a:pt x="80860" y="9433"/>
                  </a:cubicBezTo>
                  <a:cubicBezTo>
                    <a:pt x="81707" y="9070"/>
                    <a:pt x="82474" y="8425"/>
                    <a:pt x="82998" y="7659"/>
                  </a:cubicBezTo>
                  <a:cubicBezTo>
                    <a:pt x="83321" y="7134"/>
                    <a:pt x="83482" y="6529"/>
                    <a:pt x="83361" y="5924"/>
                  </a:cubicBezTo>
                  <a:cubicBezTo>
                    <a:pt x="83321" y="5279"/>
                    <a:pt x="82958" y="4714"/>
                    <a:pt x="82353" y="4473"/>
                  </a:cubicBezTo>
                  <a:cubicBezTo>
                    <a:pt x="82232" y="4352"/>
                    <a:pt x="82151" y="4190"/>
                    <a:pt x="82151" y="4029"/>
                  </a:cubicBezTo>
                  <a:cubicBezTo>
                    <a:pt x="82111" y="3908"/>
                    <a:pt x="82111" y="3787"/>
                    <a:pt x="82191" y="3706"/>
                  </a:cubicBezTo>
                  <a:cubicBezTo>
                    <a:pt x="82595" y="3505"/>
                    <a:pt x="82958" y="3222"/>
                    <a:pt x="83200" y="2859"/>
                  </a:cubicBezTo>
                  <a:cubicBezTo>
                    <a:pt x="83280" y="2738"/>
                    <a:pt x="83401" y="2617"/>
                    <a:pt x="83482" y="2496"/>
                  </a:cubicBezTo>
                  <a:cubicBezTo>
                    <a:pt x="83804" y="2214"/>
                    <a:pt x="83925" y="1770"/>
                    <a:pt x="83804" y="1367"/>
                  </a:cubicBezTo>
                  <a:cubicBezTo>
                    <a:pt x="83684" y="1085"/>
                    <a:pt x="83442" y="843"/>
                    <a:pt x="83119" y="803"/>
                  </a:cubicBezTo>
                  <a:cubicBezTo>
                    <a:pt x="83038" y="762"/>
                    <a:pt x="82958" y="762"/>
                    <a:pt x="82877" y="682"/>
                  </a:cubicBezTo>
                  <a:cubicBezTo>
                    <a:pt x="82796" y="601"/>
                    <a:pt x="82695" y="561"/>
                    <a:pt x="82595" y="561"/>
                  </a:cubicBezTo>
                  <a:cubicBezTo>
                    <a:pt x="82494" y="561"/>
                    <a:pt x="82393" y="601"/>
                    <a:pt x="82312" y="682"/>
                  </a:cubicBezTo>
                  <a:cubicBezTo>
                    <a:pt x="82111" y="843"/>
                    <a:pt x="82111" y="1125"/>
                    <a:pt x="82272" y="1327"/>
                  </a:cubicBezTo>
                  <a:cubicBezTo>
                    <a:pt x="82070" y="1327"/>
                    <a:pt x="81909" y="1407"/>
                    <a:pt x="81788" y="1488"/>
                  </a:cubicBezTo>
                  <a:cubicBezTo>
                    <a:pt x="81788" y="1448"/>
                    <a:pt x="81788" y="1407"/>
                    <a:pt x="81748" y="1327"/>
                  </a:cubicBezTo>
                  <a:cubicBezTo>
                    <a:pt x="81707" y="1246"/>
                    <a:pt x="81707" y="1166"/>
                    <a:pt x="81707" y="1045"/>
                  </a:cubicBezTo>
                  <a:lnTo>
                    <a:pt x="81707" y="1004"/>
                  </a:lnTo>
                  <a:cubicBezTo>
                    <a:pt x="81748" y="682"/>
                    <a:pt x="81546" y="359"/>
                    <a:pt x="81223" y="278"/>
                  </a:cubicBezTo>
                  <a:cubicBezTo>
                    <a:pt x="80812" y="134"/>
                    <a:pt x="80296" y="1"/>
                    <a:pt x="79755"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56" name="Google Shape;7456;p32"/>
            <p:cNvSpPr/>
            <p:nvPr/>
          </p:nvSpPr>
          <p:spPr>
            <a:xfrm>
              <a:off x="3785445" y="2446597"/>
              <a:ext cx="176682" cy="331310"/>
            </a:xfrm>
            <a:custGeom>
              <a:avLst/>
              <a:gdLst/>
              <a:ahLst/>
              <a:cxnLst/>
              <a:rect l="l" t="t" r="r" b="b"/>
              <a:pathLst>
                <a:path w="12544" h="23518" extrusionOk="0">
                  <a:moveTo>
                    <a:pt x="2842" y="0"/>
                  </a:moveTo>
                  <a:cubicBezTo>
                    <a:pt x="2424" y="0"/>
                    <a:pt x="2104" y="72"/>
                    <a:pt x="1937" y="233"/>
                  </a:cubicBezTo>
                  <a:cubicBezTo>
                    <a:pt x="1009" y="1160"/>
                    <a:pt x="1" y="23260"/>
                    <a:pt x="1" y="23260"/>
                  </a:cubicBezTo>
                  <a:cubicBezTo>
                    <a:pt x="224" y="23428"/>
                    <a:pt x="504" y="23518"/>
                    <a:pt x="776" y="23518"/>
                  </a:cubicBezTo>
                  <a:cubicBezTo>
                    <a:pt x="898" y="23518"/>
                    <a:pt x="1018" y="23500"/>
                    <a:pt x="1130" y="23462"/>
                  </a:cubicBezTo>
                  <a:lnTo>
                    <a:pt x="1251" y="23462"/>
                  </a:lnTo>
                  <a:cubicBezTo>
                    <a:pt x="1533" y="23381"/>
                    <a:pt x="1816" y="23220"/>
                    <a:pt x="2058" y="23018"/>
                  </a:cubicBezTo>
                  <a:cubicBezTo>
                    <a:pt x="2259" y="22857"/>
                    <a:pt x="2461" y="22777"/>
                    <a:pt x="2663" y="22696"/>
                  </a:cubicBezTo>
                  <a:cubicBezTo>
                    <a:pt x="3671" y="22575"/>
                    <a:pt x="4639" y="22252"/>
                    <a:pt x="5566" y="21809"/>
                  </a:cubicBezTo>
                  <a:lnTo>
                    <a:pt x="5647" y="21728"/>
                  </a:lnTo>
                  <a:cubicBezTo>
                    <a:pt x="6608" y="21194"/>
                    <a:pt x="7506" y="20692"/>
                    <a:pt x="8535" y="20692"/>
                  </a:cubicBezTo>
                  <a:cubicBezTo>
                    <a:pt x="8672" y="20692"/>
                    <a:pt x="8812" y="20701"/>
                    <a:pt x="8954" y="20720"/>
                  </a:cubicBezTo>
                  <a:cubicBezTo>
                    <a:pt x="9039" y="20746"/>
                    <a:pt x="9125" y="20758"/>
                    <a:pt x="9209" y="20758"/>
                  </a:cubicBezTo>
                  <a:cubicBezTo>
                    <a:pt x="9646" y="20758"/>
                    <a:pt x="10043" y="20427"/>
                    <a:pt x="10043" y="19953"/>
                  </a:cubicBezTo>
                  <a:cubicBezTo>
                    <a:pt x="10083" y="19832"/>
                    <a:pt x="10164" y="19671"/>
                    <a:pt x="10245" y="19671"/>
                  </a:cubicBezTo>
                  <a:cubicBezTo>
                    <a:pt x="10608" y="19671"/>
                    <a:pt x="10930" y="19591"/>
                    <a:pt x="11293" y="19470"/>
                  </a:cubicBezTo>
                  <a:cubicBezTo>
                    <a:pt x="11495" y="19389"/>
                    <a:pt x="11696" y="19349"/>
                    <a:pt x="11938" y="19308"/>
                  </a:cubicBezTo>
                  <a:cubicBezTo>
                    <a:pt x="11616" y="18340"/>
                    <a:pt x="11374" y="17372"/>
                    <a:pt x="11454" y="16848"/>
                  </a:cubicBezTo>
                  <a:cubicBezTo>
                    <a:pt x="11777" y="15517"/>
                    <a:pt x="11616" y="11888"/>
                    <a:pt x="11616" y="10678"/>
                  </a:cubicBezTo>
                  <a:cubicBezTo>
                    <a:pt x="11616" y="9468"/>
                    <a:pt x="12543" y="7935"/>
                    <a:pt x="11454" y="7492"/>
                  </a:cubicBezTo>
                  <a:cubicBezTo>
                    <a:pt x="10406" y="7048"/>
                    <a:pt x="10567" y="4790"/>
                    <a:pt x="9519" y="2975"/>
                  </a:cubicBezTo>
                  <a:cubicBezTo>
                    <a:pt x="8659" y="1488"/>
                    <a:pt x="4739" y="0"/>
                    <a:pt x="2842"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57" name="Google Shape;7457;p32"/>
            <p:cNvSpPr/>
            <p:nvPr/>
          </p:nvSpPr>
          <p:spPr>
            <a:xfrm>
              <a:off x="4222888" y="2812930"/>
              <a:ext cx="312997" cy="311080"/>
            </a:xfrm>
            <a:custGeom>
              <a:avLst/>
              <a:gdLst/>
              <a:ahLst/>
              <a:cxnLst/>
              <a:rect l="l" t="t" r="r" b="b"/>
              <a:pathLst>
                <a:path w="22222" h="22082" extrusionOk="0">
                  <a:moveTo>
                    <a:pt x="15124" y="1"/>
                  </a:moveTo>
                  <a:lnTo>
                    <a:pt x="4114" y="485"/>
                  </a:lnTo>
                  <a:lnTo>
                    <a:pt x="3428" y="1816"/>
                  </a:lnTo>
                  <a:cubicBezTo>
                    <a:pt x="3549" y="2017"/>
                    <a:pt x="3549" y="2259"/>
                    <a:pt x="3469" y="2501"/>
                  </a:cubicBezTo>
                  <a:cubicBezTo>
                    <a:pt x="3267" y="3388"/>
                    <a:pt x="3146" y="4276"/>
                    <a:pt x="3146" y="5203"/>
                  </a:cubicBezTo>
                  <a:cubicBezTo>
                    <a:pt x="3186" y="5405"/>
                    <a:pt x="3146" y="5607"/>
                    <a:pt x="3025" y="5768"/>
                  </a:cubicBezTo>
                  <a:cubicBezTo>
                    <a:pt x="2904" y="5970"/>
                    <a:pt x="2783" y="6131"/>
                    <a:pt x="2662" y="6332"/>
                  </a:cubicBezTo>
                  <a:cubicBezTo>
                    <a:pt x="2541" y="6494"/>
                    <a:pt x="2339" y="6816"/>
                    <a:pt x="2178" y="7099"/>
                  </a:cubicBezTo>
                  <a:lnTo>
                    <a:pt x="2138" y="7139"/>
                  </a:lnTo>
                  <a:cubicBezTo>
                    <a:pt x="1936" y="7381"/>
                    <a:pt x="1855" y="7663"/>
                    <a:pt x="1936" y="7946"/>
                  </a:cubicBezTo>
                  <a:cubicBezTo>
                    <a:pt x="2057" y="8147"/>
                    <a:pt x="2259" y="8268"/>
                    <a:pt x="2501" y="8309"/>
                  </a:cubicBezTo>
                  <a:cubicBezTo>
                    <a:pt x="2460" y="8470"/>
                    <a:pt x="2501" y="8631"/>
                    <a:pt x="2541" y="8793"/>
                  </a:cubicBezTo>
                  <a:cubicBezTo>
                    <a:pt x="2514" y="8789"/>
                    <a:pt x="2486" y="8787"/>
                    <a:pt x="2459" y="8787"/>
                  </a:cubicBezTo>
                  <a:cubicBezTo>
                    <a:pt x="2166" y="8787"/>
                    <a:pt x="1892" y="8981"/>
                    <a:pt x="1855" y="9277"/>
                  </a:cubicBezTo>
                  <a:cubicBezTo>
                    <a:pt x="1775" y="9559"/>
                    <a:pt x="1815" y="9881"/>
                    <a:pt x="1936" y="10164"/>
                  </a:cubicBezTo>
                  <a:lnTo>
                    <a:pt x="1815" y="10164"/>
                  </a:lnTo>
                  <a:lnTo>
                    <a:pt x="1815" y="10406"/>
                  </a:lnTo>
                  <a:lnTo>
                    <a:pt x="1815" y="10688"/>
                  </a:lnTo>
                  <a:cubicBezTo>
                    <a:pt x="1815" y="10849"/>
                    <a:pt x="1815" y="11011"/>
                    <a:pt x="1815" y="11172"/>
                  </a:cubicBezTo>
                  <a:cubicBezTo>
                    <a:pt x="1735" y="11858"/>
                    <a:pt x="1614" y="12301"/>
                    <a:pt x="1331" y="12503"/>
                  </a:cubicBezTo>
                  <a:cubicBezTo>
                    <a:pt x="1210" y="12563"/>
                    <a:pt x="1069" y="12594"/>
                    <a:pt x="923" y="12594"/>
                  </a:cubicBezTo>
                  <a:cubicBezTo>
                    <a:pt x="777" y="12594"/>
                    <a:pt x="625" y="12563"/>
                    <a:pt x="484" y="12503"/>
                  </a:cubicBezTo>
                  <a:lnTo>
                    <a:pt x="242" y="12382"/>
                  </a:lnTo>
                  <a:lnTo>
                    <a:pt x="121" y="12664"/>
                  </a:lnTo>
                  <a:cubicBezTo>
                    <a:pt x="0" y="13067"/>
                    <a:pt x="41" y="13471"/>
                    <a:pt x="323" y="13834"/>
                  </a:cubicBezTo>
                  <a:cubicBezTo>
                    <a:pt x="807" y="14519"/>
                    <a:pt x="1170" y="15245"/>
                    <a:pt x="1493" y="16011"/>
                  </a:cubicBezTo>
                  <a:cubicBezTo>
                    <a:pt x="1855" y="16979"/>
                    <a:pt x="2420" y="17826"/>
                    <a:pt x="3106" y="18593"/>
                  </a:cubicBezTo>
                  <a:lnTo>
                    <a:pt x="3267" y="18754"/>
                  </a:lnTo>
                  <a:cubicBezTo>
                    <a:pt x="3630" y="19157"/>
                    <a:pt x="4033" y="19560"/>
                    <a:pt x="4477" y="19883"/>
                  </a:cubicBezTo>
                  <a:cubicBezTo>
                    <a:pt x="4840" y="20165"/>
                    <a:pt x="5162" y="20448"/>
                    <a:pt x="5485" y="20770"/>
                  </a:cubicBezTo>
                  <a:cubicBezTo>
                    <a:pt x="5888" y="21174"/>
                    <a:pt x="6251" y="21617"/>
                    <a:pt x="6614" y="22021"/>
                  </a:cubicBezTo>
                  <a:cubicBezTo>
                    <a:pt x="7219" y="22061"/>
                    <a:pt x="7814" y="22081"/>
                    <a:pt x="8404" y="22081"/>
                  </a:cubicBezTo>
                  <a:cubicBezTo>
                    <a:pt x="8994" y="22081"/>
                    <a:pt x="9579" y="22061"/>
                    <a:pt x="10163" y="22021"/>
                  </a:cubicBezTo>
                  <a:lnTo>
                    <a:pt x="16818" y="20528"/>
                  </a:lnTo>
                  <a:cubicBezTo>
                    <a:pt x="18068" y="19923"/>
                    <a:pt x="19237" y="19117"/>
                    <a:pt x="20286" y="18109"/>
                  </a:cubicBezTo>
                  <a:cubicBezTo>
                    <a:pt x="22222" y="16294"/>
                    <a:pt x="21173" y="8026"/>
                    <a:pt x="20407" y="5445"/>
                  </a:cubicBezTo>
                  <a:cubicBezTo>
                    <a:pt x="19681" y="2905"/>
                    <a:pt x="15124" y="1"/>
                    <a:pt x="15124"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58" name="Google Shape;7458;p32"/>
            <p:cNvSpPr/>
            <p:nvPr/>
          </p:nvSpPr>
          <p:spPr>
            <a:xfrm>
              <a:off x="4967093" y="3083391"/>
              <a:ext cx="210754" cy="296894"/>
            </a:xfrm>
            <a:custGeom>
              <a:avLst/>
              <a:gdLst/>
              <a:ahLst/>
              <a:cxnLst/>
              <a:rect l="l" t="t" r="r" b="b"/>
              <a:pathLst>
                <a:path w="14963" h="21075" extrusionOk="0">
                  <a:moveTo>
                    <a:pt x="5445" y="0"/>
                  </a:moveTo>
                  <a:lnTo>
                    <a:pt x="0" y="7381"/>
                  </a:lnTo>
                  <a:cubicBezTo>
                    <a:pt x="0" y="7381"/>
                    <a:pt x="283" y="11293"/>
                    <a:pt x="1049" y="12341"/>
                  </a:cubicBezTo>
                  <a:cubicBezTo>
                    <a:pt x="1761" y="13315"/>
                    <a:pt x="9745" y="21074"/>
                    <a:pt x="12461" y="21074"/>
                  </a:cubicBezTo>
                  <a:cubicBezTo>
                    <a:pt x="12669" y="21074"/>
                    <a:pt x="12846" y="21029"/>
                    <a:pt x="12986" y="20931"/>
                  </a:cubicBezTo>
                  <a:cubicBezTo>
                    <a:pt x="14963" y="19600"/>
                    <a:pt x="11777" y="15205"/>
                    <a:pt x="11938" y="14156"/>
                  </a:cubicBezTo>
                  <a:cubicBezTo>
                    <a:pt x="12059" y="13107"/>
                    <a:pt x="11333" y="12785"/>
                    <a:pt x="11010" y="12341"/>
                  </a:cubicBezTo>
                  <a:cubicBezTo>
                    <a:pt x="10688" y="11898"/>
                    <a:pt x="10405" y="12059"/>
                    <a:pt x="10244" y="10526"/>
                  </a:cubicBezTo>
                  <a:cubicBezTo>
                    <a:pt x="10203" y="10143"/>
                    <a:pt x="10172" y="10018"/>
                    <a:pt x="10131" y="10018"/>
                  </a:cubicBezTo>
                  <a:cubicBezTo>
                    <a:pt x="10055" y="10018"/>
                    <a:pt x="9944" y="10454"/>
                    <a:pt x="9665" y="10454"/>
                  </a:cubicBezTo>
                  <a:cubicBezTo>
                    <a:pt x="9512" y="10454"/>
                    <a:pt x="9309" y="10324"/>
                    <a:pt x="9034" y="9921"/>
                  </a:cubicBezTo>
                  <a:cubicBezTo>
                    <a:pt x="8712" y="9437"/>
                    <a:pt x="8429" y="9478"/>
                    <a:pt x="9195" y="8429"/>
                  </a:cubicBezTo>
                  <a:cubicBezTo>
                    <a:pt x="9962" y="7381"/>
                    <a:pt x="8147" y="6010"/>
                    <a:pt x="8147" y="6010"/>
                  </a:cubicBezTo>
                  <a:cubicBezTo>
                    <a:pt x="8026" y="5243"/>
                    <a:pt x="7824" y="4477"/>
                    <a:pt x="7542" y="3751"/>
                  </a:cubicBezTo>
                  <a:cubicBezTo>
                    <a:pt x="7098" y="2541"/>
                    <a:pt x="7381" y="3307"/>
                    <a:pt x="7219" y="1775"/>
                  </a:cubicBezTo>
                  <a:cubicBezTo>
                    <a:pt x="7098" y="283"/>
                    <a:pt x="5445" y="0"/>
                    <a:pt x="5445" y="0"/>
                  </a:cubicBezTo>
                  <a:close/>
                </a:path>
              </a:pathLst>
            </a:custGeom>
            <a:solidFill>
              <a:srgbClr val="FFB2ED"/>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59" name="Google Shape;7459;p32"/>
            <p:cNvSpPr/>
            <p:nvPr/>
          </p:nvSpPr>
          <p:spPr>
            <a:xfrm>
              <a:off x="4967093" y="3083391"/>
              <a:ext cx="210754" cy="314194"/>
            </a:xfrm>
            <a:custGeom>
              <a:avLst/>
              <a:gdLst/>
              <a:ahLst/>
              <a:cxnLst/>
              <a:rect l="l" t="t" r="r" b="b"/>
              <a:pathLst>
                <a:path w="14963" h="22303" fill="none" extrusionOk="0">
                  <a:moveTo>
                    <a:pt x="5445" y="0"/>
                  </a:moveTo>
                  <a:cubicBezTo>
                    <a:pt x="5445" y="0"/>
                    <a:pt x="7098" y="283"/>
                    <a:pt x="7219" y="1775"/>
                  </a:cubicBezTo>
                  <a:cubicBezTo>
                    <a:pt x="7381" y="3307"/>
                    <a:pt x="7098" y="2541"/>
                    <a:pt x="7542" y="3751"/>
                  </a:cubicBezTo>
                  <a:cubicBezTo>
                    <a:pt x="7824" y="4477"/>
                    <a:pt x="8026" y="5243"/>
                    <a:pt x="8147" y="6010"/>
                  </a:cubicBezTo>
                  <a:cubicBezTo>
                    <a:pt x="8147" y="6010"/>
                    <a:pt x="9962" y="7381"/>
                    <a:pt x="9195" y="8429"/>
                  </a:cubicBezTo>
                  <a:cubicBezTo>
                    <a:pt x="8429" y="9478"/>
                    <a:pt x="8712" y="9437"/>
                    <a:pt x="9034" y="9921"/>
                  </a:cubicBezTo>
                  <a:cubicBezTo>
                    <a:pt x="10083" y="11454"/>
                    <a:pt x="10083" y="9034"/>
                    <a:pt x="10244" y="10526"/>
                  </a:cubicBezTo>
                  <a:cubicBezTo>
                    <a:pt x="10405" y="12059"/>
                    <a:pt x="10688" y="11898"/>
                    <a:pt x="11010" y="12341"/>
                  </a:cubicBezTo>
                  <a:cubicBezTo>
                    <a:pt x="11333" y="12785"/>
                    <a:pt x="12059" y="13107"/>
                    <a:pt x="11938" y="14156"/>
                  </a:cubicBezTo>
                  <a:cubicBezTo>
                    <a:pt x="11777" y="15205"/>
                    <a:pt x="14963" y="19600"/>
                    <a:pt x="12986" y="20931"/>
                  </a:cubicBezTo>
                  <a:cubicBezTo>
                    <a:pt x="11010" y="22302"/>
                    <a:pt x="1815" y="13390"/>
                    <a:pt x="1049" y="12341"/>
                  </a:cubicBezTo>
                  <a:cubicBezTo>
                    <a:pt x="283" y="11293"/>
                    <a:pt x="0" y="7381"/>
                    <a:pt x="0" y="7381"/>
                  </a:cubicBez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0" name="Google Shape;7460;p32"/>
            <p:cNvSpPr/>
            <p:nvPr/>
          </p:nvSpPr>
          <p:spPr>
            <a:xfrm>
              <a:off x="4549540" y="3706125"/>
              <a:ext cx="699264" cy="672115"/>
            </a:xfrm>
            <a:custGeom>
              <a:avLst/>
              <a:gdLst/>
              <a:ahLst/>
              <a:cxnLst/>
              <a:rect l="l" t="t" r="r" b="b"/>
              <a:pathLst>
                <a:path w="49646" h="47710" extrusionOk="0">
                  <a:moveTo>
                    <a:pt x="33716" y="0"/>
                  </a:moveTo>
                  <a:lnTo>
                    <a:pt x="1573" y="11454"/>
                  </a:lnTo>
                  <a:lnTo>
                    <a:pt x="1130" y="25609"/>
                  </a:lnTo>
                  <a:cubicBezTo>
                    <a:pt x="1049" y="25851"/>
                    <a:pt x="565" y="27666"/>
                    <a:pt x="1" y="30086"/>
                  </a:cubicBezTo>
                  <a:lnTo>
                    <a:pt x="81" y="30166"/>
                  </a:lnTo>
                  <a:cubicBezTo>
                    <a:pt x="122" y="30207"/>
                    <a:pt x="162" y="30247"/>
                    <a:pt x="202" y="30287"/>
                  </a:cubicBezTo>
                  <a:cubicBezTo>
                    <a:pt x="847" y="31417"/>
                    <a:pt x="1412" y="32586"/>
                    <a:pt x="1775" y="33836"/>
                  </a:cubicBezTo>
                  <a:lnTo>
                    <a:pt x="1977" y="34320"/>
                  </a:lnTo>
                  <a:cubicBezTo>
                    <a:pt x="2420" y="35691"/>
                    <a:pt x="3146" y="36901"/>
                    <a:pt x="4033" y="38031"/>
                  </a:cubicBezTo>
                  <a:cubicBezTo>
                    <a:pt x="4638" y="38756"/>
                    <a:pt x="4921" y="39684"/>
                    <a:pt x="4880" y="40612"/>
                  </a:cubicBezTo>
                  <a:cubicBezTo>
                    <a:pt x="4880" y="40894"/>
                    <a:pt x="4800" y="40975"/>
                    <a:pt x="4800" y="40975"/>
                  </a:cubicBezTo>
                  <a:cubicBezTo>
                    <a:pt x="4759" y="40995"/>
                    <a:pt x="4709" y="41005"/>
                    <a:pt x="4664" y="41005"/>
                  </a:cubicBezTo>
                  <a:cubicBezTo>
                    <a:pt x="4618" y="41005"/>
                    <a:pt x="4578" y="40995"/>
                    <a:pt x="4558" y="40975"/>
                  </a:cubicBezTo>
                  <a:cubicBezTo>
                    <a:pt x="4504" y="40964"/>
                    <a:pt x="4450" y="40959"/>
                    <a:pt x="4396" y="40959"/>
                  </a:cubicBezTo>
                  <a:cubicBezTo>
                    <a:pt x="4251" y="40959"/>
                    <a:pt x="4111" y="40996"/>
                    <a:pt x="3993" y="41055"/>
                  </a:cubicBezTo>
                  <a:cubicBezTo>
                    <a:pt x="3792" y="41257"/>
                    <a:pt x="3671" y="41499"/>
                    <a:pt x="3711" y="41741"/>
                  </a:cubicBezTo>
                  <a:cubicBezTo>
                    <a:pt x="3711" y="41781"/>
                    <a:pt x="3711" y="41862"/>
                    <a:pt x="3711" y="41902"/>
                  </a:cubicBezTo>
                  <a:cubicBezTo>
                    <a:pt x="3671" y="42225"/>
                    <a:pt x="3792" y="42588"/>
                    <a:pt x="4033" y="42870"/>
                  </a:cubicBezTo>
                  <a:cubicBezTo>
                    <a:pt x="4235" y="43112"/>
                    <a:pt x="4316" y="43233"/>
                    <a:pt x="4235" y="43394"/>
                  </a:cubicBezTo>
                  <a:cubicBezTo>
                    <a:pt x="4195" y="43515"/>
                    <a:pt x="4235" y="43596"/>
                    <a:pt x="4275" y="43717"/>
                  </a:cubicBezTo>
                  <a:cubicBezTo>
                    <a:pt x="4396" y="43838"/>
                    <a:pt x="4517" y="43878"/>
                    <a:pt x="4679" y="43878"/>
                  </a:cubicBezTo>
                  <a:lnTo>
                    <a:pt x="4719" y="43878"/>
                  </a:lnTo>
                  <a:cubicBezTo>
                    <a:pt x="4880" y="43919"/>
                    <a:pt x="5001" y="43999"/>
                    <a:pt x="5082" y="44161"/>
                  </a:cubicBezTo>
                  <a:cubicBezTo>
                    <a:pt x="5163" y="44282"/>
                    <a:pt x="5163" y="44443"/>
                    <a:pt x="5082" y="44564"/>
                  </a:cubicBezTo>
                  <a:cubicBezTo>
                    <a:pt x="4800" y="45048"/>
                    <a:pt x="4840" y="45612"/>
                    <a:pt x="5122" y="46096"/>
                  </a:cubicBezTo>
                  <a:cubicBezTo>
                    <a:pt x="5163" y="46258"/>
                    <a:pt x="5324" y="46419"/>
                    <a:pt x="5485" y="46500"/>
                  </a:cubicBezTo>
                  <a:cubicBezTo>
                    <a:pt x="5566" y="46540"/>
                    <a:pt x="5637" y="46560"/>
                    <a:pt x="5707" y="46560"/>
                  </a:cubicBezTo>
                  <a:cubicBezTo>
                    <a:pt x="5778" y="46560"/>
                    <a:pt x="5848" y="46540"/>
                    <a:pt x="5929" y="46500"/>
                  </a:cubicBezTo>
                  <a:cubicBezTo>
                    <a:pt x="6090" y="46459"/>
                    <a:pt x="6211" y="46298"/>
                    <a:pt x="6252" y="46137"/>
                  </a:cubicBezTo>
                  <a:lnTo>
                    <a:pt x="6252" y="46096"/>
                  </a:lnTo>
                  <a:cubicBezTo>
                    <a:pt x="6453" y="46298"/>
                    <a:pt x="6695" y="46459"/>
                    <a:pt x="7018" y="46500"/>
                  </a:cubicBezTo>
                  <a:lnTo>
                    <a:pt x="7099" y="46500"/>
                  </a:lnTo>
                  <a:cubicBezTo>
                    <a:pt x="7219" y="46540"/>
                    <a:pt x="7300" y="46621"/>
                    <a:pt x="7421" y="46782"/>
                  </a:cubicBezTo>
                  <a:cubicBezTo>
                    <a:pt x="7502" y="46984"/>
                    <a:pt x="7623" y="47105"/>
                    <a:pt x="7824" y="47226"/>
                  </a:cubicBezTo>
                  <a:cubicBezTo>
                    <a:pt x="8228" y="47508"/>
                    <a:pt x="8752" y="47669"/>
                    <a:pt x="9276" y="47710"/>
                  </a:cubicBezTo>
                  <a:cubicBezTo>
                    <a:pt x="9841" y="47669"/>
                    <a:pt x="10365" y="47427"/>
                    <a:pt x="10768" y="47064"/>
                  </a:cubicBezTo>
                  <a:cubicBezTo>
                    <a:pt x="11333" y="46822"/>
                    <a:pt x="11938" y="46701"/>
                    <a:pt x="12543" y="46621"/>
                  </a:cubicBezTo>
                  <a:cubicBezTo>
                    <a:pt x="12644" y="46600"/>
                    <a:pt x="12745" y="46590"/>
                    <a:pt x="12845" y="46590"/>
                  </a:cubicBezTo>
                  <a:cubicBezTo>
                    <a:pt x="12946" y="46590"/>
                    <a:pt x="13047" y="46600"/>
                    <a:pt x="13148" y="46621"/>
                  </a:cubicBezTo>
                  <a:cubicBezTo>
                    <a:pt x="13204" y="46621"/>
                    <a:pt x="13263" y="46621"/>
                    <a:pt x="13323" y="46621"/>
                  </a:cubicBezTo>
                  <a:cubicBezTo>
                    <a:pt x="13863" y="46621"/>
                    <a:pt x="14531" y="46588"/>
                    <a:pt x="15003" y="45935"/>
                  </a:cubicBezTo>
                  <a:cubicBezTo>
                    <a:pt x="15205" y="45693"/>
                    <a:pt x="15527" y="45572"/>
                    <a:pt x="15810" y="45572"/>
                  </a:cubicBezTo>
                  <a:cubicBezTo>
                    <a:pt x="15896" y="45561"/>
                    <a:pt x="15982" y="45556"/>
                    <a:pt x="16068" y="45556"/>
                  </a:cubicBezTo>
                  <a:cubicBezTo>
                    <a:pt x="16302" y="45556"/>
                    <a:pt x="16530" y="45594"/>
                    <a:pt x="16737" y="45653"/>
                  </a:cubicBezTo>
                  <a:cubicBezTo>
                    <a:pt x="17060" y="45733"/>
                    <a:pt x="17342" y="45774"/>
                    <a:pt x="17665" y="45774"/>
                  </a:cubicBezTo>
                  <a:cubicBezTo>
                    <a:pt x="17866" y="45733"/>
                    <a:pt x="18108" y="45693"/>
                    <a:pt x="18310" y="45572"/>
                  </a:cubicBezTo>
                  <a:cubicBezTo>
                    <a:pt x="18471" y="45491"/>
                    <a:pt x="18592" y="45451"/>
                    <a:pt x="18673" y="45451"/>
                  </a:cubicBezTo>
                  <a:cubicBezTo>
                    <a:pt x="18955" y="45532"/>
                    <a:pt x="19197" y="45572"/>
                    <a:pt x="19439" y="45612"/>
                  </a:cubicBezTo>
                  <a:cubicBezTo>
                    <a:pt x="19923" y="45693"/>
                    <a:pt x="20367" y="45814"/>
                    <a:pt x="20810" y="46016"/>
                  </a:cubicBezTo>
                  <a:cubicBezTo>
                    <a:pt x="20999" y="46123"/>
                    <a:pt x="21223" y="46177"/>
                    <a:pt x="21447" y="46177"/>
                  </a:cubicBezTo>
                  <a:cubicBezTo>
                    <a:pt x="21559" y="46177"/>
                    <a:pt x="21671" y="46164"/>
                    <a:pt x="21778" y="46137"/>
                  </a:cubicBezTo>
                  <a:cubicBezTo>
                    <a:pt x="21899" y="46096"/>
                    <a:pt x="21980" y="46016"/>
                    <a:pt x="22061" y="45895"/>
                  </a:cubicBezTo>
                  <a:cubicBezTo>
                    <a:pt x="22178" y="45636"/>
                    <a:pt x="22296" y="45514"/>
                    <a:pt x="22494" y="45514"/>
                  </a:cubicBezTo>
                  <a:cubicBezTo>
                    <a:pt x="22635" y="45514"/>
                    <a:pt x="22817" y="45576"/>
                    <a:pt x="23069" y="45693"/>
                  </a:cubicBezTo>
                  <a:cubicBezTo>
                    <a:pt x="23183" y="45722"/>
                    <a:pt x="23317" y="45750"/>
                    <a:pt x="23443" y="45750"/>
                  </a:cubicBezTo>
                  <a:cubicBezTo>
                    <a:pt x="23495" y="45750"/>
                    <a:pt x="23546" y="45745"/>
                    <a:pt x="23593" y="45733"/>
                  </a:cubicBezTo>
                  <a:lnTo>
                    <a:pt x="23795" y="45733"/>
                  </a:lnTo>
                  <a:cubicBezTo>
                    <a:pt x="23916" y="45733"/>
                    <a:pt x="24077" y="45693"/>
                    <a:pt x="24158" y="45612"/>
                  </a:cubicBezTo>
                  <a:cubicBezTo>
                    <a:pt x="24279" y="45491"/>
                    <a:pt x="24319" y="45330"/>
                    <a:pt x="24319" y="45209"/>
                  </a:cubicBezTo>
                  <a:cubicBezTo>
                    <a:pt x="24319" y="45048"/>
                    <a:pt x="24359" y="44886"/>
                    <a:pt x="24480" y="44765"/>
                  </a:cubicBezTo>
                  <a:cubicBezTo>
                    <a:pt x="24521" y="44745"/>
                    <a:pt x="24561" y="44735"/>
                    <a:pt x="24601" y="44735"/>
                  </a:cubicBezTo>
                  <a:cubicBezTo>
                    <a:pt x="24642" y="44735"/>
                    <a:pt x="24682" y="44745"/>
                    <a:pt x="24722" y="44765"/>
                  </a:cubicBezTo>
                  <a:cubicBezTo>
                    <a:pt x="25071" y="44922"/>
                    <a:pt x="25397" y="44985"/>
                    <a:pt x="25706" y="44985"/>
                  </a:cubicBezTo>
                  <a:cubicBezTo>
                    <a:pt x="26433" y="44985"/>
                    <a:pt x="27060" y="44633"/>
                    <a:pt x="27626" y="44322"/>
                  </a:cubicBezTo>
                  <a:lnTo>
                    <a:pt x="27868" y="44201"/>
                  </a:lnTo>
                  <a:cubicBezTo>
                    <a:pt x="28634" y="43717"/>
                    <a:pt x="29400" y="43193"/>
                    <a:pt x="30086" y="42628"/>
                  </a:cubicBezTo>
                  <a:cubicBezTo>
                    <a:pt x="30409" y="42386"/>
                    <a:pt x="30731" y="42144"/>
                    <a:pt x="31054" y="41902"/>
                  </a:cubicBezTo>
                  <a:lnTo>
                    <a:pt x="31094" y="41862"/>
                  </a:lnTo>
                  <a:cubicBezTo>
                    <a:pt x="31941" y="41338"/>
                    <a:pt x="32707" y="40652"/>
                    <a:pt x="33353" y="39845"/>
                  </a:cubicBezTo>
                  <a:cubicBezTo>
                    <a:pt x="33595" y="39523"/>
                    <a:pt x="33877" y="39240"/>
                    <a:pt x="34240" y="39039"/>
                  </a:cubicBezTo>
                  <a:cubicBezTo>
                    <a:pt x="35772" y="38111"/>
                    <a:pt x="36781" y="36700"/>
                    <a:pt x="37708" y="35328"/>
                  </a:cubicBezTo>
                  <a:lnTo>
                    <a:pt x="38031" y="34845"/>
                  </a:lnTo>
                  <a:cubicBezTo>
                    <a:pt x="38233" y="34562"/>
                    <a:pt x="38394" y="34240"/>
                    <a:pt x="38596" y="33917"/>
                  </a:cubicBezTo>
                  <a:cubicBezTo>
                    <a:pt x="38878" y="33312"/>
                    <a:pt x="39281" y="32747"/>
                    <a:pt x="39805" y="32263"/>
                  </a:cubicBezTo>
                  <a:lnTo>
                    <a:pt x="40088" y="32021"/>
                  </a:lnTo>
                  <a:cubicBezTo>
                    <a:pt x="40410" y="31739"/>
                    <a:pt x="40773" y="31457"/>
                    <a:pt x="41177" y="31296"/>
                  </a:cubicBezTo>
                  <a:cubicBezTo>
                    <a:pt x="42104" y="30812"/>
                    <a:pt x="42790" y="29924"/>
                    <a:pt x="42951" y="28876"/>
                  </a:cubicBezTo>
                  <a:cubicBezTo>
                    <a:pt x="43112" y="28311"/>
                    <a:pt x="43274" y="27747"/>
                    <a:pt x="43516" y="27182"/>
                  </a:cubicBezTo>
                  <a:cubicBezTo>
                    <a:pt x="43919" y="26335"/>
                    <a:pt x="44121" y="25448"/>
                    <a:pt x="44201" y="24520"/>
                  </a:cubicBezTo>
                  <a:cubicBezTo>
                    <a:pt x="44242" y="24278"/>
                    <a:pt x="44242" y="24077"/>
                    <a:pt x="44282" y="23875"/>
                  </a:cubicBezTo>
                  <a:cubicBezTo>
                    <a:pt x="44403" y="23351"/>
                    <a:pt x="44403" y="22867"/>
                    <a:pt x="44282" y="22342"/>
                  </a:cubicBezTo>
                  <a:lnTo>
                    <a:pt x="44161" y="21899"/>
                  </a:lnTo>
                  <a:cubicBezTo>
                    <a:pt x="44363" y="21697"/>
                    <a:pt x="44605" y="21536"/>
                    <a:pt x="44887" y="21415"/>
                  </a:cubicBezTo>
                  <a:cubicBezTo>
                    <a:pt x="46056" y="20810"/>
                    <a:pt x="47307" y="20326"/>
                    <a:pt x="48597" y="20003"/>
                  </a:cubicBezTo>
                  <a:cubicBezTo>
                    <a:pt x="49242" y="16777"/>
                    <a:pt x="49646" y="14640"/>
                    <a:pt x="49646" y="14640"/>
                  </a:cubicBezTo>
                  <a:lnTo>
                    <a:pt x="33716" y="0"/>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1" name="Google Shape;7461;p32"/>
            <p:cNvSpPr/>
            <p:nvPr/>
          </p:nvSpPr>
          <p:spPr>
            <a:xfrm>
              <a:off x="4350145" y="3488145"/>
              <a:ext cx="660065" cy="649180"/>
            </a:xfrm>
            <a:custGeom>
              <a:avLst/>
              <a:gdLst/>
              <a:ahLst/>
              <a:cxnLst/>
              <a:rect l="l" t="t" r="r" b="b"/>
              <a:pathLst>
                <a:path w="46863" h="46082" extrusionOk="0">
                  <a:moveTo>
                    <a:pt x="19510" y="1"/>
                  </a:moveTo>
                  <a:cubicBezTo>
                    <a:pt x="14840" y="1"/>
                    <a:pt x="2783" y="5511"/>
                    <a:pt x="2783" y="5511"/>
                  </a:cubicBezTo>
                  <a:lnTo>
                    <a:pt x="403" y="9181"/>
                  </a:lnTo>
                  <a:lnTo>
                    <a:pt x="403" y="9342"/>
                  </a:lnTo>
                  <a:cubicBezTo>
                    <a:pt x="403" y="9463"/>
                    <a:pt x="444" y="9584"/>
                    <a:pt x="484" y="9705"/>
                  </a:cubicBezTo>
                  <a:cubicBezTo>
                    <a:pt x="524" y="9866"/>
                    <a:pt x="565" y="10028"/>
                    <a:pt x="565" y="10189"/>
                  </a:cubicBezTo>
                  <a:cubicBezTo>
                    <a:pt x="161" y="10350"/>
                    <a:pt x="0" y="10875"/>
                    <a:pt x="242" y="11238"/>
                  </a:cubicBezTo>
                  <a:lnTo>
                    <a:pt x="282" y="11318"/>
                  </a:lnTo>
                  <a:cubicBezTo>
                    <a:pt x="484" y="11843"/>
                    <a:pt x="524" y="12447"/>
                    <a:pt x="363" y="13012"/>
                  </a:cubicBezTo>
                  <a:cubicBezTo>
                    <a:pt x="282" y="13294"/>
                    <a:pt x="282" y="13577"/>
                    <a:pt x="323" y="13859"/>
                  </a:cubicBezTo>
                  <a:cubicBezTo>
                    <a:pt x="484" y="15150"/>
                    <a:pt x="1129" y="16319"/>
                    <a:pt x="2097" y="17206"/>
                  </a:cubicBezTo>
                  <a:cubicBezTo>
                    <a:pt x="2178" y="17287"/>
                    <a:pt x="2299" y="17408"/>
                    <a:pt x="2379" y="17569"/>
                  </a:cubicBezTo>
                  <a:lnTo>
                    <a:pt x="2379" y="17610"/>
                  </a:lnTo>
                  <a:cubicBezTo>
                    <a:pt x="3105" y="18739"/>
                    <a:pt x="3710" y="19908"/>
                    <a:pt x="4275" y="21118"/>
                  </a:cubicBezTo>
                  <a:cubicBezTo>
                    <a:pt x="4759" y="22046"/>
                    <a:pt x="5203" y="23014"/>
                    <a:pt x="5727" y="23941"/>
                  </a:cubicBezTo>
                  <a:cubicBezTo>
                    <a:pt x="5848" y="24103"/>
                    <a:pt x="5928" y="24264"/>
                    <a:pt x="6049" y="24425"/>
                  </a:cubicBezTo>
                  <a:cubicBezTo>
                    <a:pt x="6412" y="25151"/>
                    <a:pt x="6856" y="25796"/>
                    <a:pt x="7340" y="26442"/>
                  </a:cubicBezTo>
                  <a:lnTo>
                    <a:pt x="7501" y="26603"/>
                  </a:lnTo>
                  <a:cubicBezTo>
                    <a:pt x="8187" y="27410"/>
                    <a:pt x="8751" y="28095"/>
                    <a:pt x="8268" y="29144"/>
                  </a:cubicBezTo>
                  <a:cubicBezTo>
                    <a:pt x="8187" y="29305"/>
                    <a:pt x="8187" y="29507"/>
                    <a:pt x="8268" y="29708"/>
                  </a:cubicBezTo>
                  <a:lnTo>
                    <a:pt x="8268" y="29829"/>
                  </a:lnTo>
                  <a:cubicBezTo>
                    <a:pt x="8268" y="29950"/>
                    <a:pt x="8348" y="30112"/>
                    <a:pt x="8348" y="30273"/>
                  </a:cubicBezTo>
                  <a:cubicBezTo>
                    <a:pt x="8469" y="30636"/>
                    <a:pt x="8510" y="31039"/>
                    <a:pt x="8429" y="31443"/>
                  </a:cubicBezTo>
                  <a:cubicBezTo>
                    <a:pt x="8227" y="32209"/>
                    <a:pt x="8389" y="33015"/>
                    <a:pt x="8832" y="33661"/>
                  </a:cubicBezTo>
                  <a:lnTo>
                    <a:pt x="8953" y="33943"/>
                  </a:lnTo>
                  <a:cubicBezTo>
                    <a:pt x="9235" y="34427"/>
                    <a:pt x="9397" y="34991"/>
                    <a:pt x="9437" y="35516"/>
                  </a:cubicBezTo>
                  <a:cubicBezTo>
                    <a:pt x="9437" y="36806"/>
                    <a:pt x="9719" y="38097"/>
                    <a:pt x="10284" y="39266"/>
                  </a:cubicBezTo>
                  <a:cubicBezTo>
                    <a:pt x="10284" y="39307"/>
                    <a:pt x="10284" y="39307"/>
                    <a:pt x="10284" y="39307"/>
                  </a:cubicBezTo>
                  <a:cubicBezTo>
                    <a:pt x="10284" y="40194"/>
                    <a:pt x="10486" y="41000"/>
                    <a:pt x="10970" y="41726"/>
                  </a:cubicBezTo>
                  <a:lnTo>
                    <a:pt x="11050" y="41928"/>
                  </a:lnTo>
                  <a:cubicBezTo>
                    <a:pt x="11776" y="43420"/>
                    <a:pt x="12825" y="44670"/>
                    <a:pt x="14156" y="45638"/>
                  </a:cubicBezTo>
                  <a:cubicBezTo>
                    <a:pt x="14196" y="45679"/>
                    <a:pt x="14236" y="45719"/>
                    <a:pt x="14277" y="45759"/>
                  </a:cubicBezTo>
                  <a:cubicBezTo>
                    <a:pt x="14317" y="45840"/>
                    <a:pt x="14398" y="45921"/>
                    <a:pt x="14438" y="46042"/>
                  </a:cubicBezTo>
                  <a:cubicBezTo>
                    <a:pt x="15244" y="45235"/>
                    <a:pt x="15002" y="44267"/>
                    <a:pt x="15648" y="43501"/>
                  </a:cubicBezTo>
                  <a:cubicBezTo>
                    <a:pt x="15938" y="43173"/>
                    <a:pt x="16122" y="43050"/>
                    <a:pt x="16237" y="43050"/>
                  </a:cubicBezTo>
                  <a:cubicBezTo>
                    <a:pt x="16490" y="43050"/>
                    <a:pt x="16414" y="43640"/>
                    <a:pt x="16414" y="43945"/>
                  </a:cubicBezTo>
                  <a:cubicBezTo>
                    <a:pt x="16414" y="44388"/>
                    <a:pt x="17019" y="45154"/>
                    <a:pt x="17180" y="45598"/>
                  </a:cubicBezTo>
                  <a:cubicBezTo>
                    <a:pt x="17234" y="45759"/>
                    <a:pt x="17436" y="45813"/>
                    <a:pt x="17681" y="45813"/>
                  </a:cubicBezTo>
                  <a:cubicBezTo>
                    <a:pt x="18171" y="45813"/>
                    <a:pt x="18834" y="45598"/>
                    <a:pt x="18834" y="45598"/>
                  </a:cubicBezTo>
                  <a:lnTo>
                    <a:pt x="20810" y="46082"/>
                  </a:lnTo>
                  <a:lnTo>
                    <a:pt x="21979" y="44872"/>
                  </a:lnTo>
                  <a:cubicBezTo>
                    <a:pt x="21979" y="44872"/>
                    <a:pt x="23673" y="44267"/>
                    <a:pt x="23794" y="43501"/>
                  </a:cubicBezTo>
                  <a:cubicBezTo>
                    <a:pt x="23956" y="42735"/>
                    <a:pt x="23351" y="34145"/>
                    <a:pt x="23351" y="34145"/>
                  </a:cubicBezTo>
                  <a:lnTo>
                    <a:pt x="36458" y="23296"/>
                  </a:lnTo>
                  <a:cubicBezTo>
                    <a:pt x="36458" y="23296"/>
                    <a:pt x="43555" y="14222"/>
                    <a:pt x="45209" y="10915"/>
                  </a:cubicBezTo>
                  <a:cubicBezTo>
                    <a:pt x="46862" y="7608"/>
                    <a:pt x="36417" y="3535"/>
                    <a:pt x="36417" y="3535"/>
                  </a:cubicBezTo>
                  <a:cubicBezTo>
                    <a:pt x="36417" y="3535"/>
                    <a:pt x="24198" y="833"/>
                    <a:pt x="20286" y="66"/>
                  </a:cubicBezTo>
                  <a:cubicBezTo>
                    <a:pt x="20058" y="22"/>
                    <a:pt x="19798" y="1"/>
                    <a:pt x="1951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2" name="Google Shape;7462;p32"/>
            <p:cNvSpPr/>
            <p:nvPr/>
          </p:nvSpPr>
          <p:spPr>
            <a:xfrm>
              <a:off x="4680207" y="3680554"/>
              <a:ext cx="388915" cy="367444"/>
            </a:xfrm>
            <a:custGeom>
              <a:avLst/>
              <a:gdLst/>
              <a:ahLst/>
              <a:cxnLst/>
              <a:rect l="l" t="t" r="r" b="b"/>
              <a:pathLst>
                <a:path w="27612" h="26083"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0" y="20520"/>
                    <a:pt x="120" y="20517"/>
                    <a:pt x="179" y="20517"/>
                  </a:cubicBezTo>
                  <a:cubicBezTo>
                    <a:pt x="755" y="20517"/>
                    <a:pt x="1277" y="20866"/>
                    <a:pt x="1533" y="21415"/>
                  </a:cubicBezTo>
                  <a:cubicBezTo>
                    <a:pt x="1976" y="22464"/>
                    <a:pt x="3025" y="22625"/>
                    <a:pt x="2420" y="23996"/>
                  </a:cubicBezTo>
                  <a:cubicBezTo>
                    <a:pt x="1815" y="25367"/>
                    <a:pt x="1210" y="25932"/>
                    <a:pt x="2259" y="25932"/>
                  </a:cubicBezTo>
                  <a:cubicBezTo>
                    <a:pt x="2866" y="25932"/>
                    <a:pt x="3462" y="26083"/>
                    <a:pt x="3974" y="26083"/>
                  </a:cubicBezTo>
                  <a:cubicBezTo>
                    <a:pt x="4380" y="26083"/>
                    <a:pt x="4734" y="25988"/>
                    <a:pt x="5001" y="25650"/>
                  </a:cubicBezTo>
                  <a:cubicBezTo>
                    <a:pt x="5566" y="24883"/>
                    <a:pt x="4840" y="25488"/>
                    <a:pt x="6332" y="24440"/>
                  </a:cubicBezTo>
                  <a:cubicBezTo>
                    <a:pt x="7730" y="23483"/>
                    <a:pt x="7953" y="21519"/>
                    <a:pt x="8686" y="21519"/>
                  </a:cubicBezTo>
                  <a:cubicBezTo>
                    <a:pt x="8757" y="21519"/>
                    <a:pt x="8832" y="21538"/>
                    <a:pt x="8913" y="21576"/>
                  </a:cubicBezTo>
                  <a:cubicBezTo>
                    <a:pt x="9712" y="21976"/>
                    <a:pt x="12242" y="23617"/>
                    <a:pt x="13181" y="23617"/>
                  </a:cubicBezTo>
                  <a:cubicBezTo>
                    <a:pt x="13285" y="23617"/>
                    <a:pt x="13369" y="23597"/>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43" y="15732"/>
                    <a:pt x="23502" y="13422"/>
                    <a:pt x="24106" y="13422"/>
                  </a:cubicBezTo>
                  <a:cubicBezTo>
                    <a:pt x="24126" y="13422"/>
                    <a:pt x="24143" y="13425"/>
                    <a:pt x="24157" y="13430"/>
                  </a:cubicBezTo>
                  <a:cubicBezTo>
                    <a:pt x="24165" y="13433"/>
                    <a:pt x="24173" y="13434"/>
                    <a:pt x="24182" y="13434"/>
                  </a:cubicBezTo>
                  <a:cubicBezTo>
                    <a:pt x="24735" y="13434"/>
                    <a:pt x="27612" y="8569"/>
                    <a:pt x="26738" y="7219"/>
                  </a:cubicBezTo>
                  <a:cubicBezTo>
                    <a:pt x="25811" y="5888"/>
                    <a:pt x="22060" y="888"/>
                    <a:pt x="22060" y="888"/>
                  </a:cubicBezTo>
                  <a:lnTo>
                    <a:pt x="15688" y="0"/>
                  </a:ln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3" name="Google Shape;7463;p32"/>
            <p:cNvSpPr/>
            <p:nvPr/>
          </p:nvSpPr>
          <p:spPr>
            <a:xfrm>
              <a:off x="4680207" y="3680554"/>
              <a:ext cx="389112" cy="372135"/>
            </a:xfrm>
            <a:custGeom>
              <a:avLst/>
              <a:gdLst/>
              <a:ahLst/>
              <a:cxnLst/>
              <a:rect l="l" t="t" r="r" b="b"/>
              <a:pathLst>
                <a:path w="27626" h="26416" fill="none" extrusionOk="0">
                  <a:moveTo>
                    <a:pt x="15688" y="0"/>
                  </a:moveTo>
                  <a:cubicBezTo>
                    <a:pt x="15688" y="0"/>
                    <a:pt x="13873" y="121"/>
                    <a:pt x="13430" y="605"/>
                  </a:cubicBezTo>
                  <a:lnTo>
                    <a:pt x="11454" y="726"/>
                  </a:lnTo>
                  <a:lnTo>
                    <a:pt x="10405" y="1936"/>
                  </a:lnTo>
                  <a:lnTo>
                    <a:pt x="9195" y="726"/>
                  </a:lnTo>
                  <a:lnTo>
                    <a:pt x="3025" y="1815"/>
                  </a:lnTo>
                  <a:lnTo>
                    <a:pt x="2702" y="12059"/>
                  </a:lnTo>
                  <a:lnTo>
                    <a:pt x="444" y="11938"/>
                  </a:lnTo>
                  <a:lnTo>
                    <a:pt x="0" y="20528"/>
                  </a:lnTo>
                  <a:cubicBezTo>
                    <a:pt x="646" y="20447"/>
                    <a:pt x="1250" y="20810"/>
                    <a:pt x="1533" y="21415"/>
                  </a:cubicBezTo>
                  <a:cubicBezTo>
                    <a:pt x="1976" y="22464"/>
                    <a:pt x="3025" y="22625"/>
                    <a:pt x="2420" y="23996"/>
                  </a:cubicBezTo>
                  <a:cubicBezTo>
                    <a:pt x="1815" y="25367"/>
                    <a:pt x="1210" y="25932"/>
                    <a:pt x="2259" y="25932"/>
                  </a:cubicBezTo>
                  <a:cubicBezTo>
                    <a:pt x="3348" y="25932"/>
                    <a:pt x="4396" y="26416"/>
                    <a:pt x="5001" y="25650"/>
                  </a:cubicBezTo>
                  <a:cubicBezTo>
                    <a:pt x="5566" y="24883"/>
                    <a:pt x="4840" y="25488"/>
                    <a:pt x="6332" y="24440"/>
                  </a:cubicBezTo>
                  <a:cubicBezTo>
                    <a:pt x="7864" y="23391"/>
                    <a:pt x="7985" y="21133"/>
                    <a:pt x="8913" y="21576"/>
                  </a:cubicBezTo>
                  <a:cubicBezTo>
                    <a:pt x="9800" y="22020"/>
                    <a:pt x="12825" y="23996"/>
                    <a:pt x="13430" y="23553"/>
                  </a:cubicBezTo>
                  <a:cubicBezTo>
                    <a:pt x="14075" y="23069"/>
                    <a:pt x="15567" y="22020"/>
                    <a:pt x="16172" y="20649"/>
                  </a:cubicBezTo>
                  <a:cubicBezTo>
                    <a:pt x="16777" y="19318"/>
                    <a:pt x="17826" y="19600"/>
                    <a:pt x="18269" y="19157"/>
                  </a:cubicBezTo>
                  <a:cubicBezTo>
                    <a:pt x="18713" y="18713"/>
                    <a:pt x="18874" y="18390"/>
                    <a:pt x="19641" y="17060"/>
                  </a:cubicBezTo>
                  <a:cubicBezTo>
                    <a:pt x="20366" y="15688"/>
                    <a:pt x="23714" y="13269"/>
                    <a:pt x="24157" y="13430"/>
                  </a:cubicBezTo>
                  <a:cubicBezTo>
                    <a:pt x="24641" y="13591"/>
                    <a:pt x="27626" y="8590"/>
                    <a:pt x="26738" y="7219"/>
                  </a:cubicBezTo>
                  <a:cubicBezTo>
                    <a:pt x="25811" y="5888"/>
                    <a:pt x="22060" y="888"/>
                    <a:pt x="22060" y="888"/>
                  </a:cubicBez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4" name="Google Shape;7464;p32"/>
            <p:cNvSpPr/>
            <p:nvPr/>
          </p:nvSpPr>
          <p:spPr>
            <a:xfrm>
              <a:off x="4892674" y="3508390"/>
              <a:ext cx="378323" cy="376122"/>
            </a:xfrm>
            <a:custGeom>
              <a:avLst/>
              <a:gdLst/>
              <a:ahLst/>
              <a:cxnLst/>
              <a:rect l="l" t="t" r="r" b="b"/>
              <a:pathLst>
                <a:path w="26860" h="26699" extrusionOk="0">
                  <a:moveTo>
                    <a:pt x="14922" y="1"/>
                  </a:moveTo>
                  <a:cubicBezTo>
                    <a:pt x="11938" y="1"/>
                    <a:pt x="3912" y="2541"/>
                    <a:pt x="3186" y="2864"/>
                  </a:cubicBezTo>
                  <a:lnTo>
                    <a:pt x="162" y="11454"/>
                  </a:lnTo>
                  <a:lnTo>
                    <a:pt x="0" y="13108"/>
                  </a:lnTo>
                  <a:cubicBezTo>
                    <a:pt x="646" y="13874"/>
                    <a:pt x="1170" y="14721"/>
                    <a:pt x="1493" y="15689"/>
                  </a:cubicBezTo>
                  <a:cubicBezTo>
                    <a:pt x="1815" y="16899"/>
                    <a:pt x="1976" y="17624"/>
                    <a:pt x="2702" y="17786"/>
                  </a:cubicBezTo>
                  <a:cubicBezTo>
                    <a:pt x="3469" y="17907"/>
                    <a:pt x="4154" y="18270"/>
                    <a:pt x="4679" y="18834"/>
                  </a:cubicBezTo>
                  <a:cubicBezTo>
                    <a:pt x="4961" y="19278"/>
                    <a:pt x="5687" y="19560"/>
                    <a:pt x="6050" y="20044"/>
                  </a:cubicBezTo>
                  <a:cubicBezTo>
                    <a:pt x="6776" y="21093"/>
                    <a:pt x="5727" y="20972"/>
                    <a:pt x="6776" y="22141"/>
                  </a:cubicBezTo>
                  <a:cubicBezTo>
                    <a:pt x="7865" y="23351"/>
                    <a:pt x="8590" y="23069"/>
                    <a:pt x="9034" y="23513"/>
                  </a:cubicBezTo>
                  <a:cubicBezTo>
                    <a:pt x="9518" y="23956"/>
                    <a:pt x="9357" y="25166"/>
                    <a:pt x="9962" y="25489"/>
                  </a:cubicBezTo>
                  <a:cubicBezTo>
                    <a:pt x="10115" y="25560"/>
                    <a:pt x="10180" y="25585"/>
                    <a:pt x="10219" y="25585"/>
                  </a:cubicBezTo>
                  <a:cubicBezTo>
                    <a:pt x="10309" y="25585"/>
                    <a:pt x="10258" y="25452"/>
                    <a:pt x="10824" y="25452"/>
                  </a:cubicBezTo>
                  <a:cubicBezTo>
                    <a:pt x="10981" y="25452"/>
                    <a:pt x="11185" y="25462"/>
                    <a:pt x="11454" y="25489"/>
                  </a:cubicBezTo>
                  <a:cubicBezTo>
                    <a:pt x="13148" y="25610"/>
                    <a:pt x="13874" y="25610"/>
                    <a:pt x="14801" y="25932"/>
                  </a:cubicBezTo>
                  <a:cubicBezTo>
                    <a:pt x="15688" y="26215"/>
                    <a:pt x="19479" y="26699"/>
                    <a:pt x="19479" y="26699"/>
                  </a:cubicBezTo>
                  <a:cubicBezTo>
                    <a:pt x="19479" y="26699"/>
                    <a:pt x="26860" y="13713"/>
                    <a:pt x="25488" y="10688"/>
                  </a:cubicBezTo>
                  <a:cubicBezTo>
                    <a:pt x="24157" y="7663"/>
                    <a:pt x="17947" y="1"/>
                    <a:pt x="14922"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5" name="Google Shape;7465;p32"/>
            <p:cNvSpPr/>
            <p:nvPr/>
          </p:nvSpPr>
          <p:spPr>
            <a:xfrm>
              <a:off x="4960838" y="3317488"/>
              <a:ext cx="554428" cy="743693"/>
            </a:xfrm>
            <a:custGeom>
              <a:avLst/>
              <a:gdLst/>
              <a:ahLst/>
              <a:cxnLst/>
              <a:rect l="l" t="t" r="r" b="b"/>
              <a:pathLst>
                <a:path w="39363" h="52791" extrusionOk="0">
                  <a:moveTo>
                    <a:pt x="22021" y="0"/>
                  </a:moveTo>
                  <a:lnTo>
                    <a:pt x="1" y="5525"/>
                  </a:lnTo>
                  <a:lnTo>
                    <a:pt x="8430" y="17745"/>
                  </a:lnTo>
                  <a:lnTo>
                    <a:pt x="9357" y="19277"/>
                  </a:lnTo>
                  <a:cubicBezTo>
                    <a:pt x="9357" y="19277"/>
                    <a:pt x="8873" y="20931"/>
                    <a:pt x="9357" y="20931"/>
                  </a:cubicBezTo>
                  <a:cubicBezTo>
                    <a:pt x="9801" y="20931"/>
                    <a:pt x="9801" y="20931"/>
                    <a:pt x="11293" y="21374"/>
                  </a:cubicBezTo>
                  <a:cubicBezTo>
                    <a:pt x="12825" y="21818"/>
                    <a:pt x="13430" y="22141"/>
                    <a:pt x="14318" y="22423"/>
                  </a:cubicBezTo>
                  <a:cubicBezTo>
                    <a:pt x="15245" y="22746"/>
                    <a:pt x="16576" y="23028"/>
                    <a:pt x="16576" y="24843"/>
                  </a:cubicBezTo>
                  <a:lnTo>
                    <a:pt x="16132" y="28311"/>
                  </a:lnTo>
                  <a:lnTo>
                    <a:pt x="15366" y="29682"/>
                  </a:lnTo>
                  <a:lnTo>
                    <a:pt x="15971" y="31336"/>
                  </a:lnTo>
                  <a:cubicBezTo>
                    <a:pt x="15971" y="31336"/>
                    <a:pt x="15850" y="32546"/>
                    <a:pt x="15850" y="32989"/>
                  </a:cubicBezTo>
                  <a:cubicBezTo>
                    <a:pt x="15850" y="33433"/>
                    <a:pt x="15366" y="34038"/>
                    <a:pt x="15084" y="34522"/>
                  </a:cubicBezTo>
                  <a:cubicBezTo>
                    <a:pt x="14761" y="34965"/>
                    <a:pt x="14035" y="35409"/>
                    <a:pt x="14035" y="35853"/>
                  </a:cubicBezTo>
                  <a:cubicBezTo>
                    <a:pt x="14035" y="36296"/>
                    <a:pt x="12987" y="37990"/>
                    <a:pt x="12987" y="37990"/>
                  </a:cubicBezTo>
                  <a:lnTo>
                    <a:pt x="11454" y="39805"/>
                  </a:lnTo>
                  <a:cubicBezTo>
                    <a:pt x="11212" y="40813"/>
                    <a:pt x="11374" y="41902"/>
                    <a:pt x="11898" y="42830"/>
                  </a:cubicBezTo>
                  <a:cubicBezTo>
                    <a:pt x="12825" y="44322"/>
                    <a:pt x="13269" y="44483"/>
                    <a:pt x="13108" y="45209"/>
                  </a:cubicBezTo>
                  <a:cubicBezTo>
                    <a:pt x="12946" y="45975"/>
                    <a:pt x="12503" y="46741"/>
                    <a:pt x="12503" y="48234"/>
                  </a:cubicBezTo>
                  <a:cubicBezTo>
                    <a:pt x="12503" y="49766"/>
                    <a:pt x="12946" y="49927"/>
                    <a:pt x="12946" y="50653"/>
                  </a:cubicBezTo>
                  <a:cubicBezTo>
                    <a:pt x="12946" y="51420"/>
                    <a:pt x="11293" y="52307"/>
                    <a:pt x="13874" y="52468"/>
                  </a:cubicBezTo>
                  <a:cubicBezTo>
                    <a:pt x="14277" y="52509"/>
                    <a:pt x="14640" y="52630"/>
                    <a:pt x="15003" y="52791"/>
                  </a:cubicBezTo>
                  <a:cubicBezTo>
                    <a:pt x="15044" y="52589"/>
                    <a:pt x="15044" y="52347"/>
                    <a:pt x="15044" y="52146"/>
                  </a:cubicBezTo>
                  <a:cubicBezTo>
                    <a:pt x="15084" y="51904"/>
                    <a:pt x="15084" y="51702"/>
                    <a:pt x="15165" y="51500"/>
                  </a:cubicBezTo>
                  <a:cubicBezTo>
                    <a:pt x="15286" y="50976"/>
                    <a:pt x="15286" y="50452"/>
                    <a:pt x="15165" y="49968"/>
                  </a:cubicBezTo>
                  <a:lnTo>
                    <a:pt x="15003" y="49524"/>
                  </a:lnTo>
                  <a:cubicBezTo>
                    <a:pt x="15205" y="49323"/>
                    <a:pt x="15487" y="49161"/>
                    <a:pt x="15729" y="49040"/>
                  </a:cubicBezTo>
                  <a:cubicBezTo>
                    <a:pt x="17020" y="48355"/>
                    <a:pt x="18391" y="47871"/>
                    <a:pt x="19802" y="47548"/>
                  </a:cubicBezTo>
                  <a:lnTo>
                    <a:pt x="19964" y="47508"/>
                  </a:lnTo>
                  <a:cubicBezTo>
                    <a:pt x="20770" y="47225"/>
                    <a:pt x="21456" y="46701"/>
                    <a:pt x="21940" y="46016"/>
                  </a:cubicBezTo>
                  <a:cubicBezTo>
                    <a:pt x="21980" y="45975"/>
                    <a:pt x="22021" y="45895"/>
                    <a:pt x="22101" y="45814"/>
                  </a:cubicBezTo>
                  <a:cubicBezTo>
                    <a:pt x="22464" y="45532"/>
                    <a:pt x="22625" y="45048"/>
                    <a:pt x="22504" y="44604"/>
                  </a:cubicBezTo>
                  <a:cubicBezTo>
                    <a:pt x="22343" y="43717"/>
                    <a:pt x="22504" y="42830"/>
                    <a:pt x="22988" y="42063"/>
                  </a:cubicBezTo>
                  <a:cubicBezTo>
                    <a:pt x="22988" y="41983"/>
                    <a:pt x="23190" y="41620"/>
                    <a:pt x="22988" y="41418"/>
                  </a:cubicBezTo>
                  <a:cubicBezTo>
                    <a:pt x="22787" y="41176"/>
                    <a:pt x="22787" y="41055"/>
                    <a:pt x="22948" y="40652"/>
                  </a:cubicBezTo>
                  <a:cubicBezTo>
                    <a:pt x="22948" y="40571"/>
                    <a:pt x="22988" y="40450"/>
                    <a:pt x="23029" y="40329"/>
                  </a:cubicBezTo>
                  <a:cubicBezTo>
                    <a:pt x="23109" y="40047"/>
                    <a:pt x="23271" y="39442"/>
                    <a:pt x="22545" y="39200"/>
                  </a:cubicBezTo>
                  <a:cubicBezTo>
                    <a:pt x="22504" y="39200"/>
                    <a:pt x="22504" y="39160"/>
                    <a:pt x="22545" y="39160"/>
                  </a:cubicBezTo>
                  <a:cubicBezTo>
                    <a:pt x="22988" y="39039"/>
                    <a:pt x="23271" y="38595"/>
                    <a:pt x="23109" y="38151"/>
                  </a:cubicBezTo>
                  <a:cubicBezTo>
                    <a:pt x="23109" y="38071"/>
                    <a:pt x="23109" y="37990"/>
                    <a:pt x="23109" y="37909"/>
                  </a:cubicBezTo>
                  <a:lnTo>
                    <a:pt x="23109" y="37829"/>
                  </a:lnTo>
                  <a:cubicBezTo>
                    <a:pt x="23190" y="37385"/>
                    <a:pt x="23069" y="37143"/>
                    <a:pt x="22746" y="37063"/>
                  </a:cubicBezTo>
                  <a:cubicBezTo>
                    <a:pt x="22712" y="37056"/>
                    <a:pt x="22677" y="37052"/>
                    <a:pt x="22643" y="37052"/>
                  </a:cubicBezTo>
                  <a:cubicBezTo>
                    <a:pt x="22478" y="37052"/>
                    <a:pt x="22322" y="37131"/>
                    <a:pt x="22222" y="37264"/>
                  </a:cubicBezTo>
                  <a:cubicBezTo>
                    <a:pt x="21980" y="36942"/>
                    <a:pt x="21859" y="36700"/>
                    <a:pt x="21980" y="36296"/>
                  </a:cubicBezTo>
                  <a:cubicBezTo>
                    <a:pt x="22182" y="35732"/>
                    <a:pt x="22021" y="35127"/>
                    <a:pt x="21537" y="34723"/>
                  </a:cubicBezTo>
                  <a:cubicBezTo>
                    <a:pt x="21133" y="34481"/>
                    <a:pt x="21174" y="34360"/>
                    <a:pt x="21254" y="33796"/>
                  </a:cubicBezTo>
                  <a:lnTo>
                    <a:pt x="21254" y="33756"/>
                  </a:lnTo>
                  <a:cubicBezTo>
                    <a:pt x="21375" y="33231"/>
                    <a:pt x="21416" y="33030"/>
                    <a:pt x="21940" y="32828"/>
                  </a:cubicBezTo>
                  <a:cubicBezTo>
                    <a:pt x="22585" y="32505"/>
                    <a:pt x="23150" y="31981"/>
                    <a:pt x="23553" y="31376"/>
                  </a:cubicBezTo>
                  <a:lnTo>
                    <a:pt x="23674" y="31215"/>
                  </a:lnTo>
                  <a:cubicBezTo>
                    <a:pt x="23876" y="30932"/>
                    <a:pt x="24158" y="30691"/>
                    <a:pt x="24521" y="30570"/>
                  </a:cubicBezTo>
                  <a:cubicBezTo>
                    <a:pt x="25126" y="30529"/>
                    <a:pt x="25731" y="30166"/>
                    <a:pt x="26053" y="29642"/>
                  </a:cubicBezTo>
                  <a:lnTo>
                    <a:pt x="26255" y="29440"/>
                  </a:lnTo>
                  <a:lnTo>
                    <a:pt x="26416" y="29239"/>
                  </a:lnTo>
                  <a:cubicBezTo>
                    <a:pt x="27263" y="28190"/>
                    <a:pt x="28272" y="27263"/>
                    <a:pt x="29481" y="26537"/>
                  </a:cubicBezTo>
                  <a:cubicBezTo>
                    <a:pt x="29643" y="26456"/>
                    <a:pt x="29804" y="26375"/>
                    <a:pt x="29965" y="26254"/>
                  </a:cubicBezTo>
                  <a:cubicBezTo>
                    <a:pt x="30288" y="26053"/>
                    <a:pt x="30611" y="25891"/>
                    <a:pt x="30974" y="25811"/>
                  </a:cubicBezTo>
                  <a:lnTo>
                    <a:pt x="31337" y="25690"/>
                  </a:lnTo>
                  <a:cubicBezTo>
                    <a:pt x="32345" y="25528"/>
                    <a:pt x="33313" y="25206"/>
                    <a:pt x="34160" y="24681"/>
                  </a:cubicBezTo>
                  <a:cubicBezTo>
                    <a:pt x="35047" y="24117"/>
                    <a:pt x="35853" y="23391"/>
                    <a:pt x="36579" y="22625"/>
                  </a:cubicBezTo>
                  <a:lnTo>
                    <a:pt x="36781" y="22423"/>
                  </a:lnTo>
                  <a:cubicBezTo>
                    <a:pt x="37668" y="21495"/>
                    <a:pt x="38555" y="20608"/>
                    <a:pt x="38838" y="19237"/>
                  </a:cubicBezTo>
                  <a:cubicBezTo>
                    <a:pt x="38878" y="19116"/>
                    <a:pt x="38918" y="18995"/>
                    <a:pt x="38959" y="18874"/>
                  </a:cubicBezTo>
                  <a:cubicBezTo>
                    <a:pt x="39080" y="18672"/>
                    <a:pt x="39120" y="18430"/>
                    <a:pt x="39160" y="18229"/>
                  </a:cubicBezTo>
                  <a:cubicBezTo>
                    <a:pt x="39201" y="17664"/>
                    <a:pt x="39080" y="17140"/>
                    <a:pt x="38838" y="16616"/>
                  </a:cubicBezTo>
                  <a:cubicBezTo>
                    <a:pt x="38636" y="16253"/>
                    <a:pt x="38515" y="15849"/>
                    <a:pt x="38515" y="15406"/>
                  </a:cubicBezTo>
                  <a:cubicBezTo>
                    <a:pt x="38515" y="15285"/>
                    <a:pt x="38555" y="15123"/>
                    <a:pt x="38555" y="15002"/>
                  </a:cubicBezTo>
                  <a:cubicBezTo>
                    <a:pt x="38636" y="14680"/>
                    <a:pt x="38636" y="14398"/>
                    <a:pt x="38636" y="14075"/>
                  </a:cubicBezTo>
                  <a:cubicBezTo>
                    <a:pt x="38596" y="13793"/>
                    <a:pt x="38555" y="13510"/>
                    <a:pt x="38434" y="13268"/>
                  </a:cubicBezTo>
                  <a:cubicBezTo>
                    <a:pt x="38757" y="13067"/>
                    <a:pt x="38918" y="12704"/>
                    <a:pt x="38878" y="12341"/>
                  </a:cubicBezTo>
                  <a:cubicBezTo>
                    <a:pt x="38878" y="11736"/>
                    <a:pt x="38838" y="11171"/>
                    <a:pt x="38717" y="10566"/>
                  </a:cubicBezTo>
                  <a:cubicBezTo>
                    <a:pt x="38596" y="9961"/>
                    <a:pt x="38515" y="9356"/>
                    <a:pt x="38555" y="8711"/>
                  </a:cubicBezTo>
                  <a:lnTo>
                    <a:pt x="38555" y="8550"/>
                  </a:lnTo>
                  <a:lnTo>
                    <a:pt x="38555" y="8510"/>
                  </a:lnTo>
                  <a:lnTo>
                    <a:pt x="38636" y="8510"/>
                  </a:lnTo>
                  <a:cubicBezTo>
                    <a:pt x="38676" y="8520"/>
                    <a:pt x="38719" y="8525"/>
                    <a:pt x="38763" y="8525"/>
                  </a:cubicBezTo>
                  <a:cubicBezTo>
                    <a:pt x="38893" y="8525"/>
                    <a:pt x="39029" y="8479"/>
                    <a:pt x="39120" y="8389"/>
                  </a:cubicBezTo>
                  <a:cubicBezTo>
                    <a:pt x="39241" y="8268"/>
                    <a:pt x="39281" y="8106"/>
                    <a:pt x="39281" y="7985"/>
                  </a:cubicBezTo>
                  <a:cubicBezTo>
                    <a:pt x="39241" y="7945"/>
                    <a:pt x="39241" y="7905"/>
                    <a:pt x="39281" y="7864"/>
                  </a:cubicBezTo>
                  <a:cubicBezTo>
                    <a:pt x="39281" y="7703"/>
                    <a:pt x="39362" y="7219"/>
                    <a:pt x="38878" y="7138"/>
                  </a:cubicBezTo>
                  <a:lnTo>
                    <a:pt x="38838" y="7138"/>
                  </a:lnTo>
                  <a:cubicBezTo>
                    <a:pt x="38838" y="7098"/>
                    <a:pt x="38838" y="7058"/>
                    <a:pt x="38838" y="7058"/>
                  </a:cubicBezTo>
                  <a:lnTo>
                    <a:pt x="38838" y="6977"/>
                  </a:lnTo>
                  <a:cubicBezTo>
                    <a:pt x="38999" y="5606"/>
                    <a:pt x="38757" y="5122"/>
                    <a:pt x="37547" y="4598"/>
                  </a:cubicBezTo>
                  <a:cubicBezTo>
                    <a:pt x="37225" y="4477"/>
                    <a:pt x="36942" y="4154"/>
                    <a:pt x="36862" y="3831"/>
                  </a:cubicBezTo>
                  <a:cubicBezTo>
                    <a:pt x="36741" y="3428"/>
                    <a:pt x="36660" y="2984"/>
                    <a:pt x="36579" y="2581"/>
                  </a:cubicBezTo>
                  <a:cubicBezTo>
                    <a:pt x="36539" y="2259"/>
                    <a:pt x="36499" y="1896"/>
                    <a:pt x="36418" y="1573"/>
                  </a:cubicBezTo>
                  <a:lnTo>
                    <a:pt x="22021" y="0"/>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6" name="Google Shape;7466;p32"/>
            <p:cNvSpPr/>
            <p:nvPr/>
          </p:nvSpPr>
          <p:spPr>
            <a:xfrm>
              <a:off x="4822790" y="2796461"/>
              <a:ext cx="685644" cy="872636"/>
            </a:xfrm>
            <a:custGeom>
              <a:avLst/>
              <a:gdLst/>
              <a:ahLst/>
              <a:cxnLst/>
              <a:rect l="l" t="t" r="r" b="b"/>
              <a:pathLst>
                <a:path w="48679" h="61944" extrusionOk="0">
                  <a:moveTo>
                    <a:pt x="18835" y="0"/>
                  </a:moveTo>
                  <a:lnTo>
                    <a:pt x="2542" y="24762"/>
                  </a:lnTo>
                  <a:lnTo>
                    <a:pt x="1" y="53880"/>
                  </a:lnTo>
                  <a:lnTo>
                    <a:pt x="25650" y="51904"/>
                  </a:lnTo>
                  <a:cubicBezTo>
                    <a:pt x="25650" y="52347"/>
                    <a:pt x="27142" y="52952"/>
                    <a:pt x="27142" y="52952"/>
                  </a:cubicBezTo>
                  <a:cubicBezTo>
                    <a:pt x="27142" y="52952"/>
                    <a:pt x="27789" y="54483"/>
                    <a:pt x="28238" y="54483"/>
                  </a:cubicBezTo>
                  <a:cubicBezTo>
                    <a:pt x="28278" y="54483"/>
                    <a:pt x="28316" y="54471"/>
                    <a:pt x="28352" y="54445"/>
                  </a:cubicBezTo>
                  <a:cubicBezTo>
                    <a:pt x="28694" y="54227"/>
                    <a:pt x="29393" y="53723"/>
                    <a:pt x="29845" y="53723"/>
                  </a:cubicBezTo>
                  <a:cubicBezTo>
                    <a:pt x="29980" y="53723"/>
                    <a:pt x="30093" y="53768"/>
                    <a:pt x="30167" y="53880"/>
                  </a:cubicBezTo>
                  <a:cubicBezTo>
                    <a:pt x="30449" y="54324"/>
                    <a:pt x="31216" y="53719"/>
                    <a:pt x="30933" y="55211"/>
                  </a:cubicBezTo>
                  <a:cubicBezTo>
                    <a:pt x="30611" y="56743"/>
                    <a:pt x="29723" y="56864"/>
                    <a:pt x="30006" y="57792"/>
                  </a:cubicBezTo>
                  <a:cubicBezTo>
                    <a:pt x="30328" y="58679"/>
                    <a:pt x="31216" y="58236"/>
                    <a:pt x="31377" y="60050"/>
                  </a:cubicBezTo>
                  <a:cubicBezTo>
                    <a:pt x="31481" y="61225"/>
                    <a:pt x="31957" y="61943"/>
                    <a:pt x="32313" y="61943"/>
                  </a:cubicBezTo>
                  <a:cubicBezTo>
                    <a:pt x="32507" y="61943"/>
                    <a:pt x="32665" y="61730"/>
                    <a:pt x="32708" y="61260"/>
                  </a:cubicBezTo>
                  <a:cubicBezTo>
                    <a:pt x="32869" y="59889"/>
                    <a:pt x="32425" y="59284"/>
                    <a:pt x="33474" y="58679"/>
                  </a:cubicBezTo>
                  <a:cubicBezTo>
                    <a:pt x="34523" y="58074"/>
                    <a:pt x="35128" y="54767"/>
                    <a:pt x="34684" y="54162"/>
                  </a:cubicBezTo>
                  <a:cubicBezTo>
                    <a:pt x="34079" y="53275"/>
                    <a:pt x="33434" y="52388"/>
                    <a:pt x="32708" y="51581"/>
                  </a:cubicBezTo>
                  <a:lnTo>
                    <a:pt x="31054" y="49928"/>
                  </a:lnTo>
                  <a:cubicBezTo>
                    <a:pt x="31054" y="49928"/>
                    <a:pt x="30328" y="45532"/>
                    <a:pt x="31216" y="45088"/>
                  </a:cubicBezTo>
                  <a:cubicBezTo>
                    <a:pt x="31371" y="45011"/>
                    <a:pt x="31513" y="44979"/>
                    <a:pt x="31648" y="44979"/>
                  </a:cubicBezTo>
                  <a:cubicBezTo>
                    <a:pt x="32284" y="44979"/>
                    <a:pt x="32742" y="45693"/>
                    <a:pt x="33474" y="45693"/>
                  </a:cubicBezTo>
                  <a:cubicBezTo>
                    <a:pt x="34194" y="45693"/>
                    <a:pt x="34890" y="45062"/>
                    <a:pt x="35316" y="45062"/>
                  </a:cubicBezTo>
                  <a:cubicBezTo>
                    <a:pt x="35439" y="45062"/>
                    <a:pt x="35539" y="45114"/>
                    <a:pt x="35611" y="45250"/>
                  </a:cubicBezTo>
                  <a:cubicBezTo>
                    <a:pt x="35848" y="45756"/>
                    <a:pt x="36422" y="46374"/>
                    <a:pt x="37029" y="46374"/>
                  </a:cubicBezTo>
                  <a:cubicBezTo>
                    <a:pt x="37147" y="46374"/>
                    <a:pt x="37267" y="46351"/>
                    <a:pt x="37386" y="46298"/>
                  </a:cubicBezTo>
                  <a:cubicBezTo>
                    <a:pt x="37630" y="46208"/>
                    <a:pt x="37902" y="46192"/>
                    <a:pt x="38185" y="46192"/>
                  </a:cubicBezTo>
                  <a:cubicBezTo>
                    <a:pt x="38347" y="46192"/>
                    <a:pt x="38511" y="46197"/>
                    <a:pt x="38676" y="46197"/>
                  </a:cubicBezTo>
                  <a:cubicBezTo>
                    <a:pt x="39130" y="46197"/>
                    <a:pt x="39584" y="46157"/>
                    <a:pt x="39967" y="45854"/>
                  </a:cubicBezTo>
                  <a:cubicBezTo>
                    <a:pt x="40733" y="45250"/>
                    <a:pt x="41338" y="44483"/>
                    <a:pt x="42225" y="44483"/>
                  </a:cubicBezTo>
                  <a:cubicBezTo>
                    <a:pt x="43435" y="44403"/>
                    <a:pt x="44565" y="44161"/>
                    <a:pt x="45694" y="43757"/>
                  </a:cubicBezTo>
                  <a:cubicBezTo>
                    <a:pt x="46420" y="43515"/>
                    <a:pt x="47589" y="43394"/>
                    <a:pt x="48678" y="43152"/>
                  </a:cubicBezTo>
                  <a:cubicBezTo>
                    <a:pt x="48638" y="42346"/>
                    <a:pt x="48275" y="41983"/>
                    <a:pt x="47347" y="41580"/>
                  </a:cubicBezTo>
                  <a:cubicBezTo>
                    <a:pt x="47025" y="41418"/>
                    <a:pt x="46783" y="41136"/>
                    <a:pt x="46702" y="40773"/>
                  </a:cubicBezTo>
                  <a:cubicBezTo>
                    <a:pt x="46541" y="40370"/>
                    <a:pt x="46460" y="39966"/>
                    <a:pt x="46420" y="39563"/>
                  </a:cubicBezTo>
                  <a:cubicBezTo>
                    <a:pt x="46339" y="38878"/>
                    <a:pt x="46137" y="38192"/>
                    <a:pt x="45815" y="37587"/>
                  </a:cubicBezTo>
                  <a:cubicBezTo>
                    <a:pt x="45452" y="37184"/>
                    <a:pt x="45411" y="36579"/>
                    <a:pt x="45734" y="36135"/>
                  </a:cubicBezTo>
                  <a:cubicBezTo>
                    <a:pt x="45976" y="35692"/>
                    <a:pt x="45976" y="35167"/>
                    <a:pt x="45734" y="34724"/>
                  </a:cubicBezTo>
                  <a:cubicBezTo>
                    <a:pt x="45452" y="34280"/>
                    <a:pt x="45573" y="33998"/>
                    <a:pt x="45976" y="33554"/>
                  </a:cubicBezTo>
                  <a:cubicBezTo>
                    <a:pt x="46218" y="33272"/>
                    <a:pt x="46299" y="32909"/>
                    <a:pt x="46218" y="32546"/>
                  </a:cubicBezTo>
                  <a:cubicBezTo>
                    <a:pt x="46097" y="32264"/>
                    <a:pt x="45855" y="32022"/>
                    <a:pt x="45532" y="31981"/>
                  </a:cubicBezTo>
                  <a:cubicBezTo>
                    <a:pt x="45492" y="31981"/>
                    <a:pt x="45452" y="31981"/>
                    <a:pt x="45452" y="31780"/>
                  </a:cubicBezTo>
                  <a:cubicBezTo>
                    <a:pt x="45371" y="31376"/>
                    <a:pt x="45089" y="31013"/>
                    <a:pt x="44686" y="30852"/>
                  </a:cubicBezTo>
                  <a:cubicBezTo>
                    <a:pt x="44363" y="30731"/>
                    <a:pt x="44323" y="30691"/>
                    <a:pt x="44323" y="30408"/>
                  </a:cubicBezTo>
                  <a:cubicBezTo>
                    <a:pt x="44323" y="30247"/>
                    <a:pt x="44323" y="30126"/>
                    <a:pt x="44282" y="30045"/>
                  </a:cubicBezTo>
                  <a:cubicBezTo>
                    <a:pt x="44242" y="29844"/>
                    <a:pt x="44242" y="29683"/>
                    <a:pt x="44282" y="29521"/>
                  </a:cubicBezTo>
                  <a:lnTo>
                    <a:pt x="44444" y="29239"/>
                  </a:lnTo>
                  <a:cubicBezTo>
                    <a:pt x="44766" y="28634"/>
                    <a:pt x="45048" y="28029"/>
                    <a:pt x="45250" y="27384"/>
                  </a:cubicBezTo>
                  <a:cubicBezTo>
                    <a:pt x="45290" y="26859"/>
                    <a:pt x="45532" y="26376"/>
                    <a:pt x="45936" y="25972"/>
                  </a:cubicBezTo>
                  <a:cubicBezTo>
                    <a:pt x="46178" y="25730"/>
                    <a:pt x="46379" y="25448"/>
                    <a:pt x="46541" y="25125"/>
                  </a:cubicBezTo>
                  <a:lnTo>
                    <a:pt x="46621" y="25004"/>
                  </a:lnTo>
                  <a:cubicBezTo>
                    <a:pt x="46783" y="24601"/>
                    <a:pt x="46944" y="24238"/>
                    <a:pt x="47105" y="23835"/>
                  </a:cubicBezTo>
                  <a:cubicBezTo>
                    <a:pt x="47267" y="23431"/>
                    <a:pt x="47468" y="23028"/>
                    <a:pt x="47670" y="22625"/>
                  </a:cubicBezTo>
                  <a:lnTo>
                    <a:pt x="47710" y="22585"/>
                  </a:lnTo>
                  <a:cubicBezTo>
                    <a:pt x="48154" y="21939"/>
                    <a:pt x="48396" y="21213"/>
                    <a:pt x="48396" y="20447"/>
                  </a:cubicBezTo>
                  <a:cubicBezTo>
                    <a:pt x="48355" y="20366"/>
                    <a:pt x="48436" y="20245"/>
                    <a:pt x="48557" y="20205"/>
                  </a:cubicBezTo>
                  <a:lnTo>
                    <a:pt x="41620" y="11454"/>
                  </a:lnTo>
                  <a:lnTo>
                    <a:pt x="18835"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7" name="Google Shape;7467;p32"/>
            <p:cNvSpPr/>
            <p:nvPr/>
          </p:nvSpPr>
          <p:spPr>
            <a:xfrm>
              <a:off x="4718268" y="3277787"/>
              <a:ext cx="503863" cy="415243"/>
            </a:xfrm>
            <a:custGeom>
              <a:avLst/>
              <a:gdLst/>
              <a:ahLst/>
              <a:cxnLst/>
              <a:rect l="l" t="t" r="r" b="b"/>
              <a:pathLst>
                <a:path w="35773" h="29476" extrusionOk="0">
                  <a:moveTo>
                    <a:pt x="21967" y="1"/>
                  </a:moveTo>
                  <a:cubicBezTo>
                    <a:pt x="20260" y="1"/>
                    <a:pt x="17685" y="120"/>
                    <a:pt x="16898" y="802"/>
                  </a:cubicBezTo>
                  <a:cubicBezTo>
                    <a:pt x="15688" y="1850"/>
                    <a:pt x="14357" y="4714"/>
                    <a:pt x="14357" y="4714"/>
                  </a:cubicBezTo>
                  <a:lnTo>
                    <a:pt x="6211" y="5318"/>
                  </a:lnTo>
                  <a:lnTo>
                    <a:pt x="0" y="11811"/>
                  </a:lnTo>
                  <a:lnTo>
                    <a:pt x="162" y="22660"/>
                  </a:lnTo>
                  <a:lnTo>
                    <a:pt x="1372" y="26007"/>
                  </a:lnTo>
                  <a:lnTo>
                    <a:pt x="6937" y="28588"/>
                  </a:lnTo>
                  <a:cubicBezTo>
                    <a:pt x="6937" y="28588"/>
                    <a:pt x="8514" y="27751"/>
                    <a:pt x="9780" y="27751"/>
                  </a:cubicBezTo>
                  <a:cubicBezTo>
                    <a:pt x="10134" y="27751"/>
                    <a:pt x="10464" y="27816"/>
                    <a:pt x="10728" y="27983"/>
                  </a:cubicBezTo>
                  <a:lnTo>
                    <a:pt x="12099" y="28427"/>
                  </a:lnTo>
                  <a:lnTo>
                    <a:pt x="14640" y="29476"/>
                  </a:lnTo>
                  <a:lnTo>
                    <a:pt x="16455" y="29476"/>
                  </a:lnTo>
                  <a:cubicBezTo>
                    <a:pt x="16535" y="28911"/>
                    <a:pt x="16818" y="28387"/>
                    <a:pt x="17221" y="27943"/>
                  </a:cubicBezTo>
                  <a:cubicBezTo>
                    <a:pt x="17826" y="27499"/>
                    <a:pt x="19036" y="26451"/>
                    <a:pt x="19479" y="26451"/>
                  </a:cubicBezTo>
                  <a:cubicBezTo>
                    <a:pt x="19923" y="26451"/>
                    <a:pt x="22020" y="25080"/>
                    <a:pt x="22020" y="25080"/>
                  </a:cubicBezTo>
                  <a:cubicBezTo>
                    <a:pt x="22020" y="25080"/>
                    <a:pt x="20971" y="23870"/>
                    <a:pt x="22343" y="23588"/>
                  </a:cubicBezTo>
                  <a:cubicBezTo>
                    <a:pt x="23714" y="23265"/>
                    <a:pt x="26093" y="22821"/>
                    <a:pt x="26093" y="22821"/>
                  </a:cubicBezTo>
                  <a:cubicBezTo>
                    <a:pt x="26093" y="22821"/>
                    <a:pt x="27021" y="21773"/>
                    <a:pt x="26577" y="21450"/>
                  </a:cubicBezTo>
                  <a:cubicBezTo>
                    <a:pt x="26093" y="21168"/>
                    <a:pt x="29602" y="20119"/>
                    <a:pt x="30933" y="19676"/>
                  </a:cubicBezTo>
                  <a:cubicBezTo>
                    <a:pt x="32304" y="19192"/>
                    <a:pt x="34562" y="18748"/>
                    <a:pt x="34562" y="18748"/>
                  </a:cubicBezTo>
                  <a:cubicBezTo>
                    <a:pt x="34562" y="18748"/>
                    <a:pt x="33796" y="18587"/>
                    <a:pt x="33957" y="17377"/>
                  </a:cubicBezTo>
                  <a:cubicBezTo>
                    <a:pt x="34119" y="16207"/>
                    <a:pt x="34240" y="14836"/>
                    <a:pt x="34240" y="14836"/>
                  </a:cubicBezTo>
                  <a:cubicBezTo>
                    <a:pt x="34482" y="14191"/>
                    <a:pt x="34683" y="13546"/>
                    <a:pt x="34845" y="12860"/>
                  </a:cubicBezTo>
                  <a:cubicBezTo>
                    <a:pt x="34925" y="11892"/>
                    <a:pt x="34925" y="10965"/>
                    <a:pt x="34845" y="9997"/>
                  </a:cubicBezTo>
                  <a:cubicBezTo>
                    <a:pt x="35127" y="9513"/>
                    <a:pt x="35409" y="8988"/>
                    <a:pt x="35611" y="8504"/>
                  </a:cubicBezTo>
                  <a:cubicBezTo>
                    <a:pt x="35772" y="8021"/>
                    <a:pt x="35450" y="6811"/>
                    <a:pt x="35329" y="6367"/>
                  </a:cubicBezTo>
                  <a:cubicBezTo>
                    <a:pt x="35167" y="5923"/>
                    <a:pt x="34845" y="5036"/>
                    <a:pt x="34240" y="4875"/>
                  </a:cubicBezTo>
                  <a:cubicBezTo>
                    <a:pt x="33635" y="4714"/>
                    <a:pt x="32143" y="3826"/>
                    <a:pt x="31699" y="3826"/>
                  </a:cubicBezTo>
                  <a:cubicBezTo>
                    <a:pt x="31094" y="3786"/>
                    <a:pt x="30529" y="3625"/>
                    <a:pt x="30045" y="3342"/>
                  </a:cubicBezTo>
                  <a:cubicBezTo>
                    <a:pt x="29441" y="3060"/>
                    <a:pt x="27464" y="1810"/>
                    <a:pt x="27464" y="1810"/>
                  </a:cubicBezTo>
                  <a:lnTo>
                    <a:pt x="23553" y="35"/>
                  </a:lnTo>
                  <a:cubicBezTo>
                    <a:pt x="23553" y="35"/>
                    <a:pt x="22886" y="1"/>
                    <a:pt x="21967" y="1"/>
                  </a:cubicBez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8" name="Google Shape;7468;p32"/>
            <p:cNvSpPr/>
            <p:nvPr/>
          </p:nvSpPr>
          <p:spPr>
            <a:xfrm>
              <a:off x="4718268" y="3274307"/>
              <a:ext cx="503863" cy="418723"/>
            </a:xfrm>
            <a:custGeom>
              <a:avLst/>
              <a:gdLst/>
              <a:ahLst/>
              <a:cxnLst/>
              <a:rect l="l" t="t" r="r" b="b"/>
              <a:pathLst>
                <a:path w="35773" h="29723" fill="none" extrusionOk="0">
                  <a:moveTo>
                    <a:pt x="6937" y="28835"/>
                  </a:moveTo>
                  <a:cubicBezTo>
                    <a:pt x="6937" y="28835"/>
                    <a:pt x="9518" y="27464"/>
                    <a:pt x="10728" y="28230"/>
                  </a:cubicBezTo>
                  <a:lnTo>
                    <a:pt x="12099" y="28674"/>
                  </a:lnTo>
                  <a:lnTo>
                    <a:pt x="14640" y="29723"/>
                  </a:lnTo>
                  <a:lnTo>
                    <a:pt x="16455" y="29723"/>
                  </a:lnTo>
                  <a:cubicBezTo>
                    <a:pt x="16535" y="29158"/>
                    <a:pt x="16818" y="28634"/>
                    <a:pt x="17221" y="28190"/>
                  </a:cubicBezTo>
                  <a:cubicBezTo>
                    <a:pt x="17826" y="27746"/>
                    <a:pt x="19036" y="26698"/>
                    <a:pt x="19479" y="26698"/>
                  </a:cubicBezTo>
                  <a:cubicBezTo>
                    <a:pt x="19923" y="26698"/>
                    <a:pt x="22020" y="25327"/>
                    <a:pt x="22020" y="25327"/>
                  </a:cubicBezTo>
                  <a:cubicBezTo>
                    <a:pt x="22020" y="25327"/>
                    <a:pt x="20971" y="24117"/>
                    <a:pt x="22343" y="23835"/>
                  </a:cubicBezTo>
                  <a:cubicBezTo>
                    <a:pt x="23714" y="23512"/>
                    <a:pt x="26093" y="23068"/>
                    <a:pt x="26093" y="23068"/>
                  </a:cubicBezTo>
                  <a:cubicBezTo>
                    <a:pt x="26093" y="23068"/>
                    <a:pt x="27021" y="22020"/>
                    <a:pt x="26577" y="21697"/>
                  </a:cubicBezTo>
                  <a:cubicBezTo>
                    <a:pt x="26093" y="21415"/>
                    <a:pt x="29602" y="20366"/>
                    <a:pt x="30933" y="19923"/>
                  </a:cubicBezTo>
                  <a:cubicBezTo>
                    <a:pt x="32304" y="19439"/>
                    <a:pt x="34562" y="18995"/>
                    <a:pt x="34562" y="18995"/>
                  </a:cubicBezTo>
                  <a:cubicBezTo>
                    <a:pt x="34562" y="18995"/>
                    <a:pt x="33796" y="18834"/>
                    <a:pt x="33957" y="17624"/>
                  </a:cubicBezTo>
                  <a:cubicBezTo>
                    <a:pt x="34119" y="16454"/>
                    <a:pt x="34240" y="15083"/>
                    <a:pt x="34240" y="15083"/>
                  </a:cubicBezTo>
                  <a:cubicBezTo>
                    <a:pt x="34482" y="14438"/>
                    <a:pt x="34683" y="13793"/>
                    <a:pt x="34845" y="13107"/>
                  </a:cubicBezTo>
                  <a:cubicBezTo>
                    <a:pt x="34925" y="12139"/>
                    <a:pt x="34925" y="11212"/>
                    <a:pt x="34845" y="10244"/>
                  </a:cubicBezTo>
                  <a:cubicBezTo>
                    <a:pt x="35127" y="9760"/>
                    <a:pt x="35409" y="9235"/>
                    <a:pt x="35611" y="8751"/>
                  </a:cubicBezTo>
                  <a:cubicBezTo>
                    <a:pt x="35772" y="8268"/>
                    <a:pt x="35450" y="7058"/>
                    <a:pt x="35329" y="6614"/>
                  </a:cubicBezTo>
                  <a:cubicBezTo>
                    <a:pt x="35167" y="6170"/>
                    <a:pt x="34845" y="5283"/>
                    <a:pt x="34240" y="5122"/>
                  </a:cubicBezTo>
                  <a:cubicBezTo>
                    <a:pt x="33635" y="4961"/>
                    <a:pt x="32143" y="4073"/>
                    <a:pt x="31699" y="4073"/>
                  </a:cubicBezTo>
                  <a:cubicBezTo>
                    <a:pt x="31094" y="4033"/>
                    <a:pt x="30529" y="3872"/>
                    <a:pt x="30045" y="3589"/>
                  </a:cubicBezTo>
                  <a:cubicBezTo>
                    <a:pt x="29441" y="3307"/>
                    <a:pt x="27464" y="2057"/>
                    <a:pt x="27464" y="2057"/>
                  </a:cubicBezTo>
                  <a:lnTo>
                    <a:pt x="23553" y="282"/>
                  </a:lnTo>
                  <a:cubicBezTo>
                    <a:pt x="23553" y="282"/>
                    <a:pt x="18108" y="0"/>
                    <a:pt x="16898" y="1049"/>
                  </a:cubicBezTo>
                  <a:cubicBezTo>
                    <a:pt x="15688" y="2097"/>
                    <a:pt x="14357" y="4961"/>
                    <a:pt x="14357" y="4961"/>
                  </a:cubicBezTo>
                  <a:lnTo>
                    <a:pt x="6211" y="5565"/>
                  </a:lnTo>
                  <a:lnTo>
                    <a:pt x="0" y="12058"/>
                  </a:lnTo>
                  <a:lnTo>
                    <a:pt x="162" y="22907"/>
                  </a:lnTo>
                  <a:lnTo>
                    <a:pt x="1372" y="26254"/>
                  </a:ln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69" name="Google Shape;7469;p32"/>
            <p:cNvSpPr/>
            <p:nvPr/>
          </p:nvSpPr>
          <p:spPr>
            <a:xfrm>
              <a:off x="4335932" y="3133955"/>
              <a:ext cx="529427" cy="559767"/>
            </a:xfrm>
            <a:custGeom>
              <a:avLst/>
              <a:gdLst/>
              <a:ahLst/>
              <a:cxnLst/>
              <a:rect l="l" t="t" r="r" b="b"/>
              <a:pathLst>
                <a:path w="37588" h="39735" extrusionOk="0">
                  <a:moveTo>
                    <a:pt x="1" y="1"/>
                  </a:moveTo>
                  <a:lnTo>
                    <a:pt x="606" y="1453"/>
                  </a:lnTo>
                  <a:cubicBezTo>
                    <a:pt x="807" y="1695"/>
                    <a:pt x="969" y="1977"/>
                    <a:pt x="1130" y="2300"/>
                  </a:cubicBezTo>
                  <a:cubicBezTo>
                    <a:pt x="1251" y="2622"/>
                    <a:pt x="1453" y="2904"/>
                    <a:pt x="1654" y="3187"/>
                  </a:cubicBezTo>
                  <a:cubicBezTo>
                    <a:pt x="1856" y="3429"/>
                    <a:pt x="1977" y="3671"/>
                    <a:pt x="2058" y="3953"/>
                  </a:cubicBezTo>
                  <a:cubicBezTo>
                    <a:pt x="2058" y="3993"/>
                    <a:pt x="2017" y="4034"/>
                    <a:pt x="1977" y="4074"/>
                  </a:cubicBezTo>
                  <a:cubicBezTo>
                    <a:pt x="1896" y="4195"/>
                    <a:pt x="1856" y="4316"/>
                    <a:pt x="1816" y="4437"/>
                  </a:cubicBezTo>
                  <a:lnTo>
                    <a:pt x="1977" y="4840"/>
                  </a:lnTo>
                  <a:cubicBezTo>
                    <a:pt x="2259" y="5163"/>
                    <a:pt x="2421" y="5526"/>
                    <a:pt x="2461" y="5969"/>
                  </a:cubicBezTo>
                  <a:cubicBezTo>
                    <a:pt x="2501" y="6171"/>
                    <a:pt x="2542" y="6413"/>
                    <a:pt x="2622" y="6615"/>
                  </a:cubicBezTo>
                  <a:cubicBezTo>
                    <a:pt x="2784" y="7018"/>
                    <a:pt x="2985" y="7341"/>
                    <a:pt x="3268" y="7623"/>
                  </a:cubicBezTo>
                  <a:cubicBezTo>
                    <a:pt x="3469" y="7865"/>
                    <a:pt x="3630" y="8107"/>
                    <a:pt x="3751" y="8389"/>
                  </a:cubicBezTo>
                  <a:lnTo>
                    <a:pt x="3913" y="8833"/>
                  </a:lnTo>
                  <a:cubicBezTo>
                    <a:pt x="4316" y="10123"/>
                    <a:pt x="4840" y="11333"/>
                    <a:pt x="5526" y="12462"/>
                  </a:cubicBezTo>
                  <a:cubicBezTo>
                    <a:pt x="5607" y="12624"/>
                    <a:pt x="5607" y="12825"/>
                    <a:pt x="5566" y="13027"/>
                  </a:cubicBezTo>
                  <a:cubicBezTo>
                    <a:pt x="5082" y="13309"/>
                    <a:pt x="4760" y="13793"/>
                    <a:pt x="4598" y="14318"/>
                  </a:cubicBezTo>
                  <a:cubicBezTo>
                    <a:pt x="4558" y="14761"/>
                    <a:pt x="4679" y="15205"/>
                    <a:pt x="4961" y="15568"/>
                  </a:cubicBezTo>
                  <a:cubicBezTo>
                    <a:pt x="5203" y="16576"/>
                    <a:pt x="5607" y="17584"/>
                    <a:pt x="6252" y="18431"/>
                  </a:cubicBezTo>
                  <a:cubicBezTo>
                    <a:pt x="6736" y="19036"/>
                    <a:pt x="6937" y="19762"/>
                    <a:pt x="6857" y="20528"/>
                  </a:cubicBezTo>
                  <a:cubicBezTo>
                    <a:pt x="6857" y="20609"/>
                    <a:pt x="6857" y="20690"/>
                    <a:pt x="6816" y="20730"/>
                  </a:cubicBezTo>
                  <a:cubicBezTo>
                    <a:pt x="6736" y="21012"/>
                    <a:pt x="6736" y="21295"/>
                    <a:pt x="6736" y="21577"/>
                  </a:cubicBezTo>
                  <a:cubicBezTo>
                    <a:pt x="6776" y="22948"/>
                    <a:pt x="6494" y="23432"/>
                    <a:pt x="5365" y="24158"/>
                  </a:cubicBezTo>
                  <a:cubicBezTo>
                    <a:pt x="4598" y="24642"/>
                    <a:pt x="4598" y="24964"/>
                    <a:pt x="4598" y="25085"/>
                  </a:cubicBezTo>
                  <a:cubicBezTo>
                    <a:pt x="4598" y="25448"/>
                    <a:pt x="4437" y="25610"/>
                    <a:pt x="4114" y="25892"/>
                  </a:cubicBezTo>
                  <a:cubicBezTo>
                    <a:pt x="3953" y="26013"/>
                    <a:pt x="3832" y="26134"/>
                    <a:pt x="3711" y="26255"/>
                  </a:cubicBezTo>
                  <a:lnTo>
                    <a:pt x="3671" y="26295"/>
                  </a:lnTo>
                  <a:cubicBezTo>
                    <a:pt x="3469" y="26376"/>
                    <a:pt x="3348" y="26578"/>
                    <a:pt x="3348" y="26820"/>
                  </a:cubicBezTo>
                  <a:cubicBezTo>
                    <a:pt x="3348" y="27102"/>
                    <a:pt x="3308" y="27384"/>
                    <a:pt x="3187" y="27667"/>
                  </a:cubicBezTo>
                  <a:cubicBezTo>
                    <a:pt x="3066" y="27909"/>
                    <a:pt x="2985" y="28191"/>
                    <a:pt x="2985" y="28473"/>
                  </a:cubicBezTo>
                  <a:cubicBezTo>
                    <a:pt x="2945" y="29239"/>
                    <a:pt x="2824" y="30006"/>
                    <a:pt x="2542" y="30772"/>
                  </a:cubicBezTo>
                  <a:cubicBezTo>
                    <a:pt x="2340" y="31336"/>
                    <a:pt x="2179" y="31982"/>
                    <a:pt x="2098" y="32587"/>
                  </a:cubicBezTo>
                  <a:lnTo>
                    <a:pt x="2098" y="32667"/>
                  </a:lnTo>
                  <a:cubicBezTo>
                    <a:pt x="2098" y="32788"/>
                    <a:pt x="2058" y="32990"/>
                    <a:pt x="1977" y="33030"/>
                  </a:cubicBezTo>
                  <a:cubicBezTo>
                    <a:pt x="1453" y="33192"/>
                    <a:pt x="1170" y="33756"/>
                    <a:pt x="1412" y="34281"/>
                  </a:cubicBezTo>
                  <a:lnTo>
                    <a:pt x="1412" y="34442"/>
                  </a:lnTo>
                  <a:cubicBezTo>
                    <a:pt x="1453" y="34603"/>
                    <a:pt x="1493" y="34724"/>
                    <a:pt x="1533" y="34845"/>
                  </a:cubicBezTo>
                  <a:cubicBezTo>
                    <a:pt x="1574" y="35006"/>
                    <a:pt x="1614" y="35168"/>
                    <a:pt x="1614" y="35289"/>
                  </a:cubicBezTo>
                  <a:cubicBezTo>
                    <a:pt x="1170" y="35450"/>
                    <a:pt x="1009" y="35974"/>
                    <a:pt x="1291" y="36378"/>
                  </a:cubicBezTo>
                  <a:lnTo>
                    <a:pt x="1291" y="36418"/>
                  </a:lnTo>
                  <a:cubicBezTo>
                    <a:pt x="1533" y="36983"/>
                    <a:pt x="1533" y="37547"/>
                    <a:pt x="1372" y="38112"/>
                  </a:cubicBezTo>
                  <a:cubicBezTo>
                    <a:pt x="1291" y="38394"/>
                    <a:pt x="1291" y="38676"/>
                    <a:pt x="1332" y="38999"/>
                  </a:cubicBezTo>
                  <a:cubicBezTo>
                    <a:pt x="1462" y="37724"/>
                    <a:pt x="1885" y="37377"/>
                    <a:pt x="2684" y="37377"/>
                  </a:cubicBezTo>
                  <a:cubicBezTo>
                    <a:pt x="2871" y="37377"/>
                    <a:pt x="3079" y="37396"/>
                    <a:pt x="3308" y="37426"/>
                  </a:cubicBezTo>
                  <a:cubicBezTo>
                    <a:pt x="3356" y="37433"/>
                    <a:pt x="3401" y="37436"/>
                    <a:pt x="3444" y="37436"/>
                  </a:cubicBezTo>
                  <a:cubicBezTo>
                    <a:pt x="4256" y="37436"/>
                    <a:pt x="4221" y="36352"/>
                    <a:pt x="4845" y="36352"/>
                  </a:cubicBezTo>
                  <a:cubicBezTo>
                    <a:pt x="5022" y="36352"/>
                    <a:pt x="5251" y="36438"/>
                    <a:pt x="5566" y="36660"/>
                  </a:cubicBezTo>
                  <a:cubicBezTo>
                    <a:pt x="6912" y="37581"/>
                    <a:pt x="7884" y="38532"/>
                    <a:pt x="9521" y="38532"/>
                  </a:cubicBezTo>
                  <a:cubicBezTo>
                    <a:pt x="9749" y="38532"/>
                    <a:pt x="9989" y="38514"/>
                    <a:pt x="10244" y="38475"/>
                  </a:cubicBezTo>
                  <a:cubicBezTo>
                    <a:pt x="11820" y="38267"/>
                    <a:pt x="16002" y="37226"/>
                    <a:pt x="18497" y="37226"/>
                  </a:cubicBezTo>
                  <a:cubicBezTo>
                    <a:pt x="19387" y="37226"/>
                    <a:pt x="20062" y="37359"/>
                    <a:pt x="20327" y="37708"/>
                  </a:cubicBezTo>
                  <a:cubicBezTo>
                    <a:pt x="21375" y="39080"/>
                    <a:pt x="21537" y="39241"/>
                    <a:pt x="23351" y="39402"/>
                  </a:cubicBezTo>
                  <a:cubicBezTo>
                    <a:pt x="24612" y="39484"/>
                    <a:pt x="26821" y="39734"/>
                    <a:pt x="28677" y="39734"/>
                  </a:cubicBezTo>
                  <a:cubicBezTo>
                    <a:pt x="29553" y="39734"/>
                    <a:pt x="30351" y="39679"/>
                    <a:pt x="30933" y="39523"/>
                  </a:cubicBezTo>
                  <a:cubicBezTo>
                    <a:pt x="32748" y="39080"/>
                    <a:pt x="34119" y="38797"/>
                    <a:pt x="34119" y="38797"/>
                  </a:cubicBezTo>
                  <a:cubicBezTo>
                    <a:pt x="34119" y="38797"/>
                    <a:pt x="30167" y="36821"/>
                    <a:pt x="30167" y="35006"/>
                  </a:cubicBezTo>
                  <a:cubicBezTo>
                    <a:pt x="30167" y="33192"/>
                    <a:pt x="30490" y="25206"/>
                    <a:pt x="30490" y="25206"/>
                  </a:cubicBezTo>
                  <a:cubicBezTo>
                    <a:pt x="30490" y="25206"/>
                    <a:pt x="34402" y="25045"/>
                    <a:pt x="35006" y="24884"/>
                  </a:cubicBezTo>
                  <a:cubicBezTo>
                    <a:pt x="35652" y="24763"/>
                    <a:pt x="37588" y="21738"/>
                    <a:pt x="36378" y="18713"/>
                  </a:cubicBezTo>
                  <a:cubicBezTo>
                    <a:pt x="35168" y="15689"/>
                    <a:pt x="33192" y="5445"/>
                    <a:pt x="27183" y="2743"/>
                  </a:cubicBezTo>
                  <a:cubicBezTo>
                    <a:pt x="21133" y="1"/>
                    <a:pt x="2421" y="928"/>
                    <a:pt x="1"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0" name="Google Shape;7470;p32"/>
            <p:cNvSpPr/>
            <p:nvPr/>
          </p:nvSpPr>
          <p:spPr>
            <a:xfrm>
              <a:off x="4994928" y="2981121"/>
              <a:ext cx="129526" cy="156075"/>
            </a:xfrm>
            <a:custGeom>
              <a:avLst/>
              <a:gdLst/>
              <a:ahLst/>
              <a:cxnLst/>
              <a:rect l="l" t="t" r="r" b="b"/>
              <a:pathLst>
                <a:path w="9196" h="11079" extrusionOk="0">
                  <a:moveTo>
                    <a:pt x="7219" y="0"/>
                  </a:moveTo>
                  <a:cubicBezTo>
                    <a:pt x="5727" y="0"/>
                    <a:pt x="1" y="1654"/>
                    <a:pt x="1" y="1654"/>
                  </a:cubicBezTo>
                  <a:lnTo>
                    <a:pt x="283" y="8429"/>
                  </a:lnTo>
                  <a:lnTo>
                    <a:pt x="3308" y="7824"/>
                  </a:lnTo>
                  <a:cubicBezTo>
                    <a:pt x="3590" y="8308"/>
                    <a:pt x="5566" y="11010"/>
                    <a:pt x="5566" y="11010"/>
                  </a:cubicBezTo>
                  <a:cubicBezTo>
                    <a:pt x="5566" y="11010"/>
                    <a:pt x="5684" y="11079"/>
                    <a:pt x="5874" y="11079"/>
                  </a:cubicBezTo>
                  <a:cubicBezTo>
                    <a:pt x="6168" y="11079"/>
                    <a:pt x="6633" y="10915"/>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lose/>
                </a:path>
              </a:pathLst>
            </a:custGeom>
            <a:solidFill>
              <a:schemeClr val="l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1" name="Google Shape;7471;p32"/>
            <p:cNvSpPr/>
            <p:nvPr/>
          </p:nvSpPr>
          <p:spPr>
            <a:xfrm>
              <a:off x="4994928" y="2981121"/>
              <a:ext cx="129526" cy="161358"/>
            </a:xfrm>
            <a:custGeom>
              <a:avLst/>
              <a:gdLst/>
              <a:ahLst/>
              <a:cxnLst/>
              <a:rect l="l" t="t" r="r" b="b"/>
              <a:pathLst>
                <a:path w="9196" h="11454" fill="none" extrusionOk="0">
                  <a:moveTo>
                    <a:pt x="3308" y="7824"/>
                  </a:moveTo>
                  <a:cubicBezTo>
                    <a:pt x="3590" y="8308"/>
                    <a:pt x="5566" y="11010"/>
                    <a:pt x="5566" y="11010"/>
                  </a:cubicBezTo>
                  <a:cubicBezTo>
                    <a:pt x="5566" y="11010"/>
                    <a:pt x="6332" y="11454"/>
                    <a:pt x="7099" y="10083"/>
                  </a:cubicBezTo>
                  <a:cubicBezTo>
                    <a:pt x="7502" y="9316"/>
                    <a:pt x="8066" y="8590"/>
                    <a:pt x="8752" y="7985"/>
                  </a:cubicBezTo>
                  <a:cubicBezTo>
                    <a:pt x="8752" y="7985"/>
                    <a:pt x="7219" y="7985"/>
                    <a:pt x="7703" y="6655"/>
                  </a:cubicBezTo>
                  <a:cubicBezTo>
                    <a:pt x="8147" y="5283"/>
                    <a:pt x="9196" y="4356"/>
                    <a:pt x="7824" y="3912"/>
                  </a:cubicBezTo>
                  <a:cubicBezTo>
                    <a:pt x="7824" y="3912"/>
                    <a:pt x="8752" y="0"/>
                    <a:pt x="7219" y="0"/>
                  </a:cubicBezTo>
                  <a:cubicBezTo>
                    <a:pt x="5727" y="0"/>
                    <a:pt x="1" y="1654"/>
                    <a:pt x="1" y="1654"/>
                  </a:cubicBezTo>
                  <a:lnTo>
                    <a:pt x="283" y="8429"/>
                  </a:ln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2" name="Google Shape;7472;p32"/>
            <p:cNvSpPr/>
            <p:nvPr/>
          </p:nvSpPr>
          <p:spPr>
            <a:xfrm>
              <a:off x="4997196" y="2970315"/>
              <a:ext cx="129526" cy="117321"/>
            </a:xfrm>
            <a:custGeom>
              <a:avLst/>
              <a:gdLst/>
              <a:ahLst/>
              <a:cxnLst/>
              <a:rect l="l" t="t" r="r" b="b"/>
              <a:pathLst>
                <a:path w="9196" h="8328" extrusionOk="0">
                  <a:moveTo>
                    <a:pt x="4961" y="1"/>
                  </a:moveTo>
                  <a:lnTo>
                    <a:pt x="1" y="4840"/>
                  </a:lnTo>
                  <a:cubicBezTo>
                    <a:pt x="1" y="4840"/>
                    <a:pt x="1775" y="8188"/>
                    <a:pt x="2542" y="8309"/>
                  </a:cubicBezTo>
                  <a:cubicBezTo>
                    <a:pt x="2602" y="8321"/>
                    <a:pt x="2659" y="8327"/>
                    <a:pt x="2714" y="8327"/>
                  </a:cubicBezTo>
                  <a:cubicBezTo>
                    <a:pt x="3352" y="8327"/>
                    <a:pt x="3603" y="7514"/>
                    <a:pt x="3752" y="7180"/>
                  </a:cubicBezTo>
                  <a:cubicBezTo>
                    <a:pt x="3795" y="7082"/>
                    <a:pt x="3879" y="7043"/>
                    <a:pt x="3996" y="7043"/>
                  </a:cubicBezTo>
                  <a:cubicBezTo>
                    <a:pt x="4317" y="7043"/>
                    <a:pt x="4887" y="7336"/>
                    <a:pt x="5566" y="7543"/>
                  </a:cubicBezTo>
                  <a:cubicBezTo>
                    <a:pt x="5849" y="7180"/>
                    <a:pt x="6091" y="6776"/>
                    <a:pt x="6292" y="6333"/>
                  </a:cubicBezTo>
                  <a:cubicBezTo>
                    <a:pt x="6358" y="6152"/>
                    <a:pt x="6471" y="6098"/>
                    <a:pt x="6704" y="6098"/>
                  </a:cubicBezTo>
                  <a:cubicBezTo>
                    <a:pt x="7043" y="6098"/>
                    <a:pt x="7637" y="6212"/>
                    <a:pt x="8712" y="6212"/>
                  </a:cubicBezTo>
                  <a:cubicBezTo>
                    <a:pt x="9196" y="6212"/>
                    <a:pt x="8591" y="4679"/>
                    <a:pt x="8591" y="4679"/>
                  </a:cubicBezTo>
                  <a:lnTo>
                    <a:pt x="7986" y="3187"/>
                  </a:lnTo>
                  <a:lnTo>
                    <a:pt x="7220" y="2138"/>
                  </a:lnTo>
                  <a:lnTo>
                    <a:pt x="4961" y="1"/>
                  </a:ln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3" name="Google Shape;7473;p32"/>
            <p:cNvSpPr/>
            <p:nvPr/>
          </p:nvSpPr>
          <p:spPr>
            <a:xfrm>
              <a:off x="4997196" y="2970315"/>
              <a:ext cx="129526" cy="119335"/>
            </a:xfrm>
            <a:custGeom>
              <a:avLst/>
              <a:gdLst/>
              <a:ahLst/>
              <a:cxnLst/>
              <a:rect l="l" t="t" r="r" b="b"/>
              <a:pathLst>
                <a:path w="9196" h="8471" fill="none" extrusionOk="0">
                  <a:moveTo>
                    <a:pt x="7220" y="2138"/>
                  </a:moveTo>
                  <a:lnTo>
                    <a:pt x="7986" y="3187"/>
                  </a:lnTo>
                  <a:lnTo>
                    <a:pt x="8591" y="4679"/>
                  </a:lnTo>
                  <a:cubicBezTo>
                    <a:pt x="8591" y="4679"/>
                    <a:pt x="9196" y="6212"/>
                    <a:pt x="8712" y="6212"/>
                  </a:cubicBezTo>
                  <a:cubicBezTo>
                    <a:pt x="6897" y="6212"/>
                    <a:pt x="6454" y="5889"/>
                    <a:pt x="6292" y="6333"/>
                  </a:cubicBezTo>
                  <a:cubicBezTo>
                    <a:pt x="6091" y="6776"/>
                    <a:pt x="5849" y="7180"/>
                    <a:pt x="5566" y="7543"/>
                  </a:cubicBezTo>
                  <a:cubicBezTo>
                    <a:pt x="4639" y="7260"/>
                    <a:pt x="3913" y="6817"/>
                    <a:pt x="3752" y="7180"/>
                  </a:cubicBezTo>
                  <a:cubicBezTo>
                    <a:pt x="3590" y="7543"/>
                    <a:pt x="3308" y="8470"/>
                    <a:pt x="2542" y="8309"/>
                  </a:cubicBezTo>
                  <a:cubicBezTo>
                    <a:pt x="1775" y="8188"/>
                    <a:pt x="1" y="4840"/>
                    <a:pt x="1" y="4840"/>
                  </a:cubicBezTo>
                  <a:lnTo>
                    <a:pt x="4961" y="1"/>
                  </a:ln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4" name="Google Shape;7474;p32"/>
            <p:cNvSpPr/>
            <p:nvPr/>
          </p:nvSpPr>
          <p:spPr>
            <a:xfrm>
              <a:off x="4886419" y="2670311"/>
              <a:ext cx="489102" cy="351046"/>
            </a:xfrm>
            <a:custGeom>
              <a:avLst/>
              <a:gdLst/>
              <a:ahLst/>
              <a:cxnLst/>
              <a:rect l="l" t="t" r="r" b="b"/>
              <a:pathLst>
                <a:path w="34725" h="24919" extrusionOk="0">
                  <a:moveTo>
                    <a:pt x="22235" y="0"/>
                  </a:moveTo>
                  <a:cubicBezTo>
                    <a:pt x="17237" y="0"/>
                    <a:pt x="12096" y="1766"/>
                    <a:pt x="8470" y="2623"/>
                  </a:cubicBezTo>
                  <a:cubicBezTo>
                    <a:pt x="3308" y="3832"/>
                    <a:pt x="1" y="23271"/>
                    <a:pt x="1" y="23271"/>
                  </a:cubicBezTo>
                  <a:lnTo>
                    <a:pt x="9357" y="23876"/>
                  </a:lnTo>
                  <a:cubicBezTo>
                    <a:pt x="9801" y="24037"/>
                    <a:pt x="12059" y="24642"/>
                    <a:pt x="12503" y="24763"/>
                  </a:cubicBezTo>
                  <a:cubicBezTo>
                    <a:pt x="12779" y="24867"/>
                    <a:pt x="13071" y="24919"/>
                    <a:pt x="13361" y="24919"/>
                  </a:cubicBezTo>
                  <a:cubicBezTo>
                    <a:pt x="13748" y="24919"/>
                    <a:pt x="14133" y="24827"/>
                    <a:pt x="14479" y="24642"/>
                  </a:cubicBezTo>
                  <a:cubicBezTo>
                    <a:pt x="15164" y="24320"/>
                    <a:pt x="15890" y="24118"/>
                    <a:pt x="16576" y="24037"/>
                  </a:cubicBezTo>
                  <a:cubicBezTo>
                    <a:pt x="16576" y="24037"/>
                    <a:pt x="18552" y="23876"/>
                    <a:pt x="18996" y="23876"/>
                  </a:cubicBezTo>
                  <a:cubicBezTo>
                    <a:pt x="19480" y="23876"/>
                    <a:pt x="18996" y="22666"/>
                    <a:pt x="18996" y="22666"/>
                  </a:cubicBezTo>
                  <a:cubicBezTo>
                    <a:pt x="18996" y="22666"/>
                    <a:pt x="19318" y="21456"/>
                    <a:pt x="20044" y="21295"/>
                  </a:cubicBezTo>
                  <a:cubicBezTo>
                    <a:pt x="20685" y="21194"/>
                    <a:pt x="21862" y="20106"/>
                    <a:pt x="23550" y="20106"/>
                  </a:cubicBezTo>
                  <a:cubicBezTo>
                    <a:pt x="23881" y="20106"/>
                    <a:pt x="24232" y="20147"/>
                    <a:pt x="24601" y="20246"/>
                  </a:cubicBezTo>
                  <a:cubicBezTo>
                    <a:pt x="24699" y="20272"/>
                    <a:pt x="24803" y="20285"/>
                    <a:pt x="24914" y="20285"/>
                  </a:cubicBezTo>
                  <a:cubicBezTo>
                    <a:pt x="27380" y="20285"/>
                    <a:pt x="33030" y="14062"/>
                    <a:pt x="33030" y="11051"/>
                  </a:cubicBezTo>
                  <a:cubicBezTo>
                    <a:pt x="33030" y="7906"/>
                    <a:pt x="34724" y="3792"/>
                    <a:pt x="28231" y="1090"/>
                  </a:cubicBezTo>
                  <a:cubicBezTo>
                    <a:pt x="26335" y="301"/>
                    <a:pt x="24297" y="0"/>
                    <a:pt x="22235" y="0"/>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5" name="Google Shape;7475;p32"/>
            <p:cNvSpPr/>
            <p:nvPr/>
          </p:nvSpPr>
          <p:spPr>
            <a:xfrm>
              <a:off x="4886419" y="2647600"/>
              <a:ext cx="489102" cy="374981"/>
            </a:xfrm>
            <a:custGeom>
              <a:avLst/>
              <a:gdLst/>
              <a:ahLst/>
              <a:cxnLst/>
              <a:rect l="l" t="t" r="r" b="b"/>
              <a:pathLst>
                <a:path w="34725" h="26618" fill="none" extrusionOk="0">
                  <a:moveTo>
                    <a:pt x="9357" y="25488"/>
                  </a:moveTo>
                  <a:cubicBezTo>
                    <a:pt x="9801" y="25649"/>
                    <a:pt x="12059" y="26254"/>
                    <a:pt x="12503" y="26375"/>
                  </a:cubicBezTo>
                  <a:cubicBezTo>
                    <a:pt x="13148" y="26617"/>
                    <a:pt x="13874" y="26577"/>
                    <a:pt x="14479" y="26254"/>
                  </a:cubicBezTo>
                  <a:cubicBezTo>
                    <a:pt x="15164" y="25932"/>
                    <a:pt x="15890" y="25730"/>
                    <a:pt x="16576" y="25649"/>
                  </a:cubicBezTo>
                  <a:cubicBezTo>
                    <a:pt x="16576" y="25649"/>
                    <a:pt x="18552" y="25488"/>
                    <a:pt x="18996" y="25488"/>
                  </a:cubicBezTo>
                  <a:cubicBezTo>
                    <a:pt x="19480" y="25488"/>
                    <a:pt x="18996" y="24278"/>
                    <a:pt x="18996" y="24278"/>
                  </a:cubicBezTo>
                  <a:cubicBezTo>
                    <a:pt x="18996" y="24278"/>
                    <a:pt x="19318" y="23068"/>
                    <a:pt x="20044" y="22907"/>
                  </a:cubicBezTo>
                  <a:cubicBezTo>
                    <a:pt x="20811" y="22786"/>
                    <a:pt x="22343" y="21253"/>
                    <a:pt x="24601" y="21858"/>
                  </a:cubicBezTo>
                  <a:cubicBezTo>
                    <a:pt x="26860" y="22463"/>
                    <a:pt x="33030" y="15809"/>
                    <a:pt x="33030" y="12663"/>
                  </a:cubicBezTo>
                  <a:cubicBezTo>
                    <a:pt x="33030" y="9518"/>
                    <a:pt x="34724" y="5404"/>
                    <a:pt x="28231" y="2702"/>
                  </a:cubicBezTo>
                  <a:cubicBezTo>
                    <a:pt x="21738" y="0"/>
                    <a:pt x="13592" y="3025"/>
                    <a:pt x="8470" y="4235"/>
                  </a:cubicBezTo>
                  <a:cubicBezTo>
                    <a:pt x="3308" y="5444"/>
                    <a:pt x="1" y="24883"/>
                    <a:pt x="1" y="24883"/>
                  </a:cubicBez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6" name="Google Shape;7476;p32"/>
            <p:cNvSpPr/>
            <p:nvPr/>
          </p:nvSpPr>
          <p:spPr>
            <a:xfrm>
              <a:off x="4320028" y="2657631"/>
              <a:ext cx="819691" cy="849617"/>
            </a:xfrm>
            <a:custGeom>
              <a:avLst/>
              <a:gdLst/>
              <a:ahLst/>
              <a:cxnLst/>
              <a:rect l="l" t="t" r="r" b="b"/>
              <a:pathLst>
                <a:path w="58196" h="60310" extrusionOk="0">
                  <a:moveTo>
                    <a:pt x="36220" y="1"/>
                  </a:moveTo>
                  <a:cubicBezTo>
                    <a:pt x="35188" y="1"/>
                    <a:pt x="34162" y="112"/>
                    <a:pt x="33151" y="377"/>
                  </a:cubicBezTo>
                  <a:cubicBezTo>
                    <a:pt x="29320" y="1385"/>
                    <a:pt x="26416" y="4491"/>
                    <a:pt x="23109" y="6749"/>
                  </a:cubicBezTo>
                  <a:cubicBezTo>
                    <a:pt x="18512" y="9975"/>
                    <a:pt x="12987" y="11669"/>
                    <a:pt x="7502" y="12960"/>
                  </a:cubicBezTo>
                  <a:lnTo>
                    <a:pt x="7462" y="15097"/>
                  </a:lnTo>
                  <a:cubicBezTo>
                    <a:pt x="7462" y="15097"/>
                    <a:pt x="4921" y="15420"/>
                    <a:pt x="5808" y="16791"/>
                  </a:cubicBezTo>
                  <a:cubicBezTo>
                    <a:pt x="5808" y="16791"/>
                    <a:pt x="5929" y="18239"/>
                    <a:pt x="7318" y="18239"/>
                  </a:cubicBezTo>
                  <a:cubicBezTo>
                    <a:pt x="7535" y="18239"/>
                    <a:pt x="7783" y="18203"/>
                    <a:pt x="8066" y="18122"/>
                  </a:cubicBezTo>
                  <a:cubicBezTo>
                    <a:pt x="8066" y="18122"/>
                    <a:pt x="8703" y="17781"/>
                    <a:pt x="9234" y="17781"/>
                  </a:cubicBezTo>
                  <a:cubicBezTo>
                    <a:pt x="9703" y="17781"/>
                    <a:pt x="10089" y="18047"/>
                    <a:pt x="9881" y="19049"/>
                  </a:cubicBezTo>
                  <a:cubicBezTo>
                    <a:pt x="9801" y="19574"/>
                    <a:pt x="9518" y="20058"/>
                    <a:pt x="9115" y="20380"/>
                  </a:cubicBezTo>
                  <a:cubicBezTo>
                    <a:pt x="8228" y="21066"/>
                    <a:pt x="8026" y="21832"/>
                    <a:pt x="8954" y="22437"/>
                  </a:cubicBezTo>
                  <a:cubicBezTo>
                    <a:pt x="9236" y="22598"/>
                    <a:pt x="9478" y="22760"/>
                    <a:pt x="9720" y="22961"/>
                  </a:cubicBezTo>
                  <a:cubicBezTo>
                    <a:pt x="10002" y="23365"/>
                    <a:pt x="10123" y="23889"/>
                    <a:pt x="10002" y="24373"/>
                  </a:cubicBezTo>
                  <a:cubicBezTo>
                    <a:pt x="9801" y="25704"/>
                    <a:pt x="9317" y="26994"/>
                    <a:pt x="8591" y="28164"/>
                  </a:cubicBezTo>
                  <a:cubicBezTo>
                    <a:pt x="8218" y="28322"/>
                    <a:pt x="7830" y="28398"/>
                    <a:pt x="7448" y="28398"/>
                  </a:cubicBezTo>
                  <a:cubicBezTo>
                    <a:pt x="6462" y="28398"/>
                    <a:pt x="5513" y="27895"/>
                    <a:pt x="4961" y="26994"/>
                  </a:cubicBezTo>
                  <a:cubicBezTo>
                    <a:pt x="4775" y="28000"/>
                    <a:pt x="3901" y="28661"/>
                    <a:pt x="2942" y="28661"/>
                  </a:cubicBezTo>
                  <a:cubicBezTo>
                    <a:pt x="2863" y="28661"/>
                    <a:pt x="2783" y="28657"/>
                    <a:pt x="2703" y="28648"/>
                  </a:cubicBezTo>
                  <a:cubicBezTo>
                    <a:pt x="2017" y="28728"/>
                    <a:pt x="2057" y="29737"/>
                    <a:pt x="2420" y="30341"/>
                  </a:cubicBezTo>
                  <a:cubicBezTo>
                    <a:pt x="2743" y="30906"/>
                    <a:pt x="3146" y="31753"/>
                    <a:pt x="2622" y="32156"/>
                  </a:cubicBezTo>
                  <a:cubicBezTo>
                    <a:pt x="2422" y="32034"/>
                    <a:pt x="2200" y="31979"/>
                    <a:pt x="1975" y="31979"/>
                  </a:cubicBezTo>
                  <a:cubicBezTo>
                    <a:pt x="1386" y="31979"/>
                    <a:pt x="777" y="32357"/>
                    <a:pt x="485" y="32882"/>
                  </a:cubicBezTo>
                  <a:cubicBezTo>
                    <a:pt x="122" y="33689"/>
                    <a:pt x="1" y="34536"/>
                    <a:pt x="81" y="35342"/>
                  </a:cubicBezTo>
                  <a:cubicBezTo>
                    <a:pt x="81" y="36109"/>
                    <a:pt x="122" y="36875"/>
                    <a:pt x="122" y="37601"/>
                  </a:cubicBezTo>
                  <a:cubicBezTo>
                    <a:pt x="81" y="38407"/>
                    <a:pt x="243" y="39214"/>
                    <a:pt x="565" y="39980"/>
                  </a:cubicBezTo>
                  <a:cubicBezTo>
                    <a:pt x="892" y="40486"/>
                    <a:pt x="1482" y="40860"/>
                    <a:pt x="2061" y="40860"/>
                  </a:cubicBezTo>
                  <a:cubicBezTo>
                    <a:pt x="2267" y="40860"/>
                    <a:pt x="2472" y="40812"/>
                    <a:pt x="2662" y="40706"/>
                  </a:cubicBezTo>
                  <a:cubicBezTo>
                    <a:pt x="3025" y="40383"/>
                    <a:pt x="3348" y="39980"/>
                    <a:pt x="3590" y="39577"/>
                  </a:cubicBezTo>
                  <a:cubicBezTo>
                    <a:pt x="4517" y="38488"/>
                    <a:pt x="6131" y="38327"/>
                    <a:pt x="7542" y="38286"/>
                  </a:cubicBezTo>
                  <a:lnTo>
                    <a:pt x="12503" y="38125"/>
                  </a:lnTo>
                  <a:cubicBezTo>
                    <a:pt x="12690" y="38119"/>
                    <a:pt x="12881" y="38115"/>
                    <a:pt x="13074" y="38115"/>
                  </a:cubicBezTo>
                  <a:cubicBezTo>
                    <a:pt x="14213" y="38115"/>
                    <a:pt x="15414" y="38259"/>
                    <a:pt x="16173" y="39053"/>
                  </a:cubicBezTo>
                  <a:cubicBezTo>
                    <a:pt x="17544" y="40504"/>
                    <a:pt x="16858" y="43327"/>
                    <a:pt x="18471" y="44457"/>
                  </a:cubicBezTo>
                  <a:cubicBezTo>
                    <a:pt x="18990" y="44812"/>
                    <a:pt x="19620" y="44908"/>
                    <a:pt x="20261" y="44908"/>
                  </a:cubicBezTo>
                  <a:cubicBezTo>
                    <a:pt x="20566" y="44908"/>
                    <a:pt x="20874" y="44886"/>
                    <a:pt x="21173" y="44860"/>
                  </a:cubicBezTo>
                  <a:cubicBezTo>
                    <a:pt x="21243" y="44863"/>
                    <a:pt x="21313" y="44864"/>
                    <a:pt x="21382" y="44864"/>
                  </a:cubicBezTo>
                  <a:cubicBezTo>
                    <a:pt x="22275" y="44864"/>
                    <a:pt x="23130" y="44626"/>
                    <a:pt x="23916" y="44215"/>
                  </a:cubicBezTo>
                  <a:cubicBezTo>
                    <a:pt x="24722" y="43690"/>
                    <a:pt x="25247" y="42561"/>
                    <a:pt x="24763" y="41714"/>
                  </a:cubicBezTo>
                  <a:lnTo>
                    <a:pt x="27344" y="41674"/>
                  </a:lnTo>
                  <a:cubicBezTo>
                    <a:pt x="27384" y="42037"/>
                    <a:pt x="27424" y="42400"/>
                    <a:pt x="27465" y="42763"/>
                  </a:cubicBezTo>
                  <a:cubicBezTo>
                    <a:pt x="27440" y="42389"/>
                    <a:pt x="28017" y="42292"/>
                    <a:pt x="28518" y="42292"/>
                  </a:cubicBezTo>
                  <a:cubicBezTo>
                    <a:pt x="28827" y="42292"/>
                    <a:pt x="29107" y="42329"/>
                    <a:pt x="29199" y="42360"/>
                  </a:cubicBezTo>
                  <a:cubicBezTo>
                    <a:pt x="30207" y="42642"/>
                    <a:pt x="30570" y="43650"/>
                    <a:pt x="30893" y="44537"/>
                  </a:cubicBezTo>
                  <a:cubicBezTo>
                    <a:pt x="31457" y="46070"/>
                    <a:pt x="30368" y="48127"/>
                    <a:pt x="31336" y="49377"/>
                  </a:cubicBezTo>
                  <a:cubicBezTo>
                    <a:pt x="31538" y="49659"/>
                    <a:pt x="31820" y="49861"/>
                    <a:pt x="31982" y="50103"/>
                  </a:cubicBezTo>
                  <a:cubicBezTo>
                    <a:pt x="32264" y="50466"/>
                    <a:pt x="32345" y="50950"/>
                    <a:pt x="32264" y="51393"/>
                  </a:cubicBezTo>
                  <a:cubicBezTo>
                    <a:pt x="32103" y="51756"/>
                    <a:pt x="32022" y="52160"/>
                    <a:pt x="31941" y="52603"/>
                  </a:cubicBezTo>
                  <a:cubicBezTo>
                    <a:pt x="31861" y="54136"/>
                    <a:pt x="37547" y="53611"/>
                    <a:pt x="38797" y="53894"/>
                  </a:cubicBezTo>
                  <a:cubicBezTo>
                    <a:pt x="39039" y="53974"/>
                    <a:pt x="39281" y="54015"/>
                    <a:pt x="39563" y="54015"/>
                  </a:cubicBezTo>
                  <a:cubicBezTo>
                    <a:pt x="39664" y="53994"/>
                    <a:pt x="39765" y="53984"/>
                    <a:pt x="39871" y="53984"/>
                  </a:cubicBezTo>
                  <a:cubicBezTo>
                    <a:pt x="39977" y="53984"/>
                    <a:pt x="40088" y="53994"/>
                    <a:pt x="40209" y="54015"/>
                  </a:cubicBezTo>
                  <a:cubicBezTo>
                    <a:pt x="40451" y="54095"/>
                    <a:pt x="40693" y="54297"/>
                    <a:pt x="40814" y="54499"/>
                  </a:cubicBezTo>
                  <a:cubicBezTo>
                    <a:pt x="41652" y="55393"/>
                    <a:pt x="42821" y="55881"/>
                    <a:pt x="44009" y="55881"/>
                  </a:cubicBezTo>
                  <a:cubicBezTo>
                    <a:pt x="44535" y="55881"/>
                    <a:pt x="45065" y="55785"/>
                    <a:pt x="45573" y="55587"/>
                  </a:cubicBezTo>
                  <a:cubicBezTo>
                    <a:pt x="45621" y="55297"/>
                    <a:pt x="45902" y="55152"/>
                    <a:pt x="46197" y="55152"/>
                  </a:cubicBezTo>
                  <a:cubicBezTo>
                    <a:pt x="46394" y="55152"/>
                    <a:pt x="46597" y="55216"/>
                    <a:pt x="46742" y="55346"/>
                  </a:cubicBezTo>
                  <a:cubicBezTo>
                    <a:pt x="47065" y="55749"/>
                    <a:pt x="47226" y="56273"/>
                    <a:pt x="47105" y="56757"/>
                  </a:cubicBezTo>
                  <a:lnTo>
                    <a:pt x="49081" y="56797"/>
                  </a:lnTo>
                  <a:cubicBezTo>
                    <a:pt x="49121" y="57120"/>
                    <a:pt x="49202" y="57443"/>
                    <a:pt x="49283" y="57765"/>
                  </a:cubicBezTo>
                  <a:lnTo>
                    <a:pt x="50735" y="57967"/>
                  </a:lnTo>
                  <a:cubicBezTo>
                    <a:pt x="50461" y="59138"/>
                    <a:pt x="51360" y="60310"/>
                    <a:pt x="52589" y="60310"/>
                  </a:cubicBezTo>
                  <a:cubicBezTo>
                    <a:pt x="52629" y="60310"/>
                    <a:pt x="52670" y="60309"/>
                    <a:pt x="52711" y="60306"/>
                  </a:cubicBezTo>
                  <a:cubicBezTo>
                    <a:pt x="53396" y="59580"/>
                    <a:pt x="53679" y="58532"/>
                    <a:pt x="53437" y="57564"/>
                  </a:cubicBezTo>
                  <a:cubicBezTo>
                    <a:pt x="51783" y="57281"/>
                    <a:pt x="50573" y="55789"/>
                    <a:pt x="50210" y="54176"/>
                  </a:cubicBezTo>
                  <a:cubicBezTo>
                    <a:pt x="49807" y="52563"/>
                    <a:pt x="50049" y="50869"/>
                    <a:pt x="50291" y="49215"/>
                  </a:cubicBezTo>
                  <a:lnTo>
                    <a:pt x="50291" y="49215"/>
                  </a:lnTo>
                  <a:cubicBezTo>
                    <a:pt x="50261" y="49394"/>
                    <a:pt x="50136" y="49478"/>
                    <a:pt x="49978" y="49478"/>
                  </a:cubicBezTo>
                  <a:cubicBezTo>
                    <a:pt x="49495" y="49478"/>
                    <a:pt x="48705" y="48697"/>
                    <a:pt x="49404" y="47481"/>
                  </a:cubicBezTo>
                  <a:cubicBezTo>
                    <a:pt x="50160" y="46252"/>
                    <a:pt x="51778" y="45590"/>
                    <a:pt x="53239" y="45590"/>
                  </a:cubicBezTo>
                  <a:cubicBezTo>
                    <a:pt x="53647" y="45590"/>
                    <a:pt x="54043" y="45641"/>
                    <a:pt x="54405" y="45747"/>
                  </a:cubicBezTo>
                  <a:cubicBezTo>
                    <a:pt x="54670" y="45827"/>
                    <a:pt x="54988" y="45941"/>
                    <a:pt x="55278" y="45941"/>
                  </a:cubicBezTo>
                  <a:cubicBezTo>
                    <a:pt x="55428" y="45941"/>
                    <a:pt x="55571" y="45911"/>
                    <a:pt x="55695" y="45828"/>
                  </a:cubicBezTo>
                  <a:cubicBezTo>
                    <a:pt x="56421" y="45384"/>
                    <a:pt x="55897" y="44336"/>
                    <a:pt x="55413" y="43690"/>
                  </a:cubicBezTo>
                  <a:cubicBezTo>
                    <a:pt x="54042" y="41876"/>
                    <a:pt x="53517" y="39617"/>
                    <a:pt x="52953" y="37399"/>
                  </a:cubicBezTo>
                  <a:cubicBezTo>
                    <a:pt x="52509" y="35867"/>
                    <a:pt x="52267" y="34253"/>
                    <a:pt x="52227" y="32640"/>
                  </a:cubicBezTo>
                  <a:cubicBezTo>
                    <a:pt x="52227" y="31511"/>
                    <a:pt x="52428" y="30261"/>
                    <a:pt x="51824" y="29333"/>
                  </a:cubicBezTo>
                  <a:cubicBezTo>
                    <a:pt x="51541" y="28970"/>
                    <a:pt x="51178" y="28607"/>
                    <a:pt x="51219" y="28164"/>
                  </a:cubicBezTo>
                  <a:cubicBezTo>
                    <a:pt x="51259" y="27720"/>
                    <a:pt x="51783" y="27397"/>
                    <a:pt x="52146" y="27075"/>
                  </a:cubicBezTo>
                  <a:cubicBezTo>
                    <a:pt x="53800" y="25744"/>
                    <a:pt x="53316" y="23163"/>
                    <a:pt x="53800" y="21066"/>
                  </a:cubicBezTo>
                  <a:cubicBezTo>
                    <a:pt x="54122" y="19735"/>
                    <a:pt x="54969" y="18525"/>
                    <a:pt x="56098" y="17718"/>
                  </a:cubicBezTo>
                  <a:cubicBezTo>
                    <a:pt x="56986" y="17114"/>
                    <a:pt x="58196" y="16347"/>
                    <a:pt x="57873" y="15299"/>
                  </a:cubicBezTo>
                  <a:cubicBezTo>
                    <a:pt x="57752" y="14815"/>
                    <a:pt x="57228" y="14492"/>
                    <a:pt x="56905" y="14089"/>
                  </a:cubicBezTo>
                  <a:cubicBezTo>
                    <a:pt x="55856" y="12677"/>
                    <a:pt x="57066" y="10701"/>
                    <a:pt x="57026" y="8967"/>
                  </a:cubicBezTo>
                  <a:cubicBezTo>
                    <a:pt x="56905" y="7677"/>
                    <a:pt x="56219" y="6467"/>
                    <a:pt x="55171" y="5700"/>
                  </a:cubicBezTo>
                  <a:cubicBezTo>
                    <a:pt x="54122" y="4974"/>
                    <a:pt x="52953" y="4370"/>
                    <a:pt x="51743" y="3966"/>
                  </a:cubicBezTo>
                  <a:cubicBezTo>
                    <a:pt x="48839" y="2918"/>
                    <a:pt x="45935" y="1950"/>
                    <a:pt x="42951" y="1143"/>
                  </a:cubicBezTo>
                  <a:cubicBezTo>
                    <a:pt x="40763" y="534"/>
                    <a:pt x="38480" y="1"/>
                    <a:pt x="36220" y="1"/>
                  </a:cubicBezTo>
                  <a:close/>
                </a:path>
              </a:pathLst>
            </a:custGeom>
            <a:solidFill>
              <a:schemeClr val="accent2"/>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7" name="Google Shape;7477;p32"/>
            <p:cNvSpPr/>
            <p:nvPr/>
          </p:nvSpPr>
          <p:spPr>
            <a:xfrm>
              <a:off x="4320028" y="2651009"/>
              <a:ext cx="819691" cy="857323"/>
            </a:xfrm>
            <a:custGeom>
              <a:avLst/>
              <a:gdLst/>
              <a:ahLst/>
              <a:cxnLst/>
              <a:rect l="l" t="t" r="r" b="b"/>
              <a:pathLst>
                <a:path w="58196" h="60857" fill="none" extrusionOk="0">
                  <a:moveTo>
                    <a:pt x="7462" y="15567"/>
                  </a:moveTo>
                  <a:cubicBezTo>
                    <a:pt x="7462" y="15567"/>
                    <a:pt x="4921" y="15890"/>
                    <a:pt x="5808" y="17261"/>
                  </a:cubicBezTo>
                  <a:cubicBezTo>
                    <a:pt x="5808" y="17261"/>
                    <a:pt x="5969" y="19197"/>
                    <a:pt x="8066" y="18592"/>
                  </a:cubicBezTo>
                  <a:cubicBezTo>
                    <a:pt x="8066" y="18592"/>
                    <a:pt x="10325" y="17382"/>
                    <a:pt x="9881" y="19519"/>
                  </a:cubicBezTo>
                  <a:cubicBezTo>
                    <a:pt x="9801" y="20044"/>
                    <a:pt x="9518" y="20528"/>
                    <a:pt x="9115" y="20850"/>
                  </a:cubicBezTo>
                  <a:cubicBezTo>
                    <a:pt x="8228" y="21536"/>
                    <a:pt x="8026" y="22302"/>
                    <a:pt x="8954" y="22907"/>
                  </a:cubicBezTo>
                  <a:cubicBezTo>
                    <a:pt x="9236" y="23068"/>
                    <a:pt x="9478" y="23230"/>
                    <a:pt x="9720" y="23431"/>
                  </a:cubicBezTo>
                  <a:cubicBezTo>
                    <a:pt x="10002" y="23835"/>
                    <a:pt x="10123" y="24359"/>
                    <a:pt x="10002" y="24843"/>
                  </a:cubicBezTo>
                  <a:cubicBezTo>
                    <a:pt x="9801" y="26174"/>
                    <a:pt x="9317" y="27464"/>
                    <a:pt x="8591" y="28634"/>
                  </a:cubicBezTo>
                  <a:cubicBezTo>
                    <a:pt x="7260" y="29198"/>
                    <a:pt x="5727" y="28714"/>
                    <a:pt x="4961" y="27464"/>
                  </a:cubicBezTo>
                  <a:cubicBezTo>
                    <a:pt x="4759" y="28553"/>
                    <a:pt x="3751" y="29239"/>
                    <a:pt x="2703" y="29118"/>
                  </a:cubicBezTo>
                  <a:cubicBezTo>
                    <a:pt x="2017" y="29198"/>
                    <a:pt x="2057" y="30207"/>
                    <a:pt x="2420" y="30811"/>
                  </a:cubicBezTo>
                  <a:cubicBezTo>
                    <a:pt x="2743" y="31376"/>
                    <a:pt x="3146" y="32223"/>
                    <a:pt x="2622" y="32626"/>
                  </a:cubicBezTo>
                  <a:cubicBezTo>
                    <a:pt x="1896" y="32183"/>
                    <a:pt x="888" y="32626"/>
                    <a:pt x="485" y="33352"/>
                  </a:cubicBezTo>
                  <a:cubicBezTo>
                    <a:pt x="122" y="34159"/>
                    <a:pt x="1" y="35006"/>
                    <a:pt x="81" y="35812"/>
                  </a:cubicBezTo>
                  <a:cubicBezTo>
                    <a:pt x="81" y="36579"/>
                    <a:pt x="122" y="37345"/>
                    <a:pt x="122" y="38071"/>
                  </a:cubicBezTo>
                  <a:cubicBezTo>
                    <a:pt x="81" y="38877"/>
                    <a:pt x="243" y="39684"/>
                    <a:pt x="565" y="40450"/>
                  </a:cubicBezTo>
                  <a:cubicBezTo>
                    <a:pt x="1009" y="41136"/>
                    <a:pt x="1936" y="41579"/>
                    <a:pt x="2662" y="41176"/>
                  </a:cubicBezTo>
                  <a:cubicBezTo>
                    <a:pt x="3025" y="40853"/>
                    <a:pt x="3348" y="40450"/>
                    <a:pt x="3590" y="40047"/>
                  </a:cubicBezTo>
                  <a:cubicBezTo>
                    <a:pt x="4517" y="38958"/>
                    <a:pt x="6131" y="38797"/>
                    <a:pt x="7542" y="38756"/>
                  </a:cubicBezTo>
                  <a:lnTo>
                    <a:pt x="12503" y="38595"/>
                  </a:lnTo>
                  <a:cubicBezTo>
                    <a:pt x="13793" y="38555"/>
                    <a:pt x="15285" y="38595"/>
                    <a:pt x="16173" y="39523"/>
                  </a:cubicBezTo>
                  <a:cubicBezTo>
                    <a:pt x="17544" y="40974"/>
                    <a:pt x="16858" y="43797"/>
                    <a:pt x="18471" y="44927"/>
                  </a:cubicBezTo>
                  <a:cubicBezTo>
                    <a:pt x="19238" y="45451"/>
                    <a:pt x="20246" y="45411"/>
                    <a:pt x="21173" y="45330"/>
                  </a:cubicBezTo>
                  <a:cubicBezTo>
                    <a:pt x="22141" y="45370"/>
                    <a:pt x="23069" y="45128"/>
                    <a:pt x="23916" y="44685"/>
                  </a:cubicBezTo>
                  <a:cubicBezTo>
                    <a:pt x="24722" y="44160"/>
                    <a:pt x="25247" y="43031"/>
                    <a:pt x="24763" y="42184"/>
                  </a:cubicBezTo>
                  <a:lnTo>
                    <a:pt x="27344" y="42144"/>
                  </a:lnTo>
                  <a:cubicBezTo>
                    <a:pt x="27384" y="42507"/>
                    <a:pt x="27424" y="42870"/>
                    <a:pt x="27465" y="43233"/>
                  </a:cubicBezTo>
                  <a:cubicBezTo>
                    <a:pt x="27424" y="42628"/>
                    <a:pt x="28957" y="42749"/>
                    <a:pt x="29199" y="42830"/>
                  </a:cubicBezTo>
                  <a:cubicBezTo>
                    <a:pt x="30207" y="43112"/>
                    <a:pt x="30570" y="44120"/>
                    <a:pt x="30893" y="45007"/>
                  </a:cubicBezTo>
                  <a:cubicBezTo>
                    <a:pt x="31457" y="46540"/>
                    <a:pt x="30368" y="48597"/>
                    <a:pt x="31336" y="49847"/>
                  </a:cubicBezTo>
                  <a:cubicBezTo>
                    <a:pt x="31538" y="50129"/>
                    <a:pt x="31820" y="50331"/>
                    <a:pt x="31982" y="50573"/>
                  </a:cubicBezTo>
                  <a:cubicBezTo>
                    <a:pt x="32264" y="50936"/>
                    <a:pt x="32345" y="51420"/>
                    <a:pt x="32264" y="51863"/>
                  </a:cubicBezTo>
                  <a:cubicBezTo>
                    <a:pt x="32103" y="52226"/>
                    <a:pt x="32022" y="52630"/>
                    <a:pt x="31941" y="53073"/>
                  </a:cubicBezTo>
                  <a:cubicBezTo>
                    <a:pt x="31861" y="54606"/>
                    <a:pt x="37547" y="54081"/>
                    <a:pt x="38797" y="54364"/>
                  </a:cubicBezTo>
                  <a:cubicBezTo>
                    <a:pt x="39039" y="54444"/>
                    <a:pt x="39281" y="54485"/>
                    <a:pt x="39563" y="54485"/>
                  </a:cubicBezTo>
                  <a:cubicBezTo>
                    <a:pt x="39765" y="54444"/>
                    <a:pt x="39967" y="54444"/>
                    <a:pt x="40209" y="54485"/>
                  </a:cubicBezTo>
                  <a:cubicBezTo>
                    <a:pt x="40451" y="54565"/>
                    <a:pt x="40693" y="54767"/>
                    <a:pt x="40814" y="54969"/>
                  </a:cubicBezTo>
                  <a:cubicBezTo>
                    <a:pt x="42024" y="56259"/>
                    <a:pt x="43919" y="56703"/>
                    <a:pt x="45573" y="56057"/>
                  </a:cubicBezTo>
                  <a:cubicBezTo>
                    <a:pt x="45653" y="55574"/>
                    <a:pt x="46379" y="55493"/>
                    <a:pt x="46742" y="55816"/>
                  </a:cubicBezTo>
                  <a:cubicBezTo>
                    <a:pt x="47065" y="56219"/>
                    <a:pt x="47226" y="56743"/>
                    <a:pt x="47105" y="57227"/>
                  </a:cubicBezTo>
                  <a:lnTo>
                    <a:pt x="49081" y="57267"/>
                  </a:lnTo>
                  <a:cubicBezTo>
                    <a:pt x="49121" y="57590"/>
                    <a:pt x="49202" y="57913"/>
                    <a:pt x="49283" y="58235"/>
                  </a:cubicBezTo>
                  <a:lnTo>
                    <a:pt x="50735" y="58437"/>
                  </a:lnTo>
                  <a:cubicBezTo>
                    <a:pt x="50452" y="59647"/>
                    <a:pt x="51420" y="60857"/>
                    <a:pt x="52711" y="60776"/>
                  </a:cubicBezTo>
                  <a:cubicBezTo>
                    <a:pt x="53396" y="60050"/>
                    <a:pt x="53679" y="59002"/>
                    <a:pt x="53437" y="58034"/>
                  </a:cubicBezTo>
                  <a:cubicBezTo>
                    <a:pt x="51783" y="57751"/>
                    <a:pt x="50573" y="56259"/>
                    <a:pt x="50210" y="54646"/>
                  </a:cubicBezTo>
                  <a:cubicBezTo>
                    <a:pt x="49807" y="53033"/>
                    <a:pt x="50049" y="51339"/>
                    <a:pt x="50291" y="49685"/>
                  </a:cubicBezTo>
                  <a:cubicBezTo>
                    <a:pt x="50170" y="50411"/>
                    <a:pt x="48476" y="49565"/>
                    <a:pt x="49404" y="47951"/>
                  </a:cubicBezTo>
                  <a:cubicBezTo>
                    <a:pt x="50372" y="46379"/>
                    <a:pt x="52751" y="45733"/>
                    <a:pt x="54405" y="46217"/>
                  </a:cubicBezTo>
                  <a:cubicBezTo>
                    <a:pt x="54808" y="46338"/>
                    <a:pt x="55332" y="46540"/>
                    <a:pt x="55695" y="46298"/>
                  </a:cubicBezTo>
                  <a:cubicBezTo>
                    <a:pt x="56421" y="45854"/>
                    <a:pt x="55897" y="44806"/>
                    <a:pt x="55413" y="44160"/>
                  </a:cubicBezTo>
                  <a:cubicBezTo>
                    <a:pt x="54042" y="42346"/>
                    <a:pt x="53517" y="40087"/>
                    <a:pt x="52953" y="37869"/>
                  </a:cubicBezTo>
                  <a:cubicBezTo>
                    <a:pt x="52509" y="36337"/>
                    <a:pt x="52267" y="34723"/>
                    <a:pt x="52227" y="33110"/>
                  </a:cubicBezTo>
                  <a:cubicBezTo>
                    <a:pt x="52227" y="31981"/>
                    <a:pt x="52428" y="30731"/>
                    <a:pt x="51824" y="29803"/>
                  </a:cubicBezTo>
                  <a:cubicBezTo>
                    <a:pt x="51541" y="29440"/>
                    <a:pt x="51178" y="29077"/>
                    <a:pt x="51219" y="28634"/>
                  </a:cubicBezTo>
                  <a:cubicBezTo>
                    <a:pt x="51259" y="28190"/>
                    <a:pt x="51783" y="27867"/>
                    <a:pt x="52146" y="27545"/>
                  </a:cubicBezTo>
                  <a:cubicBezTo>
                    <a:pt x="53800" y="26214"/>
                    <a:pt x="53316" y="23633"/>
                    <a:pt x="53800" y="21536"/>
                  </a:cubicBezTo>
                  <a:cubicBezTo>
                    <a:pt x="54122" y="20205"/>
                    <a:pt x="54969" y="18995"/>
                    <a:pt x="56098" y="18188"/>
                  </a:cubicBezTo>
                  <a:cubicBezTo>
                    <a:pt x="56986" y="17584"/>
                    <a:pt x="58196" y="16817"/>
                    <a:pt x="57873" y="15769"/>
                  </a:cubicBezTo>
                  <a:cubicBezTo>
                    <a:pt x="57752" y="15285"/>
                    <a:pt x="57228" y="14962"/>
                    <a:pt x="56905" y="14559"/>
                  </a:cubicBezTo>
                  <a:cubicBezTo>
                    <a:pt x="55856" y="13147"/>
                    <a:pt x="57066" y="11171"/>
                    <a:pt x="57026" y="9437"/>
                  </a:cubicBezTo>
                  <a:cubicBezTo>
                    <a:pt x="56905" y="8147"/>
                    <a:pt x="56219" y="6937"/>
                    <a:pt x="55171" y="6170"/>
                  </a:cubicBezTo>
                  <a:cubicBezTo>
                    <a:pt x="54122" y="5444"/>
                    <a:pt x="52953" y="4840"/>
                    <a:pt x="51743" y="4436"/>
                  </a:cubicBezTo>
                  <a:cubicBezTo>
                    <a:pt x="48839" y="3388"/>
                    <a:pt x="45935" y="2420"/>
                    <a:pt x="42951" y="1613"/>
                  </a:cubicBezTo>
                  <a:cubicBezTo>
                    <a:pt x="39765" y="726"/>
                    <a:pt x="36377" y="0"/>
                    <a:pt x="33151" y="847"/>
                  </a:cubicBezTo>
                  <a:cubicBezTo>
                    <a:pt x="29320" y="1855"/>
                    <a:pt x="26416" y="4961"/>
                    <a:pt x="23109" y="7219"/>
                  </a:cubicBezTo>
                  <a:cubicBezTo>
                    <a:pt x="18512" y="10445"/>
                    <a:pt x="12987" y="12139"/>
                    <a:pt x="7502" y="13430"/>
                  </a:cubicBez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8" name="Google Shape;7478;p32"/>
            <p:cNvSpPr/>
            <p:nvPr/>
          </p:nvSpPr>
          <p:spPr>
            <a:xfrm>
              <a:off x="4295602" y="2409529"/>
              <a:ext cx="737322" cy="477806"/>
            </a:xfrm>
            <a:custGeom>
              <a:avLst/>
              <a:gdLst/>
              <a:ahLst/>
              <a:cxnLst/>
              <a:rect l="l" t="t" r="r" b="b"/>
              <a:pathLst>
                <a:path w="52348" h="33917" extrusionOk="0">
                  <a:moveTo>
                    <a:pt x="14801" y="0"/>
                  </a:moveTo>
                  <a:lnTo>
                    <a:pt x="0" y="21859"/>
                  </a:lnTo>
                  <a:lnTo>
                    <a:pt x="16132" y="33917"/>
                  </a:lnTo>
                  <a:cubicBezTo>
                    <a:pt x="16737" y="33473"/>
                    <a:pt x="17181" y="32868"/>
                    <a:pt x="17342" y="32142"/>
                  </a:cubicBezTo>
                  <a:cubicBezTo>
                    <a:pt x="17544" y="31134"/>
                    <a:pt x="17786" y="30207"/>
                    <a:pt x="18108" y="29239"/>
                  </a:cubicBezTo>
                  <a:cubicBezTo>
                    <a:pt x="18471" y="29319"/>
                    <a:pt x="18844" y="29360"/>
                    <a:pt x="19222" y="29360"/>
                  </a:cubicBezTo>
                  <a:cubicBezTo>
                    <a:pt x="19600" y="29360"/>
                    <a:pt x="19984" y="29319"/>
                    <a:pt x="20367" y="29239"/>
                  </a:cubicBezTo>
                  <a:cubicBezTo>
                    <a:pt x="21011" y="29034"/>
                    <a:pt x="20953" y="28892"/>
                    <a:pt x="21276" y="28892"/>
                  </a:cubicBezTo>
                  <a:cubicBezTo>
                    <a:pt x="21397" y="28892"/>
                    <a:pt x="21572" y="28912"/>
                    <a:pt x="21859" y="28956"/>
                  </a:cubicBezTo>
                  <a:cubicBezTo>
                    <a:pt x="22556" y="29060"/>
                    <a:pt x="22988" y="29460"/>
                    <a:pt x="23252" y="29460"/>
                  </a:cubicBezTo>
                  <a:cubicBezTo>
                    <a:pt x="23400" y="29460"/>
                    <a:pt x="23495" y="29334"/>
                    <a:pt x="23553" y="28956"/>
                  </a:cubicBezTo>
                  <a:cubicBezTo>
                    <a:pt x="23674" y="27908"/>
                    <a:pt x="22786" y="27747"/>
                    <a:pt x="23553" y="26980"/>
                  </a:cubicBezTo>
                  <a:cubicBezTo>
                    <a:pt x="24279" y="26254"/>
                    <a:pt x="24884" y="25327"/>
                    <a:pt x="25650" y="25045"/>
                  </a:cubicBezTo>
                  <a:cubicBezTo>
                    <a:pt x="26179" y="24822"/>
                    <a:pt x="26189" y="24464"/>
                    <a:pt x="26450" y="24464"/>
                  </a:cubicBezTo>
                  <a:cubicBezTo>
                    <a:pt x="26567" y="24464"/>
                    <a:pt x="26735" y="24535"/>
                    <a:pt x="27021" y="24722"/>
                  </a:cubicBezTo>
                  <a:cubicBezTo>
                    <a:pt x="27908" y="25327"/>
                    <a:pt x="28513" y="25166"/>
                    <a:pt x="29118" y="26093"/>
                  </a:cubicBezTo>
                  <a:cubicBezTo>
                    <a:pt x="29590" y="26785"/>
                    <a:pt x="29866" y="27036"/>
                    <a:pt x="30270" y="27036"/>
                  </a:cubicBezTo>
                  <a:cubicBezTo>
                    <a:pt x="30384" y="27036"/>
                    <a:pt x="30509" y="27016"/>
                    <a:pt x="30651" y="26980"/>
                  </a:cubicBezTo>
                  <a:cubicBezTo>
                    <a:pt x="30752" y="26960"/>
                    <a:pt x="30850" y="26951"/>
                    <a:pt x="30944" y="26951"/>
                  </a:cubicBezTo>
                  <a:cubicBezTo>
                    <a:pt x="31410" y="26951"/>
                    <a:pt x="31801" y="27169"/>
                    <a:pt x="32304" y="27303"/>
                  </a:cubicBezTo>
                  <a:cubicBezTo>
                    <a:pt x="32949" y="27464"/>
                    <a:pt x="33595" y="27545"/>
                    <a:pt x="34240" y="27585"/>
                  </a:cubicBezTo>
                  <a:cubicBezTo>
                    <a:pt x="34681" y="27585"/>
                    <a:pt x="34954" y="25713"/>
                    <a:pt x="35578" y="25713"/>
                  </a:cubicBezTo>
                  <a:cubicBezTo>
                    <a:pt x="35639" y="25713"/>
                    <a:pt x="35704" y="25731"/>
                    <a:pt x="35772" y="25770"/>
                  </a:cubicBezTo>
                  <a:cubicBezTo>
                    <a:pt x="36213" y="26049"/>
                    <a:pt x="36800" y="26207"/>
                    <a:pt x="37304" y="26207"/>
                  </a:cubicBezTo>
                  <a:cubicBezTo>
                    <a:pt x="37676" y="26207"/>
                    <a:pt x="38004" y="26120"/>
                    <a:pt x="38192" y="25932"/>
                  </a:cubicBezTo>
                  <a:cubicBezTo>
                    <a:pt x="38595" y="25367"/>
                    <a:pt x="39281" y="24964"/>
                    <a:pt x="40007" y="24883"/>
                  </a:cubicBezTo>
                  <a:cubicBezTo>
                    <a:pt x="40083" y="24871"/>
                    <a:pt x="40160" y="24866"/>
                    <a:pt x="40236" y="24866"/>
                  </a:cubicBezTo>
                  <a:cubicBezTo>
                    <a:pt x="40968" y="24866"/>
                    <a:pt x="41690" y="25355"/>
                    <a:pt x="42306" y="25355"/>
                  </a:cubicBezTo>
                  <a:cubicBezTo>
                    <a:pt x="42506" y="25355"/>
                    <a:pt x="42696" y="25303"/>
                    <a:pt x="42870" y="25166"/>
                  </a:cubicBezTo>
                  <a:cubicBezTo>
                    <a:pt x="43460" y="24674"/>
                    <a:pt x="43172" y="23997"/>
                    <a:pt x="43949" y="23997"/>
                  </a:cubicBezTo>
                  <a:cubicBezTo>
                    <a:pt x="44129" y="23997"/>
                    <a:pt x="44366" y="24034"/>
                    <a:pt x="44685" y="24117"/>
                  </a:cubicBezTo>
                  <a:cubicBezTo>
                    <a:pt x="45892" y="24470"/>
                    <a:pt x="47249" y="25446"/>
                    <a:pt x="48051" y="25446"/>
                  </a:cubicBezTo>
                  <a:cubicBezTo>
                    <a:pt x="48348" y="25446"/>
                    <a:pt x="48569" y="25313"/>
                    <a:pt x="48678" y="24964"/>
                  </a:cubicBezTo>
                  <a:cubicBezTo>
                    <a:pt x="49041" y="23673"/>
                    <a:pt x="52348" y="16414"/>
                    <a:pt x="50855" y="14761"/>
                  </a:cubicBezTo>
                  <a:cubicBezTo>
                    <a:pt x="49363" y="13107"/>
                    <a:pt x="41055" y="3025"/>
                    <a:pt x="41055" y="3025"/>
                  </a:cubicBezTo>
                  <a:lnTo>
                    <a:pt x="14801" y="0"/>
                  </a:ln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79" name="Google Shape;7479;p32"/>
            <p:cNvSpPr/>
            <p:nvPr/>
          </p:nvSpPr>
          <p:spPr>
            <a:xfrm>
              <a:off x="4295602" y="2409529"/>
              <a:ext cx="737322" cy="477806"/>
            </a:xfrm>
            <a:custGeom>
              <a:avLst/>
              <a:gdLst/>
              <a:ahLst/>
              <a:cxnLst/>
              <a:rect l="l" t="t" r="r" b="b"/>
              <a:pathLst>
                <a:path w="52348" h="33917" fill="none" extrusionOk="0">
                  <a:moveTo>
                    <a:pt x="16132" y="33917"/>
                  </a:moveTo>
                  <a:cubicBezTo>
                    <a:pt x="16737" y="33473"/>
                    <a:pt x="17181" y="32868"/>
                    <a:pt x="17342" y="32142"/>
                  </a:cubicBezTo>
                  <a:cubicBezTo>
                    <a:pt x="17544" y="31134"/>
                    <a:pt x="17786" y="30207"/>
                    <a:pt x="18108" y="29239"/>
                  </a:cubicBezTo>
                  <a:cubicBezTo>
                    <a:pt x="18834" y="29400"/>
                    <a:pt x="19600" y="29400"/>
                    <a:pt x="20367" y="29239"/>
                  </a:cubicBezTo>
                  <a:cubicBezTo>
                    <a:pt x="21254" y="28956"/>
                    <a:pt x="20810" y="28795"/>
                    <a:pt x="21859" y="28956"/>
                  </a:cubicBezTo>
                  <a:cubicBezTo>
                    <a:pt x="22948" y="29118"/>
                    <a:pt x="23391" y="30005"/>
                    <a:pt x="23553" y="28956"/>
                  </a:cubicBezTo>
                  <a:cubicBezTo>
                    <a:pt x="23674" y="27908"/>
                    <a:pt x="22786" y="27747"/>
                    <a:pt x="23553" y="26980"/>
                  </a:cubicBezTo>
                  <a:cubicBezTo>
                    <a:pt x="24279" y="26254"/>
                    <a:pt x="24884" y="25327"/>
                    <a:pt x="25650" y="25045"/>
                  </a:cubicBezTo>
                  <a:cubicBezTo>
                    <a:pt x="26416" y="24722"/>
                    <a:pt x="26093" y="24117"/>
                    <a:pt x="27021" y="24722"/>
                  </a:cubicBezTo>
                  <a:cubicBezTo>
                    <a:pt x="27908" y="25327"/>
                    <a:pt x="28513" y="25166"/>
                    <a:pt x="29118" y="26093"/>
                  </a:cubicBezTo>
                  <a:cubicBezTo>
                    <a:pt x="29723" y="26980"/>
                    <a:pt x="30005" y="27142"/>
                    <a:pt x="30651" y="26980"/>
                  </a:cubicBezTo>
                  <a:cubicBezTo>
                    <a:pt x="31256" y="26859"/>
                    <a:pt x="31699" y="27142"/>
                    <a:pt x="32304" y="27303"/>
                  </a:cubicBezTo>
                  <a:cubicBezTo>
                    <a:pt x="32949" y="27464"/>
                    <a:pt x="33595" y="27545"/>
                    <a:pt x="34240" y="27585"/>
                  </a:cubicBezTo>
                  <a:cubicBezTo>
                    <a:pt x="34724" y="27585"/>
                    <a:pt x="35006" y="25327"/>
                    <a:pt x="35772" y="25770"/>
                  </a:cubicBezTo>
                  <a:cubicBezTo>
                    <a:pt x="36539" y="26254"/>
                    <a:pt x="37749" y="26375"/>
                    <a:pt x="38192" y="25932"/>
                  </a:cubicBezTo>
                  <a:cubicBezTo>
                    <a:pt x="38595" y="25367"/>
                    <a:pt x="39281" y="24964"/>
                    <a:pt x="40007" y="24883"/>
                  </a:cubicBezTo>
                  <a:cubicBezTo>
                    <a:pt x="41055" y="24722"/>
                    <a:pt x="42104" y="25770"/>
                    <a:pt x="42870" y="25166"/>
                  </a:cubicBezTo>
                  <a:cubicBezTo>
                    <a:pt x="43596" y="24561"/>
                    <a:pt x="42991" y="23673"/>
                    <a:pt x="44685" y="24117"/>
                  </a:cubicBezTo>
                  <a:cubicBezTo>
                    <a:pt x="46339" y="24601"/>
                    <a:pt x="48274" y="26254"/>
                    <a:pt x="48678" y="24964"/>
                  </a:cubicBezTo>
                  <a:cubicBezTo>
                    <a:pt x="49041" y="23673"/>
                    <a:pt x="52348" y="16414"/>
                    <a:pt x="50855" y="14761"/>
                  </a:cubicBezTo>
                  <a:cubicBezTo>
                    <a:pt x="49363" y="13107"/>
                    <a:pt x="41055" y="3025"/>
                    <a:pt x="41055" y="3025"/>
                  </a:cubicBezTo>
                  <a:lnTo>
                    <a:pt x="14801" y="0"/>
                  </a:lnTo>
                  <a:lnTo>
                    <a:pt x="0" y="21859"/>
                  </a:ln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0" name="Google Shape;7480;p32"/>
            <p:cNvSpPr/>
            <p:nvPr/>
          </p:nvSpPr>
          <p:spPr>
            <a:xfrm>
              <a:off x="3638311" y="2416010"/>
              <a:ext cx="293686" cy="361880"/>
            </a:xfrm>
            <a:custGeom>
              <a:avLst/>
              <a:gdLst/>
              <a:ahLst/>
              <a:cxnLst/>
              <a:rect l="l" t="t" r="r" b="b"/>
              <a:pathLst>
                <a:path w="20851" h="25688" extrusionOk="0">
                  <a:moveTo>
                    <a:pt x="12345" y="0"/>
                  </a:moveTo>
                  <a:cubicBezTo>
                    <a:pt x="12063" y="0"/>
                    <a:pt x="11767" y="8"/>
                    <a:pt x="11454" y="24"/>
                  </a:cubicBezTo>
                  <a:cubicBezTo>
                    <a:pt x="3630" y="387"/>
                    <a:pt x="1" y="12929"/>
                    <a:pt x="1" y="12929"/>
                  </a:cubicBezTo>
                  <a:lnTo>
                    <a:pt x="1695" y="24625"/>
                  </a:lnTo>
                  <a:cubicBezTo>
                    <a:pt x="2299" y="24544"/>
                    <a:pt x="2904" y="24504"/>
                    <a:pt x="3509" y="24464"/>
                  </a:cubicBezTo>
                  <a:cubicBezTo>
                    <a:pt x="3993" y="24423"/>
                    <a:pt x="4477" y="24383"/>
                    <a:pt x="4921" y="24343"/>
                  </a:cubicBezTo>
                  <a:cubicBezTo>
                    <a:pt x="5071" y="24336"/>
                    <a:pt x="5222" y="24333"/>
                    <a:pt x="5372" y="24333"/>
                  </a:cubicBezTo>
                  <a:cubicBezTo>
                    <a:pt x="6148" y="24333"/>
                    <a:pt x="6920" y="24422"/>
                    <a:pt x="7663" y="24625"/>
                  </a:cubicBezTo>
                  <a:lnTo>
                    <a:pt x="8389" y="24786"/>
                  </a:lnTo>
                  <a:lnTo>
                    <a:pt x="8913" y="24867"/>
                  </a:lnTo>
                  <a:cubicBezTo>
                    <a:pt x="9438" y="24907"/>
                    <a:pt x="10002" y="25068"/>
                    <a:pt x="10446" y="25391"/>
                  </a:cubicBezTo>
                  <a:cubicBezTo>
                    <a:pt x="10672" y="25589"/>
                    <a:pt x="10937" y="25688"/>
                    <a:pt x="11214" y="25688"/>
                  </a:cubicBezTo>
                  <a:cubicBezTo>
                    <a:pt x="11333" y="25688"/>
                    <a:pt x="11454" y="25669"/>
                    <a:pt x="11575" y="25633"/>
                  </a:cubicBezTo>
                  <a:lnTo>
                    <a:pt x="11656" y="25633"/>
                  </a:lnTo>
                  <a:cubicBezTo>
                    <a:pt x="11978" y="25552"/>
                    <a:pt x="12261" y="25391"/>
                    <a:pt x="12503" y="25189"/>
                  </a:cubicBezTo>
                  <a:cubicBezTo>
                    <a:pt x="12664" y="25028"/>
                    <a:pt x="12866" y="24948"/>
                    <a:pt x="13108" y="24867"/>
                  </a:cubicBezTo>
                  <a:cubicBezTo>
                    <a:pt x="14116" y="24746"/>
                    <a:pt x="15084" y="24423"/>
                    <a:pt x="15971" y="23980"/>
                  </a:cubicBezTo>
                  <a:lnTo>
                    <a:pt x="16092" y="23899"/>
                  </a:lnTo>
                  <a:cubicBezTo>
                    <a:pt x="17017" y="23365"/>
                    <a:pt x="17942" y="22863"/>
                    <a:pt x="18978" y="22863"/>
                  </a:cubicBezTo>
                  <a:cubicBezTo>
                    <a:pt x="19117" y="22863"/>
                    <a:pt x="19257" y="22872"/>
                    <a:pt x="19399" y="22891"/>
                  </a:cubicBezTo>
                  <a:cubicBezTo>
                    <a:pt x="19484" y="22917"/>
                    <a:pt x="19569" y="22929"/>
                    <a:pt x="19652" y="22929"/>
                  </a:cubicBezTo>
                  <a:cubicBezTo>
                    <a:pt x="20080" y="22929"/>
                    <a:pt x="20454" y="22598"/>
                    <a:pt x="20488" y="22124"/>
                  </a:cubicBezTo>
                  <a:cubicBezTo>
                    <a:pt x="20528" y="22003"/>
                    <a:pt x="20609" y="21842"/>
                    <a:pt x="20649" y="21842"/>
                  </a:cubicBezTo>
                  <a:cubicBezTo>
                    <a:pt x="20690" y="21862"/>
                    <a:pt x="20720" y="21872"/>
                    <a:pt x="20750" y="21872"/>
                  </a:cubicBezTo>
                  <a:cubicBezTo>
                    <a:pt x="20780" y="21872"/>
                    <a:pt x="20811" y="21862"/>
                    <a:pt x="20851" y="21842"/>
                  </a:cubicBezTo>
                  <a:lnTo>
                    <a:pt x="20327" y="20552"/>
                  </a:lnTo>
                  <a:cubicBezTo>
                    <a:pt x="20327" y="20552"/>
                    <a:pt x="18310" y="19140"/>
                    <a:pt x="18915" y="17930"/>
                  </a:cubicBezTo>
                  <a:cubicBezTo>
                    <a:pt x="19520" y="16720"/>
                    <a:pt x="18512" y="16317"/>
                    <a:pt x="18915" y="15107"/>
                  </a:cubicBezTo>
                  <a:cubicBezTo>
                    <a:pt x="19318" y="13897"/>
                    <a:pt x="17907" y="13292"/>
                    <a:pt x="18713" y="12486"/>
                  </a:cubicBezTo>
                  <a:cubicBezTo>
                    <a:pt x="19520" y="11679"/>
                    <a:pt x="18512" y="10913"/>
                    <a:pt x="18512" y="9703"/>
                  </a:cubicBezTo>
                  <a:cubicBezTo>
                    <a:pt x="18512" y="8453"/>
                    <a:pt x="18229" y="7203"/>
                    <a:pt x="17705" y="6073"/>
                  </a:cubicBezTo>
                  <a:cubicBezTo>
                    <a:pt x="17124" y="4524"/>
                    <a:pt x="19147" y="0"/>
                    <a:pt x="12345"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1" name="Google Shape;7481;p32"/>
            <p:cNvSpPr/>
            <p:nvPr/>
          </p:nvSpPr>
          <p:spPr>
            <a:xfrm>
              <a:off x="3408799" y="2508953"/>
              <a:ext cx="211331" cy="284596"/>
            </a:xfrm>
            <a:custGeom>
              <a:avLst/>
              <a:gdLst/>
              <a:ahLst/>
              <a:cxnLst/>
              <a:rect l="l" t="t" r="r" b="b"/>
              <a:pathLst>
                <a:path w="15004" h="20202" extrusionOk="0">
                  <a:moveTo>
                    <a:pt x="12583" y="1"/>
                  </a:moveTo>
                  <a:lnTo>
                    <a:pt x="4881" y="6655"/>
                  </a:lnTo>
                  <a:cubicBezTo>
                    <a:pt x="5042" y="7058"/>
                    <a:pt x="4840" y="7542"/>
                    <a:pt x="4397" y="7704"/>
                  </a:cubicBezTo>
                  <a:cubicBezTo>
                    <a:pt x="3671" y="8026"/>
                    <a:pt x="3509" y="8309"/>
                    <a:pt x="2904" y="9518"/>
                  </a:cubicBezTo>
                  <a:cubicBezTo>
                    <a:pt x="2380" y="10527"/>
                    <a:pt x="243" y="9397"/>
                    <a:pt x="1" y="11696"/>
                  </a:cubicBezTo>
                  <a:cubicBezTo>
                    <a:pt x="122" y="11817"/>
                    <a:pt x="243" y="11938"/>
                    <a:pt x="323" y="12059"/>
                  </a:cubicBezTo>
                  <a:cubicBezTo>
                    <a:pt x="848" y="12704"/>
                    <a:pt x="1493" y="13229"/>
                    <a:pt x="2259" y="13592"/>
                  </a:cubicBezTo>
                  <a:cubicBezTo>
                    <a:pt x="2259" y="14035"/>
                    <a:pt x="2542" y="14358"/>
                    <a:pt x="3187" y="14479"/>
                  </a:cubicBezTo>
                  <a:cubicBezTo>
                    <a:pt x="3590" y="14600"/>
                    <a:pt x="3953" y="14802"/>
                    <a:pt x="4235" y="15124"/>
                  </a:cubicBezTo>
                  <a:cubicBezTo>
                    <a:pt x="4356" y="15245"/>
                    <a:pt x="4477" y="15366"/>
                    <a:pt x="4598" y="15487"/>
                  </a:cubicBezTo>
                  <a:cubicBezTo>
                    <a:pt x="5002" y="15810"/>
                    <a:pt x="5365" y="16173"/>
                    <a:pt x="5687" y="16536"/>
                  </a:cubicBezTo>
                  <a:cubicBezTo>
                    <a:pt x="6090" y="17060"/>
                    <a:pt x="6574" y="17544"/>
                    <a:pt x="7139" y="17947"/>
                  </a:cubicBezTo>
                  <a:cubicBezTo>
                    <a:pt x="7986" y="18471"/>
                    <a:pt x="8873" y="18955"/>
                    <a:pt x="9760" y="19359"/>
                  </a:cubicBezTo>
                  <a:cubicBezTo>
                    <a:pt x="10285" y="19601"/>
                    <a:pt x="10769" y="19843"/>
                    <a:pt x="11293" y="20085"/>
                  </a:cubicBezTo>
                  <a:cubicBezTo>
                    <a:pt x="11464" y="20161"/>
                    <a:pt x="11663" y="20201"/>
                    <a:pt x="11862" y="20201"/>
                  </a:cubicBezTo>
                  <a:cubicBezTo>
                    <a:pt x="12086" y="20201"/>
                    <a:pt x="12311" y="20151"/>
                    <a:pt x="12503" y="20044"/>
                  </a:cubicBezTo>
                  <a:lnTo>
                    <a:pt x="13027" y="19802"/>
                  </a:lnTo>
                  <a:cubicBezTo>
                    <a:pt x="13592" y="19480"/>
                    <a:pt x="14156" y="19238"/>
                    <a:pt x="14761" y="19036"/>
                  </a:cubicBezTo>
                  <a:lnTo>
                    <a:pt x="14923" y="18996"/>
                  </a:lnTo>
                  <a:lnTo>
                    <a:pt x="15003" y="17060"/>
                  </a:lnTo>
                  <a:lnTo>
                    <a:pt x="12583"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2" name="Google Shape;7482;p32"/>
            <p:cNvSpPr/>
            <p:nvPr/>
          </p:nvSpPr>
          <p:spPr>
            <a:xfrm>
              <a:off x="3504813" y="2443413"/>
              <a:ext cx="286869" cy="350215"/>
            </a:xfrm>
            <a:custGeom>
              <a:avLst/>
              <a:gdLst/>
              <a:ahLst/>
              <a:cxnLst/>
              <a:rect l="l" t="t" r="r" b="b"/>
              <a:pathLst>
                <a:path w="20367" h="24860" extrusionOk="0">
                  <a:moveTo>
                    <a:pt x="5898" y="1"/>
                  </a:moveTo>
                  <a:cubicBezTo>
                    <a:pt x="4382" y="1"/>
                    <a:pt x="3045" y="196"/>
                    <a:pt x="2138" y="580"/>
                  </a:cubicBezTo>
                  <a:cubicBezTo>
                    <a:pt x="0" y="1467"/>
                    <a:pt x="0" y="3282"/>
                    <a:pt x="0" y="3282"/>
                  </a:cubicBezTo>
                  <a:lnTo>
                    <a:pt x="2581" y="12840"/>
                  </a:lnTo>
                  <a:cubicBezTo>
                    <a:pt x="2743" y="13404"/>
                    <a:pt x="3509" y="13888"/>
                    <a:pt x="3348" y="15542"/>
                  </a:cubicBezTo>
                  <a:cubicBezTo>
                    <a:pt x="3186" y="17195"/>
                    <a:pt x="1533" y="18405"/>
                    <a:pt x="2743" y="18405"/>
                  </a:cubicBezTo>
                  <a:cubicBezTo>
                    <a:pt x="3348" y="18405"/>
                    <a:pt x="3721" y="18294"/>
                    <a:pt x="3998" y="18294"/>
                  </a:cubicBezTo>
                  <a:cubicBezTo>
                    <a:pt x="4275" y="18294"/>
                    <a:pt x="4457" y="18405"/>
                    <a:pt x="4679" y="18849"/>
                  </a:cubicBezTo>
                  <a:cubicBezTo>
                    <a:pt x="5163" y="19776"/>
                    <a:pt x="5606" y="19454"/>
                    <a:pt x="5163" y="21712"/>
                  </a:cubicBezTo>
                  <a:cubicBezTo>
                    <a:pt x="4961" y="22640"/>
                    <a:pt x="4638" y="23769"/>
                    <a:pt x="4558" y="24777"/>
                  </a:cubicBezTo>
                  <a:cubicBezTo>
                    <a:pt x="4716" y="24830"/>
                    <a:pt x="4882" y="24860"/>
                    <a:pt x="5049" y="24860"/>
                  </a:cubicBezTo>
                  <a:cubicBezTo>
                    <a:pt x="5265" y="24860"/>
                    <a:pt x="5482" y="24810"/>
                    <a:pt x="5687" y="24696"/>
                  </a:cubicBezTo>
                  <a:lnTo>
                    <a:pt x="6171" y="24454"/>
                  </a:lnTo>
                  <a:cubicBezTo>
                    <a:pt x="6735" y="24172"/>
                    <a:pt x="7340" y="23890"/>
                    <a:pt x="7945" y="23728"/>
                  </a:cubicBezTo>
                  <a:cubicBezTo>
                    <a:pt x="8308" y="23607"/>
                    <a:pt x="8671" y="23446"/>
                    <a:pt x="8994" y="23285"/>
                  </a:cubicBezTo>
                  <a:cubicBezTo>
                    <a:pt x="9357" y="23083"/>
                    <a:pt x="9760" y="22962"/>
                    <a:pt x="10163" y="22841"/>
                  </a:cubicBezTo>
                  <a:cubicBezTo>
                    <a:pt x="11091" y="22680"/>
                    <a:pt x="12059" y="22559"/>
                    <a:pt x="12986" y="22519"/>
                  </a:cubicBezTo>
                  <a:cubicBezTo>
                    <a:pt x="13470" y="22478"/>
                    <a:pt x="13954" y="22438"/>
                    <a:pt x="14398" y="22398"/>
                  </a:cubicBezTo>
                  <a:cubicBezTo>
                    <a:pt x="14548" y="22391"/>
                    <a:pt x="14699" y="22388"/>
                    <a:pt x="14849" y="22388"/>
                  </a:cubicBezTo>
                  <a:cubicBezTo>
                    <a:pt x="15625" y="22388"/>
                    <a:pt x="16397" y="22477"/>
                    <a:pt x="17140" y="22680"/>
                  </a:cubicBezTo>
                  <a:lnTo>
                    <a:pt x="17866" y="22841"/>
                  </a:lnTo>
                  <a:cubicBezTo>
                    <a:pt x="17987" y="22882"/>
                    <a:pt x="18148" y="22882"/>
                    <a:pt x="18269" y="22922"/>
                  </a:cubicBezTo>
                  <a:cubicBezTo>
                    <a:pt x="18350" y="22398"/>
                    <a:pt x="18431" y="21914"/>
                    <a:pt x="18431" y="21389"/>
                  </a:cubicBezTo>
                  <a:cubicBezTo>
                    <a:pt x="18431" y="20220"/>
                    <a:pt x="16898" y="19292"/>
                    <a:pt x="17382" y="18082"/>
                  </a:cubicBezTo>
                  <a:cubicBezTo>
                    <a:pt x="17826" y="16913"/>
                    <a:pt x="17221" y="15542"/>
                    <a:pt x="18431" y="14009"/>
                  </a:cubicBezTo>
                  <a:cubicBezTo>
                    <a:pt x="19641" y="12517"/>
                    <a:pt x="20367" y="12678"/>
                    <a:pt x="18592" y="8605"/>
                  </a:cubicBezTo>
                  <a:cubicBezTo>
                    <a:pt x="16777" y="4532"/>
                    <a:pt x="15850" y="2273"/>
                    <a:pt x="12220" y="1023"/>
                  </a:cubicBezTo>
                  <a:cubicBezTo>
                    <a:pt x="10183" y="337"/>
                    <a:pt x="7887" y="1"/>
                    <a:pt x="5898"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3" name="Google Shape;7483;p32"/>
            <p:cNvSpPr/>
            <p:nvPr/>
          </p:nvSpPr>
          <p:spPr>
            <a:xfrm>
              <a:off x="3278146" y="2453838"/>
              <a:ext cx="237445" cy="225006"/>
            </a:xfrm>
            <a:custGeom>
              <a:avLst/>
              <a:gdLst/>
              <a:ahLst/>
              <a:cxnLst/>
              <a:rect l="l" t="t" r="r" b="b"/>
              <a:pathLst>
                <a:path w="16858" h="15972" extrusionOk="0">
                  <a:moveTo>
                    <a:pt x="11575" y="1"/>
                  </a:moveTo>
                  <a:lnTo>
                    <a:pt x="0" y="3348"/>
                  </a:lnTo>
                  <a:lnTo>
                    <a:pt x="40" y="3348"/>
                  </a:lnTo>
                  <a:cubicBezTo>
                    <a:pt x="202" y="3509"/>
                    <a:pt x="363" y="3671"/>
                    <a:pt x="403" y="3832"/>
                  </a:cubicBezTo>
                  <a:cubicBezTo>
                    <a:pt x="444" y="3993"/>
                    <a:pt x="524" y="4074"/>
                    <a:pt x="686" y="4114"/>
                  </a:cubicBezTo>
                  <a:cubicBezTo>
                    <a:pt x="720" y="4121"/>
                    <a:pt x="755" y="4125"/>
                    <a:pt x="789" y="4125"/>
                  </a:cubicBezTo>
                  <a:cubicBezTo>
                    <a:pt x="954" y="4125"/>
                    <a:pt x="1110" y="4046"/>
                    <a:pt x="1210" y="3913"/>
                  </a:cubicBezTo>
                  <a:lnTo>
                    <a:pt x="1250" y="3913"/>
                  </a:lnTo>
                  <a:cubicBezTo>
                    <a:pt x="1331" y="4155"/>
                    <a:pt x="1371" y="4437"/>
                    <a:pt x="1371" y="4719"/>
                  </a:cubicBezTo>
                  <a:cubicBezTo>
                    <a:pt x="1371" y="4840"/>
                    <a:pt x="1412" y="4961"/>
                    <a:pt x="1492" y="5002"/>
                  </a:cubicBezTo>
                  <a:lnTo>
                    <a:pt x="5364" y="7986"/>
                  </a:lnTo>
                  <a:cubicBezTo>
                    <a:pt x="5364" y="7986"/>
                    <a:pt x="5082" y="8228"/>
                    <a:pt x="4638" y="8591"/>
                  </a:cubicBezTo>
                  <a:cubicBezTo>
                    <a:pt x="4678" y="8672"/>
                    <a:pt x="4678" y="8752"/>
                    <a:pt x="4719" y="8833"/>
                  </a:cubicBezTo>
                  <a:lnTo>
                    <a:pt x="4840" y="9115"/>
                  </a:lnTo>
                  <a:cubicBezTo>
                    <a:pt x="4920" y="9317"/>
                    <a:pt x="4920" y="9559"/>
                    <a:pt x="4920" y="9801"/>
                  </a:cubicBezTo>
                  <a:cubicBezTo>
                    <a:pt x="4920" y="10083"/>
                    <a:pt x="4961" y="10365"/>
                    <a:pt x="5041" y="10607"/>
                  </a:cubicBezTo>
                  <a:cubicBezTo>
                    <a:pt x="4961" y="10648"/>
                    <a:pt x="4880" y="10728"/>
                    <a:pt x="4840" y="10809"/>
                  </a:cubicBezTo>
                  <a:cubicBezTo>
                    <a:pt x="4759" y="11011"/>
                    <a:pt x="4799" y="11253"/>
                    <a:pt x="4961" y="11414"/>
                  </a:cubicBezTo>
                  <a:cubicBezTo>
                    <a:pt x="5082" y="11495"/>
                    <a:pt x="5122" y="11575"/>
                    <a:pt x="4961" y="11979"/>
                  </a:cubicBezTo>
                  <a:lnTo>
                    <a:pt x="4638" y="12584"/>
                  </a:lnTo>
                  <a:lnTo>
                    <a:pt x="5324" y="12382"/>
                  </a:lnTo>
                  <a:cubicBezTo>
                    <a:pt x="5485" y="12301"/>
                    <a:pt x="5646" y="12261"/>
                    <a:pt x="5848" y="12221"/>
                  </a:cubicBezTo>
                  <a:lnTo>
                    <a:pt x="5848" y="12221"/>
                  </a:lnTo>
                  <a:cubicBezTo>
                    <a:pt x="5848" y="12342"/>
                    <a:pt x="5807" y="12463"/>
                    <a:pt x="5807" y="12543"/>
                  </a:cubicBezTo>
                  <a:cubicBezTo>
                    <a:pt x="5727" y="12705"/>
                    <a:pt x="5767" y="12866"/>
                    <a:pt x="5848" y="12987"/>
                  </a:cubicBezTo>
                  <a:cubicBezTo>
                    <a:pt x="5727" y="12987"/>
                    <a:pt x="5646" y="13027"/>
                    <a:pt x="5566" y="13067"/>
                  </a:cubicBezTo>
                  <a:lnTo>
                    <a:pt x="5324" y="13148"/>
                  </a:lnTo>
                  <a:lnTo>
                    <a:pt x="5404" y="13471"/>
                  </a:lnTo>
                  <a:cubicBezTo>
                    <a:pt x="5445" y="13672"/>
                    <a:pt x="5525" y="14076"/>
                    <a:pt x="5888" y="14116"/>
                  </a:cubicBezTo>
                  <a:cubicBezTo>
                    <a:pt x="6251" y="14156"/>
                    <a:pt x="6574" y="14277"/>
                    <a:pt x="6856" y="14479"/>
                  </a:cubicBezTo>
                  <a:cubicBezTo>
                    <a:pt x="7058" y="14600"/>
                    <a:pt x="7219" y="14721"/>
                    <a:pt x="7421" y="14802"/>
                  </a:cubicBezTo>
                  <a:lnTo>
                    <a:pt x="7945" y="15003"/>
                  </a:lnTo>
                  <a:cubicBezTo>
                    <a:pt x="8550" y="15165"/>
                    <a:pt x="9114" y="15487"/>
                    <a:pt x="9558" y="15971"/>
                  </a:cubicBezTo>
                  <a:cubicBezTo>
                    <a:pt x="11736" y="14963"/>
                    <a:pt x="16858" y="8147"/>
                    <a:pt x="16858" y="8147"/>
                  </a:cubicBezTo>
                  <a:lnTo>
                    <a:pt x="11575" y="1"/>
                  </a:ln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4" name="Google Shape;7484;p32"/>
            <p:cNvSpPr/>
            <p:nvPr/>
          </p:nvSpPr>
          <p:spPr>
            <a:xfrm>
              <a:off x="3217927" y="2239479"/>
              <a:ext cx="363548" cy="417004"/>
            </a:xfrm>
            <a:custGeom>
              <a:avLst/>
              <a:gdLst/>
              <a:ahLst/>
              <a:cxnLst/>
              <a:rect l="l" t="t" r="r" b="b"/>
              <a:pathLst>
                <a:path w="25811" h="29601" extrusionOk="0">
                  <a:moveTo>
                    <a:pt x="12962" y="0"/>
                  </a:moveTo>
                  <a:cubicBezTo>
                    <a:pt x="12466" y="0"/>
                    <a:pt x="11975" y="91"/>
                    <a:pt x="11494" y="294"/>
                  </a:cubicBezTo>
                  <a:cubicBezTo>
                    <a:pt x="8752" y="1423"/>
                    <a:pt x="4033" y="5497"/>
                    <a:pt x="565" y="8683"/>
                  </a:cubicBezTo>
                  <a:cubicBezTo>
                    <a:pt x="645" y="8884"/>
                    <a:pt x="686" y="9126"/>
                    <a:pt x="645" y="9328"/>
                  </a:cubicBezTo>
                  <a:lnTo>
                    <a:pt x="565" y="9610"/>
                  </a:lnTo>
                  <a:lnTo>
                    <a:pt x="887" y="9691"/>
                  </a:lnTo>
                  <a:cubicBezTo>
                    <a:pt x="887" y="9691"/>
                    <a:pt x="887" y="9731"/>
                    <a:pt x="887" y="9771"/>
                  </a:cubicBezTo>
                  <a:cubicBezTo>
                    <a:pt x="887" y="9892"/>
                    <a:pt x="887" y="10013"/>
                    <a:pt x="887" y="10134"/>
                  </a:cubicBezTo>
                  <a:cubicBezTo>
                    <a:pt x="766" y="10134"/>
                    <a:pt x="645" y="10175"/>
                    <a:pt x="524" y="10255"/>
                  </a:cubicBezTo>
                  <a:cubicBezTo>
                    <a:pt x="444" y="10336"/>
                    <a:pt x="403" y="10457"/>
                    <a:pt x="403" y="10538"/>
                  </a:cubicBezTo>
                  <a:cubicBezTo>
                    <a:pt x="363" y="10659"/>
                    <a:pt x="363" y="10739"/>
                    <a:pt x="323" y="10860"/>
                  </a:cubicBezTo>
                  <a:lnTo>
                    <a:pt x="323" y="10901"/>
                  </a:lnTo>
                  <a:cubicBezTo>
                    <a:pt x="363" y="11506"/>
                    <a:pt x="323" y="12070"/>
                    <a:pt x="283" y="12675"/>
                  </a:cubicBezTo>
                  <a:cubicBezTo>
                    <a:pt x="202" y="13159"/>
                    <a:pt x="0" y="14409"/>
                    <a:pt x="1250" y="14893"/>
                  </a:cubicBezTo>
                  <a:cubicBezTo>
                    <a:pt x="1250" y="14934"/>
                    <a:pt x="1250" y="14934"/>
                    <a:pt x="1250" y="14974"/>
                  </a:cubicBezTo>
                  <a:cubicBezTo>
                    <a:pt x="1250" y="15014"/>
                    <a:pt x="1250" y="15055"/>
                    <a:pt x="1250" y="15055"/>
                  </a:cubicBezTo>
                  <a:cubicBezTo>
                    <a:pt x="1250" y="15377"/>
                    <a:pt x="1371" y="15659"/>
                    <a:pt x="1613" y="15901"/>
                  </a:cubicBezTo>
                  <a:cubicBezTo>
                    <a:pt x="1452" y="15901"/>
                    <a:pt x="1331" y="15942"/>
                    <a:pt x="1210" y="16022"/>
                  </a:cubicBezTo>
                  <a:cubicBezTo>
                    <a:pt x="1049" y="16103"/>
                    <a:pt x="928" y="16264"/>
                    <a:pt x="887" y="16426"/>
                  </a:cubicBezTo>
                  <a:cubicBezTo>
                    <a:pt x="887" y="16547"/>
                    <a:pt x="887" y="16668"/>
                    <a:pt x="928" y="16748"/>
                  </a:cubicBezTo>
                  <a:cubicBezTo>
                    <a:pt x="766" y="16789"/>
                    <a:pt x="605" y="16990"/>
                    <a:pt x="645" y="17192"/>
                  </a:cubicBezTo>
                  <a:cubicBezTo>
                    <a:pt x="645" y="17434"/>
                    <a:pt x="686" y="17676"/>
                    <a:pt x="1129" y="17757"/>
                  </a:cubicBezTo>
                  <a:lnTo>
                    <a:pt x="1170" y="17757"/>
                  </a:lnTo>
                  <a:cubicBezTo>
                    <a:pt x="1210" y="17797"/>
                    <a:pt x="1250" y="17837"/>
                    <a:pt x="1331" y="17837"/>
                  </a:cubicBezTo>
                  <a:cubicBezTo>
                    <a:pt x="1291" y="18039"/>
                    <a:pt x="1371" y="18241"/>
                    <a:pt x="1533" y="18402"/>
                  </a:cubicBezTo>
                  <a:cubicBezTo>
                    <a:pt x="1679" y="18500"/>
                    <a:pt x="1841" y="18553"/>
                    <a:pt x="2008" y="18553"/>
                  </a:cubicBezTo>
                  <a:cubicBezTo>
                    <a:pt x="2117" y="18553"/>
                    <a:pt x="2228" y="18530"/>
                    <a:pt x="2339" y="18482"/>
                  </a:cubicBezTo>
                  <a:lnTo>
                    <a:pt x="2460" y="18482"/>
                  </a:lnTo>
                  <a:cubicBezTo>
                    <a:pt x="2622" y="18442"/>
                    <a:pt x="2823" y="18362"/>
                    <a:pt x="2944" y="18241"/>
                  </a:cubicBezTo>
                  <a:cubicBezTo>
                    <a:pt x="3065" y="18120"/>
                    <a:pt x="3186" y="18079"/>
                    <a:pt x="3348" y="18039"/>
                  </a:cubicBezTo>
                  <a:cubicBezTo>
                    <a:pt x="3509" y="18039"/>
                    <a:pt x="3670" y="17958"/>
                    <a:pt x="3751" y="17837"/>
                  </a:cubicBezTo>
                  <a:cubicBezTo>
                    <a:pt x="3831" y="18120"/>
                    <a:pt x="4033" y="18402"/>
                    <a:pt x="4315" y="18563"/>
                  </a:cubicBezTo>
                  <a:cubicBezTo>
                    <a:pt x="4477" y="18724"/>
                    <a:pt x="4638" y="18845"/>
                    <a:pt x="4678" y="19047"/>
                  </a:cubicBezTo>
                  <a:cubicBezTo>
                    <a:pt x="4719" y="19168"/>
                    <a:pt x="4840" y="19289"/>
                    <a:pt x="4961" y="19329"/>
                  </a:cubicBezTo>
                  <a:cubicBezTo>
                    <a:pt x="4995" y="19336"/>
                    <a:pt x="5030" y="19340"/>
                    <a:pt x="5064" y="19340"/>
                  </a:cubicBezTo>
                  <a:cubicBezTo>
                    <a:pt x="5229" y="19340"/>
                    <a:pt x="5385" y="19261"/>
                    <a:pt x="5485" y="19128"/>
                  </a:cubicBezTo>
                  <a:lnTo>
                    <a:pt x="5525" y="19087"/>
                  </a:lnTo>
                  <a:cubicBezTo>
                    <a:pt x="5606" y="19370"/>
                    <a:pt x="5646" y="19652"/>
                    <a:pt x="5646" y="19934"/>
                  </a:cubicBezTo>
                  <a:cubicBezTo>
                    <a:pt x="5646" y="20055"/>
                    <a:pt x="5687" y="20176"/>
                    <a:pt x="5767" y="20217"/>
                  </a:cubicBezTo>
                  <a:cubicBezTo>
                    <a:pt x="5929" y="20378"/>
                    <a:pt x="6050" y="20499"/>
                    <a:pt x="6130" y="20660"/>
                  </a:cubicBezTo>
                  <a:cubicBezTo>
                    <a:pt x="6372" y="21064"/>
                    <a:pt x="6695" y="21386"/>
                    <a:pt x="7098" y="21588"/>
                  </a:cubicBezTo>
                  <a:cubicBezTo>
                    <a:pt x="7380" y="21749"/>
                    <a:pt x="7622" y="21951"/>
                    <a:pt x="7864" y="22152"/>
                  </a:cubicBezTo>
                  <a:cubicBezTo>
                    <a:pt x="7945" y="22273"/>
                    <a:pt x="8066" y="22394"/>
                    <a:pt x="8187" y="22515"/>
                  </a:cubicBezTo>
                  <a:cubicBezTo>
                    <a:pt x="8066" y="22515"/>
                    <a:pt x="7945" y="22596"/>
                    <a:pt x="7864" y="22717"/>
                  </a:cubicBezTo>
                  <a:cubicBezTo>
                    <a:pt x="7784" y="22838"/>
                    <a:pt x="7743" y="22999"/>
                    <a:pt x="7824" y="23161"/>
                  </a:cubicBezTo>
                  <a:lnTo>
                    <a:pt x="7864" y="23443"/>
                  </a:lnTo>
                  <a:lnTo>
                    <a:pt x="8187" y="23362"/>
                  </a:lnTo>
                  <a:cubicBezTo>
                    <a:pt x="8277" y="23340"/>
                    <a:pt x="8354" y="23329"/>
                    <a:pt x="8422" y="23329"/>
                  </a:cubicBezTo>
                  <a:cubicBezTo>
                    <a:pt x="8719" y="23329"/>
                    <a:pt x="8829" y="23548"/>
                    <a:pt x="8994" y="24008"/>
                  </a:cubicBezTo>
                  <a:lnTo>
                    <a:pt x="9115" y="24290"/>
                  </a:lnTo>
                  <a:cubicBezTo>
                    <a:pt x="10728" y="23483"/>
                    <a:pt x="11494" y="24411"/>
                    <a:pt x="11938" y="23040"/>
                  </a:cubicBezTo>
                  <a:cubicBezTo>
                    <a:pt x="12381" y="21709"/>
                    <a:pt x="13147" y="21548"/>
                    <a:pt x="13591" y="21548"/>
                  </a:cubicBezTo>
                  <a:cubicBezTo>
                    <a:pt x="14236" y="21588"/>
                    <a:pt x="14882" y="21709"/>
                    <a:pt x="15567" y="21830"/>
                  </a:cubicBezTo>
                  <a:cubicBezTo>
                    <a:pt x="16172" y="22314"/>
                    <a:pt x="16656" y="22959"/>
                    <a:pt x="16898" y="23685"/>
                  </a:cubicBezTo>
                  <a:cubicBezTo>
                    <a:pt x="17221" y="24734"/>
                    <a:pt x="16132" y="26226"/>
                    <a:pt x="17059" y="26387"/>
                  </a:cubicBezTo>
                  <a:cubicBezTo>
                    <a:pt x="17260" y="26424"/>
                    <a:pt x="17439" y="26435"/>
                    <a:pt x="17607" y="26435"/>
                  </a:cubicBezTo>
                  <a:cubicBezTo>
                    <a:pt x="17907" y="26435"/>
                    <a:pt x="18174" y="26398"/>
                    <a:pt x="18482" y="26398"/>
                  </a:cubicBezTo>
                  <a:cubicBezTo>
                    <a:pt x="18763" y="26398"/>
                    <a:pt x="19077" y="26429"/>
                    <a:pt x="19479" y="26548"/>
                  </a:cubicBezTo>
                  <a:cubicBezTo>
                    <a:pt x="20528" y="26831"/>
                    <a:pt x="19600" y="29412"/>
                    <a:pt x="20689" y="29573"/>
                  </a:cubicBezTo>
                  <a:cubicBezTo>
                    <a:pt x="20811" y="29592"/>
                    <a:pt x="20908" y="29600"/>
                    <a:pt x="20986" y="29600"/>
                  </a:cubicBezTo>
                  <a:cubicBezTo>
                    <a:pt x="21584" y="29600"/>
                    <a:pt x="21093" y="29111"/>
                    <a:pt x="22020" y="28968"/>
                  </a:cubicBezTo>
                  <a:cubicBezTo>
                    <a:pt x="23109" y="28807"/>
                    <a:pt x="24157" y="28968"/>
                    <a:pt x="24157" y="27920"/>
                  </a:cubicBezTo>
                  <a:cubicBezTo>
                    <a:pt x="24157" y="26999"/>
                    <a:pt x="23318" y="26047"/>
                    <a:pt x="23850" y="26047"/>
                  </a:cubicBezTo>
                  <a:cubicBezTo>
                    <a:pt x="23924" y="26047"/>
                    <a:pt x="24025" y="26065"/>
                    <a:pt x="24157" y="26105"/>
                  </a:cubicBezTo>
                  <a:cubicBezTo>
                    <a:pt x="24374" y="26163"/>
                    <a:pt x="24525" y="26190"/>
                    <a:pt x="24630" y="26190"/>
                  </a:cubicBezTo>
                  <a:cubicBezTo>
                    <a:pt x="25034" y="26190"/>
                    <a:pt x="24755" y="25785"/>
                    <a:pt x="24883" y="25177"/>
                  </a:cubicBezTo>
                  <a:cubicBezTo>
                    <a:pt x="25004" y="24653"/>
                    <a:pt x="25045" y="24088"/>
                    <a:pt x="25045" y="23524"/>
                  </a:cubicBezTo>
                  <a:cubicBezTo>
                    <a:pt x="24883" y="21588"/>
                    <a:pt x="25811" y="19289"/>
                    <a:pt x="25811" y="18241"/>
                  </a:cubicBezTo>
                  <a:cubicBezTo>
                    <a:pt x="25811" y="17192"/>
                    <a:pt x="21899" y="6948"/>
                    <a:pt x="21899" y="6948"/>
                  </a:cubicBezTo>
                  <a:cubicBezTo>
                    <a:pt x="21899" y="6948"/>
                    <a:pt x="17288" y="0"/>
                    <a:pt x="1296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5" name="Google Shape;7485;p32"/>
            <p:cNvSpPr/>
            <p:nvPr/>
          </p:nvSpPr>
          <p:spPr>
            <a:xfrm>
              <a:off x="3217927" y="2378858"/>
              <a:ext cx="164175" cy="132380"/>
            </a:xfrm>
            <a:custGeom>
              <a:avLst/>
              <a:gdLst/>
              <a:ahLst/>
              <a:cxnLst/>
              <a:rect l="l" t="t" r="r" b="b"/>
              <a:pathLst>
                <a:path w="11656" h="9397" extrusionOk="0">
                  <a:moveTo>
                    <a:pt x="6122" y="1"/>
                  </a:moveTo>
                  <a:cubicBezTo>
                    <a:pt x="4464" y="1"/>
                    <a:pt x="2360" y="441"/>
                    <a:pt x="363" y="1008"/>
                  </a:cubicBezTo>
                  <a:cubicBezTo>
                    <a:pt x="363" y="1613"/>
                    <a:pt x="323" y="2177"/>
                    <a:pt x="283" y="2782"/>
                  </a:cubicBezTo>
                  <a:cubicBezTo>
                    <a:pt x="202" y="3266"/>
                    <a:pt x="0" y="4516"/>
                    <a:pt x="1250" y="5000"/>
                  </a:cubicBezTo>
                  <a:cubicBezTo>
                    <a:pt x="1250" y="5041"/>
                    <a:pt x="1250" y="5041"/>
                    <a:pt x="1250" y="5081"/>
                  </a:cubicBezTo>
                  <a:cubicBezTo>
                    <a:pt x="1250" y="5121"/>
                    <a:pt x="1250" y="5162"/>
                    <a:pt x="1250" y="5162"/>
                  </a:cubicBezTo>
                  <a:cubicBezTo>
                    <a:pt x="1250" y="5484"/>
                    <a:pt x="1371" y="5766"/>
                    <a:pt x="1613" y="6008"/>
                  </a:cubicBezTo>
                  <a:cubicBezTo>
                    <a:pt x="1452" y="6008"/>
                    <a:pt x="1331" y="6049"/>
                    <a:pt x="1210" y="6129"/>
                  </a:cubicBezTo>
                  <a:cubicBezTo>
                    <a:pt x="1049" y="6210"/>
                    <a:pt x="928" y="6371"/>
                    <a:pt x="887" y="6533"/>
                  </a:cubicBezTo>
                  <a:cubicBezTo>
                    <a:pt x="887" y="6654"/>
                    <a:pt x="887" y="6775"/>
                    <a:pt x="928" y="6855"/>
                  </a:cubicBezTo>
                  <a:cubicBezTo>
                    <a:pt x="766" y="6896"/>
                    <a:pt x="605" y="7097"/>
                    <a:pt x="645" y="7299"/>
                  </a:cubicBezTo>
                  <a:cubicBezTo>
                    <a:pt x="645" y="7541"/>
                    <a:pt x="686" y="7783"/>
                    <a:pt x="1129" y="7864"/>
                  </a:cubicBezTo>
                  <a:lnTo>
                    <a:pt x="1170" y="7864"/>
                  </a:lnTo>
                  <a:cubicBezTo>
                    <a:pt x="1210" y="7904"/>
                    <a:pt x="1250" y="7944"/>
                    <a:pt x="1331" y="7944"/>
                  </a:cubicBezTo>
                  <a:cubicBezTo>
                    <a:pt x="1291" y="8146"/>
                    <a:pt x="1371" y="8348"/>
                    <a:pt x="1533" y="8509"/>
                  </a:cubicBezTo>
                  <a:cubicBezTo>
                    <a:pt x="1679" y="8607"/>
                    <a:pt x="1841" y="8660"/>
                    <a:pt x="2008" y="8660"/>
                  </a:cubicBezTo>
                  <a:cubicBezTo>
                    <a:pt x="2117" y="8660"/>
                    <a:pt x="2228" y="8637"/>
                    <a:pt x="2339" y="8589"/>
                  </a:cubicBezTo>
                  <a:lnTo>
                    <a:pt x="2460" y="8589"/>
                  </a:lnTo>
                  <a:cubicBezTo>
                    <a:pt x="2622" y="8549"/>
                    <a:pt x="2823" y="8469"/>
                    <a:pt x="2944" y="8348"/>
                  </a:cubicBezTo>
                  <a:cubicBezTo>
                    <a:pt x="3065" y="8227"/>
                    <a:pt x="3186" y="8186"/>
                    <a:pt x="3348" y="8146"/>
                  </a:cubicBezTo>
                  <a:cubicBezTo>
                    <a:pt x="3509" y="8146"/>
                    <a:pt x="3670" y="8065"/>
                    <a:pt x="3751" y="7944"/>
                  </a:cubicBezTo>
                  <a:cubicBezTo>
                    <a:pt x="3831" y="8227"/>
                    <a:pt x="4033" y="8509"/>
                    <a:pt x="4315" y="8670"/>
                  </a:cubicBezTo>
                  <a:cubicBezTo>
                    <a:pt x="4477" y="8831"/>
                    <a:pt x="4638" y="8952"/>
                    <a:pt x="4678" y="9154"/>
                  </a:cubicBezTo>
                  <a:cubicBezTo>
                    <a:pt x="4719" y="9235"/>
                    <a:pt x="4759" y="9315"/>
                    <a:pt x="4840" y="9396"/>
                  </a:cubicBezTo>
                  <a:cubicBezTo>
                    <a:pt x="5203" y="8227"/>
                    <a:pt x="5606" y="7057"/>
                    <a:pt x="6050" y="6815"/>
                  </a:cubicBezTo>
                  <a:cubicBezTo>
                    <a:pt x="6937" y="6371"/>
                    <a:pt x="6816" y="6089"/>
                    <a:pt x="7703" y="6089"/>
                  </a:cubicBezTo>
                  <a:cubicBezTo>
                    <a:pt x="8590" y="6089"/>
                    <a:pt x="9357" y="5605"/>
                    <a:pt x="8913" y="5000"/>
                  </a:cubicBezTo>
                  <a:cubicBezTo>
                    <a:pt x="8469" y="4476"/>
                    <a:pt x="8550" y="3669"/>
                    <a:pt x="9074" y="3226"/>
                  </a:cubicBezTo>
                  <a:cubicBezTo>
                    <a:pt x="9518" y="2903"/>
                    <a:pt x="11655" y="2016"/>
                    <a:pt x="8187" y="362"/>
                  </a:cubicBezTo>
                  <a:cubicBezTo>
                    <a:pt x="7653" y="109"/>
                    <a:pt x="6942" y="1"/>
                    <a:pt x="6122"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6" name="Google Shape;7486;p32"/>
            <p:cNvSpPr/>
            <p:nvPr/>
          </p:nvSpPr>
          <p:spPr>
            <a:xfrm>
              <a:off x="3203713" y="2170867"/>
              <a:ext cx="310166" cy="273213"/>
            </a:xfrm>
            <a:custGeom>
              <a:avLst/>
              <a:gdLst/>
              <a:ahLst/>
              <a:cxnLst/>
              <a:rect l="l" t="t" r="r" b="b"/>
              <a:pathLst>
                <a:path w="22021" h="19394" extrusionOk="0">
                  <a:moveTo>
                    <a:pt x="4155" y="4761"/>
                  </a:moveTo>
                  <a:lnTo>
                    <a:pt x="4195" y="4882"/>
                  </a:lnTo>
                  <a:lnTo>
                    <a:pt x="4074" y="4841"/>
                  </a:lnTo>
                  <a:cubicBezTo>
                    <a:pt x="4115" y="4801"/>
                    <a:pt x="4115" y="4761"/>
                    <a:pt x="4155" y="4761"/>
                  </a:cubicBezTo>
                  <a:close/>
                  <a:moveTo>
                    <a:pt x="5289" y="0"/>
                  </a:moveTo>
                  <a:cubicBezTo>
                    <a:pt x="5260" y="0"/>
                    <a:pt x="5232" y="1"/>
                    <a:pt x="5203" y="2"/>
                  </a:cubicBezTo>
                  <a:cubicBezTo>
                    <a:pt x="5284" y="486"/>
                    <a:pt x="5324" y="970"/>
                    <a:pt x="5284" y="1454"/>
                  </a:cubicBezTo>
                  <a:cubicBezTo>
                    <a:pt x="5082" y="1817"/>
                    <a:pt x="5002" y="2180"/>
                    <a:pt x="5002" y="2583"/>
                  </a:cubicBezTo>
                  <a:cubicBezTo>
                    <a:pt x="4881" y="2704"/>
                    <a:pt x="4840" y="2865"/>
                    <a:pt x="4881" y="3027"/>
                  </a:cubicBezTo>
                  <a:cubicBezTo>
                    <a:pt x="4598" y="3430"/>
                    <a:pt x="4397" y="3833"/>
                    <a:pt x="4236" y="4277"/>
                  </a:cubicBezTo>
                  <a:cubicBezTo>
                    <a:pt x="4155" y="4357"/>
                    <a:pt x="4074" y="4438"/>
                    <a:pt x="4074" y="4559"/>
                  </a:cubicBezTo>
                  <a:cubicBezTo>
                    <a:pt x="3994" y="4680"/>
                    <a:pt x="3953" y="4761"/>
                    <a:pt x="3913" y="4882"/>
                  </a:cubicBezTo>
                  <a:cubicBezTo>
                    <a:pt x="3792" y="5043"/>
                    <a:pt x="3711" y="5204"/>
                    <a:pt x="3671" y="5406"/>
                  </a:cubicBezTo>
                  <a:cubicBezTo>
                    <a:pt x="3550" y="5527"/>
                    <a:pt x="3510" y="5648"/>
                    <a:pt x="3510" y="5809"/>
                  </a:cubicBezTo>
                  <a:cubicBezTo>
                    <a:pt x="3429" y="5930"/>
                    <a:pt x="3389" y="6092"/>
                    <a:pt x="3389" y="6253"/>
                  </a:cubicBezTo>
                  <a:cubicBezTo>
                    <a:pt x="3227" y="6455"/>
                    <a:pt x="3147" y="6737"/>
                    <a:pt x="3106" y="6979"/>
                  </a:cubicBezTo>
                  <a:cubicBezTo>
                    <a:pt x="2985" y="8632"/>
                    <a:pt x="1977" y="10084"/>
                    <a:pt x="485" y="10770"/>
                  </a:cubicBezTo>
                  <a:lnTo>
                    <a:pt x="445" y="10770"/>
                  </a:lnTo>
                  <a:cubicBezTo>
                    <a:pt x="162" y="10810"/>
                    <a:pt x="1" y="11052"/>
                    <a:pt x="41" y="11334"/>
                  </a:cubicBezTo>
                  <a:cubicBezTo>
                    <a:pt x="41" y="11536"/>
                    <a:pt x="122" y="11697"/>
                    <a:pt x="243" y="11818"/>
                  </a:cubicBezTo>
                  <a:cubicBezTo>
                    <a:pt x="334" y="11909"/>
                    <a:pt x="447" y="11954"/>
                    <a:pt x="566" y="11954"/>
                  </a:cubicBezTo>
                  <a:cubicBezTo>
                    <a:pt x="606" y="11954"/>
                    <a:pt x="646" y="11949"/>
                    <a:pt x="687" y="11939"/>
                  </a:cubicBezTo>
                  <a:cubicBezTo>
                    <a:pt x="808" y="11939"/>
                    <a:pt x="848" y="11939"/>
                    <a:pt x="969" y="12262"/>
                  </a:cubicBezTo>
                  <a:cubicBezTo>
                    <a:pt x="1050" y="12504"/>
                    <a:pt x="1171" y="12786"/>
                    <a:pt x="1332" y="13028"/>
                  </a:cubicBezTo>
                  <a:cubicBezTo>
                    <a:pt x="1574" y="13351"/>
                    <a:pt x="1695" y="13794"/>
                    <a:pt x="1654" y="14198"/>
                  </a:cubicBezTo>
                  <a:lnTo>
                    <a:pt x="1574" y="14480"/>
                  </a:lnTo>
                  <a:lnTo>
                    <a:pt x="1896" y="14561"/>
                  </a:lnTo>
                  <a:cubicBezTo>
                    <a:pt x="1896" y="14561"/>
                    <a:pt x="1896" y="14601"/>
                    <a:pt x="1896" y="14641"/>
                  </a:cubicBezTo>
                  <a:cubicBezTo>
                    <a:pt x="1896" y="14762"/>
                    <a:pt x="1896" y="14883"/>
                    <a:pt x="1896" y="15004"/>
                  </a:cubicBezTo>
                  <a:cubicBezTo>
                    <a:pt x="1775" y="15004"/>
                    <a:pt x="1654" y="15045"/>
                    <a:pt x="1533" y="15125"/>
                  </a:cubicBezTo>
                  <a:cubicBezTo>
                    <a:pt x="1453" y="15206"/>
                    <a:pt x="1412" y="15327"/>
                    <a:pt x="1412" y="15408"/>
                  </a:cubicBezTo>
                  <a:cubicBezTo>
                    <a:pt x="1372" y="15529"/>
                    <a:pt x="1372" y="15609"/>
                    <a:pt x="1332" y="15730"/>
                  </a:cubicBezTo>
                  <a:lnTo>
                    <a:pt x="1332" y="15771"/>
                  </a:lnTo>
                  <a:cubicBezTo>
                    <a:pt x="1372" y="16376"/>
                    <a:pt x="1332" y="16940"/>
                    <a:pt x="1292" y="17545"/>
                  </a:cubicBezTo>
                  <a:cubicBezTo>
                    <a:pt x="1130" y="18069"/>
                    <a:pt x="1211" y="18594"/>
                    <a:pt x="1412" y="19078"/>
                  </a:cubicBezTo>
                  <a:lnTo>
                    <a:pt x="1493" y="19078"/>
                  </a:lnTo>
                  <a:cubicBezTo>
                    <a:pt x="2790" y="18925"/>
                    <a:pt x="4483" y="17979"/>
                    <a:pt x="5550" y="17979"/>
                  </a:cubicBezTo>
                  <a:cubicBezTo>
                    <a:pt x="5612" y="17979"/>
                    <a:pt x="5671" y="17982"/>
                    <a:pt x="5728" y="17989"/>
                  </a:cubicBezTo>
                  <a:cubicBezTo>
                    <a:pt x="5898" y="18015"/>
                    <a:pt x="6088" y="18025"/>
                    <a:pt x="6294" y="18025"/>
                  </a:cubicBezTo>
                  <a:cubicBezTo>
                    <a:pt x="7036" y="18025"/>
                    <a:pt x="7982" y="17892"/>
                    <a:pt x="8922" y="17892"/>
                  </a:cubicBezTo>
                  <a:cubicBezTo>
                    <a:pt x="9329" y="17892"/>
                    <a:pt x="9736" y="17917"/>
                    <a:pt x="10124" y="17989"/>
                  </a:cubicBezTo>
                  <a:cubicBezTo>
                    <a:pt x="10521" y="18075"/>
                    <a:pt x="10825" y="18095"/>
                    <a:pt x="11072" y="18095"/>
                  </a:cubicBezTo>
                  <a:cubicBezTo>
                    <a:pt x="11289" y="18095"/>
                    <a:pt x="11463" y="18079"/>
                    <a:pt x="11621" y="18079"/>
                  </a:cubicBezTo>
                  <a:cubicBezTo>
                    <a:pt x="11959" y="18079"/>
                    <a:pt x="12221" y="18150"/>
                    <a:pt x="12664" y="18594"/>
                  </a:cubicBezTo>
                  <a:cubicBezTo>
                    <a:pt x="13248" y="19177"/>
                    <a:pt x="13815" y="19394"/>
                    <a:pt x="14527" y="19394"/>
                  </a:cubicBezTo>
                  <a:cubicBezTo>
                    <a:pt x="14947" y="19394"/>
                    <a:pt x="15418" y="19318"/>
                    <a:pt x="15971" y="19199"/>
                  </a:cubicBezTo>
                  <a:cubicBezTo>
                    <a:pt x="17504" y="18916"/>
                    <a:pt x="17463" y="17666"/>
                    <a:pt x="17463" y="17666"/>
                  </a:cubicBezTo>
                  <a:lnTo>
                    <a:pt x="22021" y="12101"/>
                  </a:lnTo>
                  <a:cubicBezTo>
                    <a:pt x="22021" y="12101"/>
                    <a:pt x="17740" y="6209"/>
                    <a:pt x="16619" y="6209"/>
                  </a:cubicBezTo>
                  <a:cubicBezTo>
                    <a:pt x="16604" y="6209"/>
                    <a:pt x="16590" y="6211"/>
                    <a:pt x="16576" y="6213"/>
                  </a:cubicBezTo>
                  <a:cubicBezTo>
                    <a:pt x="16563" y="6215"/>
                    <a:pt x="16550" y="6216"/>
                    <a:pt x="16535" y="6216"/>
                  </a:cubicBezTo>
                  <a:cubicBezTo>
                    <a:pt x="15361" y="6216"/>
                    <a:pt x="8363" y="0"/>
                    <a:pt x="5289"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7" name="Google Shape;7487;p32"/>
            <p:cNvSpPr/>
            <p:nvPr/>
          </p:nvSpPr>
          <p:spPr>
            <a:xfrm>
              <a:off x="3247466" y="1775708"/>
              <a:ext cx="646431" cy="612186"/>
            </a:xfrm>
            <a:custGeom>
              <a:avLst/>
              <a:gdLst/>
              <a:ahLst/>
              <a:cxnLst/>
              <a:rect l="l" t="t" r="r" b="b"/>
              <a:pathLst>
                <a:path w="45895" h="43456" extrusionOk="0">
                  <a:moveTo>
                    <a:pt x="1049" y="32849"/>
                  </a:moveTo>
                  <a:lnTo>
                    <a:pt x="1089" y="32970"/>
                  </a:lnTo>
                  <a:lnTo>
                    <a:pt x="968" y="32930"/>
                  </a:lnTo>
                  <a:cubicBezTo>
                    <a:pt x="1009" y="32889"/>
                    <a:pt x="1009" y="32849"/>
                    <a:pt x="1049" y="32849"/>
                  </a:cubicBezTo>
                  <a:close/>
                  <a:moveTo>
                    <a:pt x="28849" y="1"/>
                  </a:moveTo>
                  <a:cubicBezTo>
                    <a:pt x="27249" y="1"/>
                    <a:pt x="27549" y="2236"/>
                    <a:pt x="25690" y="3328"/>
                  </a:cubicBezTo>
                  <a:cubicBezTo>
                    <a:pt x="24812" y="3850"/>
                    <a:pt x="23938" y="4035"/>
                    <a:pt x="23042" y="4035"/>
                  </a:cubicBezTo>
                  <a:cubicBezTo>
                    <a:pt x="21305" y="4035"/>
                    <a:pt x="19484" y="3339"/>
                    <a:pt x="17382" y="3046"/>
                  </a:cubicBezTo>
                  <a:cubicBezTo>
                    <a:pt x="17308" y="3035"/>
                    <a:pt x="17230" y="3029"/>
                    <a:pt x="17147" y="3029"/>
                  </a:cubicBezTo>
                  <a:cubicBezTo>
                    <a:pt x="15430" y="3029"/>
                    <a:pt x="11909" y="5375"/>
                    <a:pt x="8792" y="7684"/>
                  </a:cubicBezTo>
                  <a:cubicBezTo>
                    <a:pt x="8671" y="8006"/>
                    <a:pt x="8590" y="8369"/>
                    <a:pt x="8590" y="8732"/>
                  </a:cubicBezTo>
                  <a:cubicBezTo>
                    <a:pt x="8590" y="9176"/>
                    <a:pt x="8308" y="9539"/>
                    <a:pt x="7905" y="9741"/>
                  </a:cubicBezTo>
                  <a:cubicBezTo>
                    <a:pt x="7421" y="10023"/>
                    <a:pt x="6977" y="10345"/>
                    <a:pt x="6574" y="10708"/>
                  </a:cubicBezTo>
                  <a:cubicBezTo>
                    <a:pt x="6251" y="11031"/>
                    <a:pt x="5929" y="11313"/>
                    <a:pt x="5525" y="11555"/>
                  </a:cubicBezTo>
                  <a:lnTo>
                    <a:pt x="5203" y="11838"/>
                  </a:lnTo>
                  <a:cubicBezTo>
                    <a:pt x="5001" y="11999"/>
                    <a:pt x="4880" y="12201"/>
                    <a:pt x="4840" y="12483"/>
                  </a:cubicBezTo>
                  <a:cubicBezTo>
                    <a:pt x="4759" y="12846"/>
                    <a:pt x="4598" y="13249"/>
                    <a:pt x="4356" y="13572"/>
                  </a:cubicBezTo>
                  <a:cubicBezTo>
                    <a:pt x="4154" y="13894"/>
                    <a:pt x="3953" y="14217"/>
                    <a:pt x="3832" y="14580"/>
                  </a:cubicBezTo>
                  <a:cubicBezTo>
                    <a:pt x="3670" y="14701"/>
                    <a:pt x="3549" y="14862"/>
                    <a:pt x="3509" y="15104"/>
                  </a:cubicBezTo>
                  <a:lnTo>
                    <a:pt x="3428" y="15225"/>
                  </a:lnTo>
                  <a:cubicBezTo>
                    <a:pt x="3307" y="15387"/>
                    <a:pt x="3186" y="15588"/>
                    <a:pt x="3065" y="15750"/>
                  </a:cubicBezTo>
                  <a:cubicBezTo>
                    <a:pt x="3025" y="15830"/>
                    <a:pt x="2985" y="15911"/>
                    <a:pt x="2944" y="15992"/>
                  </a:cubicBezTo>
                  <a:cubicBezTo>
                    <a:pt x="2944" y="16032"/>
                    <a:pt x="2944" y="16113"/>
                    <a:pt x="2944" y="16113"/>
                  </a:cubicBezTo>
                  <a:cubicBezTo>
                    <a:pt x="2914" y="16110"/>
                    <a:pt x="2883" y="16109"/>
                    <a:pt x="2853" y="16109"/>
                  </a:cubicBezTo>
                  <a:cubicBezTo>
                    <a:pt x="2405" y="16109"/>
                    <a:pt x="2007" y="16383"/>
                    <a:pt x="1855" y="16798"/>
                  </a:cubicBezTo>
                  <a:lnTo>
                    <a:pt x="1815" y="16879"/>
                  </a:lnTo>
                  <a:cubicBezTo>
                    <a:pt x="1331" y="17685"/>
                    <a:pt x="1009" y="18573"/>
                    <a:pt x="807" y="19500"/>
                  </a:cubicBezTo>
                  <a:cubicBezTo>
                    <a:pt x="726" y="19742"/>
                    <a:pt x="686" y="19984"/>
                    <a:pt x="605" y="20226"/>
                  </a:cubicBezTo>
                  <a:cubicBezTo>
                    <a:pt x="605" y="20266"/>
                    <a:pt x="565" y="20307"/>
                    <a:pt x="525" y="20387"/>
                  </a:cubicBezTo>
                  <a:cubicBezTo>
                    <a:pt x="404" y="20589"/>
                    <a:pt x="363" y="20831"/>
                    <a:pt x="444" y="21073"/>
                  </a:cubicBezTo>
                  <a:cubicBezTo>
                    <a:pt x="525" y="21234"/>
                    <a:pt x="646" y="21315"/>
                    <a:pt x="807" y="21355"/>
                  </a:cubicBezTo>
                  <a:cubicBezTo>
                    <a:pt x="850" y="21366"/>
                    <a:pt x="893" y="21371"/>
                    <a:pt x="937" y="21371"/>
                  </a:cubicBezTo>
                  <a:cubicBezTo>
                    <a:pt x="1055" y="21371"/>
                    <a:pt x="1173" y="21334"/>
                    <a:pt x="1291" y="21275"/>
                  </a:cubicBezTo>
                  <a:cubicBezTo>
                    <a:pt x="1291" y="21234"/>
                    <a:pt x="1331" y="21234"/>
                    <a:pt x="1372" y="21194"/>
                  </a:cubicBezTo>
                  <a:cubicBezTo>
                    <a:pt x="1412" y="21557"/>
                    <a:pt x="1573" y="22041"/>
                    <a:pt x="1936" y="22122"/>
                  </a:cubicBezTo>
                  <a:cubicBezTo>
                    <a:pt x="2097" y="22122"/>
                    <a:pt x="2138" y="22202"/>
                    <a:pt x="2218" y="22364"/>
                  </a:cubicBezTo>
                  <a:cubicBezTo>
                    <a:pt x="2218" y="22444"/>
                    <a:pt x="2259" y="22485"/>
                    <a:pt x="2299" y="22565"/>
                  </a:cubicBezTo>
                  <a:cubicBezTo>
                    <a:pt x="2339" y="22606"/>
                    <a:pt x="2299" y="22686"/>
                    <a:pt x="2339" y="22767"/>
                  </a:cubicBezTo>
                  <a:cubicBezTo>
                    <a:pt x="2380" y="22928"/>
                    <a:pt x="2380" y="23089"/>
                    <a:pt x="2380" y="23251"/>
                  </a:cubicBezTo>
                  <a:cubicBezTo>
                    <a:pt x="2380" y="23372"/>
                    <a:pt x="2299" y="23412"/>
                    <a:pt x="2138" y="23533"/>
                  </a:cubicBezTo>
                  <a:cubicBezTo>
                    <a:pt x="1936" y="23654"/>
                    <a:pt x="1775" y="23856"/>
                    <a:pt x="1734" y="24098"/>
                  </a:cubicBezTo>
                  <a:cubicBezTo>
                    <a:pt x="1613" y="24299"/>
                    <a:pt x="1573" y="24501"/>
                    <a:pt x="1613" y="24743"/>
                  </a:cubicBezTo>
                  <a:lnTo>
                    <a:pt x="1613" y="24904"/>
                  </a:lnTo>
                  <a:cubicBezTo>
                    <a:pt x="1251" y="25227"/>
                    <a:pt x="1210" y="25792"/>
                    <a:pt x="1533" y="26195"/>
                  </a:cubicBezTo>
                  <a:cubicBezTo>
                    <a:pt x="1613" y="26275"/>
                    <a:pt x="1694" y="26396"/>
                    <a:pt x="1734" y="26517"/>
                  </a:cubicBezTo>
                  <a:cubicBezTo>
                    <a:pt x="1815" y="26638"/>
                    <a:pt x="1896" y="26800"/>
                    <a:pt x="2017" y="26921"/>
                  </a:cubicBezTo>
                  <a:cubicBezTo>
                    <a:pt x="2017" y="27284"/>
                    <a:pt x="2057" y="27687"/>
                    <a:pt x="2097" y="28090"/>
                  </a:cubicBezTo>
                  <a:cubicBezTo>
                    <a:pt x="2178" y="28534"/>
                    <a:pt x="2178" y="29018"/>
                    <a:pt x="2138" y="29502"/>
                  </a:cubicBezTo>
                  <a:cubicBezTo>
                    <a:pt x="1976" y="29865"/>
                    <a:pt x="1896" y="30268"/>
                    <a:pt x="1855" y="30671"/>
                  </a:cubicBezTo>
                  <a:cubicBezTo>
                    <a:pt x="1775" y="30792"/>
                    <a:pt x="1734" y="30954"/>
                    <a:pt x="1734" y="31075"/>
                  </a:cubicBezTo>
                  <a:cubicBezTo>
                    <a:pt x="1492" y="31478"/>
                    <a:pt x="1251" y="31881"/>
                    <a:pt x="1130" y="32325"/>
                  </a:cubicBezTo>
                  <a:cubicBezTo>
                    <a:pt x="1009" y="32405"/>
                    <a:pt x="968" y="32526"/>
                    <a:pt x="928" y="32647"/>
                  </a:cubicBezTo>
                  <a:cubicBezTo>
                    <a:pt x="847" y="32728"/>
                    <a:pt x="807" y="32849"/>
                    <a:pt x="807" y="32970"/>
                  </a:cubicBezTo>
                  <a:cubicBezTo>
                    <a:pt x="686" y="33091"/>
                    <a:pt x="605" y="33252"/>
                    <a:pt x="565" y="33454"/>
                  </a:cubicBezTo>
                  <a:cubicBezTo>
                    <a:pt x="444" y="33575"/>
                    <a:pt x="404" y="33736"/>
                    <a:pt x="404" y="33898"/>
                  </a:cubicBezTo>
                  <a:cubicBezTo>
                    <a:pt x="283" y="33978"/>
                    <a:pt x="242" y="34140"/>
                    <a:pt x="283" y="34301"/>
                  </a:cubicBezTo>
                  <a:cubicBezTo>
                    <a:pt x="81" y="34543"/>
                    <a:pt x="0" y="34785"/>
                    <a:pt x="0" y="35067"/>
                  </a:cubicBezTo>
                  <a:cubicBezTo>
                    <a:pt x="0" y="35108"/>
                    <a:pt x="0" y="35148"/>
                    <a:pt x="0" y="35188"/>
                  </a:cubicBezTo>
                  <a:cubicBezTo>
                    <a:pt x="178" y="35122"/>
                    <a:pt x="356" y="35092"/>
                    <a:pt x="540" y="35092"/>
                  </a:cubicBezTo>
                  <a:cubicBezTo>
                    <a:pt x="690" y="35092"/>
                    <a:pt x="845" y="35112"/>
                    <a:pt x="1009" y="35148"/>
                  </a:cubicBezTo>
                  <a:cubicBezTo>
                    <a:pt x="1078" y="35183"/>
                    <a:pt x="1154" y="35198"/>
                    <a:pt x="1236" y="35198"/>
                  </a:cubicBezTo>
                  <a:cubicBezTo>
                    <a:pt x="1723" y="35198"/>
                    <a:pt x="2409" y="34641"/>
                    <a:pt x="3065" y="34261"/>
                  </a:cubicBezTo>
                  <a:cubicBezTo>
                    <a:pt x="3630" y="33938"/>
                    <a:pt x="4235" y="33736"/>
                    <a:pt x="4880" y="33656"/>
                  </a:cubicBezTo>
                  <a:cubicBezTo>
                    <a:pt x="5001" y="33623"/>
                    <a:pt x="5116" y="33611"/>
                    <a:pt x="5225" y="33611"/>
                  </a:cubicBezTo>
                  <a:cubicBezTo>
                    <a:pt x="5663" y="33611"/>
                    <a:pt x="6017" y="33817"/>
                    <a:pt x="6372" y="33817"/>
                  </a:cubicBezTo>
                  <a:cubicBezTo>
                    <a:pt x="6856" y="33817"/>
                    <a:pt x="7582" y="35309"/>
                    <a:pt x="9236" y="36801"/>
                  </a:cubicBezTo>
                  <a:cubicBezTo>
                    <a:pt x="10002" y="37406"/>
                    <a:pt x="10567" y="38213"/>
                    <a:pt x="10930" y="39100"/>
                  </a:cubicBezTo>
                  <a:cubicBezTo>
                    <a:pt x="11131" y="39705"/>
                    <a:pt x="11373" y="40310"/>
                    <a:pt x="11655" y="40915"/>
                  </a:cubicBezTo>
                  <a:lnTo>
                    <a:pt x="13470" y="40915"/>
                  </a:lnTo>
                  <a:lnTo>
                    <a:pt x="26739" y="43456"/>
                  </a:lnTo>
                  <a:lnTo>
                    <a:pt x="41297" y="34382"/>
                  </a:lnTo>
                  <a:cubicBezTo>
                    <a:pt x="41297" y="34382"/>
                    <a:pt x="42588" y="19782"/>
                    <a:pt x="44241" y="12241"/>
                  </a:cubicBezTo>
                  <a:cubicBezTo>
                    <a:pt x="45895" y="4699"/>
                    <a:pt x="36377" y="3933"/>
                    <a:pt x="31578" y="1070"/>
                  </a:cubicBezTo>
                  <a:cubicBezTo>
                    <a:pt x="30279" y="301"/>
                    <a:pt x="29437" y="1"/>
                    <a:pt x="28849"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8" name="Google Shape;7488;p32"/>
            <p:cNvSpPr/>
            <p:nvPr/>
          </p:nvSpPr>
          <p:spPr>
            <a:xfrm>
              <a:off x="3411644" y="1923723"/>
              <a:ext cx="743575" cy="610369"/>
            </a:xfrm>
            <a:custGeom>
              <a:avLst/>
              <a:gdLst/>
              <a:ahLst/>
              <a:cxnLst/>
              <a:rect l="l" t="t" r="r" b="b"/>
              <a:pathLst>
                <a:path w="52792" h="43327" extrusionOk="0">
                  <a:moveTo>
                    <a:pt x="23997" y="0"/>
                  </a:moveTo>
                  <a:cubicBezTo>
                    <a:pt x="22655" y="0"/>
                    <a:pt x="21285" y="86"/>
                    <a:pt x="19951" y="86"/>
                  </a:cubicBezTo>
                  <a:cubicBezTo>
                    <a:pt x="19780" y="86"/>
                    <a:pt x="19609" y="85"/>
                    <a:pt x="19439" y="81"/>
                  </a:cubicBezTo>
                  <a:lnTo>
                    <a:pt x="19157" y="24360"/>
                  </a:lnTo>
                  <a:lnTo>
                    <a:pt x="19923" y="25892"/>
                  </a:lnTo>
                  <a:lnTo>
                    <a:pt x="19318" y="27546"/>
                  </a:lnTo>
                  <a:lnTo>
                    <a:pt x="16898" y="28312"/>
                  </a:lnTo>
                  <a:cubicBezTo>
                    <a:pt x="16898" y="28312"/>
                    <a:pt x="9195" y="27989"/>
                    <a:pt x="8752" y="27828"/>
                  </a:cubicBezTo>
                  <a:cubicBezTo>
                    <a:pt x="8147" y="27737"/>
                    <a:pt x="7542" y="27692"/>
                    <a:pt x="6937" y="27692"/>
                  </a:cubicBezTo>
                  <a:cubicBezTo>
                    <a:pt x="6735" y="27692"/>
                    <a:pt x="6534" y="27697"/>
                    <a:pt x="6332" y="27707"/>
                  </a:cubicBezTo>
                  <a:lnTo>
                    <a:pt x="3751" y="27707"/>
                  </a:lnTo>
                  <a:cubicBezTo>
                    <a:pt x="2098" y="27707"/>
                    <a:pt x="2299" y="28513"/>
                    <a:pt x="1654" y="28876"/>
                  </a:cubicBezTo>
                  <a:cubicBezTo>
                    <a:pt x="283" y="29643"/>
                    <a:pt x="0" y="30409"/>
                    <a:pt x="0" y="30409"/>
                  </a:cubicBezTo>
                  <a:lnTo>
                    <a:pt x="283" y="31457"/>
                  </a:lnTo>
                  <a:lnTo>
                    <a:pt x="283" y="33111"/>
                  </a:lnTo>
                  <a:cubicBezTo>
                    <a:pt x="1210" y="33877"/>
                    <a:pt x="1977" y="33434"/>
                    <a:pt x="1977" y="34764"/>
                  </a:cubicBezTo>
                  <a:lnTo>
                    <a:pt x="1977" y="36741"/>
                  </a:lnTo>
                  <a:cubicBezTo>
                    <a:pt x="1977" y="36741"/>
                    <a:pt x="1372" y="37346"/>
                    <a:pt x="2098" y="37628"/>
                  </a:cubicBezTo>
                  <a:cubicBezTo>
                    <a:pt x="2544" y="37801"/>
                    <a:pt x="3021" y="37884"/>
                    <a:pt x="3500" y="37884"/>
                  </a:cubicBezTo>
                  <a:cubicBezTo>
                    <a:pt x="3800" y="37884"/>
                    <a:pt x="4101" y="37851"/>
                    <a:pt x="4396" y="37789"/>
                  </a:cubicBezTo>
                  <a:cubicBezTo>
                    <a:pt x="4679" y="37708"/>
                    <a:pt x="5001" y="37628"/>
                    <a:pt x="5284" y="37547"/>
                  </a:cubicBezTo>
                  <a:cubicBezTo>
                    <a:pt x="5617" y="37547"/>
                    <a:pt x="5934" y="37662"/>
                    <a:pt x="6225" y="37662"/>
                  </a:cubicBezTo>
                  <a:cubicBezTo>
                    <a:pt x="6391" y="37662"/>
                    <a:pt x="6548" y="37624"/>
                    <a:pt x="6695" y="37507"/>
                  </a:cubicBezTo>
                  <a:cubicBezTo>
                    <a:pt x="7079" y="37238"/>
                    <a:pt x="7207" y="36493"/>
                    <a:pt x="7637" y="36493"/>
                  </a:cubicBezTo>
                  <a:cubicBezTo>
                    <a:pt x="7658" y="36493"/>
                    <a:pt x="7680" y="36495"/>
                    <a:pt x="7703" y="36499"/>
                  </a:cubicBezTo>
                  <a:cubicBezTo>
                    <a:pt x="8066" y="36579"/>
                    <a:pt x="8147" y="37023"/>
                    <a:pt x="8228" y="37386"/>
                  </a:cubicBezTo>
                  <a:cubicBezTo>
                    <a:pt x="8429" y="38071"/>
                    <a:pt x="9074" y="38555"/>
                    <a:pt x="9518" y="39120"/>
                  </a:cubicBezTo>
                  <a:cubicBezTo>
                    <a:pt x="9962" y="39685"/>
                    <a:pt x="10204" y="40612"/>
                    <a:pt x="9639" y="41056"/>
                  </a:cubicBezTo>
                  <a:cubicBezTo>
                    <a:pt x="9679" y="41741"/>
                    <a:pt x="9921" y="42346"/>
                    <a:pt x="10365" y="42830"/>
                  </a:cubicBezTo>
                  <a:cubicBezTo>
                    <a:pt x="10597" y="43026"/>
                    <a:pt x="10899" y="43128"/>
                    <a:pt x="11186" y="43128"/>
                  </a:cubicBezTo>
                  <a:cubicBezTo>
                    <a:pt x="11548" y="43128"/>
                    <a:pt x="11883" y="42966"/>
                    <a:pt x="12018" y="42629"/>
                  </a:cubicBezTo>
                  <a:cubicBezTo>
                    <a:pt x="12348" y="43077"/>
                    <a:pt x="12876" y="43326"/>
                    <a:pt x="13424" y="43326"/>
                  </a:cubicBezTo>
                  <a:cubicBezTo>
                    <a:pt x="13614" y="43326"/>
                    <a:pt x="13807" y="43296"/>
                    <a:pt x="13995" y="43234"/>
                  </a:cubicBezTo>
                  <a:cubicBezTo>
                    <a:pt x="14680" y="42951"/>
                    <a:pt x="15325" y="42548"/>
                    <a:pt x="15809" y="42024"/>
                  </a:cubicBezTo>
                  <a:lnTo>
                    <a:pt x="15809" y="42024"/>
                  </a:lnTo>
                  <a:cubicBezTo>
                    <a:pt x="15688" y="42508"/>
                    <a:pt x="15971" y="42992"/>
                    <a:pt x="16455" y="43072"/>
                  </a:cubicBezTo>
                  <a:cubicBezTo>
                    <a:pt x="16551" y="43088"/>
                    <a:pt x="16648" y="43096"/>
                    <a:pt x="16744" y="43096"/>
                  </a:cubicBezTo>
                  <a:cubicBezTo>
                    <a:pt x="17127" y="43096"/>
                    <a:pt x="17495" y="42967"/>
                    <a:pt x="17786" y="42709"/>
                  </a:cubicBezTo>
                  <a:cubicBezTo>
                    <a:pt x="18995" y="41822"/>
                    <a:pt x="19560" y="40330"/>
                    <a:pt x="19278" y="38878"/>
                  </a:cubicBezTo>
                  <a:cubicBezTo>
                    <a:pt x="19963" y="38313"/>
                    <a:pt x="20488" y="38313"/>
                    <a:pt x="21335" y="38192"/>
                  </a:cubicBezTo>
                  <a:cubicBezTo>
                    <a:pt x="21576" y="37144"/>
                    <a:pt x="21778" y="36055"/>
                    <a:pt x="22020" y="35006"/>
                  </a:cubicBezTo>
                  <a:cubicBezTo>
                    <a:pt x="22060" y="34845"/>
                    <a:pt x="22101" y="34684"/>
                    <a:pt x="22181" y="34522"/>
                  </a:cubicBezTo>
                  <a:cubicBezTo>
                    <a:pt x="22365" y="34385"/>
                    <a:pt x="22587" y="34313"/>
                    <a:pt x="22804" y="34313"/>
                  </a:cubicBezTo>
                  <a:cubicBezTo>
                    <a:pt x="22969" y="34313"/>
                    <a:pt x="23131" y="34355"/>
                    <a:pt x="23270" y="34442"/>
                  </a:cubicBezTo>
                  <a:cubicBezTo>
                    <a:pt x="23633" y="34684"/>
                    <a:pt x="23996" y="34845"/>
                    <a:pt x="24359" y="34966"/>
                  </a:cubicBezTo>
                  <a:cubicBezTo>
                    <a:pt x="24399" y="34970"/>
                    <a:pt x="24437" y="34972"/>
                    <a:pt x="24476" y="34972"/>
                  </a:cubicBezTo>
                  <a:cubicBezTo>
                    <a:pt x="25183" y="34972"/>
                    <a:pt x="25709" y="34286"/>
                    <a:pt x="26053" y="33635"/>
                  </a:cubicBezTo>
                  <a:cubicBezTo>
                    <a:pt x="26416" y="32990"/>
                    <a:pt x="26860" y="32224"/>
                    <a:pt x="27626" y="32143"/>
                  </a:cubicBezTo>
                  <a:cubicBezTo>
                    <a:pt x="27707" y="32130"/>
                    <a:pt x="27787" y="32125"/>
                    <a:pt x="27868" y="32125"/>
                  </a:cubicBezTo>
                  <a:cubicBezTo>
                    <a:pt x="28029" y="32125"/>
                    <a:pt x="28190" y="32143"/>
                    <a:pt x="28352" y="32143"/>
                  </a:cubicBezTo>
                  <a:cubicBezTo>
                    <a:pt x="28957" y="32022"/>
                    <a:pt x="29037" y="31417"/>
                    <a:pt x="29521" y="31135"/>
                  </a:cubicBezTo>
                  <a:cubicBezTo>
                    <a:pt x="30409" y="30611"/>
                    <a:pt x="31376" y="30288"/>
                    <a:pt x="32385" y="30127"/>
                  </a:cubicBezTo>
                  <a:cubicBezTo>
                    <a:pt x="32965" y="30035"/>
                    <a:pt x="33549" y="29996"/>
                    <a:pt x="34137" y="29996"/>
                  </a:cubicBezTo>
                  <a:cubicBezTo>
                    <a:pt x="37658" y="29996"/>
                    <a:pt x="41290" y="31403"/>
                    <a:pt x="44696" y="31403"/>
                  </a:cubicBezTo>
                  <a:cubicBezTo>
                    <a:pt x="45981" y="31403"/>
                    <a:pt x="47234" y="31203"/>
                    <a:pt x="48436" y="30651"/>
                  </a:cubicBezTo>
                  <a:cubicBezTo>
                    <a:pt x="50613" y="29602"/>
                    <a:pt x="52146" y="27546"/>
                    <a:pt x="52509" y="25126"/>
                  </a:cubicBezTo>
                  <a:cubicBezTo>
                    <a:pt x="52791" y="23271"/>
                    <a:pt x="52348" y="21335"/>
                    <a:pt x="51662" y="19560"/>
                  </a:cubicBezTo>
                  <a:cubicBezTo>
                    <a:pt x="50775" y="17262"/>
                    <a:pt x="49646" y="15084"/>
                    <a:pt x="48395" y="12987"/>
                  </a:cubicBezTo>
                  <a:cubicBezTo>
                    <a:pt x="47145" y="10809"/>
                    <a:pt x="45734" y="8591"/>
                    <a:pt x="43798" y="6937"/>
                  </a:cubicBezTo>
                  <a:cubicBezTo>
                    <a:pt x="41297" y="4800"/>
                    <a:pt x="38071" y="3751"/>
                    <a:pt x="34925" y="2743"/>
                  </a:cubicBezTo>
                  <a:cubicBezTo>
                    <a:pt x="32102" y="1856"/>
                    <a:pt x="28916" y="323"/>
                    <a:pt x="25932" y="81"/>
                  </a:cubicBezTo>
                  <a:cubicBezTo>
                    <a:pt x="25299" y="21"/>
                    <a:pt x="24652" y="0"/>
                    <a:pt x="23997" y="0"/>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89" name="Google Shape;7489;p32"/>
            <p:cNvSpPr/>
            <p:nvPr/>
          </p:nvSpPr>
          <p:spPr>
            <a:xfrm>
              <a:off x="3594009" y="2260654"/>
              <a:ext cx="397634" cy="321012"/>
            </a:xfrm>
            <a:custGeom>
              <a:avLst/>
              <a:gdLst/>
              <a:ahLst/>
              <a:cxnLst/>
              <a:rect l="l" t="t" r="r" b="b"/>
              <a:pathLst>
                <a:path w="28231" h="22787" extrusionOk="0">
                  <a:moveTo>
                    <a:pt x="16696" y="1"/>
                  </a:moveTo>
                  <a:cubicBezTo>
                    <a:pt x="16696" y="41"/>
                    <a:pt x="16656" y="122"/>
                    <a:pt x="16656" y="203"/>
                  </a:cubicBezTo>
                  <a:cubicBezTo>
                    <a:pt x="15769" y="2663"/>
                    <a:pt x="14156" y="4598"/>
                    <a:pt x="12220" y="6292"/>
                  </a:cubicBezTo>
                  <a:cubicBezTo>
                    <a:pt x="12099" y="7301"/>
                    <a:pt x="11575" y="8188"/>
                    <a:pt x="10728" y="8752"/>
                  </a:cubicBezTo>
                  <a:cubicBezTo>
                    <a:pt x="9235" y="9841"/>
                    <a:pt x="7905" y="11091"/>
                    <a:pt x="6372" y="12100"/>
                  </a:cubicBezTo>
                  <a:cubicBezTo>
                    <a:pt x="5915" y="12377"/>
                    <a:pt x="5398" y="12516"/>
                    <a:pt x="4884" y="12516"/>
                  </a:cubicBezTo>
                  <a:cubicBezTo>
                    <a:pt x="4127" y="12516"/>
                    <a:pt x="3375" y="12216"/>
                    <a:pt x="2823" y="11616"/>
                  </a:cubicBezTo>
                  <a:cubicBezTo>
                    <a:pt x="2437" y="11820"/>
                    <a:pt x="2026" y="11922"/>
                    <a:pt x="1611" y="11922"/>
                  </a:cubicBezTo>
                  <a:cubicBezTo>
                    <a:pt x="1288" y="11922"/>
                    <a:pt x="963" y="11860"/>
                    <a:pt x="645" y="11737"/>
                  </a:cubicBezTo>
                  <a:lnTo>
                    <a:pt x="0" y="13108"/>
                  </a:lnTo>
                  <a:lnTo>
                    <a:pt x="5444" y="18714"/>
                  </a:lnTo>
                  <a:lnTo>
                    <a:pt x="5444" y="19762"/>
                  </a:lnTo>
                  <a:cubicBezTo>
                    <a:pt x="5444" y="19762"/>
                    <a:pt x="5982" y="19565"/>
                    <a:pt x="6341" y="19565"/>
                  </a:cubicBezTo>
                  <a:cubicBezTo>
                    <a:pt x="6520" y="19565"/>
                    <a:pt x="6654" y="19614"/>
                    <a:pt x="6654" y="19762"/>
                  </a:cubicBezTo>
                  <a:cubicBezTo>
                    <a:pt x="6654" y="20206"/>
                    <a:pt x="8147" y="21698"/>
                    <a:pt x="8147" y="21698"/>
                  </a:cubicBezTo>
                  <a:cubicBezTo>
                    <a:pt x="8483" y="21110"/>
                    <a:pt x="9110" y="20755"/>
                    <a:pt x="9746" y="20755"/>
                  </a:cubicBezTo>
                  <a:cubicBezTo>
                    <a:pt x="10026" y="20755"/>
                    <a:pt x="10307" y="20824"/>
                    <a:pt x="10566" y="20972"/>
                  </a:cubicBezTo>
                  <a:lnTo>
                    <a:pt x="12220" y="21577"/>
                  </a:lnTo>
                  <a:lnTo>
                    <a:pt x="12825" y="22787"/>
                  </a:lnTo>
                  <a:cubicBezTo>
                    <a:pt x="12825" y="22787"/>
                    <a:pt x="13430" y="20367"/>
                    <a:pt x="12986" y="19440"/>
                  </a:cubicBezTo>
                  <a:cubicBezTo>
                    <a:pt x="12542" y="18552"/>
                    <a:pt x="12381" y="17625"/>
                    <a:pt x="13147" y="17625"/>
                  </a:cubicBezTo>
                  <a:cubicBezTo>
                    <a:pt x="13265" y="17620"/>
                    <a:pt x="13382" y="17617"/>
                    <a:pt x="13499" y="17617"/>
                  </a:cubicBezTo>
                  <a:cubicBezTo>
                    <a:pt x="14300" y="17617"/>
                    <a:pt x="15075" y="17736"/>
                    <a:pt x="15849" y="17947"/>
                  </a:cubicBezTo>
                  <a:cubicBezTo>
                    <a:pt x="15955" y="17986"/>
                    <a:pt x="16088" y="18003"/>
                    <a:pt x="16242" y="18003"/>
                  </a:cubicBezTo>
                  <a:cubicBezTo>
                    <a:pt x="17210" y="18003"/>
                    <a:pt x="18996" y="17342"/>
                    <a:pt x="19761" y="17342"/>
                  </a:cubicBezTo>
                  <a:cubicBezTo>
                    <a:pt x="20689" y="17342"/>
                    <a:pt x="20850" y="17786"/>
                    <a:pt x="21737" y="17947"/>
                  </a:cubicBezTo>
                  <a:cubicBezTo>
                    <a:pt x="22345" y="18058"/>
                    <a:pt x="22687" y="18300"/>
                    <a:pt x="23089" y="18300"/>
                  </a:cubicBezTo>
                  <a:cubicBezTo>
                    <a:pt x="23274" y="18300"/>
                    <a:pt x="23472" y="18249"/>
                    <a:pt x="23714" y="18109"/>
                  </a:cubicBezTo>
                  <a:cubicBezTo>
                    <a:pt x="24439" y="17625"/>
                    <a:pt x="23714" y="16899"/>
                    <a:pt x="24762" y="16899"/>
                  </a:cubicBezTo>
                  <a:cubicBezTo>
                    <a:pt x="25528" y="16859"/>
                    <a:pt x="26254" y="16818"/>
                    <a:pt x="27021" y="16738"/>
                  </a:cubicBezTo>
                  <a:lnTo>
                    <a:pt x="28230" y="14479"/>
                  </a:lnTo>
                  <a:lnTo>
                    <a:pt x="26133" y="1654"/>
                  </a:lnTo>
                  <a:lnTo>
                    <a:pt x="16696" y="1"/>
                  </a:ln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0" name="Google Shape;7490;p32"/>
            <p:cNvSpPr/>
            <p:nvPr/>
          </p:nvSpPr>
          <p:spPr>
            <a:xfrm>
              <a:off x="4092221" y="2333662"/>
              <a:ext cx="479439" cy="564866"/>
            </a:xfrm>
            <a:custGeom>
              <a:avLst/>
              <a:gdLst/>
              <a:ahLst/>
              <a:cxnLst/>
              <a:rect l="l" t="t" r="r" b="b"/>
              <a:pathLst>
                <a:path w="34039" h="40097" extrusionOk="0">
                  <a:moveTo>
                    <a:pt x="31002" y="0"/>
                  </a:moveTo>
                  <a:cubicBezTo>
                    <a:pt x="28364" y="0"/>
                    <a:pt x="24033" y="2036"/>
                    <a:pt x="22585" y="3248"/>
                  </a:cubicBezTo>
                  <a:cubicBezTo>
                    <a:pt x="20609" y="4901"/>
                    <a:pt x="8712" y="19097"/>
                    <a:pt x="8712" y="19097"/>
                  </a:cubicBezTo>
                  <a:lnTo>
                    <a:pt x="1" y="30793"/>
                  </a:lnTo>
                  <a:lnTo>
                    <a:pt x="202" y="31236"/>
                  </a:lnTo>
                  <a:cubicBezTo>
                    <a:pt x="444" y="32204"/>
                    <a:pt x="1211" y="32930"/>
                    <a:pt x="2219" y="33132"/>
                  </a:cubicBezTo>
                  <a:cubicBezTo>
                    <a:pt x="2461" y="33158"/>
                    <a:pt x="2703" y="33172"/>
                    <a:pt x="2945" y="33172"/>
                  </a:cubicBezTo>
                  <a:cubicBezTo>
                    <a:pt x="3429" y="33172"/>
                    <a:pt x="3913" y="33118"/>
                    <a:pt x="4397" y="33011"/>
                  </a:cubicBezTo>
                  <a:cubicBezTo>
                    <a:pt x="4880" y="32930"/>
                    <a:pt x="5324" y="32849"/>
                    <a:pt x="5808" y="32849"/>
                  </a:cubicBezTo>
                  <a:cubicBezTo>
                    <a:pt x="6131" y="32809"/>
                    <a:pt x="6453" y="32769"/>
                    <a:pt x="6776" y="32648"/>
                  </a:cubicBezTo>
                  <a:cubicBezTo>
                    <a:pt x="7058" y="32567"/>
                    <a:pt x="7381" y="32486"/>
                    <a:pt x="7663" y="32486"/>
                  </a:cubicBezTo>
                  <a:lnTo>
                    <a:pt x="7865" y="32486"/>
                  </a:lnTo>
                  <a:cubicBezTo>
                    <a:pt x="7946" y="32495"/>
                    <a:pt x="8026" y="32500"/>
                    <a:pt x="8103" y="32500"/>
                  </a:cubicBezTo>
                  <a:cubicBezTo>
                    <a:pt x="8371" y="32500"/>
                    <a:pt x="8614" y="32441"/>
                    <a:pt x="8833" y="32285"/>
                  </a:cubicBezTo>
                  <a:cubicBezTo>
                    <a:pt x="8913" y="32406"/>
                    <a:pt x="8994" y="32486"/>
                    <a:pt x="9115" y="32567"/>
                  </a:cubicBezTo>
                  <a:cubicBezTo>
                    <a:pt x="9236" y="32627"/>
                    <a:pt x="9367" y="32658"/>
                    <a:pt x="9498" y="32658"/>
                  </a:cubicBezTo>
                  <a:cubicBezTo>
                    <a:pt x="9629" y="32658"/>
                    <a:pt x="9760" y="32627"/>
                    <a:pt x="9881" y="32567"/>
                  </a:cubicBezTo>
                  <a:cubicBezTo>
                    <a:pt x="9922" y="32688"/>
                    <a:pt x="9962" y="32809"/>
                    <a:pt x="9962" y="32930"/>
                  </a:cubicBezTo>
                  <a:cubicBezTo>
                    <a:pt x="10002" y="33293"/>
                    <a:pt x="10204" y="33616"/>
                    <a:pt x="10527" y="33817"/>
                  </a:cubicBezTo>
                  <a:cubicBezTo>
                    <a:pt x="10930" y="34099"/>
                    <a:pt x="11373" y="34220"/>
                    <a:pt x="11857" y="34220"/>
                  </a:cubicBezTo>
                  <a:cubicBezTo>
                    <a:pt x="11817" y="34704"/>
                    <a:pt x="12019" y="35148"/>
                    <a:pt x="12382" y="35430"/>
                  </a:cubicBezTo>
                  <a:cubicBezTo>
                    <a:pt x="12704" y="35672"/>
                    <a:pt x="12866" y="36076"/>
                    <a:pt x="12745" y="36479"/>
                  </a:cubicBezTo>
                  <a:cubicBezTo>
                    <a:pt x="12583" y="37044"/>
                    <a:pt x="12503" y="37608"/>
                    <a:pt x="12462" y="38173"/>
                  </a:cubicBezTo>
                  <a:lnTo>
                    <a:pt x="13188" y="38092"/>
                  </a:lnTo>
                  <a:cubicBezTo>
                    <a:pt x="14197" y="38374"/>
                    <a:pt x="15205" y="38536"/>
                    <a:pt x="16213" y="38536"/>
                  </a:cubicBezTo>
                  <a:cubicBezTo>
                    <a:pt x="17302" y="38495"/>
                    <a:pt x="18350" y="38374"/>
                    <a:pt x="19399" y="38213"/>
                  </a:cubicBezTo>
                  <a:cubicBezTo>
                    <a:pt x="20327" y="38213"/>
                    <a:pt x="21214" y="38253"/>
                    <a:pt x="22101" y="38374"/>
                  </a:cubicBezTo>
                  <a:cubicBezTo>
                    <a:pt x="22565" y="38415"/>
                    <a:pt x="23018" y="38435"/>
                    <a:pt x="23472" y="38435"/>
                  </a:cubicBezTo>
                  <a:cubicBezTo>
                    <a:pt x="23926" y="38435"/>
                    <a:pt x="24380" y="38415"/>
                    <a:pt x="24843" y="38374"/>
                  </a:cubicBezTo>
                  <a:cubicBezTo>
                    <a:pt x="25186" y="38334"/>
                    <a:pt x="25539" y="38314"/>
                    <a:pt x="25892" y="38314"/>
                  </a:cubicBezTo>
                  <a:cubicBezTo>
                    <a:pt x="26245" y="38314"/>
                    <a:pt x="26598" y="38334"/>
                    <a:pt x="26941" y="38374"/>
                  </a:cubicBezTo>
                  <a:cubicBezTo>
                    <a:pt x="27868" y="38657"/>
                    <a:pt x="28796" y="39020"/>
                    <a:pt x="29643" y="39423"/>
                  </a:cubicBezTo>
                  <a:cubicBezTo>
                    <a:pt x="29643" y="39423"/>
                    <a:pt x="30286" y="40096"/>
                    <a:pt x="30627" y="40096"/>
                  </a:cubicBezTo>
                  <a:cubicBezTo>
                    <a:pt x="30686" y="40096"/>
                    <a:pt x="30736" y="40076"/>
                    <a:pt x="30772" y="40028"/>
                  </a:cubicBezTo>
                  <a:cubicBezTo>
                    <a:pt x="31014" y="39746"/>
                    <a:pt x="30731" y="36277"/>
                    <a:pt x="30731" y="36277"/>
                  </a:cubicBezTo>
                  <a:cubicBezTo>
                    <a:pt x="30731" y="36277"/>
                    <a:pt x="28312" y="35067"/>
                    <a:pt x="28150" y="34019"/>
                  </a:cubicBezTo>
                  <a:cubicBezTo>
                    <a:pt x="27989" y="32930"/>
                    <a:pt x="26941" y="31155"/>
                    <a:pt x="26941" y="31155"/>
                  </a:cubicBezTo>
                  <a:lnTo>
                    <a:pt x="26174" y="29341"/>
                  </a:lnTo>
                  <a:lnTo>
                    <a:pt x="26174" y="27647"/>
                  </a:lnTo>
                  <a:cubicBezTo>
                    <a:pt x="26820" y="26840"/>
                    <a:pt x="27344" y="25913"/>
                    <a:pt x="27707" y="24945"/>
                  </a:cubicBezTo>
                  <a:lnTo>
                    <a:pt x="29643" y="22525"/>
                  </a:lnTo>
                  <a:lnTo>
                    <a:pt x="33595" y="12725"/>
                  </a:lnTo>
                  <a:cubicBezTo>
                    <a:pt x="33595" y="12725"/>
                    <a:pt x="34038" y="3530"/>
                    <a:pt x="32990" y="949"/>
                  </a:cubicBezTo>
                  <a:cubicBezTo>
                    <a:pt x="32699" y="271"/>
                    <a:pt x="31963" y="0"/>
                    <a:pt x="31002"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1" name="Google Shape;7491;p32"/>
            <p:cNvSpPr/>
            <p:nvPr/>
          </p:nvSpPr>
          <p:spPr>
            <a:xfrm>
              <a:off x="3991671" y="2273165"/>
              <a:ext cx="480003" cy="527704"/>
            </a:xfrm>
            <a:custGeom>
              <a:avLst/>
              <a:gdLst/>
              <a:ahLst/>
              <a:cxnLst/>
              <a:rect l="l" t="t" r="r" b="b"/>
              <a:pathLst>
                <a:path w="34079" h="37459" extrusionOk="0">
                  <a:moveTo>
                    <a:pt x="7986" y="0"/>
                  </a:moveTo>
                  <a:lnTo>
                    <a:pt x="162" y="5566"/>
                  </a:lnTo>
                  <a:lnTo>
                    <a:pt x="2259" y="13430"/>
                  </a:lnTo>
                  <a:lnTo>
                    <a:pt x="2702" y="16132"/>
                  </a:lnTo>
                  <a:lnTo>
                    <a:pt x="3630" y="18108"/>
                  </a:lnTo>
                  <a:lnTo>
                    <a:pt x="2864" y="19600"/>
                  </a:lnTo>
                  <a:cubicBezTo>
                    <a:pt x="2702" y="20326"/>
                    <a:pt x="2340" y="20931"/>
                    <a:pt x="1815" y="21415"/>
                  </a:cubicBezTo>
                  <a:cubicBezTo>
                    <a:pt x="928" y="22786"/>
                    <a:pt x="283" y="23068"/>
                    <a:pt x="283" y="23068"/>
                  </a:cubicBezTo>
                  <a:cubicBezTo>
                    <a:pt x="0" y="24440"/>
                    <a:pt x="0" y="30449"/>
                    <a:pt x="0" y="31094"/>
                  </a:cubicBezTo>
                  <a:cubicBezTo>
                    <a:pt x="0" y="31175"/>
                    <a:pt x="41" y="31255"/>
                    <a:pt x="81" y="31296"/>
                  </a:cubicBezTo>
                  <a:cubicBezTo>
                    <a:pt x="779" y="31246"/>
                    <a:pt x="1477" y="31211"/>
                    <a:pt x="2175" y="31211"/>
                  </a:cubicBezTo>
                  <a:cubicBezTo>
                    <a:pt x="2606" y="31211"/>
                    <a:pt x="3037" y="31224"/>
                    <a:pt x="3469" y="31255"/>
                  </a:cubicBezTo>
                  <a:cubicBezTo>
                    <a:pt x="3514" y="31253"/>
                    <a:pt x="3560" y="31251"/>
                    <a:pt x="3605" y="31251"/>
                  </a:cubicBezTo>
                  <a:cubicBezTo>
                    <a:pt x="4280" y="31251"/>
                    <a:pt x="4911" y="31530"/>
                    <a:pt x="5364" y="32021"/>
                  </a:cubicBezTo>
                  <a:cubicBezTo>
                    <a:pt x="6251" y="33030"/>
                    <a:pt x="6937" y="34240"/>
                    <a:pt x="7340" y="35530"/>
                  </a:cubicBezTo>
                  <a:cubicBezTo>
                    <a:pt x="7582" y="36498"/>
                    <a:pt x="8349" y="37224"/>
                    <a:pt x="9357" y="37426"/>
                  </a:cubicBezTo>
                  <a:cubicBezTo>
                    <a:pt x="9559" y="37448"/>
                    <a:pt x="9762" y="37458"/>
                    <a:pt x="9965" y="37458"/>
                  </a:cubicBezTo>
                  <a:cubicBezTo>
                    <a:pt x="10488" y="37458"/>
                    <a:pt x="11011" y="37392"/>
                    <a:pt x="11535" y="37305"/>
                  </a:cubicBezTo>
                  <a:cubicBezTo>
                    <a:pt x="12018" y="37184"/>
                    <a:pt x="12462" y="37143"/>
                    <a:pt x="12946" y="37143"/>
                  </a:cubicBezTo>
                  <a:cubicBezTo>
                    <a:pt x="13269" y="37103"/>
                    <a:pt x="13591" y="37063"/>
                    <a:pt x="13914" y="36942"/>
                  </a:cubicBezTo>
                  <a:cubicBezTo>
                    <a:pt x="14196" y="36821"/>
                    <a:pt x="14519" y="36780"/>
                    <a:pt x="14801" y="36780"/>
                  </a:cubicBezTo>
                  <a:lnTo>
                    <a:pt x="15487" y="36780"/>
                  </a:lnTo>
                  <a:lnTo>
                    <a:pt x="15971" y="36579"/>
                  </a:lnTo>
                  <a:cubicBezTo>
                    <a:pt x="15971" y="36579"/>
                    <a:pt x="16576" y="34078"/>
                    <a:pt x="17503" y="33191"/>
                  </a:cubicBezTo>
                  <a:cubicBezTo>
                    <a:pt x="18431" y="32304"/>
                    <a:pt x="18269" y="30650"/>
                    <a:pt x="19762" y="30045"/>
                  </a:cubicBezTo>
                  <a:cubicBezTo>
                    <a:pt x="21254" y="29440"/>
                    <a:pt x="21576" y="28997"/>
                    <a:pt x="22020" y="28997"/>
                  </a:cubicBezTo>
                  <a:cubicBezTo>
                    <a:pt x="22464" y="28997"/>
                    <a:pt x="22464" y="29118"/>
                    <a:pt x="23069" y="29602"/>
                  </a:cubicBezTo>
                  <a:cubicBezTo>
                    <a:pt x="23069" y="29602"/>
                    <a:pt x="23680" y="30692"/>
                    <a:pt x="24234" y="30692"/>
                  </a:cubicBezTo>
                  <a:cubicBezTo>
                    <a:pt x="24362" y="30692"/>
                    <a:pt x="24487" y="30633"/>
                    <a:pt x="24601" y="30489"/>
                  </a:cubicBezTo>
                  <a:cubicBezTo>
                    <a:pt x="25206" y="29723"/>
                    <a:pt x="26255" y="28674"/>
                    <a:pt x="26416" y="27626"/>
                  </a:cubicBezTo>
                  <a:cubicBezTo>
                    <a:pt x="26577" y="26577"/>
                    <a:pt x="27626" y="24601"/>
                    <a:pt x="27626" y="24601"/>
                  </a:cubicBezTo>
                  <a:cubicBezTo>
                    <a:pt x="28110" y="24319"/>
                    <a:pt x="28594" y="23996"/>
                    <a:pt x="28957" y="23552"/>
                  </a:cubicBezTo>
                  <a:cubicBezTo>
                    <a:pt x="29400" y="22947"/>
                    <a:pt x="28957" y="21859"/>
                    <a:pt x="29562" y="21576"/>
                  </a:cubicBezTo>
                  <a:cubicBezTo>
                    <a:pt x="30167" y="21294"/>
                    <a:pt x="30489" y="19157"/>
                    <a:pt x="30489" y="19157"/>
                  </a:cubicBezTo>
                  <a:cubicBezTo>
                    <a:pt x="30489" y="19157"/>
                    <a:pt x="31094" y="18431"/>
                    <a:pt x="31820" y="17664"/>
                  </a:cubicBezTo>
                  <a:cubicBezTo>
                    <a:pt x="32586" y="16898"/>
                    <a:pt x="33191" y="16616"/>
                    <a:pt x="33635" y="15850"/>
                  </a:cubicBezTo>
                  <a:cubicBezTo>
                    <a:pt x="34079" y="15245"/>
                    <a:pt x="33998" y="14398"/>
                    <a:pt x="33474" y="13873"/>
                  </a:cubicBezTo>
                  <a:cubicBezTo>
                    <a:pt x="33030" y="13430"/>
                    <a:pt x="32304" y="13873"/>
                    <a:pt x="32304" y="12381"/>
                  </a:cubicBezTo>
                  <a:cubicBezTo>
                    <a:pt x="32304" y="10849"/>
                    <a:pt x="31376" y="7703"/>
                    <a:pt x="31376" y="6654"/>
                  </a:cubicBezTo>
                  <a:cubicBezTo>
                    <a:pt x="31376" y="5566"/>
                    <a:pt x="21738" y="444"/>
                    <a:pt x="21738" y="444"/>
                  </a:cubicBezTo>
                  <a:lnTo>
                    <a:pt x="7986"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2" name="Google Shape;7492;p32"/>
            <p:cNvSpPr/>
            <p:nvPr/>
          </p:nvSpPr>
          <p:spPr>
            <a:xfrm>
              <a:off x="3891685" y="1899124"/>
              <a:ext cx="733350" cy="582870"/>
            </a:xfrm>
            <a:custGeom>
              <a:avLst/>
              <a:gdLst/>
              <a:ahLst/>
              <a:cxnLst/>
              <a:rect l="l" t="t" r="r" b="b"/>
              <a:pathLst>
                <a:path w="52066" h="41375" extrusionOk="0">
                  <a:moveTo>
                    <a:pt x="32816" y="1"/>
                  </a:moveTo>
                  <a:cubicBezTo>
                    <a:pt x="32645" y="1"/>
                    <a:pt x="32474" y="5"/>
                    <a:pt x="32304" y="13"/>
                  </a:cubicBezTo>
                  <a:cubicBezTo>
                    <a:pt x="22948" y="456"/>
                    <a:pt x="13148" y="15539"/>
                    <a:pt x="13148" y="15539"/>
                  </a:cubicBezTo>
                  <a:cubicBezTo>
                    <a:pt x="13148" y="15539"/>
                    <a:pt x="13430" y="20661"/>
                    <a:pt x="13430" y="21266"/>
                  </a:cubicBezTo>
                  <a:cubicBezTo>
                    <a:pt x="13430" y="21911"/>
                    <a:pt x="12986" y="25501"/>
                    <a:pt x="12382" y="26267"/>
                  </a:cubicBezTo>
                  <a:cubicBezTo>
                    <a:pt x="11777" y="27033"/>
                    <a:pt x="12664" y="27477"/>
                    <a:pt x="12059" y="28082"/>
                  </a:cubicBezTo>
                  <a:cubicBezTo>
                    <a:pt x="11454" y="28687"/>
                    <a:pt x="10889" y="30340"/>
                    <a:pt x="10728" y="30784"/>
                  </a:cubicBezTo>
                  <a:cubicBezTo>
                    <a:pt x="10588" y="31168"/>
                    <a:pt x="9664" y="31582"/>
                    <a:pt x="8346" y="31582"/>
                  </a:cubicBezTo>
                  <a:cubicBezTo>
                    <a:pt x="8141" y="31582"/>
                    <a:pt x="7926" y="31572"/>
                    <a:pt x="7703" y="31550"/>
                  </a:cubicBezTo>
                  <a:cubicBezTo>
                    <a:pt x="6614" y="31446"/>
                    <a:pt x="5792" y="31292"/>
                    <a:pt x="5139" y="31292"/>
                  </a:cubicBezTo>
                  <a:cubicBezTo>
                    <a:pt x="4778" y="31292"/>
                    <a:pt x="4468" y="31340"/>
                    <a:pt x="4195" y="31469"/>
                  </a:cubicBezTo>
                  <a:cubicBezTo>
                    <a:pt x="3791" y="31693"/>
                    <a:pt x="3189" y="31743"/>
                    <a:pt x="2553" y="31743"/>
                  </a:cubicBezTo>
                  <a:cubicBezTo>
                    <a:pt x="2045" y="31743"/>
                    <a:pt x="1515" y="31711"/>
                    <a:pt x="1049" y="31711"/>
                  </a:cubicBezTo>
                  <a:cubicBezTo>
                    <a:pt x="1" y="31711"/>
                    <a:pt x="1331" y="35301"/>
                    <a:pt x="1331" y="35301"/>
                  </a:cubicBezTo>
                  <a:cubicBezTo>
                    <a:pt x="1331" y="35301"/>
                    <a:pt x="2864" y="36228"/>
                    <a:pt x="2703" y="37277"/>
                  </a:cubicBezTo>
                  <a:cubicBezTo>
                    <a:pt x="2582" y="38245"/>
                    <a:pt x="4235" y="38769"/>
                    <a:pt x="4235" y="38769"/>
                  </a:cubicBezTo>
                  <a:cubicBezTo>
                    <a:pt x="4719" y="38809"/>
                    <a:pt x="5203" y="39011"/>
                    <a:pt x="5566" y="39374"/>
                  </a:cubicBezTo>
                  <a:cubicBezTo>
                    <a:pt x="6000" y="39808"/>
                    <a:pt x="6060" y="40553"/>
                    <a:pt x="6446" y="40553"/>
                  </a:cubicBezTo>
                  <a:cubicBezTo>
                    <a:pt x="6599" y="40553"/>
                    <a:pt x="6802" y="40437"/>
                    <a:pt x="7098" y="40140"/>
                  </a:cubicBezTo>
                  <a:cubicBezTo>
                    <a:pt x="7260" y="39918"/>
                    <a:pt x="7512" y="39807"/>
                    <a:pt x="7764" y="39807"/>
                  </a:cubicBezTo>
                  <a:cubicBezTo>
                    <a:pt x="8016" y="39807"/>
                    <a:pt x="8268" y="39918"/>
                    <a:pt x="8429" y="40140"/>
                  </a:cubicBezTo>
                  <a:cubicBezTo>
                    <a:pt x="8429" y="40140"/>
                    <a:pt x="9185" y="41374"/>
                    <a:pt x="9741" y="41374"/>
                  </a:cubicBezTo>
                  <a:cubicBezTo>
                    <a:pt x="9888" y="41374"/>
                    <a:pt x="10022" y="41288"/>
                    <a:pt x="10123" y="41068"/>
                  </a:cubicBezTo>
                  <a:cubicBezTo>
                    <a:pt x="10567" y="39979"/>
                    <a:pt x="9196" y="39696"/>
                    <a:pt x="11010" y="38487"/>
                  </a:cubicBezTo>
                  <a:cubicBezTo>
                    <a:pt x="12825" y="37277"/>
                    <a:pt x="11454" y="37720"/>
                    <a:pt x="12382" y="35785"/>
                  </a:cubicBezTo>
                  <a:cubicBezTo>
                    <a:pt x="12423" y="35694"/>
                    <a:pt x="12477" y="35659"/>
                    <a:pt x="12544" y="35659"/>
                  </a:cubicBezTo>
                  <a:cubicBezTo>
                    <a:pt x="12779" y="35659"/>
                    <a:pt x="13168" y="36087"/>
                    <a:pt x="13683" y="36087"/>
                  </a:cubicBezTo>
                  <a:cubicBezTo>
                    <a:pt x="13745" y="36087"/>
                    <a:pt x="13808" y="36081"/>
                    <a:pt x="13874" y="36067"/>
                  </a:cubicBezTo>
                  <a:cubicBezTo>
                    <a:pt x="14640" y="35906"/>
                    <a:pt x="14640" y="35623"/>
                    <a:pt x="15406" y="35301"/>
                  </a:cubicBezTo>
                  <a:cubicBezTo>
                    <a:pt x="15505" y="35262"/>
                    <a:pt x="15590" y="35246"/>
                    <a:pt x="15666" y="35246"/>
                  </a:cubicBezTo>
                  <a:cubicBezTo>
                    <a:pt x="16152" y="35246"/>
                    <a:pt x="16280" y="35927"/>
                    <a:pt x="17221" y="36067"/>
                  </a:cubicBezTo>
                  <a:cubicBezTo>
                    <a:pt x="18149" y="36148"/>
                    <a:pt x="18915" y="36833"/>
                    <a:pt x="19157" y="37720"/>
                  </a:cubicBezTo>
                  <a:cubicBezTo>
                    <a:pt x="19252" y="37993"/>
                    <a:pt x="19343" y="38095"/>
                    <a:pt x="19455" y="38095"/>
                  </a:cubicBezTo>
                  <a:cubicBezTo>
                    <a:pt x="19725" y="38095"/>
                    <a:pt x="20117" y="37505"/>
                    <a:pt x="20972" y="37277"/>
                  </a:cubicBezTo>
                  <a:cubicBezTo>
                    <a:pt x="21441" y="37167"/>
                    <a:pt x="21686" y="37076"/>
                    <a:pt x="21923" y="37076"/>
                  </a:cubicBezTo>
                  <a:cubicBezTo>
                    <a:pt x="22297" y="37076"/>
                    <a:pt x="22651" y="37303"/>
                    <a:pt x="23835" y="38043"/>
                  </a:cubicBezTo>
                  <a:cubicBezTo>
                    <a:pt x="24600" y="38511"/>
                    <a:pt x="25111" y="38684"/>
                    <a:pt x="25511" y="38684"/>
                  </a:cubicBezTo>
                  <a:cubicBezTo>
                    <a:pt x="26145" y="38684"/>
                    <a:pt x="26499" y="38252"/>
                    <a:pt x="27142" y="37882"/>
                  </a:cubicBezTo>
                  <a:cubicBezTo>
                    <a:pt x="28242" y="37332"/>
                    <a:pt x="29445" y="37067"/>
                    <a:pt x="30648" y="37067"/>
                  </a:cubicBezTo>
                  <a:cubicBezTo>
                    <a:pt x="30945" y="37067"/>
                    <a:pt x="31242" y="37083"/>
                    <a:pt x="31538" y="37115"/>
                  </a:cubicBezTo>
                  <a:cubicBezTo>
                    <a:pt x="33191" y="37277"/>
                    <a:pt x="33796" y="37882"/>
                    <a:pt x="34240" y="37882"/>
                  </a:cubicBezTo>
                  <a:cubicBezTo>
                    <a:pt x="34724" y="37882"/>
                    <a:pt x="36055" y="36954"/>
                    <a:pt x="37587" y="36389"/>
                  </a:cubicBezTo>
                  <a:cubicBezTo>
                    <a:pt x="39079" y="35785"/>
                    <a:pt x="39402" y="34857"/>
                    <a:pt x="39402" y="34857"/>
                  </a:cubicBezTo>
                  <a:lnTo>
                    <a:pt x="52065" y="21145"/>
                  </a:lnTo>
                  <a:cubicBezTo>
                    <a:pt x="52065" y="21145"/>
                    <a:pt x="51460" y="14208"/>
                    <a:pt x="51460" y="12837"/>
                  </a:cubicBezTo>
                  <a:cubicBezTo>
                    <a:pt x="51460" y="11491"/>
                    <a:pt x="41977" y="1"/>
                    <a:pt x="32816" y="1"/>
                  </a:cubicBezTo>
                  <a:close/>
                </a:path>
              </a:pathLst>
            </a:custGeom>
            <a:solidFill>
              <a:schemeClr val="accent1"/>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3" name="Google Shape;7493;p32"/>
            <p:cNvSpPr/>
            <p:nvPr/>
          </p:nvSpPr>
          <p:spPr>
            <a:xfrm>
              <a:off x="3891685" y="1893052"/>
              <a:ext cx="733350" cy="599395"/>
            </a:xfrm>
            <a:custGeom>
              <a:avLst/>
              <a:gdLst/>
              <a:ahLst/>
              <a:cxnLst/>
              <a:rect l="l" t="t" r="r" b="b"/>
              <a:pathLst>
                <a:path w="52066" h="42548" fill="none" extrusionOk="0">
                  <a:moveTo>
                    <a:pt x="39402" y="35288"/>
                  </a:moveTo>
                  <a:cubicBezTo>
                    <a:pt x="39402" y="35288"/>
                    <a:pt x="39079" y="36216"/>
                    <a:pt x="37587" y="36820"/>
                  </a:cubicBezTo>
                  <a:cubicBezTo>
                    <a:pt x="36055" y="37385"/>
                    <a:pt x="34724" y="38313"/>
                    <a:pt x="34240" y="38313"/>
                  </a:cubicBezTo>
                  <a:cubicBezTo>
                    <a:pt x="33796" y="38313"/>
                    <a:pt x="33191" y="37708"/>
                    <a:pt x="31538" y="37546"/>
                  </a:cubicBezTo>
                  <a:cubicBezTo>
                    <a:pt x="30046" y="37385"/>
                    <a:pt x="28513" y="37627"/>
                    <a:pt x="27142" y="38313"/>
                  </a:cubicBezTo>
                  <a:cubicBezTo>
                    <a:pt x="26093" y="38918"/>
                    <a:pt x="25811" y="39684"/>
                    <a:pt x="23835" y="38474"/>
                  </a:cubicBezTo>
                  <a:cubicBezTo>
                    <a:pt x="21899" y="37264"/>
                    <a:pt x="22181" y="37425"/>
                    <a:pt x="20972" y="37708"/>
                  </a:cubicBezTo>
                  <a:cubicBezTo>
                    <a:pt x="19762" y="38030"/>
                    <a:pt x="19479" y="39079"/>
                    <a:pt x="19157" y="38151"/>
                  </a:cubicBezTo>
                  <a:cubicBezTo>
                    <a:pt x="18915" y="37264"/>
                    <a:pt x="18149" y="36579"/>
                    <a:pt x="17221" y="36498"/>
                  </a:cubicBezTo>
                  <a:cubicBezTo>
                    <a:pt x="16132" y="36337"/>
                    <a:pt x="16132" y="35449"/>
                    <a:pt x="15406" y="35732"/>
                  </a:cubicBezTo>
                  <a:cubicBezTo>
                    <a:pt x="14640" y="36054"/>
                    <a:pt x="14640" y="36337"/>
                    <a:pt x="13874" y="36498"/>
                  </a:cubicBezTo>
                  <a:cubicBezTo>
                    <a:pt x="13107" y="36659"/>
                    <a:pt x="12583" y="35772"/>
                    <a:pt x="12382" y="36216"/>
                  </a:cubicBezTo>
                  <a:cubicBezTo>
                    <a:pt x="11454" y="38151"/>
                    <a:pt x="12825" y="37708"/>
                    <a:pt x="11010" y="38918"/>
                  </a:cubicBezTo>
                  <a:cubicBezTo>
                    <a:pt x="9196" y="40127"/>
                    <a:pt x="10567" y="40410"/>
                    <a:pt x="10123" y="41499"/>
                  </a:cubicBezTo>
                  <a:cubicBezTo>
                    <a:pt x="9639" y="42547"/>
                    <a:pt x="8429" y="40571"/>
                    <a:pt x="8429" y="40571"/>
                  </a:cubicBezTo>
                  <a:cubicBezTo>
                    <a:pt x="8107" y="40127"/>
                    <a:pt x="7421" y="40127"/>
                    <a:pt x="7098" y="40571"/>
                  </a:cubicBezTo>
                  <a:cubicBezTo>
                    <a:pt x="6050" y="41620"/>
                    <a:pt x="6171" y="40410"/>
                    <a:pt x="5566" y="39805"/>
                  </a:cubicBezTo>
                  <a:cubicBezTo>
                    <a:pt x="5203" y="39442"/>
                    <a:pt x="4719" y="39240"/>
                    <a:pt x="4235" y="39200"/>
                  </a:cubicBezTo>
                  <a:cubicBezTo>
                    <a:pt x="4235" y="39200"/>
                    <a:pt x="2582" y="38676"/>
                    <a:pt x="2703" y="37708"/>
                  </a:cubicBezTo>
                  <a:cubicBezTo>
                    <a:pt x="2864" y="36659"/>
                    <a:pt x="1331" y="35732"/>
                    <a:pt x="1331" y="35732"/>
                  </a:cubicBezTo>
                  <a:cubicBezTo>
                    <a:pt x="1331" y="35732"/>
                    <a:pt x="1" y="32142"/>
                    <a:pt x="1049" y="32142"/>
                  </a:cubicBezTo>
                  <a:cubicBezTo>
                    <a:pt x="2098" y="32142"/>
                    <a:pt x="3469" y="32304"/>
                    <a:pt x="4195" y="31900"/>
                  </a:cubicBezTo>
                  <a:cubicBezTo>
                    <a:pt x="4961" y="31537"/>
                    <a:pt x="6010" y="31820"/>
                    <a:pt x="7703" y="31981"/>
                  </a:cubicBezTo>
                  <a:cubicBezTo>
                    <a:pt x="9357" y="32142"/>
                    <a:pt x="10567" y="31658"/>
                    <a:pt x="10728" y="31215"/>
                  </a:cubicBezTo>
                  <a:cubicBezTo>
                    <a:pt x="10889" y="30771"/>
                    <a:pt x="11454" y="29118"/>
                    <a:pt x="12059" y="28513"/>
                  </a:cubicBezTo>
                  <a:cubicBezTo>
                    <a:pt x="12664" y="27908"/>
                    <a:pt x="11777" y="27464"/>
                    <a:pt x="12382" y="26698"/>
                  </a:cubicBezTo>
                  <a:cubicBezTo>
                    <a:pt x="12986" y="25932"/>
                    <a:pt x="13430" y="22342"/>
                    <a:pt x="13430" y="21697"/>
                  </a:cubicBezTo>
                  <a:cubicBezTo>
                    <a:pt x="13430" y="21092"/>
                    <a:pt x="13148" y="15970"/>
                    <a:pt x="13148" y="15970"/>
                  </a:cubicBezTo>
                  <a:cubicBezTo>
                    <a:pt x="13148" y="15970"/>
                    <a:pt x="22948" y="887"/>
                    <a:pt x="32304" y="444"/>
                  </a:cubicBezTo>
                  <a:cubicBezTo>
                    <a:pt x="41620" y="0"/>
                    <a:pt x="51460" y="11897"/>
                    <a:pt x="51460" y="13268"/>
                  </a:cubicBezTo>
                  <a:cubicBezTo>
                    <a:pt x="51460" y="14639"/>
                    <a:pt x="52065" y="21576"/>
                    <a:pt x="52065" y="21576"/>
                  </a:cubicBez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4" name="Google Shape;7494;p32"/>
            <p:cNvSpPr/>
            <p:nvPr/>
          </p:nvSpPr>
          <p:spPr>
            <a:xfrm>
              <a:off x="4427396" y="1886797"/>
              <a:ext cx="476031" cy="773756"/>
            </a:xfrm>
            <a:custGeom>
              <a:avLst/>
              <a:gdLst/>
              <a:ahLst/>
              <a:cxnLst/>
              <a:rect l="l" t="t" r="r" b="b"/>
              <a:pathLst>
                <a:path w="33797" h="54925" extrusionOk="0">
                  <a:moveTo>
                    <a:pt x="7825" y="0"/>
                  </a:moveTo>
                  <a:lnTo>
                    <a:pt x="4840" y="9800"/>
                  </a:ln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744" y="38752"/>
                    <a:pt x="2364" y="39351"/>
                    <a:pt x="2814" y="39351"/>
                  </a:cubicBezTo>
                  <a:cubicBezTo>
                    <a:pt x="2939" y="39351"/>
                    <a:pt x="3050" y="39305"/>
                    <a:pt x="3147" y="39200"/>
                  </a:cubicBezTo>
                  <a:cubicBezTo>
                    <a:pt x="3534" y="38845"/>
                    <a:pt x="4077" y="37609"/>
                    <a:pt x="4838" y="37609"/>
                  </a:cubicBezTo>
                  <a:cubicBezTo>
                    <a:pt x="5027" y="37609"/>
                    <a:pt x="5229" y="37685"/>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4354" y="47804"/>
                    <a:pt x="4197" y="47810"/>
                    <a:pt x="4047" y="47810"/>
                  </a:cubicBezTo>
                  <a:cubicBezTo>
                    <a:pt x="2980" y="47810"/>
                    <a:pt x="2265" y="47501"/>
                    <a:pt x="1912" y="47501"/>
                  </a:cubicBezTo>
                  <a:cubicBezTo>
                    <a:pt x="1741" y="47501"/>
                    <a:pt x="1654" y="4757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5969" y="54913"/>
                    <a:pt x="6048" y="54924"/>
                    <a:pt x="6125" y="54924"/>
                  </a:cubicBezTo>
                  <a:cubicBezTo>
                    <a:pt x="6890" y="54924"/>
                    <a:pt x="7518" y="53823"/>
                    <a:pt x="8255" y="53823"/>
                  </a:cubicBezTo>
                  <a:cubicBezTo>
                    <a:pt x="8415" y="53823"/>
                    <a:pt x="8580" y="53875"/>
                    <a:pt x="8752" y="54001"/>
                  </a:cubicBezTo>
                  <a:cubicBezTo>
                    <a:pt x="9044" y="54156"/>
                    <a:pt x="9358" y="54230"/>
                    <a:pt x="9668" y="54230"/>
                  </a:cubicBezTo>
                  <a:cubicBezTo>
                    <a:pt x="10088" y="54230"/>
                    <a:pt x="10502" y="54095"/>
                    <a:pt x="10849" y="53840"/>
                  </a:cubicBezTo>
                  <a:cubicBezTo>
                    <a:pt x="11656" y="53598"/>
                    <a:pt x="12463" y="53436"/>
                    <a:pt x="13269" y="53396"/>
                  </a:cubicBezTo>
                  <a:cubicBezTo>
                    <a:pt x="14318" y="53396"/>
                    <a:pt x="15528" y="53396"/>
                    <a:pt x="15528" y="52630"/>
                  </a:cubicBezTo>
                  <a:cubicBezTo>
                    <a:pt x="15528" y="51897"/>
                    <a:pt x="14863" y="50646"/>
                    <a:pt x="15583" y="50646"/>
                  </a:cubicBezTo>
                  <a:cubicBezTo>
                    <a:pt x="15616" y="50646"/>
                    <a:pt x="15651" y="50649"/>
                    <a:pt x="15689" y="50654"/>
                  </a:cubicBezTo>
                  <a:cubicBezTo>
                    <a:pt x="16076" y="50721"/>
                    <a:pt x="16743" y="50788"/>
                    <a:pt x="17434" y="50788"/>
                  </a:cubicBezTo>
                  <a:cubicBezTo>
                    <a:pt x="18399" y="50788"/>
                    <a:pt x="19409" y="50657"/>
                    <a:pt x="19762" y="50210"/>
                  </a:cubicBezTo>
                  <a:cubicBezTo>
                    <a:pt x="20367" y="49444"/>
                    <a:pt x="22464" y="48395"/>
                    <a:pt x="22948" y="47064"/>
                  </a:cubicBezTo>
                  <a:cubicBezTo>
                    <a:pt x="23278" y="46043"/>
                    <a:pt x="23273" y="45783"/>
                    <a:pt x="23632" y="45783"/>
                  </a:cubicBezTo>
                  <a:cubicBezTo>
                    <a:pt x="23755" y="45783"/>
                    <a:pt x="23921" y="45813"/>
                    <a:pt x="24158" y="45855"/>
                  </a:cubicBezTo>
                  <a:cubicBezTo>
                    <a:pt x="24201" y="45860"/>
                    <a:pt x="24244" y="45863"/>
                    <a:pt x="24288" y="45863"/>
                  </a:cubicBezTo>
                  <a:cubicBezTo>
                    <a:pt x="25136" y="45863"/>
                    <a:pt x="26058" y="44782"/>
                    <a:pt x="28513" y="44322"/>
                  </a:cubicBezTo>
                  <a:cubicBezTo>
                    <a:pt x="31054" y="43878"/>
                    <a:pt x="33797" y="32869"/>
                    <a:pt x="33797" y="32869"/>
                  </a:cubicBezTo>
                  <a:lnTo>
                    <a:pt x="33353" y="9478"/>
                  </a:lnTo>
                  <a:lnTo>
                    <a:pt x="7825" y="0"/>
                  </a:lnTo>
                  <a:close/>
                </a:path>
              </a:pathLst>
            </a:custGeom>
            <a:solidFill>
              <a:schemeClr val="accent3"/>
            </a:solidFill>
            <a:ln>
              <a:noFill/>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5" name="Google Shape;7495;p32"/>
            <p:cNvSpPr/>
            <p:nvPr/>
          </p:nvSpPr>
          <p:spPr>
            <a:xfrm>
              <a:off x="4427396" y="1886797"/>
              <a:ext cx="476031" cy="777785"/>
            </a:xfrm>
            <a:custGeom>
              <a:avLst/>
              <a:gdLst/>
              <a:ahLst/>
              <a:cxnLst/>
              <a:rect l="l" t="t" r="r" b="b"/>
              <a:pathLst>
                <a:path w="33797" h="55211" fill="none" extrusionOk="0">
                  <a:moveTo>
                    <a:pt x="4840" y="9800"/>
                  </a:moveTo>
                  <a:cubicBezTo>
                    <a:pt x="4881" y="10688"/>
                    <a:pt x="5042" y="11615"/>
                    <a:pt x="5284" y="12502"/>
                  </a:cubicBezTo>
                  <a:cubicBezTo>
                    <a:pt x="5566" y="13390"/>
                    <a:pt x="5566" y="15366"/>
                    <a:pt x="5566" y="15809"/>
                  </a:cubicBezTo>
                  <a:cubicBezTo>
                    <a:pt x="5566" y="16293"/>
                    <a:pt x="6494" y="17342"/>
                    <a:pt x="6494" y="17342"/>
                  </a:cubicBezTo>
                  <a:cubicBezTo>
                    <a:pt x="6494" y="17342"/>
                    <a:pt x="7704" y="17342"/>
                    <a:pt x="7220" y="18229"/>
                  </a:cubicBezTo>
                  <a:cubicBezTo>
                    <a:pt x="6776" y="19157"/>
                    <a:pt x="6171" y="19439"/>
                    <a:pt x="6171" y="20810"/>
                  </a:cubicBezTo>
                  <a:cubicBezTo>
                    <a:pt x="6171" y="22181"/>
                    <a:pt x="6050" y="26537"/>
                    <a:pt x="6050" y="27747"/>
                  </a:cubicBezTo>
                  <a:cubicBezTo>
                    <a:pt x="5405" y="28594"/>
                    <a:pt x="4679" y="29400"/>
                    <a:pt x="3913" y="30167"/>
                  </a:cubicBezTo>
                  <a:cubicBezTo>
                    <a:pt x="2542" y="31497"/>
                    <a:pt x="1" y="33917"/>
                    <a:pt x="1" y="35006"/>
                  </a:cubicBezTo>
                  <a:cubicBezTo>
                    <a:pt x="1" y="35006"/>
                    <a:pt x="162" y="37385"/>
                    <a:pt x="1049" y="38152"/>
                  </a:cubicBezTo>
                  <a:cubicBezTo>
                    <a:pt x="1937" y="38918"/>
                    <a:pt x="2703" y="39684"/>
                    <a:pt x="3147" y="39200"/>
                  </a:cubicBezTo>
                  <a:cubicBezTo>
                    <a:pt x="3630" y="38757"/>
                    <a:pt x="4356" y="36942"/>
                    <a:pt x="5445" y="37869"/>
                  </a:cubicBezTo>
                  <a:cubicBezTo>
                    <a:pt x="5445" y="37869"/>
                    <a:pt x="6937" y="39079"/>
                    <a:pt x="5889" y="39523"/>
                  </a:cubicBezTo>
                  <a:cubicBezTo>
                    <a:pt x="4840" y="39967"/>
                    <a:pt x="3469" y="39644"/>
                    <a:pt x="3751" y="40733"/>
                  </a:cubicBezTo>
                  <a:cubicBezTo>
                    <a:pt x="4074" y="41781"/>
                    <a:pt x="4518" y="41459"/>
                    <a:pt x="4356" y="42991"/>
                  </a:cubicBezTo>
                  <a:cubicBezTo>
                    <a:pt x="4235" y="44483"/>
                    <a:pt x="3913" y="45693"/>
                    <a:pt x="5566" y="47226"/>
                  </a:cubicBezTo>
                  <a:cubicBezTo>
                    <a:pt x="5566" y="47226"/>
                    <a:pt x="6413" y="47669"/>
                    <a:pt x="4518" y="47790"/>
                  </a:cubicBezTo>
                  <a:cubicBezTo>
                    <a:pt x="2622" y="47952"/>
                    <a:pt x="1654" y="47064"/>
                    <a:pt x="1654" y="47790"/>
                  </a:cubicBezTo>
                  <a:cubicBezTo>
                    <a:pt x="1654" y="48557"/>
                    <a:pt x="1049" y="48879"/>
                    <a:pt x="1654" y="49484"/>
                  </a:cubicBezTo>
                  <a:cubicBezTo>
                    <a:pt x="2259" y="50049"/>
                    <a:pt x="2259" y="51138"/>
                    <a:pt x="3751" y="51581"/>
                  </a:cubicBezTo>
                  <a:cubicBezTo>
                    <a:pt x="4477" y="51743"/>
                    <a:pt x="5042" y="52267"/>
                    <a:pt x="5284" y="52953"/>
                  </a:cubicBezTo>
                  <a:cubicBezTo>
                    <a:pt x="5284" y="52953"/>
                    <a:pt x="4840" y="54606"/>
                    <a:pt x="5889" y="54888"/>
                  </a:cubicBezTo>
                  <a:cubicBezTo>
                    <a:pt x="6937" y="55211"/>
                    <a:pt x="7704" y="53235"/>
                    <a:pt x="8752" y="54001"/>
                  </a:cubicBezTo>
                  <a:cubicBezTo>
                    <a:pt x="9438" y="54364"/>
                    <a:pt x="10244" y="54283"/>
                    <a:pt x="10849" y="53840"/>
                  </a:cubicBezTo>
                  <a:cubicBezTo>
                    <a:pt x="11656" y="53598"/>
                    <a:pt x="12463" y="53436"/>
                    <a:pt x="13269" y="53396"/>
                  </a:cubicBezTo>
                  <a:cubicBezTo>
                    <a:pt x="14318" y="53396"/>
                    <a:pt x="15528" y="53396"/>
                    <a:pt x="15528" y="52630"/>
                  </a:cubicBezTo>
                  <a:cubicBezTo>
                    <a:pt x="15528" y="51864"/>
                    <a:pt x="14802" y="50533"/>
                    <a:pt x="15689" y="50654"/>
                  </a:cubicBezTo>
                  <a:cubicBezTo>
                    <a:pt x="16616" y="50815"/>
                    <a:pt x="19157" y="50976"/>
                    <a:pt x="19762" y="50210"/>
                  </a:cubicBezTo>
                  <a:cubicBezTo>
                    <a:pt x="20367" y="49444"/>
                    <a:pt x="22464" y="48395"/>
                    <a:pt x="22948" y="47064"/>
                  </a:cubicBezTo>
                  <a:cubicBezTo>
                    <a:pt x="23392" y="45693"/>
                    <a:pt x="23230" y="45693"/>
                    <a:pt x="24158" y="45855"/>
                  </a:cubicBezTo>
                  <a:cubicBezTo>
                    <a:pt x="25045" y="45976"/>
                    <a:pt x="25932" y="44806"/>
                    <a:pt x="28513" y="44322"/>
                  </a:cubicBezTo>
                  <a:cubicBezTo>
                    <a:pt x="31054" y="43878"/>
                    <a:pt x="33797" y="32869"/>
                    <a:pt x="33797" y="32869"/>
                  </a:cubicBezTo>
                  <a:lnTo>
                    <a:pt x="33353" y="9478"/>
                  </a:lnTo>
                  <a:lnTo>
                    <a:pt x="7825" y="0"/>
                  </a:lnTo>
                </a:path>
              </a:pathLst>
            </a:custGeom>
            <a:no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6" name="Google Shape;7496;p32"/>
            <p:cNvSpPr/>
            <p:nvPr/>
          </p:nvSpPr>
          <p:spPr>
            <a:xfrm>
              <a:off x="5158543" y="2590202"/>
              <a:ext cx="524314" cy="574404"/>
            </a:xfrm>
            <a:custGeom>
              <a:avLst/>
              <a:gdLst/>
              <a:ahLst/>
              <a:cxnLst/>
              <a:rect l="l" t="t" r="r" b="b"/>
              <a:pathLst>
                <a:path w="37225" h="40774" extrusionOk="0">
                  <a:moveTo>
                    <a:pt x="10083" y="1"/>
                  </a:moveTo>
                  <a:lnTo>
                    <a:pt x="0" y="6615"/>
                  </a:lnTo>
                  <a:lnTo>
                    <a:pt x="5283" y="14479"/>
                  </a:lnTo>
                  <a:cubicBezTo>
                    <a:pt x="5283" y="14479"/>
                    <a:pt x="6300" y="13765"/>
                    <a:pt x="6655" y="13765"/>
                  </a:cubicBezTo>
                  <a:cubicBezTo>
                    <a:pt x="6730" y="13765"/>
                    <a:pt x="6776" y="13797"/>
                    <a:pt x="6776" y="13874"/>
                  </a:cubicBezTo>
                  <a:cubicBezTo>
                    <a:pt x="6776" y="14318"/>
                    <a:pt x="6655" y="15366"/>
                    <a:pt x="7098" y="15810"/>
                  </a:cubicBezTo>
                  <a:cubicBezTo>
                    <a:pt x="7542" y="16294"/>
                    <a:pt x="8147" y="16737"/>
                    <a:pt x="8147" y="17181"/>
                  </a:cubicBezTo>
                  <a:cubicBezTo>
                    <a:pt x="8147" y="17625"/>
                    <a:pt x="8752" y="17625"/>
                    <a:pt x="8913" y="18391"/>
                  </a:cubicBezTo>
                  <a:cubicBezTo>
                    <a:pt x="9074" y="19157"/>
                    <a:pt x="9962" y="20649"/>
                    <a:pt x="9357" y="21859"/>
                  </a:cubicBezTo>
                  <a:cubicBezTo>
                    <a:pt x="8873" y="22746"/>
                    <a:pt x="8308" y="23634"/>
                    <a:pt x="7703" y="24440"/>
                  </a:cubicBezTo>
                  <a:cubicBezTo>
                    <a:pt x="7703" y="24440"/>
                    <a:pt x="6493" y="25166"/>
                    <a:pt x="6332" y="25610"/>
                  </a:cubicBezTo>
                  <a:cubicBezTo>
                    <a:pt x="6211" y="26094"/>
                    <a:pt x="5606" y="26820"/>
                    <a:pt x="6211" y="26820"/>
                  </a:cubicBezTo>
                  <a:cubicBezTo>
                    <a:pt x="6503" y="26820"/>
                    <a:pt x="7246" y="26754"/>
                    <a:pt x="7851" y="26754"/>
                  </a:cubicBezTo>
                  <a:cubicBezTo>
                    <a:pt x="8498" y="26754"/>
                    <a:pt x="8987" y="26829"/>
                    <a:pt x="8590" y="27142"/>
                  </a:cubicBezTo>
                  <a:cubicBezTo>
                    <a:pt x="7865" y="27747"/>
                    <a:pt x="6050" y="27747"/>
                    <a:pt x="6211" y="28513"/>
                  </a:cubicBezTo>
                  <a:cubicBezTo>
                    <a:pt x="6292" y="29159"/>
                    <a:pt x="6655" y="29723"/>
                    <a:pt x="7260" y="30006"/>
                  </a:cubicBezTo>
                  <a:cubicBezTo>
                    <a:pt x="7703" y="30167"/>
                    <a:pt x="9195" y="30772"/>
                    <a:pt x="9800" y="31054"/>
                  </a:cubicBezTo>
                  <a:cubicBezTo>
                    <a:pt x="10405" y="31377"/>
                    <a:pt x="12220" y="33030"/>
                    <a:pt x="12986" y="33030"/>
                  </a:cubicBezTo>
                  <a:cubicBezTo>
                    <a:pt x="13712" y="33030"/>
                    <a:pt x="15527" y="34079"/>
                    <a:pt x="16293" y="34684"/>
                  </a:cubicBezTo>
                  <a:cubicBezTo>
                    <a:pt x="17060" y="35289"/>
                    <a:pt x="17826" y="35732"/>
                    <a:pt x="17665" y="36499"/>
                  </a:cubicBezTo>
                  <a:cubicBezTo>
                    <a:pt x="17503" y="37265"/>
                    <a:pt x="19762" y="39362"/>
                    <a:pt x="20810" y="40128"/>
                  </a:cubicBezTo>
                  <a:cubicBezTo>
                    <a:pt x="21173" y="40370"/>
                    <a:pt x="21536" y="40612"/>
                    <a:pt x="21939" y="40774"/>
                  </a:cubicBezTo>
                  <a:cubicBezTo>
                    <a:pt x="21980" y="40733"/>
                    <a:pt x="22060" y="40653"/>
                    <a:pt x="22101" y="40612"/>
                  </a:cubicBezTo>
                  <a:cubicBezTo>
                    <a:pt x="22383" y="40370"/>
                    <a:pt x="22585" y="40048"/>
                    <a:pt x="22706" y="39725"/>
                  </a:cubicBezTo>
                  <a:lnTo>
                    <a:pt x="22786" y="39604"/>
                  </a:lnTo>
                  <a:cubicBezTo>
                    <a:pt x="22988" y="39241"/>
                    <a:pt x="23149" y="38838"/>
                    <a:pt x="23311" y="38475"/>
                  </a:cubicBezTo>
                  <a:cubicBezTo>
                    <a:pt x="23472" y="38031"/>
                    <a:pt x="23633" y="37628"/>
                    <a:pt x="23875" y="37225"/>
                  </a:cubicBezTo>
                  <a:lnTo>
                    <a:pt x="23875" y="37184"/>
                  </a:lnTo>
                  <a:cubicBezTo>
                    <a:pt x="24319" y="36579"/>
                    <a:pt x="24561" y="35813"/>
                    <a:pt x="24561" y="35087"/>
                  </a:cubicBezTo>
                  <a:cubicBezTo>
                    <a:pt x="24561" y="34926"/>
                    <a:pt x="24722" y="34805"/>
                    <a:pt x="24924" y="34765"/>
                  </a:cubicBezTo>
                  <a:cubicBezTo>
                    <a:pt x="26093" y="34523"/>
                    <a:pt x="26376" y="34281"/>
                    <a:pt x="26577" y="33151"/>
                  </a:cubicBezTo>
                  <a:cubicBezTo>
                    <a:pt x="26577" y="33111"/>
                    <a:pt x="26577" y="33071"/>
                    <a:pt x="26577" y="33030"/>
                  </a:cubicBezTo>
                  <a:cubicBezTo>
                    <a:pt x="26688" y="33050"/>
                    <a:pt x="26791" y="33059"/>
                    <a:pt x="26888" y="33059"/>
                  </a:cubicBezTo>
                  <a:cubicBezTo>
                    <a:pt x="27600" y="33059"/>
                    <a:pt x="27947" y="32574"/>
                    <a:pt x="28231" y="32183"/>
                  </a:cubicBezTo>
                  <a:cubicBezTo>
                    <a:pt x="28311" y="32062"/>
                    <a:pt x="28392" y="31941"/>
                    <a:pt x="28513" y="31861"/>
                  </a:cubicBezTo>
                  <a:cubicBezTo>
                    <a:pt x="28836" y="31458"/>
                    <a:pt x="29118" y="31054"/>
                    <a:pt x="29360" y="30611"/>
                  </a:cubicBezTo>
                  <a:cubicBezTo>
                    <a:pt x="29521" y="30328"/>
                    <a:pt x="29642" y="30086"/>
                    <a:pt x="29844" y="29844"/>
                  </a:cubicBezTo>
                  <a:cubicBezTo>
                    <a:pt x="30207" y="29320"/>
                    <a:pt x="30650" y="28836"/>
                    <a:pt x="31094" y="28393"/>
                  </a:cubicBezTo>
                  <a:lnTo>
                    <a:pt x="31659" y="27868"/>
                  </a:lnTo>
                  <a:cubicBezTo>
                    <a:pt x="31941" y="27505"/>
                    <a:pt x="32264" y="27183"/>
                    <a:pt x="32586" y="26860"/>
                  </a:cubicBezTo>
                  <a:cubicBezTo>
                    <a:pt x="33474" y="25852"/>
                    <a:pt x="34441" y="24884"/>
                    <a:pt x="35409" y="23997"/>
                  </a:cubicBezTo>
                  <a:lnTo>
                    <a:pt x="35611" y="23835"/>
                  </a:lnTo>
                  <a:lnTo>
                    <a:pt x="36297" y="23230"/>
                  </a:lnTo>
                  <a:cubicBezTo>
                    <a:pt x="37022" y="19601"/>
                    <a:pt x="37224" y="14398"/>
                    <a:pt x="33796" y="11293"/>
                  </a:cubicBezTo>
                  <a:cubicBezTo>
                    <a:pt x="28029" y="6171"/>
                    <a:pt x="10083" y="1"/>
                    <a:pt x="10083"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7" name="Google Shape;7497;p32"/>
            <p:cNvSpPr/>
            <p:nvPr/>
          </p:nvSpPr>
          <p:spPr>
            <a:xfrm>
              <a:off x="5059698" y="2086800"/>
              <a:ext cx="881031" cy="947666"/>
            </a:xfrm>
            <a:custGeom>
              <a:avLst/>
              <a:gdLst/>
              <a:ahLst/>
              <a:cxnLst/>
              <a:rect l="l" t="t" r="r" b="b"/>
              <a:pathLst>
                <a:path w="62551" h="67270" extrusionOk="0">
                  <a:moveTo>
                    <a:pt x="20003" y="0"/>
                  </a:moveTo>
                  <a:lnTo>
                    <a:pt x="1613" y="19358"/>
                  </a:lnTo>
                  <a:lnTo>
                    <a:pt x="0" y="42426"/>
                  </a:lnTo>
                  <a:lnTo>
                    <a:pt x="17503" y="48355"/>
                  </a:lnTo>
                  <a:cubicBezTo>
                    <a:pt x="17987" y="49081"/>
                    <a:pt x="18793" y="49605"/>
                    <a:pt x="19681" y="49645"/>
                  </a:cubicBezTo>
                  <a:cubicBezTo>
                    <a:pt x="20549" y="49645"/>
                    <a:pt x="20777" y="49340"/>
                    <a:pt x="21171" y="49340"/>
                  </a:cubicBezTo>
                  <a:cubicBezTo>
                    <a:pt x="21417" y="49340"/>
                    <a:pt x="21728" y="49459"/>
                    <a:pt x="22302" y="49847"/>
                  </a:cubicBezTo>
                  <a:cubicBezTo>
                    <a:pt x="23835" y="50855"/>
                    <a:pt x="24641" y="52065"/>
                    <a:pt x="25246" y="52065"/>
                  </a:cubicBezTo>
                  <a:cubicBezTo>
                    <a:pt x="25772" y="52065"/>
                    <a:pt x="27030" y="52370"/>
                    <a:pt x="28224" y="52370"/>
                  </a:cubicBezTo>
                  <a:cubicBezTo>
                    <a:pt x="28403" y="52370"/>
                    <a:pt x="28581" y="52363"/>
                    <a:pt x="28755" y="52347"/>
                  </a:cubicBezTo>
                  <a:cubicBezTo>
                    <a:pt x="30064" y="52268"/>
                    <a:pt x="31023" y="49845"/>
                    <a:pt x="32590" y="49845"/>
                  </a:cubicBezTo>
                  <a:cubicBezTo>
                    <a:pt x="32616" y="49845"/>
                    <a:pt x="32641" y="49846"/>
                    <a:pt x="32667" y="49847"/>
                  </a:cubicBezTo>
                  <a:cubicBezTo>
                    <a:pt x="32667" y="49847"/>
                    <a:pt x="32384" y="50936"/>
                    <a:pt x="33675" y="50936"/>
                  </a:cubicBezTo>
                  <a:cubicBezTo>
                    <a:pt x="35006" y="50936"/>
                    <a:pt x="36094" y="50855"/>
                    <a:pt x="36095" y="50855"/>
                  </a:cubicBezTo>
                  <a:lnTo>
                    <a:pt x="36095" y="50855"/>
                  </a:lnTo>
                  <a:cubicBezTo>
                    <a:pt x="35570" y="51702"/>
                    <a:pt x="35006" y="52468"/>
                    <a:pt x="34401" y="53275"/>
                  </a:cubicBezTo>
                  <a:cubicBezTo>
                    <a:pt x="33998" y="53678"/>
                    <a:pt x="32788" y="54566"/>
                    <a:pt x="32868" y="54969"/>
                  </a:cubicBezTo>
                  <a:cubicBezTo>
                    <a:pt x="32989" y="55372"/>
                    <a:pt x="31376" y="66019"/>
                    <a:pt x="35812" y="67269"/>
                  </a:cubicBezTo>
                  <a:cubicBezTo>
                    <a:pt x="36014" y="66947"/>
                    <a:pt x="36216" y="66624"/>
                    <a:pt x="36417" y="66301"/>
                  </a:cubicBezTo>
                  <a:cubicBezTo>
                    <a:pt x="36538" y="66059"/>
                    <a:pt x="36700" y="65817"/>
                    <a:pt x="36861" y="65575"/>
                  </a:cubicBezTo>
                  <a:cubicBezTo>
                    <a:pt x="37264" y="65051"/>
                    <a:pt x="37667" y="64567"/>
                    <a:pt x="38151" y="64124"/>
                  </a:cubicBezTo>
                  <a:lnTo>
                    <a:pt x="38676" y="63559"/>
                  </a:lnTo>
                  <a:cubicBezTo>
                    <a:pt x="38998" y="63236"/>
                    <a:pt x="39321" y="62914"/>
                    <a:pt x="39603" y="62551"/>
                  </a:cubicBezTo>
                  <a:cubicBezTo>
                    <a:pt x="40531" y="61583"/>
                    <a:pt x="41458" y="60615"/>
                    <a:pt x="42467" y="59728"/>
                  </a:cubicBezTo>
                  <a:lnTo>
                    <a:pt x="42668" y="59566"/>
                  </a:lnTo>
                  <a:cubicBezTo>
                    <a:pt x="43596" y="58679"/>
                    <a:pt x="44644" y="57872"/>
                    <a:pt x="45774" y="57227"/>
                  </a:cubicBezTo>
                  <a:lnTo>
                    <a:pt x="46016" y="57106"/>
                  </a:lnTo>
                  <a:cubicBezTo>
                    <a:pt x="46863" y="56703"/>
                    <a:pt x="47669" y="56138"/>
                    <a:pt x="48355" y="55493"/>
                  </a:cubicBezTo>
                  <a:lnTo>
                    <a:pt x="49161" y="54686"/>
                  </a:lnTo>
                  <a:cubicBezTo>
                    <a:pt x="51178" y="52589"/>
                    <a:pt x="53194" y="50452"/>
                    <a:pt x="54686" y="47831"/>
                  </a:cubicBezTo>
                  <a:cubicBezTo>
                    <a:pt x="54848" y="47468"/>
                    <a:pt x="55090" y="47105"/>
                    <a:pt x="55291" y="46742"/>
                  </a:cubicBezTo>
                  <a:cubicBezTo>
                    <a:pt x="56058" y="45693"/>
                    <a:pt x="56582" y="44483"/>
                    <a:pt x="56904" y="43193"/>
                  </a:cubicBezTo>
                  <a:cubicBezTo>
                    <a:pt x="57106" y="42346"/>
                    <a:pt x="57509" y="41539"/>
                    <a:pt x="58114" y="40894"/>
                  </a:cubicBezTo>
                  <a:cubicBezTo>
                    <a:pt x="58356" y="40531"/>
                    <a:pt x="58518" y="40087"/>
                    <a:pt x="58598" y="39684"/>
                  </a:cubicBezTo>
                  <a:cubicBezTo>
                    <a:pt x="58679" y="39160"/>
                    <a:pt x="58881" y="38716"/>
                    <a:pt x="59244" y="38394"/>
                  </a:cubicBezTo>
                  <a:cubicBezTo>
                    <a:pt x="59687" y="37950"/>
                    <a:pt x="59969" y="37426"/>
                    <a:pt x="60131" y="36821"/>
                  </a:cubicBezTo>
                  <a:cubicBezTo>
                    <a:pt x="60252" y="36417"/>
                    <a:pt x="60453" y="35974"/>
                    <a:pt x="60695" y="35611"/>
                  </a:cubicBezTo>
                  <a:cubicBezTo>
                    <a:pt x="61260" y="34845"/>
                    <a:pt x="61260" y="33877"/>
                    <a:pt x="61260" y="32949"/>
                  </a:cubicBezTo>
                  <a:lnTo>
                    <a:pt x="61260" y="32143"/>
                  </a:lnTo>
                  <a:cubicBezTo>
                    <a:pt x="61260" y="31860"/>
                    <a:pt x="61300" y="31901"/>
                    <a:pt x="61502" y="31820"/>
                  </a:cubicBezTo>
                  <a:lnTo>
                    <a:pt x="61946" y="31820"/>
                  </a:lnTo>
                  <a:cubicBezTo>
                    <a:pt x="61986" y="31830"/>
                    <a:pt x="62024" y="31835"/>
                    <a:pt x="62060" y="31835"/>
                  </a:cubicBezTo>
                  <a:cubicBezTo>
                    <a:pt x="62167" y="31835"/>
                    <a:pt x="62258" y="31790"/>
                    <a:pt x="62349" y="31699"/>
                  </a:cubicBezTo>
                  <a:cubicBezTo>
                    <a:pt x="62470" y="31618"/>
                    <a:pt x="62510" y="31497"/>
                    <a:pt x="62510" y="31376"/>
                  </a:cubicBezTo>
                  <a:lnTo>
                    <a:pt x="62510" y="31336"/>
                  </a:lnTo>
                  <a:cubicBezTo>
                    <a:pt x="62551" y="31134"/>
                    <a:pt x="62510" y="30973"/>
                    <a:pt x="62430" y="30812"/>
                  </a:cubicBezTo>
                  <a:cubicBezTo>
                    <a:pt x="62309" y="30691"/>
                    <a:pt x="62147" y="30650"/>
                    <a:pt x="61986" y="30650"/>
                  </a:cubicBezTo>
                  <a:cubicBezTo>
                    <a:pt x="61946" y="30650"/>
                    <a:pt x="61905" y="30610"/>
                    <a:pt x="61905" y="30610"/>
                  </a:cubicBezTo>
                  <a:cubicBezTo>
                    <a:pt x="61865" y="30328"/>
                    <a:pt x="61825" y="30045"/>
                    <a:pt x="61744" y="29803"/>
                  </a:cubicBezTo>
                  <a:cubicBezTo>
                    <a:pt x="61583" y="29199"/>
                    <a:pt x="61583" y="28553"/>
                    <a:pt x="61744" y="27989"/>
                  </a:cubicBezTo>
                  <a:cubicBezTo>
                    <a:pt x="62026" y="27545"/>
                    <a:pt x="61946" y="26980"/>
                    <a:pt x="61542" y="26658"/>
                  </a:cubicBezTo>
                  <a:cubicBezTo>
                    <a:pt x="61244" y="26449"/>
                    <a:pt x="60903" y="26329"/>
                    <a:pt x="60549" y="26329"/>
                  </a:cubicBezTo>
                  <a:cubicBezTo>
                    <a:pt x="60424" y="26329"/>
                    <a:pt x="60298" y="26344"/>
                    <a:pt x="60171" y="26375"/>
                  </a:cubicBezTo>
                  <a:cubicBezTo>
                    <a:pt x="59647" y="26456"/>
                    <a:pt x="59244" y="26779"/>
                    <a:pt x="59002" y="27222"/>
                  </a:cubicBezTo>
                  <a:cubicBezTo>
                    <a:pt x="58921" y="27263"/>
                    <a:pt x="58881" y="27303"/>
                    <a:pt x="58840" y="27343"/>
                  </a:cubicBezTo>
                  <a:cubicBezTo>
                    <a:pt x="58397" y="27545"/>
                    <a:pt x="57913" y="27747"/>
                    <a:pt x="57429" y="27827"/>
                  </a:cubicBezTo>
                  <a:cubicBezTo>
                    <a:pt x="56904" y="27948"/>
                    <a:pt x="56420" y="28110"/>
                    <a:pt x="55937" y="28352"/>
                  </a:cubicBezTo>
                  <a:cubicBezTo>
                    <a:pt x="55626" y="28507"/>
                    <a:pt x="55266" y="28579"/>
                    <a:pt x="54910" y="28579"/>
                  </a:cubicBezTo>
                  <a:cubicBezTo>
                    <a:pt x="54710" y="28579"/>
                    <a:pt x="54512" y="28556"/>
                    <a:pt x="54323" y="28513"/>
                  </a:cubicBezTo>
                  <a:cubicBezTo>
                    <a:pt x="54225" y="28496"/>
                    <a:pt x="54124" y="28488"/>
                    <a:pt x="54024" y="28488"/>
                  </a:cubicBezTo>
                  <a:cubicBezTo>
                    <a:pt x="53632" y="28488"/>
                    <a:pt x="53241" y="28611"/>
                    <a:pt x="52952" y="28836"/>
                  </a:cubicBezTo>
                  <a:cubicBezTo>
                    <a:pt x="52535" y="29057"/>
                    <a:pt x="52207" y="29158"/>
                    <a:pt x="51924" y="29158"/>
                  </a:cubicBezTo>
                  <a:cubicBezTo>
                    <a:pt x="51741" y="29158"/>
                    <a:pt x="51577" y="29116"/>
                    <a:pt x="51420" y="29037"/>
                  </a:cubicBezTo>
                  <a:cubicBezTo>
                    <a:pt x="51274" y="28946"/>
                    <a:pt x="51121" y="28905"/>
                    <a:pt x="50970" y="28905"/>
                  </a:cubicBezTo>
                  <a:cubicBezTo>
                    <a:pt x="50786" y="28905"/>
                    <a:pt x="50607" y="28967"/>
                    <a:pt x="50452" y="29078"/>
                  </a:cubicBezTo>
                  <a:cubicBezTo>
                    <a:pt x="50210" y="29199"/>
                    <a:pt x="50008" y="29360"/>
                    <a:pt x="49807" y="29521"/>
                  </a:cubicBezTo>
                  <a:cubicBezTo>
                    <a:pt x="49444" y="29763"/>
                    <a:pt x="49081" y="30005"/>
                    <a:pt x="48718" y="30207"/>
                  </a:cubicBezTo>
                  <a:cubicBezTo>
                    <a:pt x="48472" y="30343"/>
                    <a:pt x="48282" y="30443"/>
                    <a:pt x="48072" y="30443"/>
                  </a:cubicBezTo>
                  <a:cubicBezTo>
                    <a:pt x="47972" y="30443"/>
                    <a:pt x="47867" y="30420"/>
                    <a:pt x="47750" y="30368"/>
                  </a:cubicBezTo>
                  <a:cubicBezTo>
                    <a:pt x="47392" y="30164"/>
                    <a:pt x="47002" y="30056"/>
                    <a:pt x="46611" y="30056"/>
                  </a:cubicBezTo>
                  <a:cubicBezTo>
                    <a:pt x="46384" y="30056"/>
                    <a:pt x="46157" y="30092"/>
                    <a:pt x="45935" y="30166"/>
                  </a:cubicBezTo>
                  <a:cubicBezTo>
                    <a:pt x="45532" y="30368"/>
                    <a:pt x="45088" y="30610"/>
                    <a:pt x="44725" y="30892"/>
                  </a:cubicBezTo>
                  <a:lnTo>
                    <a:pt x="44604" y="30933"/>
                  </a:lnTo>
                  <a:cubicBezTo>
                    <a:pt x="44155" y="31312"/>
                    <a:pt x="43589" y="31515"/>
                    <a:pt x="43005" y="31515"/>
                  </a:cubicBezTo>
                  <a:cubicBezTo>
                    <a:pt x="42907" y="31515"/>
                    <a:pt x="42808" y="31509"/>
                    <a:pt x="42709" y="31497"/>
                  </a:cubicBezTo>
                  <a:cubicBezTo>
                    <a:pt x="41741" y="31296"/>
                    <a:pt x="40894" y="30650"/>
                    <a:pt x="40410" y="29763"/>
                  </a:cubicBezTo>
                  <a:cubicBezTo>
                    <a:pt x="40370" y="29642"/>
                    <a:pt x="40289" y="29561"/>
                    <a:pt x="40249" y="29440"/>
                  </a:cubicBezTo>
                  <a:cubicBezTo>
                    <a:pt x="40007" y="28916"/>
                    <a:pt x="39603" y="28473"/>
                    <a:pt x="39039" y="28231"/>
                  </a:cubicBezTo>
                  <a:cubicBezTo>
                    <a:pt x="38958" y="28190"/>
                    <a:pt x="38837" y="28150"/>
                    <a:pt x="38716" y="28150"/>
                  </a:cubicBezTo>
                  <a:cubicBezTo>
                    <a:pt x="38837" y="28029"/>
                    <a:pt x="38958" y="27948"/>
                    <a:pt x="39119" y="27908"/>
                  </a:cubicBezTo>
                  <a:cubicBezTo>
                    <a:pt x="39523" y="27827"/>
                    <a:pt x="39805" y="27464"/>
                    <a:pt x="39765" y="27061"/>
                  </a:cubicBezTo>
                  <a:cubicBezTo>
                    <a:pt x="39765" y="26133"/>
                    <a:pt x="38676" y="24359"/>
                    <a:pt x="37829" y="23996"/>
                  </a:cubicBezTo>
                  <a:cubicBezTo>
                    <a:pt x="37748" y="23956"/>
                    <a:pt x="37708" y="23956"/>
                    <a:pt x="37667" y="23915"/>
                  </a:cubicBezTo>
                  <a:cubicBezTo>
                    <a:pt x="37063" y="23875"/>
                    <a:pt x="36538" y="23472"/>
                    <a:pt x="36377" y="22867"/>
                  </a:cubicBezTo>
                  <a:cubicBezTo>
                    <a:pt x="36296" y="22706"/>
                    <a:pt x="36135" y="22504"/>
                    <a:pt x="35974" y="22383"/>
                  </a:cubicBezTo>
                  <a:cubicBezTo>
                    <a:pt x="35933" y="22343"/>
                    <a:pt x="35893" y="22262"/>
                    <a:pt x="35853" y="22222"/>
                  </a:cubicBezTo>
                  <a:cubicBezTo>
                    <a:pt x="35570" y="21899"/>
                    <a:pt x="35248" y="21657"/>
                    <a:pt x="34844" y="21496"/>
                  </a:cubicBezTo>
                  <a:cubicBezTo>
                    <a:pt x="34481" y="21294"/>
                    <a:pt x="34119" y="21012"/>
                    <a:pt x="33917" y="20649"/>
                  </a:cubicBezTo>
                  <a:cubicBezTo>
                    <a:pt x="33635" y="20165"/>
                    <a:pt x="33272" y="19520"/>
                    <a:pt x="32546" y="19358"/>
                  </a:cubicBezTo>
                  <a:cubicBezTo>
                    <a:pt x="32142" y="19278"/>
                    <a:pt x="31739" y="19076"/>
                    <a:pt x="31416" y="18834"/>
                  </a:cubicBezTo>
                  <a:cubicBezTo>
                    <a:pt x="31134" y="18632"/>
                    <a:pt x="30852" y="18471"/>
                    <a:pt x="30529" y="18350"/>
                  </a:cubicBezTo>
                  <a:cubicBezTo>
                    <a:pt x="30529" y="18350"/>
                    <a:pt x="30529" y="18350"/>
                    <a:pt x="30449" y="18229"/>
                  </a:cubicBezTo>
                  <a:cubicBezTo>
                    <a:pt x="30449" y="18189"/>
                    <a:pt x="30408" y="18148"/>
                    <a:pt x="30408" y="18108"/>
                  </a:cubicBezTo>
                  <a:cubicBezTo>
                    <a:pt x="30137" y="17633"/>
                    <a:pt x="29608" y="17214"/>
                    <a:pt x="29086" y="17214"/>
                  </a:cubicBezTo>
                  <a:cubicBezTo>
                    <a:pt x="28988" y="17214"/>
                    <a:pt x="28891" y="17229"/>
                    <a:pt x="28795" y="17261"/>
                  </a:cubicBezTo>
                  <a:cubicBezTo>
                    <a:pt x="28741" y="17283"/>
                    <a:pt x="28684" y="17293"/>
                    <a:pt x="28628" y="17293"/>
                  </a:cubicBezTo>
                  <a:cubicBezTo>
                    <a:pt x="28475" y="17293"/>
                    <a:pt x="28330" y="17218"/>
                    <a:pt x="28271" y="17100"/>
                  </a:cubicBezTo>
                  <a:cubicBezTo>
                    <a:pt x="28150" y="16737"/>
                    <a:pt x="27988" y="16414"/>
                    <a:pt x="27747" y="16132"/>
                  </a:cubicBezTo>
                  <a:cubicBezTo>
                    <a:pt x="27545" y="15930"/>
                    <a:pt x="27384" y="15648"/>
                    <a:pt x="27343" y="15325"/>
                  </a:cubicBezTo>
                  <a:cubicBezTo>
                    <a:pt x="27182" y="14398"/>
                    <a:pt x="26940" y="13430"/>
                    <a:pt x="26537" y="12543"/>
                  </a:cubicBezTo>
                  <a:lnTo>
                    <a:pt x="26537" y="12502"/>
                  </a:lnTo>
                  <a:cubicBezTo>
                    <a:pt x="26093" y="11252"/>
                    <a:pt x="25528" y="10042"/>
                    <a:pt x="24278" y="9357"/>
                  </a:cubicBezTo>
                  <a:lnTo>
                    <a:pt x="24198" y="9276"/>
                  </a:lnTo>
                  <a:cubicBezTo>
                    <a:pt x="23915" y="9195"/>
                    <a:pt x="23714" y="8994"/>
                    <a:pt x="23593" y="8752"/>
                  </a:cubicBezTo>
                  <a:cubicBezTo>
                    <a:pt x="23310" y="8227"/>
                    <a:pt x="22826" y="7905"/>
                    <a:pt x="22262" y="7784"/>
                  </a:cubicBezTo>
                  <a:cubicBezTo>
                    <a:pt x="21939" y="7703"/>
                    <a:pt x="21858" y="7582"/>
                    <a:pt x="21778" y="7421"/>
                  </a:cubicBezTo>
                  <a:cubicBezTo>
                    <a:pt x="21697" y="7219"/>
                    <a:pt x="21657" y="7098"/>
                    <a:pt x="21616" y="6977"/>
                  </a:cubicBezTo>
                  <a:cubicBezTo>
                    <a:pt x="21415" y="6534"/>
                    <a:pt x="21294" y="6050"/>
                    <a:pt x="21213" y="5566"/>
                  </a:cubicBezTo>
                  <a:cubicBezTo>
                    <a:pt x="21173" y="5041"/>
                    <a:pt x="21092" y="4477"/>
                    <a:pt x="21012" y="3993"/>
                  </a:cubicBezTo>
                  <a:cubicBezTo>
                    <a:pt x="20810" y="3106"/>
                    <a:pt x="20770" y="2259"/>
                    <a:pt x="20770" y="1371"/>
                  </a:cubicBezTo>
                  <a:cubicBezTo>
                    <a:pt x="20810" y="1129"/>
                    <a:pt x="20689" y="928"/>
                    <a:pt x="20568" y="766"/>
                  </a:cubicBezTo>
                  <a:cubicBezTo>
                    <a:pt x="20326" y="525"/>
                    <a:pt x="20165" y="283"/>
                    <a:pt x="20003" y="0"/>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8" name="Google Shape;7498;p32"/>
            <p:cNvSpPr/>
            <p:nvPr/>
          </p:nvSpPr>
          <p:spPr>
            <a:xfrm>
              <a:off x="4760303" y="1944645"/>
              <a:ext cx="655530" cy="868762"/>
            </a:xfrm>
            <a:custGeom>
              <a:avLst/>
              <a:gdLst/>
              <a:ahLst/>
              <a:cxnLst/>
              <a:rect l="l" t="t" r="r" b="b"/>
              <a:pathLst>
                <a:path w="46541" h="61669" extrusionOk="0">
                  <a:moveTo>
                    <a:pt x="25721" y="0"/>
                  </a:moveTo>
                  <a:cubicBezTo>
                    <a:pt x="18395" y="0"/>
                    <a:pt x="11153" y="1942"/>
                    <a:pt x="4760" y="5694"/>
                  </a:cubicBezTo>
                  <a:lnTo>
                    <a:pt x="5284" y="15212"/>
                  </a:lnTo>
                  <a:cubicBezTo>
                    <a:pt x="5405" y="19366"/>
                    <a:pt x="6050" y="23842"/>
                    <a:pt x="5485" y="27956"/>
                  </a:cubicBezTo>
                  <a:cubicBezTo>
                    <a:pt x="5090" y="27652"/>
                    <a:pt x="4625" y="27508"/>
                    <a:pt x="4160" y="27508"/>
                  </a:cubicBezTo>
                  <a:cubicBezTo>
                    <a:pt x="4010" y="27508"/>
                    <a:pt x="3859" y="27523"/>
                    <a:pt x="3711" y="27553"/>
                  </a:cubicBezTo>
                  <a:cubicBezTo>
                    <a:pt x="3106" y="27714"/>
                    <a:pt x="2783" y="28601"/>
                    <a:pt x="3267" y="28964"/>
                  </a:cubicBezTo>
                  <a:cubicBezTo>
                    <a:pt x="2420" y="29529"/>
                    <a:pt x="1735" y="30255"/>
                    <a:pt x="1251" y="31142"/>
                  </a:cubicBezTo>
                  <a:cubicBezTo>
                    <a:pt x="1130" y="31263"/>
                    <a:pt x="1090" y="31424"/>
                    <a:pt x="1130" y="31586"/>
                  </a:cubicBezTo>
                  <a:cubicBezTo>
                    <a:pt x="1170" y="31868"/>
                    <a:pt x="1493" y="32070"/>
                    <a:pt x="1412" y="32312"/>
                  </a:cubicBezTo>
                  <a:cubicBezTo>
                    <a:pt x="1372" y="32554"/>
                    <a:pt x="928" y="32594"/>
                    <a:pt x="727" y="32796"/>
                  </a:cubicBezTo>
                  <a:cubicBezTo>
                    <a:pt x="243" y="33199"/>
                    <a:pt x="888" y="33925"/>
                    <a:pt x="767" y="34530"/>
                  </a:cubicBezTo>
                  <a:cubicBezTo>
                    <a:pt x="686" y="34852"/>
                    <a:pt x="404" y="35094"/>
                    <a:pt x="202" y="35377"/>
                  </a:cubicBezTo>
                  <a:cubicBezTo>
                    <a:pt x="1" y="35659"/>
                    <a:pt x="1" y="36183"/>
                    <a:pt x="323" y="36264"/>
                  </a:cubicBezTo>
                  <a:cubicBezTo>
                    <a:pt x="350" y="36268"/>
                    <a:pt x="377" y="36270"/>
                    <a:pt x="403" y="36270"/>
                  </a:cubicBezTo>
                  <a:cubicBezTo>
                    <a:pt x="610" y="36270"/>
                    <a:pt x="789" y="36143"/>
                    <a:pt x="969" y="36143"/>
                  </a:cubicBezTo>
                  <a:cubicBezTo>
                    <a:pt x="1372" y="36143"/>
                    <a:pt x="1574" y="36586"/>
                    <a:pt x="1614" y="36949"/>
                  </a:cubicBezTo>
                  <a:cubicBezTo>
                    <a:pt x="1574" y="37312"/>
                    <a:pt x="1574" y="37675"/>
                    <a:pt x="1654" y="38038"/>
                  </a:cubicBezTo>
                  <a:cubicBezTo>
                    <a:pt x="1775" y="38442"/>
                    <a:pt x="2138" y="38684"/>
                    <a:pt x="2380" y="39006"/>
                  </a:cubicBezTo>
                  <a:cubicBezTo>
                    <a:pt x="2582" y="39248"/>
                    <a:pt x="2703" y="39530"/>
                    <a:pt x="2824" y="39813"/>
                  </a:cubicBezTo>
                  <a:lnTo>
                    <a:pt x="3308" y="41144"/>
                  </a:lnTo>
                  <a:cubicBezTo>
                    <a:pt x="3993" y="42676"/>
                    <a:pt x="4437" y="44249"/>
                    <a:pt x="4719" y="45902"/>
                  </a:cubicBezTo>
                  <a:cubicBezTo>
                    <a:pt x="4679" y="46346"/>
                    <a:pt x="4880" y="46830"/>
                    <a:pt x="5203" y="47193"/>
                  </a:cubicBezTo>
                  <a:cubicBezTo>
                    <a:pt x="5526" y="47395"/>
                    <a:pt x="5969" y="47354"/>
                    <a:pt x="6373" y="47516"/>
                  </a:cubicBezTo>
                  <a:cubicBezTo>
                    <a:pt x="6736" y="47677"/>
                    <a:pt x="6978" y="48242"/>
                    <a:pt x="6615" y="48403"/>
                  </a:cubicBezTo>
                  <a:cubicBezTo>
                    <a:pt x="8470" y="48967"/>
                    <a:pt x="10002" y="50339"/>
                    <a:pt x="10769" y="52113"/>
                  </a:cubicBezTo>
                  <a:cubicBezTo>
                    <a:pt x="10849" y="52436"/>
                    <a:pt x="11011" y="52718"/>
                    <a:pt x="11252" y="53000"/>
                  </a:cubicBezTo>
                  <a:cubicBezTo>
                    <a:pt x="11736" y="53484"/>
                    <a:pt x="12664" y="53363"/>
                    <a:pt x="13108" y="53888"/>
                  </a:cubicBezTo>
                  <a:cubicBezTo>
                    <a:pt x="13269" y="54089"/>
                    <a:pt x="13350" y="54291"/>
                    <a:pt x="13430" y="54533"/>
                  </a:cubicBezTo>
                  <a:cubicBezTo>
                    <a:pt x="13955" y="55783"/>
                    <a:pt x="14721" y="56953"/>
                    <a:pt x="15648" y="57961"/>
                  </a:cubicBezTo>
                  <a:cubicBezTo>
                    <a:pt x="15971" y="58405"/>
                    <a:pt x="16374" y="58808"/>
                    <a:pt x="16858" y="59090"/>
                  </a:cubicBezTo>
                  <a:cubicBezTo>
                    <a:pt x="17409" y="59382"/>
                    <a:pt x="18013" y="59517"/>
                    <a:pt x="18605" y="59517"/>
                  </a:cubicBezTo>
                  <a:cubicBezTo>
                    <a:pt x="18750" y="59517"/>
                    <a:pt x="18894" y="59509"/>
                    <a:pt x="19036" y="59493"/>
                  </a:cubicBezTo>
                  <a:cubicBezTo>
                    <a:pt x="20044" y="59453"/>
                    <a:pt x="21052" y="59332"/>
                    <a:pt x="22020" y="59090"/>
                  </a:cubicBezTo>
                  <a:cubicBezTo>
                    <a:pt x="23429" y="60751"/>
                    <a:pt x="25451" y="61669"/>
                    <a:pt x="27596" y="61669"/>
                  </a:cubicBezTo>
                  <a:cubicBezTo>
                    <a:pt x="27847" y="61669"/>
                    <a:pt x="28099" y="61656"/>
                    <a:pt x="28352" y="61631"/>
                  </a:cubicBezTo>
                  <a:cubicBezTo>
                    <a:pt x="29215" y="61531"/>
                    <a:pt x="30106" y="61268"/>
                    <a:pt x="30979" y="61268"/>
                  </a:cubicBezTo>
                  <a:cubicBezTo>
                    <a:pt x="31166" y="61268"/>
                    <a:pt x="31353" y="61280"/>
                    <a:pt x="31538" y="61308"/>
                  </a:cubicBezTo>
                  <a:cubicBezTo>
                    <a:pt x="31941" y="61429"/>
                    <a:pt x="32345" y="61470"/>
                    <a:pt x="32788" y="61470"/>
                  </a:cubicBezTo>
                  <a:cubicBezTo>
                    <a:pt x="33151" y="61349"/>
                    <a:pt x="33474" y="61187"/>
                    <a:pt x="33796" y="60905"/>
                  </a:cubicBezTo>
                  <a:cubicBezTo>
                    <a:pt x="35127" y="59937"/>
                    <a:pt x="36619" y="59211"/>
                    <a:pt x="38233" y="58727"/>
                  </a:cubicBezTo>
                  <a:cubicBezTo>
                    <a:pt x="38636" y="58646"/>
                    <a:pt x="39039" y="58485"/>
                    <a:pt x="39362" y="58243"/>
                  </a:cubicBezTo>
                  <a:cubicBezTo>
                    <a:pt x="39725" y="58001"/>
                    <a:pt x="39886" y="57517"/>
                    <a:pt x="39765" y="57114"/>
                  </a:cubicBezTo>
                  <a:cubicBezTo>
                    <a:pt x="39362" y="56106"/>
                    <a:pt x="37426" y="56791"/>
                    <a:pt x="37023" y="55783"/>
                  </a:cubicBezTo>
                  <a:cubicBezTo>
                    <a:pt x="36821" y="55219"/>
                    <a:pt x="37386" y="54614"/>
                    <a:pt x="37305" y="53968"/>
                  </a:cubicBezTo>
                  <a:cubicBezTo>
                    <a:pt x="37265" y="53363"/>
                    <a:pt x="36619" y="52960"/>
                    <a:pt x="36015" y="52758"/>
                  </a:cubicBezTo>
                  <a:cubicBezTo>
                    <a:pt x="35410" y="52557"/>
                    <a:pt x="34724" y="52436"/>
                    <a:pt x="34361" y="51912"/>
                  </a:cubicBezTo>
                  <a:cubicBezTo>
                    <a:pt x="34200" y="51629"/>
                    <a:pt x="34079" y="51347"/>
                    <a:pt x="33958" y="51105"/>
                  </a:cubicBezTo>
                  <a:cubicBezTo>
                    <a:pt x="33586" y="50361"/>
                    <a:pt x="32837" y="49926"/>
                    <a:pt x="32027" y="49926"/>
                  </a:cubicBezTo>
                  <a:cubicBezTo>
                    <a:pt x="31958" y="49926"/>
                    <a:pt x="31889" y="49929"/>
                    <a:pt x="31820" y="49935"/>
                  </a:cubicBezTo>
                  <a:cubicBezTo>
                    <a:pt x="31457" y="49169"/>
                    <a:pt x="31861" y="48282"/>
                    <a:pt x="32667" y="48040"/>
                  </a:cubicBezTo>
                  <a:cubicBezTo>
                    <a:pt x="32816" y="48010"/>
                    <a:pt x="32965" y="48002"/>
                    <a:pt x="33112" y="48002"/>
                  </a:cubicBezTo>
                  <a:cubicBezTo>
                    <a:pt x="33273" y="48002"/>
                    <a:pt x="33431" y="48012"/>
                    <a:pt x="33584" y="48012"/>
                  </a:cubicBezTo>
                  <a:cubicBezTo>
                    <a:pt x="33670" y="48012"/>
                    <a:pt x="33755" y="48009"/>
                    <a:pt x="33837" y="48000"/>
                  </a:cubicBezTo>
                  <a:cubicBezTo>
                    <a:pt x="34603" y="47798"/>
                    <a:pt x="35006" y="46951"/>
                    <a:pt x="35006" y="46185"/>
                  </a:cubicBezTo>
                  <a:cubicBezTo>
                    <a:pt x="34926" y="45378"/>
                    <a:pt x="34805" y="44612"/>
                    <a:pt x="34643" y="43886"/>
                  </a:cubicBezTo>
                  <a:cubicBezTo>
                    <a:pt x="34522" y="43120"/>
                    <a:pt x="34684" y="42233"/>
                    <a:pt x="35289" y="41749"/>
                  </a:cubicBezTo>
                  <a:cubicBezTo>
                    <a:pt x="35853" y="41386"/>
                    <a:pt x="36619" y="41386"/>
                    <a:pt x="36982" y="40821"/>
                  </a:cubicBezTo>
                  <a:cubicBezTo>
                    <a:pt x="37144" y="40619"/>
                    <a:pt x="37224" y="40377"/>
                    <a:pt x="37265" y="40135"/>
                  </a:cubicBezTo>
                  <a:cubicBezTo>
                    <a:pt x="37466" y="39127"/>
                    <a:pt x="37668" y="38119"/>
                    <a:pt x="37870" y="37151"/>
                  </a:cubicBezTo>
                  <a:cubicBezTo>
                    <a:pt x="38112" y="35982"/>
                    <a:pt x="39080" y="35457"/>
                    <a:pt x="39967" y="34691"/>
                  </a:cubicBezTo>
                  <a:cubicBezTo>
                    <a:pt x="40128" y="34570"/>
                    <a:pt x="40289" y="34409"/>
                    <a:pt x="40410" y="34247"/>
                  </a:cubicBezTo>
                  <a:cubicBezTo>
                    <a:pt x="41661" y="32594"/>
                    <a:pt x="40733" y="30295"/>
                    <a:pt x="40935" y="28238"/>
                  </a:cubicBezTo>
                  <a:cubicBezTo>
                    <a:pt x="41015" y="27633"/>
                    <a:pt x="41177" y="27069"/>
                    <a:pt x="41338" y="26504"/>
                  </a:cubicBezTo>
                  <a:lnTo>
                    <a:pt x="42064" y="24004"/>
                  </a:lnTo>
                  <a:cubicBezTo>
                    <a:pt x="42145" y="23600"/>
                    <a:pt x="42266" y="23238"/>
                    <a:pt x="42508" y="22915"/>
                  </a:cubicBezTo>
                  <a:cubicBezTo>
                    <a:pt x="42911" y="22471"/>
                    <a:pt x="43435" y="22108"/>
                    <a:pt x="44000" y="21907"/>
                  </a:cubicBezTo>
                  <a:cubicBezTo>
                    <a:pt x="44927" y="21544"/>
                    <a:pt x="45815" y="20979"/>
                    <a:pt x="46540" y="20294"/>
                  </a:cubicBezTo>
                  <a:cubicBezTo>
                    <a:pt x="46258" y="19931"/>
                    <a:pt x="45895" y="19648"/>
                    <a:pt x="45492" y="19447"/>
                  </a:cubicBezTo>
                  <a:lnTo>
                    <a:pt x="45411" y="19366"/>
                  </a:lnTo>
                  <a:cubicBezTo>
                    <a:pt x="45169" y="19285"/>
                    <a:pt x="44927" y="19084"/>
                    <a:pt x="44806" y="18842"/>
                  </a:cubicBezTo>
                  <a:cubicBezTo>
                    <a:pt x="44524" y="18317"/>
                    <a:pt x="44040" y="17995"/>
                    <a:pt x="43516" y="17874"/>
                  </a:cubicBezTo>
                  <a:cubicBezTo>
                    <a:pt x="43193" y="17793"/>
                    <a:pt x="43072" y="17672"/>
                    <a:pt x="42991" y="17511"/>
                  </a:cubicBezTo>
                  <a:cubicBezTo>
                    <a:pt x="42911" y="17309"/>
                    <a:pt x="42911" y="17188"/>
                    <a:pt x="42830" y="17067"/>
                  </a:cubicBezTo>
                  <a:cubicBezTo>
                    <a:pt x="42629" y="16624"/>
                    <a:pt x="42508" y="16140"/>
                    <a:pt x="42427" y="15656"/>
                  </a:cubicBezTo>
                  <a:cubicBezTo>
                    <a:pt x="42387" y="15131"/>
                    <a:pt x="42306" y="14567"/>
                    <a:pt x="42225" y="14083"/>
                  </a:cubicBezTo>
                  <a:cubicBezTo>
                    <a:pt x="42064" y="13196"/>
                    <a:pt x="41983" y="12349"/>
                    <a:pt x="42024" y="11461"/>
                  </a:cubicBezTo>
                  <a:cubicBezTo>
                    <a:pt x="42024" y="11219"/>
                    <a:pt x="41943" y="11018"/>
                    <a:pt x="41782" y="10856"/>
                  </a:cubicBezTo>
                  <a:cubicBezTo>
                    <a:pt x="41338" y="10252"/>
                    <a:pt x="40854" y="9647"/>
                    <a:pt x="40935" y="8880"/>
                  </a:cubicBezTo>
                  <a:cubicBezTo>
                    <a:pt x="40975" y="8558"/>
                    <a:pt x="40814" y="8235"/>
                    <a:pt x="40491" y="8074"/>
                  </a:cubicBezTo>
                  <a:cubicBezTo>
                    <a:pt x="40128" y="7872"/>
                    <a:pt x="39805" y="7630"/>
                    <a:pt x="39523" y="7348"/>
                  </a:cubicBezTo>
                  <a:cubicBezTo>
                    <a:pt x="39080" y="6904"/>
                    <a:pt x="38515" y="6541"/>
                    <a:pt x="37910" y="6380"/>
                  </a:cubicBezTo>
                  <a:cubicBezTo>
                    <a:pt x="37910" y="6380"/>
                    <a:pt x="37910" y="6340"/>
                    <a:pt x="37870" y="6340"/>
                  </a:cubicBezTo>
                  <a:cubicBezTo>
                    <a:pt x="37870" y="6299"/>
                    <a:pt x="37789" y="6219"/>
                    <a:pt x="37749" y="6178"/>
                  </a:cubicBezTo>
                  <a:cubicBezTo>
                    <a:pt x="37466" y="5896"/>
                    <a:pt x="37265" y="5533"/>
                    <a:pt x="37144" y="5170"/>
                  </a:cubicBezTo>
                  <a:cubicBezTo>
                    <a:pt x="37063" y="5009"/>
                    <a:pt x="37023" y="4847"/>
                    <a:pt x="36942" y="4686"/>
                  </a:cubicBezTo>
                  <a:lnTo>
                    <a:pt x="36942" y="4565"/>
                  </a:lnTo>
                  <a:lnTo>
                    <a:pt x="36942" y="4081"/>
                  </a:lnTo>
                  <a:cubicBezTo>
                    <a:pt x="37031" y="4148"/>
                    <a:pt x="37132" y="4178"/>
                    <a:pt x="37238" y="4178"/>
                  </a:cubicBezTo>
                  <a:cubicBezTo>
                    <a:pt x="37325" y="4178"/>
                    <a:pt x="37416" y="4158"/>
                    <a:pt x="37507" y="4122"/>
                  </a:cubicBezTo>
                  <a:cubicBezTo>
                    <a:pt x="37708" y="4001"/>
                    <a:pt x="37870" y="3759"/>
                    <a:pt x="37587" y="3315"/>
                  </a:cubicBezTo>
                  <a:lnTo>
                    <a:pt x="37587" y="3275"/>
                  </a:lnTo>
                  <a:cubicBezTo>
                    <a:pt x="37507" y="3073"/>
                    <a:pt x="37386" y="2912"/>
                    <a:pt x="37224" y="2831"/>
                  </a:cubicBezTo>
                  <a:cubicBezTo>
                    <a:pt x="36579" y="2428"/>
                    <a:pt x="36015" y="1903"/>
                    <a:pt x="35652" y="1258"/>
                  </a:cubicBezTo>
                  <a:cubicBezTo>
                    <a:pt x="34845" y="1016"/>
                    <a:pt x="34079" y="855"/>
                    <a:pt x="33272" y="694"/>
                  </a:cubicBezTo>
                  <a:cubicBezTo>
                    <a:pt x="30766" y="229"/>
                    <a:pt x="28238" y="0"/>
                    <a:pt x="25721" y="0"/>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499" name="Google Shape;7499;p32"/>
            <p:cNvSpPr/>
            <p:nvPr/>
          </p:nvSpPr>
          <p:spPr>
            <a:xfrm>
              <a:off x="4712014" y="1636920"/>
              <a:ext cx="581682" cy="450983"/>
            </a:xfrm>
            <a:custGeom>
              <a:avLst/>
              <a:gdLst/>
              <a:ahLst/>
              <a:cxnLst/>
              <a:rect l="l" t="t" r="r" b="b"/>
              <a:pathLst>
                <a:path w="41298" h="32013" extrusionOk="0">
                  <a:moveTo>
                    <a:pt x="3088" y="1"/>
                  </a:moveTo>
                  <a:cubicBezTo>
                    <a:pt x="2477" y="1"/>
                    <a:pt x="1869" y="98"/>
                    <a:pt x="1291" y="274"/>
                  </a:cubicBezTo>
                  <a:cubicBezTo>
                    <a:pt x="888" y="395"/>
                    <a:pt x="485" y="556"/>
                    <a:pt x="41" y="718"/>
                  </a:cubicBezTo>
                  <a:lnTo>
                    <a:pt x="1" y="839"/>
                  </a:lnTo>
                  <a:lnTo>
                    <a:pt x="10849" y="31408"/>
                  </a:lnTo>
                  <a:lnTo>
                    <a:pt x="33595" y="31206"/>
                  </a:lnTo>
                  <a:lnTo>
                    <a:pt x="36176" y="32013"/>
                  </a:lnTo>
                  <a:lnTo>
                    <a:pt x="36781" y="30400"/>
                  </a:lnTo>
                  <a:cubicBezTo>
                    <a:pt x="38394" y="28988"/>
                    <a:pt x="39201" y="28383"/>
                    <a:pt x="39201" y="28383"/>
                  </a:cubicBezTo>
                  <a:lnTo>
                    <a:pt x="40693" y="27335"/>
                  </a:lnTo>
                  <a:cubicBezTo>
                    <a:pt x="40652" y="27254"/>
                    <a:pt x="40572" y="27133"/>
                    <a:pt x="40572" y="27052"/>
                  </a:cubicBezTo>
                  <a:cubicBezTo>
                    <a:pt x="40531" y="26931"/>
                    <a:pt x="40410" y="26730"/>
                    <a:pt x="40330" y="26528"/>
                  </a:cubicBezTo>
                  <a:lnTo>
                    <a:pt x="40330" y="26407"/>
                  </a:lnTo>
                  <a:lnTo>
                    <a:pt x="40330" y="25923"/>
                  </a:lnTo>
                  <a:cubicBezTo>
                    <a:pt x="40419" y="25990"/>
                    <a:pt x="40532" y="26020"/>
                    <a:pt x="40643" y="26020"/>
                  </a:cubicBezTo>
                  <a:cubicBezTo>
                    <a:pt x="40733" y="26020"/>
                    <a:pt x="40822" y="26000"/>
                    <a:pt x="40894" y="25964"/>
                  </a:cubicBezTo>
                  <a:cubicBezTo>
                    <a:pt x="41096" y="25843"/>
                    <a:pt x="41298" y="25601"/>
                    <a:pt x="41015" y="25157"/>
                  </a:cubicBezTo>
                  <a:lnTo>
                    <a:pt x="41015" y="25117"/>
                  </a:lnTo>
                  <a:cubicBezTo>
                    <a:pt x="40935" y="24915"/>
                    <a:pt x="40773" y="24754"/>
                    <a:pt x="40612" y="24673"/>
                  </a:cubicBezTo>
                  <a:cubicBezTo>
                    <a:pt x="39886" y="24229"/>
                    <a:pt x="39281" y="23624"/>
                    <a:pt x="38918" y="22858"/>
                  </a:cubicBezTo>
                  <a:cubicBezTo>
                    <a:pt x="38838" y="22737"/>
                    <a:pt x="38797" y="22616"/>
                    <a:pt x="38717" y="22455"/>
                  </a:cubicBezTo>
                  <a:cubicBezTo>
                    <a:pt x="38555" y="21971"/>
                    <a:pt x="38273" y="21527"/>
                    <a:pt x="37870" y="21205"/>
                  </a:cubicBezTo>
                  <a:cubicBezTo>
                    <a:pt x="37547" y="20317"/>
                    <a:pt x="37023" y="19511"/>
                    <a:pt x="36378" y="18825"/>
                  </a:cubicBezTo>
                  <a:lnTo>
                    <a:pt x="36257" y="18664"/>
                  </a:lnTo>
                  <a:cubicBezTo>
                    <a:pt x="36136" y="18382"/>
                    <a:pt x="36015" y="18099"/>
                    <a:pt x="35853" y="17817"/>
                  </a:cubicBezTo>
                  <a:cubicBezTo>
                    <a:pt x="35571" y="17373"/>
                    <a:pt x="35410" y="16889"/>
                    <a:pt x="35289" y="16365"/>
                  </a:cubicBezTo>
                  <a:cubicBezTo>
                    <a:pt x="35248" y="16002"/>
                    <a:pt x="35047" y="15639"/>
                    <a:pt x="34764" y="15397"/>
                  </a:cubicBezTo>
                  <a:cubicBezTo>
                    <a:pt x="34724" y="15357"/>
                    <a:pt x="34684" y="15317"/>
                    <a:pt x="34684" y="15317"/>
                  </a:cubicBezTo>
                  <a:cubicBezTo>
                    <a:pt x="34684" y="15276"/>
                    <a:pt x="34684" y="15236"/>
                    <a:pt x="34724" y="15196"/>
                  </a:cubicBezTo>
                  <a:lnTo>
                    <a:pt x="34724" y="15155"/>
                  </a:lnTo>
                  <a:cubicBezTo>
                    <a:pt x="34805" y="14954"/>
                    <a:pt x="34845" y="14712"/>
                    <a:pt x="34764" y="14550"/>
                  </a:cubicBezTo>
                  <a:lnTo>
                    <a:pt x="34764" y="14550"/>
                  </a:lnTo>
                  <a:cubicBezTo>
                    <a:pt x="34946" y="14651"/>
                    <a:pt x="35137" y="14702"/>
                    <a:pt x="35334" y="14702"/>
                  </a:cubicBezTo>
                  <a:cubicBezTo>
                    <a:pt x="35531" y="14702"/>
                    <a:pt x="35732" y="14651"/>
                    <a:pt x="35934" y="14550"/>
                  </a:cubicBezTo>
                  <a:cubicBezTo>
                    <a:pt x="36297" y="14308"/>
                    <a:pt x="36458" y="13865"/>
                    <a:pt x="36378" y="13462"/>
                  </a:cubicBezTo>
                  <a:cubicBezTo>
                    <a:pt x="36418" y="12534"/>
                    <a:pt x="36539" y="11606"/>
                    <a:pt x="36861" y="10719"/>
                  </a:cubicBezTo>
                  <a:lnTo>
                    <a:pt x="36942" y="10396"/>
                  </a:lnTo>
                  <a:cubicBezTo>
                    <a:pt x="37345" y="9066"/>
                    <a:pt x="37063" y="7856"/>
                    <a:pt x="36136" y="6606"/>
                  </a:cubicBezTo>
                  <a:cubicBezTo>
                    <a:pt x="35974" y="5839"/>
                    <a:pt x="35652" y="5113"/>
                    <a:pt x="35208" y="4468"/>
                  </a:cubicBezTo>
                  <a:cubicBezTo>
                    <a:pt x="35208" y="4307"/>
                    <a:pt x="35168" y="4145"/>
                    <a:pt x="35047" y="4025"/>
                  </a:cubicBezTo>
                  <a:cubicBezTo>
                    <a:pt x="34926" y="3904"/>
                    <a:pt x="34764" y="3863"/>
                    <a:pt x="34603" y="3863"/>
                  </a:cubicBezTo>
                  <a:lnTo>
                    <a:pt x="34522" y="3863"/>
                  </a:lnTo>
                  <a:cubicBezTo>
                    <a:pt x="34240" y="3863"/>
                    <a:pt x="33998" y="3944"/>
                    <a:pt x="33756" y="4065"/>
                  </a:cubicBezTo>
                  <a:cubicBezTo>
                    <a:pt x="33541" y="4233"/>
                    <a:pt x="33282" y="4329"/>
                    <a:pt x="33015" y="4329"/>
                  </a:cubicBezTo>
                  <a:cubicBezTo>
                    <a:pt x="32832" y="4329"/>
                    <a:pt x="32646" y="4284"/>
                    <a:pt x="32466" y="4186"/>
                  </a:cubicBezTo>
                  <a:cubicBezTo>
                    <a:pt x="32297" y="4068"/>
                    <a:pt x="32100" y="4013"/>
                    <a:pt x="31902" y="4013"/>
                  </a:cubicBezTo>
                  <a:cubicBezTo>
                    <a:pt x="31626" y="4013"/>
                    <a:pt x="31346" y="4119"/>
                    <a:pt x="31135" y="4307"/>
                  </a:cubicBezTo>
                  <a:cubicBezTo>
                    <a:pt x="31054" y="4347"/>
                    <a:pt x="30973" y="4428"/>
                    <a:pt x="30893" y="4508"/>
                  </a:cubicBezTo>
                  <a:cubicBezTo>
                    <a:pt x="30772" y="4629"/>
                    <a:pt x="30691" y="4710"/>
                    <a:pt x="30651" y="4710"/>
                  </a:cubicBezTo>
                  <a:cubicBezTo>
                    <a:pt x="30409" y="4387"/>
                    <a:pt x="30086" y="4145"/>
                    <a:pt x="29723" y="4025"/>
                  </a:cubicBezTo>
                  <a:cubicBezTo>
                    <a:pt x="29441" y="3904"/>
                    <a:pt x="29159" y="3742"/>
                    <a:pt x="28997" y="3500"/>
                  </a:cubicBezTo>
                  <a:cubicBezTo>
                    <a:pt x="28917" y="3379"/>
                    <a:pt x="28796" y="3339"/>
                    <a:pt x="28634" y="3339"/>
                  </a:cubicBezTo>
                  <a:cubicBezTo>
                    <a:pt x="28591" y="3328"/>
                    <a:pt x="28545" y="3323"/>
                    <a:pt x="28498" y="3323"/>
                  </a:cubicBezTo>
                  <a:cubicBezTo>
                    <a:pt x="28371" y="3323"/>
                    <a:pt x="28239" y="3361"/>
                    <a:pt x="28150" y="3420"/>
                  </a:cubicBezTo>
                  <a:cubicBezTo>
                    <a:pt x="28041" y="3529"/>
                    <a:pt x="27948" y="3572"/>
                    <a:pt x="27846" y="3572"/>
                  </a:cubicBezTo>
                  <a:cubicBezTo>
                    <a:pt x="27722" y="3572"/>
                    <a:pt x="27583" y="3508"/>
                    <a:pt x="27384" y="3420"/>
                  </a:cubicBezTo>
                  <a:cubicBezTo>
                    <a:pt x="27263" y="3379"/>
                    <a:pt x="27183" y="3339"/>
                    <a:pt x="27062" y="3299"/>
                  </a:cubicBezTo>
                  <a:cubicBezTo>
                    <a:pt x="26884" y="3232"/>
                    <a:pt x="26706" y="3202"/>
                    <a:pt x="26529" y="3202"/>
                  </a:cubicBezTo>
                  <a:cubicBezTo>
                    <a:pt x="26384" y="3202"/>
                    <a:pt x="26239" y="3222"/>
                    <a:pt x="26094" y="3258"/>
                  </a:cubicBezTo>
                  <a:cubicBezTo>
                    <a:pt x="24924" y="3581"/>
                    <a:pt x="23835" y="4105"/>
                    <a:pt x="22827" y="4791"/>
                  </a:cubicBezTo>
                  <a:cubicBezTo>
                    <a:pt x="22746" y="4871"/>
                    <a:pt x="22666" y="4952"/>
                    <a:pt x="22585" y="5033"/>
                  </a:cubicBezTo>
                  <a:cubicBezTo>
                    <a:pt x="22236" y="5318"/>
                    <a:pt x="21912" y="5579"/>
                    <a:pt x="21515" y="5579"/>
                  </a:cubicBezTo>
                  <a:cubicBezTo>
                    <a:pt x="21407" y="5579"/>
                    <a:pt x="21294" y="5560"/>
                    <a:pt x="21173" y="5517"/>
                  </a:cubicBezTo>
                  <a:cubicBezTo>
                    <a:pt x="20804" y="5147"/>
                    <a:pt x="20333" y="4947"/>
                    <a:pt x="19823" y="4947"/>
                  </a:cubicBezTo>
                  <a:cubicBezTo>
                    <a:pt x="19776" y="4947"/>
                    <a:pt x="19729" y="4949"/>
                    <a:pt x="19681" y="4952"/>
                  </a:cubicBezTo>
                  <a:lnTo>
                    <a:pt x="19238" y="4952"/>
                  </a:lnTo>
                  <a:cubicBezTo>
                    <a:pt x="19194" y="4963"/>
                    <a:pt x="19148" y="4968"/>
                    <a:pt x="19101" y="4968"/>
                  </a:cubicBezTo>
                  <a:cubicBezTo>
                    <a:pt x="18971" y="4968"/>
                    <a:pt x="18831" y="4930"/>
                    <a:pt x="18713" y="4871"/>
                  </a:cubicBezTo>
                  <a:cubicBezTo>
                    <a:pt x="18431" y="4710"/>
                    <a:pt x="18108" y="4589"/>
                    <a:pt x="17786" y="4549"/>
                  </a:cubicBezTo>
                  <a:cubicBezTo>
                    <a:pt x="17504" y="4468"/>
                    <a:pt x="17262" y="4387"/>
                    <a:pt x="17020" y="4266"/>
                  </a:cubicBezTo>
                  <a:cubicBezTo>
                    <a:pt x="16334" y="3944"/>
                    <a:pt x="15648" y="3783"/>
                    <a:pt x="14922" y="3783"/>
                  </a:cubicBezTo>
                  <a:cubicBezTo>
                    <a:pt x="14640" y="3783"/>
                    <a:pt x="14318" y="3742"/>
                    <a:pt x="14076" y="3742"/>
                  </a:cubicBezTo>
                  <a:cubicBezTo>
                    <a:pt x="13746" y="3626"/>
                    <a:pt x="13416" y="3565"/>
                    <a:pt x="13091" y="3565"/>
                  </a:cubicBezTo>
                  <a:cubicBezTo>
                    <a:pt x="12740" y="3565"/>
                    <a:pt x="12394" y="3636"/>
                    <a:pt x="12059" y="3783"/>
                  </a:cubicBezTo>
                  <a:cubicBezTo>
                    <a:pt x="11931" y="3830"/>
                    <a:pt x="11848" y="3859"/>
                    <a:pt x="11789" y="3859"/>
                  </a:cubicBezTo>
                  <a:cubicBezTo>
                    <a:pt x="11698" y="3859"/>
                    <a:pt x="11664" y="3792"/>
                    <a:pt x="11615" y="3621"/>
                  </a:cubicBezTo>
                  <a:cubicBezTo>
                    <a:pt x="11225" y="2690"/>
                    <a:pt x="10924" y="2408"/>
                    <a:pt x="10279" y="2408"/>
                  </a:cubicBezTo>
                  <a:cubicBezTo>
                    <a:pt x="10058" y="2408"/>
                    <a:pt x="9797" y="2441"/>
                    <a:pt x="9478" y="2492"/>
                  </a:cubicBezTo>
                  <a:cubicBezTo>
                    <a:pt x="9367" y="2540"/>
                    <a:pt x="9243" y="2562"/>
                    <a:pt x="9116" y="2562"/>
                  </a:cubicBezTo>
                  <a:cubicBezTo>
                    <a:pt x="8922" y="2562"/>
                    <a:pt x="8721" y="2509"/>
                    <a:pt x="8550" y="2411"/>
                  </a:cubicBezTo>
                  <a:cubicBezTo>
                    <a:pt x="8188" y="2121"/>
                    <a:pt x="7760" y="1962"/>
                    <a:pt x="7297" y="1962"/>
                  </a:cubicBezTo>
                  <a:cubicBezTo>
                    <a:pt x="7244" y="1962"/>
                    <a:pt x="7192" y="1964"/>
                    <a:pt x="7139" y="1968"/>
                  </a:cubicBezTo>
                  <a:cubicBezTo>
                    <a:pt x="6695" y="1968"/>
                    <a:pt x="6494" y="1806"/>
                    <a:pt x="6494" y="1403"/>
                  </a:cubicBezTo>
                  <a:cubicBezTo>
                    <a:pt x="6494" y="1363"/>
                    <a:pt x="6494" y="1363"/>
                    <a:pt x="6494" y="1322"/>
                  </a:cubicBezTo>
                  <a:cubicBezTo>
                    <a:pt x="6494" y="1161"/>
                    <a:pt x="6494" y="758"/>
                    <a:pt x="6050" y="677"/>
                  </a:cubicBezTo>
                  <a:cubicBezTo>
                    <a:pt x="5727" y="637"/>
                    <a:pt x="5445" y="516"/>
                    <a:pt x="5163" y="395"/>
                  </a:cubicBezTo>
                  <a:cubicBezTo>
                    <a:pt x="4840" y="274"/>
                    <a:pt x="4518" y="153"/>
                    <a:pt x="4195" y="113"/>
                  </a:cubicBezTo>
                  <a:cubicBezTo>
                    <a:pt x="3830" y="36"/>
                    <a:pt x="3458" y="1"/>
                    <a:pt x="3088" y="1"/>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00" name="Google Shape;7500;p32"/>
            <p:cNvSpPr/>
            <p:nvPr/>
          </p:nvSpPr>
          <p:spPr>
            <a:xfrm>
              <a:off x="4175162" y="1451062"/>
              <a:ext cx="312433" cy="406720"/>
            </a:xfrm>
            <a:custGeom>
              <a:avLst/>
              <a:gdLst/>
              <a:ahLst/>
              <a:cxnLst/>
              <a:rect l="l" t="t" r="r" b="b"/>
              <a:pathLst>
                <a:path w="22182" h="28871" extrusionOk="0">
                  <a:moveTo>
                    <a:pt x="11013" y="1"/>
                  </a:moveTo>
                  <a:cubicBezTo>
                    <a:pt x="10463" y="1"/>
                    <a:pt x="9891" y="124"/>
                    <a:pt x="9357" y="480"/>
                  </a:cubicBezTo>
                  <a:cubicBezTo>
                    <a:pt x="8873" y="803"/>
                    <a:pt x="8268" y="964"/>
                    <a:pt x="7663" y="964"/>
                  </a:cubicBezTo>
                  <a:cubicBezTo>
                    <a:pt x="7300" y="964"/>
                    <a:pt x="6937" y="1004"/>
                    <a:pt x="6574" y="1085"/>
                  </a:cubicBezTo>
                  <a:cubicBezTo>
                    <a:pt x="6534" y="1004"/>
                    <a:pt x="6453" y="924"/>
                    <a:pt x="6332" y="883"/>
                  </a:cubicBezTo>
                  <a:cubicBezTo>
                    <a:pt x="6171" y="722"/>
                    <a:pt x="5929" y="601"/>
                    <a:pt x="5727" y="561"/>
                  </a:cubicBezTo>
                  <a:cubicBezTo>
                    <a:pt x="5647" y="561"/>
                    <a:pt x="5566" y="520"/>
                    <a:pt x="5485" y="480"/>
                  </a:cubicBezTo>
                  <a:cubicBezTo>
                    <a:pt x="5330" y="413"/>
                    <a:pt x="5175" y="383"/>
                    <a:pt x="5019" y="383"/>
                  </a:cubicBezTo>
                  <a:cubicBezTo>
                    <a:pt x="4892" y="383"/>
                    <a:pt x="4765" y="403"/>
                    <a:pt x="4639" y="440"/>
                  </a:cubicBezTo>
                  <a:cubicBezTo>
                    <a:pt x="4477" y="520"/>
                    <a:pt x="4397" y="641"/>
                    <a:pt x="4356" y="762"/>
                  </a:cubicBezTo>
                  <a:cubicBezTo>
                    <a:pt x="4356" y="803"/>
                    <a:pt x="4356" y="803"/>
                    <a:pt x="4316" y="843"/>
                  </a:cubicBezTo>
                  <a:lnTo>
                    <a:pt x="4235" y="803"/>
                  </a:lnTo>
                  <a:lnTo>
                    <a:pt x="4155" y="803"/>
                  </a:lnTo>
                  <a:cubicBezTo>
                    <a:pt x="4074" y="803"/>
                    <a:pt x="3993" y="803"/>
                    <a:pt x="3872" y="762"/>
                  </a:cubicBezTo>
                  <a:cubicBezTo>
                    <a:pt x="3792" y="762"/>
                    <a:pt x="3711" y="762"/>
                    <a:pt x="3630" y="722"/>
                  </a:cubicBezTo>
                  <a:cubicBezTo>
                    <a:pt x="3488" y="436"/>
                    <a:pt x="3203" y="272"/>
                    <a:pt x="2906" y="272"/>
                  </a:cubicBezTo>
                  <a:cubicBezTo>
                    <a:pt x="2784" y="272"/>
                    <a:pt x="2659" y="300"/>
                    <a:pt x="2541" y="359"/>
                  </a:cubicBezTo>
                  <a:lnTo>
                    <a:pt x="2501" y="278"/>
                  </a:lnTo>
                  <a:lnTo>
                    <a:pt x="2380" y="319"/>
                  </a:lnTo>
                  <a:cubicBezTo>
                    <a:pt x="1493" y="4311"/>
                    <a:pt x="1" y="18265"/>
                    <a:pt x="1" y="18265"/>
                  </a:cubicBezTo>
                  <a:cubicBezTo>
                    <a:pt x="1" y="18265"/>
                    <a:pt x="2547" y="28870"/>
                    <a:pt x="6430" y="28870"/>
                  </a:cubicBezTo>
                  <a:cubicBezTo>
                    <a:pt x="6890" y="28870"/>
                    <a:pt x="7369" y="28721"/>
                    <a:pt x="7865" y="28388"/>
                  </a:cubicBezTo>
                  <a:cubicBezTo>
                    <a:pt x="12503" y="25282"/>
                    <a:pt x="19843" y="24355"/>
                    <a:pt x="21214" y="19435"/>
                  </a:cubicBezTo>
                  <a:cubicBezTo>
                    <a:pt x="21657" y="17499"/>
                    <a:pt x="22020" y="15523"/>
                    <a:pt x="22182" y="13506"/>
                  </a:cubicBezTo>
                  <a:cubicBezTo>
                    <a:pt x="21940" y="13426"/>
                    <a:pt x="21698" y="13345"/>
                    <a:pt x="21456" y="13345"/>
                  </a:cubicBezTo>
                  <a:cubicBezTo>
                    <a:pt x="21173" y="13305"/>
                    <a:pt x="20932" y="13264"/>
                    <a:pt x="20649" y="13184"/>
                  </a:cubicBezTo>
                  <a:cubicBezTo>
                    <a:pt x="20344" y="13053"/>
                    <a:pt x="20002" y="12981"/>
                    <a:pt x="19658" y="12981"/>
                  </a:cubicBezTo>
                  <a:cubicBezTo>
                    <a:pt x="19366" y="12981"/>
                    <a:pt x="19072" y="13032"/>
                    <a:pt x="18794" y="13143"/>
                  </a:cubicBezTo>
                  <a:cubicBezTo>
                    <a:pt x="18583" y="13214"/>
                    <a:pt x="18363" y="13250"/>
                    <a:pt x="18144" y="13250"/>
                  </a:cubicBezTo>
                  <a:cubicBezTo>
                    <a:pt x="17736" y="13250"/>
                    <a:pt x="17335" y="13124"/>
                    <a:pt x="17020" y="12861"/>
                  </a:cubicBezTo>
                  <a:cubicBezTo>
                    <a:pt x="16576" y="12579"/>
                    <a:pt x="16132" y="12377"/>
                    <a:pt x="15608" y="12256"/>
                  </a:cubicBezTo>
                  <a:lnTo>
                    <a:pt x="15406" y="12216"/>
                  </a:lnTo>
                  <a:cubicBezTo>
                    <a:pt x="15003" y="12175"/>
                    <a:pt x="14681" y="12095"/>
                    <a:pt x="14640" y="11893"/>
                  </a:cubicBezTo>
                  <a:cubicBezTo>
                    <a:pt x="14600" y="11691"/>
                    <a:pt x="14560" y="11449"/>
                    <a:pt x="14479" y="11248"/>
                  </a:cubicBezTo>
                  <a:cubicBezTo>
                    <a:pt x="14398" y="11046"/>
                    <a:pt x="14358" y="10804"/>
                    <a:pt x="14318" y="10603"/>
                  </a:cubicBezTo>
                  <a:cubicBezTo>
                    <a:pt x="14358" y="10199"/>
                    <a:pt x="13995" y="9877"/>
                    <a:pt x="13592" y="9877"/>
                  </a:cubicBezTo>
                  <a:lnTo>
                    <a:pt x="13511" y="9877"/>
                  </a:lnTo>
                  <a:cubicBezTo>
                    <a:pt x="13469" y="9867"/>
                    <a:pt x="13428" y="9863"/>
                    <a:pt x="13387" y="9863"/>
                  </a:cubicBezTo>
                  <a:cubicBezTo>
                    <a:pt x="13077" y="9863"/>
                    <a:pt x="12821" y="10125"/>
                    <a:pt x="12785" y="10482"/>
                  </a:cubicBezTo>
                  <a:cubicBezTo>
                    <a:pt x="12785" y="10482"/>
                    <a:pt x="12785" y="10522"/>
                    <a:pt x="12745" y="10522"/>
                  </a:cubicBezTo>
                  <a:cubicBezTo>
                    <a:pt x="12704" y="10562"/>
                    <a:pt x="12664" y="10562"/>
                    <a:pt x="12624" y="10562"/>
                  </a:cubicBezTo>
                  <a:cubicBezTo>
                    <a:pt x="12341" y="10522"/>
                    <a:pt x="12140" y="10320"/>
                    <a:pt x="11898" y="9877"/>
                  </a:cubicBezTo>
                  <a:cubicBezTo>
                    <a:pt x="11898" y="9796"/>
                    <a:pt x="11777" y="9594"/>
                    <a:pt x="12180" y="9433"/>
                  </a:cubicBezTo>
                  <a:cubicBezTo>
                    <a:pt x="13067" y="9030"/>
                    <a:pt x="13834" y="8425"/>
                    <a:pt x="14398" y="7659"/>
                  </a:cubicBezTo>
                  <a:cubicBezTo>
                    <a:pt x="14761" y="7134"/>
                    <a:pt x="14922" y="6529"/>
                    <a:pt x="14801" y="5924"/>
                  </a:cubicBezTo>
                  <a:cubicBezTo>
                    <a:pt x="14761" y="5279"/>
                    <a:pt x="14358" y="4714"/>
                    <a:pt x="13793" y="4473"/>
                  </a:cubicBezTo>
                  <a:cubicBezTo>
                    <a:pt x="13632" y="4352"/>
                    <a:pt x="13551" y="4190"/>
                    <a:pt x="13551" y="4029"/>
                  </a:cubicBezTo>
                  <a:cubicBezTo>
                    <a:pt x="13511" y="3908"/>
                    <a:pt x="13511" y="3787"/>
                    <a:pt x="13592" y="3706"/>
                  </a:cubicBezTo>
                  <a:cubicBezTo>
                    <a:pt x="13995" y="3505"/>
                    <a:pt x="14358" y="3222"/>
                    <a:pt x="14640" y="2859"/>
                  </a:cubicBezTo>
                  <a:cubicBezTo>
                    <a:pt x="14761" y="2738"/>
                    <a:pt x="14842" y="2617"/>
                    <a:pt x="14963" y="2496"/>
                  </a:cubicBezTo>
                  <a:cubicBezTo>
                    <a:pt x="15285" y="2254"/>
                    <a:pt x="15447" y="1770"/>
                    <a:pt x="15285" y="1367"/>
                  </a:cubicBezTo>
                  <a:cubicBezTo>
                    <a:pt x="15164" y="1045"/>
                    <a:pt x="14882" y="843"/>
                    <a:pt x="14560" y="803"/>
                  </a:cubicBezTo>
                  <a:cubicBezTo>
                    <a:pt x="14479" y="762"/>
                    <a:pt x="14398" y="762"/>
                    <a:pt x="14318" y="682"/>
                  </a:cubicBezTo>
                  <a:cubicBezTo>
                    <a:pt x="14237" y="601"/>
                    <a:pt x="14126" y="561"/>
                    <a:pt x="14015" y="561"/>
                  </a:cubicBezTo>
                  <a:cubicBezTo>
                    <a:pt x="13904" y="561"/>
                    <a:pt x="13793" y="601"/>
                    <a:pt x="13713" y="682"/>
                  </a:cubicBezTo>
                  <a:cubicBezTo>
                    <a:pt x="13511" y="843"/>
                    <a:pt x="13511" y="1125"/>
                    <a:pt x="13672" y="1327"/>
                  </a:cubicBezTo>
                  <a:cubicBezTo>
                    <a:pt x="13471" y="1327"/>
                    <a:pt x="13309" y="1407"/>
                    <a:pt x="13148" y="1488"/>
                  </a:cubicBezTo>
                  <a:lnTo>
                    <a:pt x="13108" y="1327"/>
                  </a:lnTo>
                  <a:cubicBezTo>
                    <a:pt x="13067" y="1246"/>
                    <a:pt x="13067" y="1166"/>
                    <a:pt x="13067" y="1045"/>
                  </a:cubicBezTo>
                  <a:lnTo>
                    <a:pt x="13067" y="1004"/>
                  </a:lnTo>
                  <a:cubicBezTo>
                    <a:pt x="13108" y="682"/>
                    <a:pt x="12906" y="319"/>
                    <a:pt x="12583" y="278"/>
                  </a:cubicBezTo>
                  <a:cubicBezTo>
                    <a:pt x="12131" y="134"/>
                    <a:pt x="11584" y="1"/>
                    <a:pt x="11013"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01" name="Google Shape;7501;p32"/>
            <p:cNvSpPr/>
            <p:nvPr/>
          </p:nvSpPr>
          <p:spPr>
            <a:xfrm>
              <a:off x="4220620" y="1622592"/>
              <a:ext cx="656093" cy="555653"/>
            </a:xfrm>
            <a:custGeom>
              <a:avLst/>
              <a:gdLst/>
              <a:ahLst/>
              <a:cxnLst/>
              <a:rect l="l" t="t" r="r" b="b"/>
              <a:pathLst>
                <a:path w="46581" h="39443" extrusionOk="0">
                  <a:moveTo>
                    <a:pt x="11494" y="0"/>
                  </a:moveTo>
                  <a:cubicBezTo>
                    <a:pt x="11252" y="646"/>
                    <a:pt x="11252" y="1654"/>
                    <a:pt x="10647" y="2218"/>
                  </a:cubicBezTo>
                  <a:cubicBezTo>
                    <a:pt x="10082" y="2823"/>
                    <a:pt x="9437" y="3348"/>
                    <a:pt x="8751" y="3832"/>
                  </a:cubicBezTo>
                  <a:cubicBezTo>
                    <a:pt x="8147" y="4154"/>
                    <a:pt x="8469" y="4154"/>
                    <a:pt x="7663" y="4235"/>
                  </a:cubicBezTo>
                  <a:cubicBezTo>
                    <a:pt x="6856" y="4356"/>
                    <a:pt x="7945" y="5445"/>
                    <a:pt x="7945" y="5767"/>
                  </a:cubicBezTo>
                  <a:cubicBezTo>
                    <a:pt x="7864" y="6211"/>
                    <a:pt x="7784" y="6695"/>
                    <a:pt x="7663" y="7139"/>
                  </a:cubicBezTo>
                  <a:cubicBezTo>
                    <a:pt x="7663" y="7139"/>
                    <a:pt x="5727" y="8792"/>
                    <a:pt x="5202" y="8792"/>
                  </a:cubicBezTo>
                  <a:lnTo>
                    <a:pt x="0" y="19963"/>
                  </a:lnTo>
                  <a:lnTo>
                    <a:pt x="3710" y="26698"/>
                  </a:lnTo>
                  <a:cubicBezTo>
                    <a:pt x="3710" y="26698"/>
                    <a:pt x="10647" y="28069"/>
                    <a:pt x="10768" y="28190"/>
                  </a:cubicBezTo>
                  <a:cubicBezTo>
                    <a:pt x="10849" y="28311"/>
                    <a:pt x="14277" y="28715"/>
                    <a:pt x="14277" y="28715"/>
                  </a:cubicBezTo>
                  <a:lnTo>
                    <a:pt x="16172" y="29400"/>
                  </a:lnTo>
                  <a:lnTo>
                    <a:pt x="17584" y="30086"/>
                  </a:lnTo>
                  <a:lnTo>
                    <a:pt x="21939" y="28069"/>
                  </a:lnTo>
                  <a:lnTo>
                    <a:pt x="43838" y="39442"/>
                  </a:lnTo>
                  <a:cubicBezTo>
                    <a:pt x="43999" y="38918"/>
                    <a:pt x="44120" y="38394"/>
                    <a:pt x="44160" y="37829"/>
                  </a:cubicBezTo>
                  <a:cubicBezTo>
                    <a:pt x="44160" y="37625"/>
                    <a:pt x="44376" y="37553"/>
                    <a:pt x="44678" y="37553"/>
                  </a:cubicBezTo>
                  <a:cubicBezTo>
                    <a:pt x="45389" y="37553"/>
                    <a:pt x="46580" y="37950"/>
                    <a:pt x="46580" y="37950"/>
                  </a:cubicBezTo>
                  <a:lnTo>
                    <a:pt x="46459" y="33715"/>
                  </a:lnTo>
                  <a:cubicBezTo>
                    <a:pt x="46459" y="33715"/>
                    <a:pt x="46137" y="20125"/>
                    <a:pt x="46137" y="19842"/>
                  </a:cubicBezTo>
                  <a:cubicBezTo>
                    <a:pt x="46137" y="19560"/>
                    <a:pt x="45532" y="10002"/>
                    <a:pt x="45532" y="10002"/>
                  </a:cubicBezTo>
                  <a:cubicBezTo>
                    <a:pt x="45532" y="10002"/>
                    <a:pt x="44241" y="8590"/>
                    <a:pt x="45330" y="7784"/>
                  </a:cubicBezTo>
                  <a:cubicBezTo>
                    <a:pt x="46419" y="6977"/>
                    <a:pt x="45733" y="6574"/>
                    <a:pt x="45532" y="6171"/>
                  </a:cubicBezTo>
                  <a:cubicBezTo>
                    <a:pt x="45330" y="5767"/>
                    <a:pt x="46056" y="4235"/>
                    <a:pt x="46056" y="4235"/>
                  </a:cubicBezTo>
                  <a:lnTo>
                    <a:pt x="45653" y="3469"/>
                  </a:lnTo>
                  <a:cubicBezTo>
                    <a:pt x="45451" y="3428"/>
                    <a:pt x="45239" y="3408"/>
                    <a:pt x="45022" y="3408"/>
                  </a:cubicBezTo>
                  <a:cubicBezTo>
                    <a:pt x="44806" y="3408"/>
                    <a:pt x="44584" y="3428"/>
                    <a:pt x="44362" y="3469"/>
                  </a:cubicBezTo>
                  <a:cubicBezTo>
                    <a:pt x="44251" y="3516"/>
                    <a:pt x="44127" y="3539"/>
                    <a:pt x="44003" y="3539"/>
                  </a:cubicBezTo>
                  <a:cubicBezTo>
                    <a:pt x="43812" y="3539"/>
                    <a:pt x="43621" y="3486"/>
                    <a:pt x="43475" y="3388"/>
                  </a:cubicBezTo>
                  <a:cubicBezTo>
                    <a:pt x="43112" y="3098"/>
                    <a:pt x="42652" y="2938"/>
                    <a:pt x="42182" y="2938"/>
                  </a:cubicBezTo>
                  <a:cubicBezTo>
                    <a:pt x="42129" y="2938"/>
                    <a:pt x="42076" y="2940"/>
                    <a:pt x="42023" y="2944"/>
                  </a:cubicBezTo>
                  <a:cubicBezTo>
                    <a:pt x="41579" y="2944"/>
                    <a:pt x="41418" y="2783"/>
                    <a:pt x="41378" y="2380"/>
                  </a:cubicBezTo>
                  <a:cubicBezTo>
                    <a:pt x="41378" y="2339"/>
                    <a:pt x="41378" y="2339"/>
                    <a:pt x="41378" y="2299"/>
                  </a:cubicBezTo>
                  <a:cubicBezTo>
                    <a:pt x="41378" y="2138"/>
                    <a:pt x="41378" y="1735"/>
                    <a:pt x="40934" y="1654"/>
                  </a:cubicBezTo>
                  <a:cubicBezTo>
                    <a:pt x="40611" y="1614"/>
                    <a:pt x="40329" y="1493"/>
                    <a:pt x="40047" y="1372"/>
                  </a:cubicBezTo>
                  <a:cubicBezTo>
                    <a:pt x="39724" y="1251"/>
                    <a:pt x="39402" y="1130"/>
                    <a:pt x="39079" y="1089"/>
                  </a:cubicBezTo>
                  <a:cubicBezTo>
                    <a:pt x="38714" y="1013"/>
                    <a:pt x="38342" y="977"/>
                    <a:pt x="37972" y="977"/>
                  </a:cubicBezTo>
                  <a:cubicBezTo>
                    <a:pt x="37361" y="977"/>
                    <a:pt x="36753" y="1075"/>
                    <a:pt x="36175" y="1251"/>
                  </a:cubicBezTo>
                  <a:cubicBezTo>
                    <a:pt x="35167" y="1533"/>
                    <a:pt x="34199" y="1976"/>
                    <a:pt x="33352" y="2581"/>
                  </a:cubicBezTo>
                  <a:cubicBezTo>
                    <a:pt x="32263" y="3348"/>
                    <a:pt x="31941" y="4800"/>
                    <a:pt x="32626" y="5929"/>
                  </a:cubicBezTo>
                  <a:cubicBezTo>
                    <a:pt x="32989" y="6453"/>
                    <a:pt x="32868" y="6776"/>
                    <a:pt x="32465" y="7219"/>
                  </a:cubicBezTo>
                  <a:cubicBezTo>
                    <a:pt x="31788" y="8065"/>
                    <a:pt x="31271" y="8462"/>
                    <a:pt x="30722" y="8462"/>
                  </a:cubicBezTo>
                  <a:cubicBezTo>
                    <a:pt x="30355" y="8462"/>
                    <a:pt x="29973" y="8285"/>
                    <a:pt x="29521" y="7945"/>
                  </a:cubicBezTo>
                  <a:lnTo>
                    <a:pt x="29481" y="7905"/>
                  </a:lnTo>
                  <a:cubicBezTo>
                    <a:pt x="28956" y="7461"/>
                    <a:pt x="28432" y="7139"/>
                    <a:pt x="27827" y="6816"/>
                  </a:cubicBezTo>
                  <a:cubicBezTo>
                    <a:pt x="26658" y="6211"/>
                    <a:pt x="25407" y="5848"/>
                    <a:pt x="24077" y="5767"/>
                  </a:cubicBezTo>
                  <a:cubicBezTo>
                    <a:pt x="22463" y="5727"/>
                    <a:pt x="21778" y="5122"/>
                    <a:pt x="21576" y="3469"/>
                  </a:cubicBezTo>
                  <a:cubicBezTo>
                    <a:pt x="21497" y="3075"/>
                    <a:pt x="21380" y="2257"/>
                    <a:pt x="20435" y="2257"/>
                  </a:cubicBezTo>
                  <a:cubicBezTo>
                    <a:pt x="20412" y="2257"/>
                    <a:pt x="20390" y="2258"/>
                    <a:pt x="20366" y="2259"/>
                  </a:cubicBezTo>
                  <a:cubicBezTo>
                    <a:pt x="20205" y="2259"/>
                    <a:pt x="20044" y="2218"/>
                    <a:pt x="19882" y="2178"/>
                  </a:cubicBezTo>
                  <a:lnTo>
                    <a:pt x="19560" y="2057"/>
                  </a:lnTo>
                  <a:cubicBezTo>
                    <a:pt x="19277" y="1976"/>
                    <a:pt x="18995" y="1856"/>
                    <a:pt x="18753" y="1654"/>
                  </a:cubicBezTo>
                  <a:cubicBezTo>
                    <a:pt x="18350" y="1372"/>
                    <a:pt x="17906" y="1210"/>
                    <a:pt x="17422" y="1130"/>
                  </a:cubicBezTo>
                  <a:cubicBezTo>
                    <a:pt x="17140" y="1130"/>
                    <a:pt x="16898" y="1049"/>
                    <a:pt x="16656" y="968"/>
                  </a:cubicBezTo>
                  <a:cubicBezTo>
                    <a:pt x="16361" y="842"/>
                    <a:pt x="16055" y="781"/>
                    <a:pt x="15749" y="781"/>
                  </a:cubicBezTo>
                  <a:cubicBezTo>
                    <a:pt x="15470" y="781"/>
                    <a:pt x="15191" y="832"/>
                    <a:pt x="14922" y="928"/>
                  </a:cubicBezTo>
                  <a:cubicBezTo>
                    <a:pt x="14730" y="1017"/>
                    <a:pt x="14543" y="1062"/>
                    <a:pt x="14350" y="1062"/>
                  </a:cubicBezTo>
                  <a:cubicBezTo>
                    <a:pt x="14016" y="1062"/>
                    <a:pt x="13662" y="927"/>
                    <a:pt x="13228" y="646"/>
                  </a:cubicBezTo>
                  <a:cubicBezTo>
                    <a:pt x="12825" y="363"/>
                    <a:pt x="12381" y="202"/>
                    <a:pt x="11897" y="81"/>
                  </a:cubicBezTo>
                  <a:lnTo>
                    <a:pt x="11695" y="41"/>
                  </a:lnTo>
                  <a:lnTo>
                    <a:pt x="11494" y="0"/>
                  </a:ln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02" name="Google Shape;7502;p32"/>
            <p:cNvSpPr/>
            <p:nvPr/>
          </p:nvSpPr>
          <p:spPr>
            <a:xfrm>
              <a:off x="3590600" y="1454979"/>
              <a:ext cx="784464" cy="732339"/>
            </a:xfrm>
            <a:custGeom>
              <a:avLst/>
              <a:gdLst/>
              <a:ahLst/>
              <a:cxnLst/>
              <a:rect l="l" t="t" r="r" b="b"/>
              <a:pathLst>
                <a:path w="55695" h="51985" extrusionOk="0">
                  <a:moveTo>
                    <a:pt x="44160" y="0"/>
                  </a:moveTo>
                  <a:lnTo>
                    <a:pt x="43838" y="242"/>
                  </a:lnTo>
                  <a:lnTo>
                    <a:pt x="43757" y="283"/>
                  </a:lnTo>
                  <a:cubicBezTo>
                    <a:pt x="43636" y="363"/>
                    <a:pt x="43515" y="444"/>
                    <a:pt x="43475" y="605"/>
                  </a:cubicBezTo>
                  <a:cubicBezTo>
                    <a:pt x="43314" y="605"/>
                    <a:pt x="43193" y="646"/>
                    <a:pt x="43072" y="646"/>
                  </a:cubicBezTo>
                  <a:cubicBezTo>
                    <a:pt x="42894" y="705"/>
                    <a:pt x="42717" y="742"/>
                    <a:pt x="42556" y="742"/>
                  </a:cubicBezTo>
                  <a:cubicBezTo>
                    <a:pt x="42497" y="742"/>
                    <a:pt x="42440" y="737"/>
                    <a:pt x="42386" y="726"/>
                  </a:cubicBezTo>
                  <a:cubicBezTo>
                    <a:pt x="42357" y="722"/>
                    <a:pt x="42328" y="720"/>
                    <a:pt x="42300" y="720"/>
                  </a:cubicBezTo>
                  <a:cubicBezTo>
                    <a:pt x="42048" y="720"/>
                    <a:pt x="41813" y="876"/>
                    <a:pt x="41741" y="1129"/>
                  </a:cubicBezTo>
                  <a:lnTo>
                    <a:pt x="41499" y="1129"/>
                  </a:lnTo>
                  <a:cubicBezTo>
                    <a:pt x="41458" y="968"/>
                    <a:pt x="41378" y="888"/>
                    <a:pt x="41297" y="807"/>
                  </a:cubicBezTo>
                  <a:cubicBezTo>
                    <a:pt x="41216" y="726"/>
                    <a:pt x="41095" y="646"/>
                    <a:pt x="40974" y="646"/>
                  </a:cubicBezTo>
                  <a:cubicBezTo>
                    <a:pt x="40894" y="525"/>
                    <a:pt x="40732" y="484"/>
                    <a:pt x="40571" y="484"/>
                  </a:cubicBezTo>
                  <a:cubicBezTo>
                    <a:pt x="39868" y="316"/>
                    <a:pt x="39165" y="245"/>
                    <a:pt x="38462" y="245"/>
                  </a:cubicBezTo>
                  <a:cubicBezTo>
                    <a:pt x="38157" y="245"/>
                    <a:pt x="37852" y="258"/>
                    <a:pt x="37546" y="283"/>
                  </a:cubicBezTo>
                  <a:cubicBezTo>
                    <a:pt x="37466" y="283"/>
                    <a:pt x="37385" y="363"/>
                    <a:pt x="37345" y="404"/>
                  </a:cubicBezTo>
                  <a:cubicBezTo>
                    <a:pt x="37172" y="490"/>
                    <a:pt x="36987" y="530"/>
                    <a:pt x="36804" y="530"/>
                  </a:cubicBezTo>
                  <a:cubicBezTo>
                    <a:pt x="36645" y="530"/>
                    <a:pt x="36486" y="500"/>
                    <a:pt x="36337" y="444"/>
                  </a:cubicBezTo>
                  <a:cubicBezTo>
                    <a:pt x="36192" y="378"/>
                    <a:pt x="36039" y="347"/>
                    <a:pt x="35889" y="347"/>
                  </a:cubicBezTo>
                  <a:cubicBezTo>
                    <a:pt x="35577" y="347"/>
                    <a:pt x="35277" y="481"/>
                    <a:pt x="35086" y="726"/>
                  </a:cubicBezTo>
                  <a:lnTo>
                    <a:pt x="35046" y="807"/>
                  </a:lnTo>
                  <a:lnTo>
                    <a:pt x="34965" y="847"/>
                  </a:lnTo>
                  <a:lnTo>
                    <a:pt x="34885" y="847"/>
                  </a:lnTo>
                  <a:cubicBezTo>
                    <a:pt x="34582" y="807"/>
                    <a:pt x="34270" y="787"/>
                    <a:pt x="33952" y="787"/>
                  </a:cubicBezTo>
                  <a:cubicBezTo>
                    <a:pt x="33635" y="787"/>
                    <a:pt x="33312" y="807"/>
                    <a:pt x="32989" y="847"/>
                  </a:cubicBezTo>
                  <a:cubicBezTo>
                    <a:pt x="32729" y="894"/>
                    <a:pt x="32456" y="914"/>
                    <a:pt x="32184" y="914"/>
                  </a:cubicBezTo>
                  <a:cubicBezTo>
                    <a:pt x="31993" y="914"/>
                    <a:pt x="31802" y="904"/>
                    <a:pt x="31618" y="888"/>
                  </a:cubicBezTo>
                  <a:lnTo>
                    <a:pt x="31537" y="888"/>
                  </a:lnTo>
                  <a:cubicBezTo>
                    <a:pt x="31443" y="861"/>
                    <a:pt x="31354" y="847"/>
                    <a:pt x="31267" y="847"/>
                  </a:cubicBezTo>
                  <a:cubicBezTo>
                    <a:pt x="31094" y="847"/>
                    <a:pt x="30932" y="901"/>
                    <a:pt x="30771" y="1009"/>
                  </a:cubicBezTo>
                  <a:cubicBezTo>
                    <a:pt x="30650" y="1009"/>
                    <a:pt x="30529" y="1089"/>
                    <a:pt x="30449" y="1170"/>
                  </a:cubicBezTo>
                  <a:lnTo>
                    <a:pt x="30287" y="1210"/>
                  </a:lnTo>
                  <a:cubicBezTo>
                    <a:pt x="30045" y="1210"/>
                    <a:pt x="29844" y="1291"/>
                    <a:pt x="29682" y="1452"/>
                  </a:cubicBezTo>
                  <a:lnTo>
                    <a:pt x="29521" y="1452"/>
                  </a:lnTo>
                  <a:cubicBezTo>
                    <a:pt x="29360" y="1492"/>
                    <a:pt x="29158" y="1573"/>
                    <a:pt x="29037" y="1654"/>
                  </a:cubicBezTo>
                  <a:cubicBezTo>
                    <a:pt x="28916" y="1694"/>
                    <a:pt x="28835" y="1734"/>
                    <a:pt x="28755" y="1775"/>
                  </a:cubicBezTo>
                  <a:cubicBezTo>
                    <a:pt x="28593" y="1815"/>
                    <a:pt x="28472" y="1936"/>
                    <a:pt x="28351" y="2057"/>
                  </a:cubicBezTo>
                  <a:cubicBezTo>
                    <a:pt x="28230" y="2138"/>
                    <a:pt x="28150" y="2299"/>
                    <a:pt x="28109" y="2460"/>
                  </a:cubicBezTo>
                  <a:lnTo>
                    <a:pt x="28069" y="2501"/>
                  </a:lnTo>
                  <a:cubicBezTo>
                    <a:pt x="28029" y="2541"/>
                    <a:pt x="27948" y="2581"/>
                    <a:pt x="27867" y="2622"/>
                  </a:cubicBezTo>
                  <a:cubicBezTo>
                    <a:pt x="27706" y="2420"/>
                    <a:pt x="27505" y="2339"/>
                    <a:pt x="27263" y="2299"/>
                  </a:cubicBezTo>
                  <a:cubicBezTo>
                    <a:pt x="26980" y="2339"/>
                    <a:pt x="26738" y="2460"/>
                    <a:pt x="26577" y="2702"/>
                  </a:cubicBezTo>
                  <a:cubicBezTo>
                    <a:pt x="26537" y="2743"/>
                    <a:pt x="26416" y="2743"/>
                    <a:pt x="26295" y="2743"/>
                  </a:cubicBezTo>
                  <a:lnTo>
                    <a:pt x="26012" y="2743"/>
                  </a:lnTo>
                  <a:cubicBezTo>
                    <a:pt x="25952" y="2725"/>
                    <a:pt x="25892" y="2717"/>
                    <a:pt x="25832" y="2717"/>
                  </a:cubicBezTo>
                  <a:cubicBezTo>
                    <a:pt x="25613" y="2717"/>
                    <a:pt x="25405" y="2826"/>
                    <a:pt x="25246" y="2985"/>
                  </a:cubicBezTo>
                  <a:cubicBezTo>
                    <a:pt x="25085" y="3025"/>
                    <a:pt x="24964" y="3106"/>
                    <a:pt x="24883" y="3267"/>
                  </a:cubicBezTo>
                  <a:cubicBezTo>
                    <a:pt x="24722" y="3348"/>
                    <a:pt x="24641" y="3469"/>
                    <a:pt x="24601" y="3630"/>
                  </a:cubicBezTo>
                  <a:lnTo>
                    <a:pt x="24560" y="3711"/>
                  </a:lnTo>
                  <a:lnTo>
                    <a:pt x="24560" y="3751"/>
                  </a:lnTo>
                  <a:cubicBezTo>
                    <a:pt x="24480" y="3791"/>
                    <a:pt x="24440" y="3791"/>
                    <a:pt x="24399" y="3791"/>
                  </a:cubicBezTo>
                  <a:cubicBezTo>
                    <a:pt x="24157" y="3791"/>
                    <a:pt x="23956" y="3872"/>
                    <a:pt x="23794" y="4074"/>
                  </a:cubicBezTo>
                  <a:cubicBezTo>
                    <a:pt x="23673" y="4074"/>
                    <a:pt x="23552" y="4154"/>
                    <a:pt x="23472" y="4235"/>
                  </a:cubicBezTo>
                  <a:cubicBezTo>
                    <a:pt x="23364" y="4266"/>
                    <a:pt x="23256" y="4279"/>
                    <a:pt x="23150" y="4279"/>
                  </a:cubicBezTo>
                  <a:cubicBezTo>
                    <a:pt x="22980" y="4279"/>
                    <a:pt x="22815" y="4244"/>
                    <a:pt x="22665" y="4195"/>
                  </a:cubicBezTo>
                  <a:cubicBezTo>
                    <a:pt x="22423" y="4154"/>
                    <a:pt x="22181" y="4114"/>
                    <a:pt x="21979" y="4114"/>
                  </a:cubicBezTo>
                  <a:cubicBezTo>
                    <a:pt x="21904" y="4119"/>
                    <a:pt x="21836" y="4121"/>
                    <a:pt x="21774" y="4121"/>
                  </a:cubicBezTo>
                  <a:cubicBezTo>
                    <a:pt x="21307" y="4121"/>
                    <a:pt x="21204" y="3977"/>
                    <a:pt x="21133" y="3549"/>
                  </a:cubicBezTo>
                  <a:cubicBezTo>
                    <a:pt x="21092" y="3307"/>
                    <a:pt x="20931" y="3146"/>
                    <a:pt x="20689" y="3106"/>
                  </a:cubicBezTo>
                  <a:cubicBezTo>
                    <a:pt x="20487" y="3106"/>
                    <a:pt x="20286" y="3227"/>
                    <a:pt x="20205" y="3428"/>
                  </a:cubicBezTo>
                  <a:cubicBezTo>
                    <a:pt x="20124" y="3549"/>
                    <a:pt x="20044" y="3590"/>
                    <a:pt x="19802" y="3670"/>
                  </a:cubicBezTo>
                  <a:cubicBezTo>
                    <a:pt x="19721" y="3670"/>
                    <a:pt x="19640" y="3711"/>
                    <a:pt x="19560" y="3751"/>
                  </a:cubicBezTo>
                  <a:cubicBezTo>
                    <a:pt x="19359" y="3617"/>
                    <a:pt x="19131" y="3539"/>
                    <a:pt x="18898" y="3539"/>
                  </a:cubicBezTo>
                  <a:cubicBezTo>
                    <a:pt x="18850" y="3539"/>
                    <a:pt x="18802" y="3542"/>
                    <a:pt x="18753" y="3549"/>
                  </a:cubicBezTo>
                  <a:lnTo>
                    <a:pt x="17947" y="3549"/>
                  </a:lnTo>
                  <a:cubicBezTo>
                    <a:pt x="17815" y="3559"/>
                    <a:pt x="17687" y="3564"/>
                    <a:pt x="17560" y="3564"/>
                  </a:cubicBezTo>
                  <a:cubicBezTo>
                    <a:pt x="17178" y="3564"/>
                    <a:pt x="16807" y="3519"/>
                    <a:pt x="16414" y="3428"/>
                  </a:cubicBezTo>
                  <a:lnTo>
                    <a:pt x="16212" y="3146"/>
                  </a:lnTo>
                  <a:cubicBezTo>
                    <a:pt x="15970" y="2904"/>
                    <a:pt x="15769" y="2662"/>
                    <a:pt x="15567" y="2380"/>
                  </a:cubicBezTo>
                  <a:cubicBezTo>
                    <a:pt x="15527" y="2259"/>
                    <a:pt x="15527" y="2178"/>
                    <a:pt x="15527" y="2097"/>
                  </a:cubicBezTo>
                  <a:cubicBezTo>
                    <a:pt x="15567" y="1734"/>
                    <a:pt x="15365" y="1412"/>
                    <a:pt x="15003" y="1291"/>
                  </a:cubicBezTo>
                  <a:cubicBezTo>
                    <a:pt x="14910" y="1260"/>
                    <a:pt x="14812" y="1247"/>
                    <a:pt x="14712" y="1247"/>
                  </a:cubicBezTo>
                  <a:cubicBezTo>
                    <a:pt x="14551" y="1247"/>
                    <a:pt x="14386" y="1281"/>
                    <a:pt x="14236" y="1331"/>
                  </a:cubicBezTo>
                  <a:cubicBezTo>
                    <a:pt x="14122" y="1360"/>
                    <a:pt x="14008" y="1388"/>
                    <a:pt x="13894" y="1388"/>
                  </a:cubicBezTo>
                  <a:cubicBezTo>
                    <a:pt x="13847" y="1388"/>
                    <a:pt x="13800" y="1383"/>
                    <a:pt x="13752" y="1371"/>
                  </a:cubicBezTo>
                  <a:cubicBezTo>
                    <a:pt x="13716" y="1366"/>
                    <a:pt x="13681" y="1364"/>
                    <a:pt x="13647" y="1364"/>
                  </a:cubicBezTo>
                  <a:cubicBezTo>
                    <a:pt x="13411" y="1364"/>
                    <a:pt x="13218" y="1483"/>
                    <a:pt x="13147" y="1694"/>
                  </a:cubicBezTo>
                  <a:cubicBezTo>
                    <a:pt x="12825" y="2339"/>
                    <a:pt x="12502" y="2944"/>
                    <a:pt x="12139" y="3549"/>
                  </a:cubicBezTo>
                  <a:cubicBezTo>
                    <a:pt x="11817" y="4033"/>
                    <a:pt x="11534" y="4477"/>
                    <a:pt x="11292" y="5001"/>
                  </a:cubicBezTo>
                  <a:cubicBezTo>
                    <a:pt x="10849" y="5283"/>
                    <a:pt x="10526" y="5727"/>
                    <a:pt x="10324" y="6211"/>
                  </a:cubicBezTo>
                  <a:cubicBezTo>
                    <a:pt x="10244" y="6251"/>
                    <a:pt x="10203" y="6292"/>
                    <a:pt x="10123" y="6372"/>
                  </a:cubicBezTo>
                  <a:cubicBezTo>
                    <a:pt x="9921" y="6453"/>
                    <a:pt x="9760" y="6614"/>
                    <a:pt x="9598" y="6776"/>
                  </a:cubicBezTo>
                  <a:cubicBezTo>
                    <a:pt x="9316" y="6816"/>
                    <a:pt x="8993" y="6937"/>
                    <a:pt x="8711" y="7098"/>
                  </a:cubicBezTo>
                  <a:cubicBezTo>
                    <a:pt x="8590" y="7179"/>
                    <a:pt x="8429" y="7219"/>
                    <a:pt x="8308" y="7300"/>
                  </a:cubicBezTo>
                  <a:cubicBezTo>
                    <a:pt x="7985" y="7421"/>
                    <a:pt x="7663" y="7501"/>
                    <a:pt x="7340" y="7582"/>
                  </a:cubicBezTo>
                  <a:cubicBezTo>
                    <a:pt x="6332" y="7864"/>
                    <a:pt x="5324" y="8106"/>
                    <a:pt x="4557" y="9034"/>
                  </a:cubicBezTo>
                  <a:cubicBezTo>
                    <a:pt x="4396" y="9236"/>
                    <a:pt x="4194" y="9397"/>
                    <a:pt x="3993" y="9518"/>
                  </a:cubicBezTo>
                  <a:cubicBezTo>
                    <a:pt x="3509" y="9720"/>
                    <a:pt x="3146" y="10123"/>
                    <a:pt x="2984" y="10607"/>
                  </a:cubicBezTo>
                  <a:lnTo>
                    <a:pt x="2904" y="10808"/>
                  </a:lnTo>
                  <a:cubicBezTo>
                    <a:pt x="2863" y="11091"/>
                    <a:pt x="2742" y="11333"/>
                    <a:pt x="2662" y="11615"/>
                  </a:cubicBezTo>
                  <a:lnTo>
                    <a:pt x="1654" y="12623"/>
                  </a:lnTo>
                  <a:cubicBezTo>
                    <a:pt x="1089" y="13148"/>
                    <a:pt x="766" y="13833"/>
                    <a:pt x="726" y="14559"/>
                  </a:cubicBezTo>
                  <a:cubicBezTo>
                    <a:pt x="686" y="14761"/>
                    <a:pt x="645" y="14962"/>
                    <a:pt x="605" y="15124"/>
                  </a:cubicBezTo>
                  <a:lnTo>
                    <a:pt x="605" y="15204"/>
                  </a:lnTo>
                  <a:cubicBezTo>
                    <a:pt x="403" y="15648"/>
                    <a:pt x="444" y="16172"/>
                    <a:pt x="686" y="16576"/>
                  </a:cubicBezTo>
                  <a:cubicBezTo>
                    <a:pt x="887" y="16777"/>
                    <a:pt x="887" y="17059"/>
                    <a:pt x="686" y="17261"/>
                  </a:cubicBezTo>
                  <a:cubicBezTo>
                    <a:pt x="484" y="17543"/>
                    <a:pt x="282" y="17785"/>
                    <a:pt x="81" y="18068"/>
                  </a:cubicBezTo>
                  <a:lnTo>
                    <a:pt x="0" y="18148"/>
                  </a:lnTo>
                  <a:lnTo>
                    <a:pt x="1936" y="26093"/>
                  </a:lnTo>
                  <a:cubicBezTo>
                    <a:pt x="2218" y="26214"/>
                    <a:pt x="25044" y="44322"/>
                    <a:pt x="25246" y="44725"/>
                  </a:cubicBezTo>
                  <a:cubicBezTo>
                    <a:pt x="25448" y="45129"/>
                    <a:pt x="26254" y="45008"/>
                    <a:pt x="26254" y="45532"/>
                  </a:cubicBezTo>
                  <a:cubicBezTo>
                    <a:pt x="26254" y="46016"/>
                    <a:pt x="26859" y="47306"/>
                    <a:pt x="27585" y="47548"/>
                  </a:cubicBezTo>
                  <a:cubicBezTo>
                    <a:pt x="27948" y="47589"/>
                    <a:pt x="28230" y="47952"/>
                    <a:pt x="28190" y="48315"/>
                  </a:cubicBezTo>
                  <a:lnTo>
                    <a:pt x="29400" y="48557"/>
                  </a:lnTo>
                  <a:cubicBezTo>
                    <a:pt x="29400" y="48557"/>
                    <a:pt x="30126" y="49484"/>
                    <a:pt x="30691" y="49565"/>
                  </a:cubicBezTo>
                  <a:cubicBezTo>
                    <a:pt x="31094" y="49605"/>
                    <a:pt x="31416" y="49807"/>
                    <a:pt x="31618" y="50170"/>
                  </a:cubicBezTo>
                  <a:cubicBezTo>
                    <a:pt x="31618" y="50170"/>
                    <a:pt x="31215" y="51984"/>
                    <a:pt x="31618" y="51984"/>
                  </a:cubicBezTo>
                  <a:cubicBezTo>
                    <a:pt x="32021" y="51984"/>
                    <a:pt x="39240" y="51017"/>
                    <a:pt x="39240" y="51017"/>
                  </a:cubicBezTo>
                  <a:cubicBezTo>
                    <a:pt x="39240" y="51017"/>
                    <a:pt x="46621" y="44806"/>
                    <a:pt x="48919" y="43798"/>
                  </a:cubicBezTo>
                  <a:cubicBezTo>
                    <a:pt x="51218" y="42789"/>
                    <a:pt x="55493" y="40087"/>
                    <a:pt x="55493" y="40087"/>
                  </a:cubicBezTo>
                  <a:lnTo>
                    <a:pt x="55695" y="38273"/>
                  </a:lnTo>
                  <a:cubicBezTo>
                    <a:pt x="55695" y="38273"/>
                    <a:pt x="54565" y="36861"/>
                    <a:pt x="54162" y="36861"/>
                  </a:cubicBezTo>
                  <a:cubicBezTo>
                    <a:pt x="53759" y="36861"/>
                    <a:pt x="52146" y="36780"/>
                    <a:pt x="52146" y="36780"/>
                  </a:cubicBezTo>
                  <a:cubicBezTo>
                    <a:pt x="52146" y="36780"/>
                    <a:pt x="50936" y="35450"/>
                    <a:pt x="50936" y="35046"/>
                  </a:cubicBezTo>
                  <a:cubicBezTo>
                    <a:pt x="50855" y="34441"/>
                    <a:pt x="50774" y="33836"/>
                    <a:pt x="50653" y="33231"/>
                  </a:cubicBezTo>
                  <a:lnTo>
                    <a:pt x="49242" y="31941"/>
                  </a:lnTo>
                  <a:cubicBezTo>
                    <a:pt x="49242" y="31941"/>
                    <a:pt x="50532" y="31054"/>
                    <a:pt x="50653" y="30731"/>
                  </a:cubicBezTo>
                  <a:cubicBezTo>
                    <a:pt x="50694" y="30207"/>
                    <a:pt x="50694" y="29642"/>
                    <a:pt x="50653" y="29118"/>
                  </a:cubicBezTo>
                  <a:lnTo>
                    <a:pt x="51339" y="27021"/>
                  </a:lnTo>
                  <a:lnTo>
                    <a:pt x="50936" y="24682"/>
                  </a:lnTo>
                  <a:lnTo>
                    <a:pt x="50532" y="20971"/>
                  </a:lnTo>
                  <a:cubicBezTo>
                    <a:pt x="50532" y="20044"/>
                    <a:pt x="49726" y="14922"/>
                    <a:pt x="49726" y="14922"/>
                  </a:cubicBezTo>
                  <a:lnTo>
                    <a:pt x="48113" y="13309"/>
                  </a:lnTo>
                  <a:cubicBezTo>
                    <a:pt x="48234" y="12502"/>
                    <a:pt x="47508" y="12341"/>
                    <a:pt x="47427" y="12099"/>
                  </a:cubicBezTo>
                  <a:cubicBezTo>
                    <a:pt x="47306" y="11817"/>
                    <a:pt x="46500" y="10687"/>
                    <a:pt x="46500" y="10405"/>
                  </a:cubicBezTo>
                  <a:cubicBezTo>
                    <a:pt x="46500" y="10123"/>
                    <a:pt x="46217" y="9195"/>
                    <a:pt x="46621" y="8913"/>
                  </a:cubicBezTo>
                  <a:cubicBezTo>
                    <a:pt x="47024" y="8590"/>
                    <a:pt x="48435" y="7098"/>
                    <a:pt x="48435" y="7098"/>
                  </a:cubicBezTo>
                  <a:cubicBezTo>
                    <a:pt x="48839" y="6171"/>
                    <a:pt x="48839" y="3791"/>
                    <a:pt x="48839" y="3791"/>
                  </a:cubicBezTo>
                  <a:cubicBezTo>
                    <a:pt x="48839" y="3791"/>
                    <a:pt x="48839" y="2460"/>
                    <a:pt x="49242" y="2057"/>
                  </a:cubicBezTo>
                  <a:cubicBezTo>
                    <a:pt x="49686" y="1533"/>
                    <a:pt x="50129" y="968"/>
                    <a:pt x="50452" y="363"/>
                  </a:cubicBezTo>
                  <a:lnTo>
                    <a:pt x="50452" y="363"/>
                  </a:lnTo>
                  <a:cubicBezTo>
                    <a:pt x="50008" y="565"/>
                    <a:pt x="49565" y="686"/>
                    <a:pt x="49040" y="686"/>
                  </a:cubicBezTo>
                  <a:cubicBezTo>
                    <a:pt x="48718" y="686"/>
                    <a:pt x="48355" y="767"/>
                    <a:pt x="48032" y="807"/>
                  </a:cubicBezTo>
                  <a:cubicBezTo>
                    <a:pt x="47951" y="726"/>
                    <a:pt x="47871" y="646"/>
                    <a:pt x="47790" y="605"/>
                  </a:cubicBezTo>
                  <a:cubicBezTo>
                    <a:pt x="47629" y="444"/>
                    <a:pt x="47427" y="363"/>
                    <a:pt x="47185" y="323"/>
                  </a:cubicBezTo>
                  <a:cubicBezTo>
                    <a:pt x="47104" y="283"/>
                    <a:pt x="47024" y="242"/>
                    <a:pt x="46983" y="242"/>
                  </a:cubicBezTo>
                  <a:cubicBezTo>
                    <a:pt x="46801" y="164"/>
                    <a:pt x="46619" y="120"/>
                    <a:pt x="46447" y="120"/>
                  </a:cubicBezTo>
                  <a:cubicBezTo>
                    <a:pt x="46353" y="120"/>
                    <a:pt x="46263" y="133"/>
                    <a:pt x="46177" y="162"/>
                  </a:cubicBezTo>
                  <a:cubicBezTo>
                    <a:pt x="46056" y="242"/>
                    <a:pt x="45935" y="363"/>
                    <a:pt x="45895" y="525"/>
                  </a:cubicBezTo>
                  <a:cubicBezTo>
                    <a:pt x="45895" y="525"/>
                    <a:pt x="45895" y="565"/>
                    <a:pt x="45895" y="565"/>
                  </a:cubicBezTo>
                  <a:lnTo>
                    <a:pt x="45733" y="565"/>
                  </a:lnTo>
                  <a:cubicBezTo>
                    <a:pt x="45653" y="565"/>
                    <a:pt x="45572" y="525"/>
                    <a:pt x="45491" y="484"/>
                  </a:cubicBezTo>
                  <a:lnTo>
                    <a:pt x="45249" y="484"/>
                  </a:lnTo>
                  <a:cubicBezTo>
                    <a:pt x="45131" y="189"/>
                    <a:pt x="44840" y="2"/>
                    <a:pt x="44535" y="2"/>
                  </a:cubicBezTo>
                  <a:cubicBezTo>
                    <a:pt x="44423" y="2"/>
                    <a:pt x="44309" y="27"/>
                    <a:pt x="44201" y="81"/>
                  </a:cubicBezTo>
                  <a:lnTo>
                    <a:pt x="44160" y="0"/>
                  </a:ln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03" name="Google Shape;7503;p32"/>
            <p:cNvSpPr/>
            <p:nvPr/>
          </p:nvSpPr>
          <p:spPr>
            <a:xfrm>
              <a:off x="3260524" y="1472533"/>
              <a:ext cx="669164" cy="588167"/>
            </a:xfrm>
            <a:custGeom>
              <a:avLst/>
              <a:gdLst/>
              <a:ahLst/>
              <a:cxnLst/>
              <a:rect l="l" t="t" r="r" b="b"/>
              <a:pathLst>
                <a:path w="47509" h="41751" extrusionOk="0">
                  <a:moveTo>
                    <a:pt x="38144" y="1"/>
                  </a:moveTo>
                  <a:cubicBezTo>
                    <a:pt x="37983" y="1"/>
                    <a:pt x="37818" y="35"/>
                    <a:pt x="37668" y="85"/>
                  </a:cubicBezTo>
                  <a:cubicBezTo>
                    <a:pt x="37554" y="114"/>
                    <a:pt x="37440" y="142"/>
                    <a:pt x="37326" y="142"/>
                  </a:cubicBezTo>
                  <a:cubicBezTo>
                    <a:pt x="37279" y="142"/>
                    <a:pt x="37232" y="137"/>
                    <a:pt x="37184" y="125"/>
                  </a:cubicBezTo>
                  <a:cubicBezTo>
                    <a:pt x="37148" y="120"/>
                    <a:pt x="37113" y="118"/>
                    <a:pt x="37079" y="118"/>
                  </a:cubicBezTo>
                  <a:cubicBezTo>
                    <a:pt x="36843" y="118"/>
                    <a:pt x="36650" y="237"/>
                    <a:pt x="36579" y="448"/>
                  </a:cubicBezTo>
                  <a:cubicBezTo>
                    <a:pt x="36257" y="1093"/>
                    <a:pt x="35934" y="1698"/>
                    <a:pt x="35571" y="2303"/>
                  </a:cubicBezTo>
                  <a:cubicBezTo>
                    <a:pt x="35249" y="2787"/>
                    <a:pt x="34966" y="3231"/>
                    <a:pt x="34724" y="3755"/>
                  </a:cubicBezTo>
                  <a:cubicBezTo>
                    <a:pt x="34281" y="4037"/>
                    <a:pt x="33958" y="4481"/>
                    <a:pt x="33756" y="4965"/>
                  </a:cubicBezTo>
                  <a:cubicBezTo>
                    <a:pt x="33676" y="5005"/>
                    <a:pt x="33635" y="5046"/>
                    <a:pt x="33555" y="5126"/>
                  </a:cubicBezTo>
                  <a:cubicBezTo>
                    <a:pt x="33353" y="5207"/>
                    <a:pt x="33192" y="5368"/>
                    <a:pt x="33030" y="5530"/>
                  </a:cubicBezTo>
                  <a:cubicBezTo>
                    <a:pt x="32748" y="5570"/>
                    <a:pt x="32425" y="5691"/>
                    <a:pt x="32143" y="5852"/>
                  </a:cubicBezTo>
                  <a:cubicBezTo>
                    <a:pt x="32022" y="5933"/>
                    <a:pt x="31861" y="5973"/>
                    <a:pt x="31740" y="6054"/>
                  </a:cubicBezTo>
                  <a:cubicBezTo>
                    <a:pt x="31417" y="6175"/>
                    <a:pt x="31095" y="6255"/>
                    <a:pt x="30772" y="6336"/>
                  </a:cubicBezTo>
                  <a:cubicBezTo>
                    <a:pt x="29764" y="6618"/>
                    <a:pt x="28756" y="6860"/>
                    <a:pt x="27989" y="7788"/>
                  </a:cubicBezTo>
                  <a:cubicBezTo>
                    <a:pt x="27828" y="7990"/>
                    <a:pt x="27626" y="8151"/>
                    <a:pt x="27425" y="8272"/>
                  </a:cubicBezTo>
                  <a:cubicBezTo>
                    <a:pt x="26941" y="8474"/>
                    <a:pt x="26578" y="8877"/>
                    <a:pt x="26416" y="9361"/>
                  </a:cubicBezTo>
                  <a:lnTo>
                    <a:pt x="26336" y="9562"/>
                  </a:lnTo>
                  <a:cubicBezTo>
                    <a:pt x="26295" y="9845"/>
                    <a:pt x="26174" y="10087"/>
                    <a:pt x="26094" y="10369"/>
                  </a:cubicBezTo>
                  <a:lnTo>
                    <a:pt x="25086" y="11377"/>
                  </a:lnTo>
                  <a:cubicBezTo>
                    <a:pt x="24521" y="11902"/>
                    <a:pt x="24198" y="12587"/>
                    <a:pt x="24158" y="13313"/>
                  </a:cubicBezTo>
                  <a:cubicBezTo>
                    <a:pt x="24118" y="13515"/>
                    <a:pt x="24077" y="13716"/>
                    <a:pt x="24037" y="13878"/>
                  </a:cubicBezTo>
                  <a:lnTo>
                    <a:pt x="24037" y="13958"/>
                  </a:lnTo>
                  <a:cubicBezTo>
                    <a:pt x="23835" y="14402"/>
                    <a:pt x="23876" y="14926"/>
                    <a:pt x="24118" y="15330"/>
                  </a:cubicBezTo>
                  <a:cubicBezTo>
                    <a:pt x="24319" y="15531"/>
                    <a:pt x="24319" y="15813"/>
                    <a:pt x="24118" y="16015"/>
                  </a:cubicBezTo>
                  <a:cubicBezTo>
                    <a:pt x="23916" y="16297"/>
                    <a:pt x="23714" y="16539"/>
                    <a:pt x="23513" y="16822"/>
                  </a:cubicBezTo>
                  <a:cubicBezTo>
                    <a:pt x="22666" y="17830"/>
                    <a:pt x="21900" y="18838"/>
                    <a:pt x="20690" y="19322"/>
                  </a:cubicBezTo>
                  <a:lnTo>
                    <a:pt x="20448" y="19403"/>
                  </a:lnTo>
                  <a:cubicBezTo>
                    <a:pt x="20085" y="19524"/>
                    <a:pt x="19762" y="19685"/>
                    <a:pt x="19520" y="19927"/>
                  </a:cubicBezTo>
                  <a:cubicBezTo>
                    <a:pt x="18512" y="20855"/>
                    <a:pt x="17221" y="21419"/>
                    <a:pt x="15850" y="21460"/>
                  </a:cubicBezTo>
                  <a:lnTo>
                    <a:pt x="15487" y="21460"/>
                  </a:lnTo>
                  <a:cubicBezTo>
                    <a:pt x="15375" y="21451"/>
                    <a:pt x="15255" y="21442"/>
                    <a:pt x="15130" y="21442"/>
                  </a:cubicBezTo>
                  <a:cubicBezTo>
                    <a:pt x="14672" y="21442"/>
                    <a:pt x="14168" y="21559"/>
                    <a:pt x="13914" y="22226"/>
                  </a:cubicBezTo>
                  <a:lnTo>
                    <a:pt x="13672" y="22468"/>
                  </a:lnTo>
                  <a:cubicBezTo>
                    <a:pt x="13027" y="23274"/>
                    <a:pt x="12503" y="24162"/>
                    <a:pt x="12059" y="25130"/>
                  </a:cubicBezTo>
                  <a:lnTo>
                    <a:pt x="11737" y="25291"/>
                  </a:lnTo>
                  <a:cubicBezTo>
                    <a:pt x="11414" y="25452"/>
                    <a:pt x="11051" y="25613"/>
                    <a:pt x="10728" y="25734"/>
                  </a:cubicBezTo>
                  <a:lnTo>
                    <a:pt x="10527" y="25815"/>
                  </a:lnTo>
                  <a:cubicBezTo>
                    <a:pt x="9962" y="25976"/>
                    <a:pt x="9277" y="26218"/>
                    <a:pt x="9115" y="27106"/>
                  </a:cubicBezTo>
                  <a:cubicBezTo>
                    <a:pt x="9075" y="27146"/>
                    <a:pt x="9075" y="27227"/>
                    <a:pt x="8994" y="27267"/>
                  </a:cubicBezTo>
                  <a:cubicBezTo>
                    <a:pt x="8954" y="27348"/>
                    <a:pt x="8873" y="27428"/>
                    <a:pt x="8833" y="27509"/>
                  </a:cubicBezTo>
                  <a:cubicBezTo>
                    <a:pt x="8712" y="27751"/>
                    <a:pt x="8591" y="27953"/>
                    <a:pt x="8430" y="28195"/>
                  </a:cubicBezTo>
                  <a:cubicBezTo>
                    <a:pt x="7946" y="28759"/>
                    <a:pt x="7704" y="29485"/>
                    <a:pt x="7623" y="30211"/>
                  </a:cubicBezTo>
                  <a:cubicBezTo>
                    <a:pt x="7623" y="30655"/>
                    <a:pt x="7341" y="31058"/>
                    <a:pt x="6978" y="31219"/>
                  </a:cubicBezTo>
                  <a:cubicBezTo>
                    <a:pt x="6494" y="31502"/>
                    <a:pt x="6050" y="31824"/>
                    <a:pt x="5647" y="32227"/>
                  </a:cubicBezTo>
                  <a:cubicBezTo>
                    <a:pt x="5324" y="32510"/>
                    <a:pt x="4961" y="32792"/>
                    <a:pt x="4558" y="33034"/>
                  </a:cubicBezTo>
                  <a:lnTo>
                    <a:pt x="4276" y="33357"/>
                  </a:lnTo>
                  <a:cubicBezTo>
                    <a:pt x="4074" y="33478"/>
                    <a:pt x="3913" y="33720"/>
                    <a:pt x="3913" y="33962"/>
                  </a:cubicBezTo>
                  <a:cubicBezTo>
                    <a:pt x="3832" y="34365"/>
                    <a:pt x="3631" y="34728"/>
                    <a:pt x="3389" y="35050"/>
                  </a:cubicBezTo>
                  <a:cubicBezTo>
                    <a:pt x="3187" y="35373"/>
                    <a:pt x="3026" y="35736"/>
                    <a:pt x="2905" y="36059"/>
                  </a:cubicBezTo>
                  <a:cubicBezTo>
                    <a:pt x="2703" y="36180"/>
                    <a:pt x="2582" y="36381"/>
                    <a:pt x="2582" y="36583"/>
                  </a:cubicBezTo>
                  <a:lnTo>
                    <a:pt x="2461" y="36704"/>
                  </a:lnTo>
                  <a:cubicBezTo>
                    <a:pt x="2340" y="36906"/>
                    <a:pt x="2219" y="37067"/>
                    <a:pt x="2138" y="37269"/>
                  </a:cubicBezTo>
                  <a:cubicBezTo>
                    <a:pt x="2058" y="37309"/>
                    <a:pt x="2058" y="37430"/>
                    <a:pt x="2017" y="37511"/>
                  </a:cubicBezTo>
                  <a:cubicBezTo>
                    <a:pt x="2017" y="37551"/>
                    <a:pt x="1977" y="37591"/>
                    <a:pt x="2017" y="37591"/>
                  </a:cubicBezTo>
                  <a:lnTo>
                    <a:pt x="1977" y="37591"/>
                  </a:lnTo>
                  <a:cubicBezTo>
                    <a:pt x="1493" y="37591"/>
                    <a:pt x="1090" y="37874"/>
                    <a:pt x="888" y="38317"/>
                  </a:cubicBezTo>
                  <a:lnTo>
                    <a:pt x="848" y="38357"/>
                  </a:lnTo>
                  <a:cubicBezTo>
                    <a:pt x="485" y="39003"/>
                    <a:pt x="203" y="39729"/>
                    <a:pt x="1" y="40455"/>
                  </a:cubicBezTo>
                  <a:cubicBezTo>
                    <a:pt x="686" y="40737"/>
                    <a:pt x="1412" y="40898"/>
                    <a:pt x="2179" y="40979"/>
                  </a:cubicBezTo>
                  <a:cubicBezTo>
                    <a:pt x="4356" y="41342"/>
                    <a:pt x="6575" y="41584"/>
                    <a:pt x="8752" y="41705"/>
                  </a:cubicBezTo>
                  <a:cubicBezTo>
                    <a:pt x="8934" y="41735"/>
                    <a:pt x="9113" y="41750"/>
                    <a:pt x="9289" y="41750"/>
                  </a:cubicBezTo>
                  <a:cubicBezTo>
                    <a:pt x="9816" y="41750"/>
                    <a:pt x="10315" y="41614"/>
                    <a:pt x="10769" y="41342"/>
                  </a:cubicBezTo>
                  <a:cubicBezTo>
                    <a:pt x="11454" y="40818"/>
                    <a:pt x="11575" y="39930"/>
                    <a:pt x="11656" y="39124"/>
                  </a:cubicBezTo>
                  <a:cubicBezTo>
                    <a:pt x="11777" y="37874"/>
                    <a:pt x="11898" y="36623"/>
                    <a:pt x="12059" y="35373"/>
                  </a:cubicBezTo>
                  <a:cubicBezTo>
                    <a:pt x="13068" y="35091"/>
                    <a:pt x="14156" y="34929"/>
                    <a:pt x="15245" y="34929"/>
                  </a:cubicBezTo>
                  <a:cubicBezTo>
                    <a:pt x="15326" y="34929"/>
                    <a:pt x="15286" y="31784"/>
                    <a:pt x="15326" y="31542"/>
                  </a:cubicBezTo>
                  <a:cubicBezTo>
                    <a:pt x="15528" y="30211"/>
                    <a:pt x="16213" y="28840"/>
                    <a:pt x="16576" y="27509"/>
                  </a:cubicBezTo>
                  <a:cubicBezTo>
                    <a:pt x="18251" y="28011"/>
                    <a:pt x="20004" y="28263"/>
                    <a:pt x="21753" y="28263"/>
                  </a:cubicBezTo>
                  <a:cubicBezTo>
                    <a:pt x="22531" y="28263"/>
                    <a:pt x="23308" y="28213"/>
                    <a:pt x="24077" y="28114"/>
                  </a:cubicBezTo>
                  <a:cubicBezTo>
                    <a:pt x="24360" y="28074"/>
                    <a:pt x="24602" y="27993"/>
                    <a:pt x="24844" y="27872"/>
                  </a:cubicBezTo>
                  <a:cubicBezTo>
                    <a:pt x="25086" y="27711"/>
                    <a:pt x="25287" y="27428"/>
                    <a:pt x="25408" y="27146"/>
                  </a:cubicBezTo>
                  <a:cubicBezTo>
                    <a:pt x="25973" y="25976"/>
                    <a:pt x="25973" y="24605"/>
                    <a:pt x="26134" y="23274"/>
                  </a:cubicBezTo>
                  <a:cubicBezTo>
                    <a:pt x="26295" y="21944"/>
                    <a:pt x="26699" y="20572"/>
                    <a:pt x="27707" y="19725"/>
                  </a:cubicBezTo>
                  <a:cubicBezTo>
                    <a:pt x="28957" y="18717"/>
                    <a:pt x="31538" y="18153"/>
                    <a:pt x="33071" y="18153"/>
                  </a:cubicBezTo>
                  <a:cubicBezTo>
                    <a:pt x="33455" y="18153"/>
                    <a:pt x="33762" y="18194"/>
                    <a:pt x="34046" y="18194"/>
                  </a:cubicBezTo>
                  <a:cubicBezTo>
                    <a:pt x="34447" y="18194"/>
                    <a:pt x="34799" y="18111"/>
                    <a:pt x="35249" y="17709"/>
                  </a:cubicBezTo>
                  <a:cubicBezTo>
                    <a:pt x="35934" y="17064"/>
                    <a:pt x="36055" y="15894"/>
                    <a:pt x="36983" y="15531"/>
                  </a:cubicBezTo>
                  <a:cubicBezTo>
                    <a:pt x="37198" y="15432"/>
                    <a:pt x="37434" y="15407"/>
                    <a:pt x="37676" y="15407"/>
                  </a:cubicBezTo>
                  <a:cubicBezTo>
                    <a:pt x="37912" y="15407"/>
                    <a:pt x="38155" y="15431"/>
                    <a:pt x="38390" y="15431"/>
                  </a:cubicBezTo>
                  <a:cubicBezTo>
                    <a:pt x="38501" y="15431"/>
                    <a:pt x="38610" y="15425"/>
                    <a:pt x="38717" y="15410"/>
                  </a:cubicBezTo>
                  <a:cubicBezTo>
                    <a:pt x="39322" y="15330"/>
                    <a:pt x="39927" y="14684"/>
                    <a:pt x="39604" y="14200"/>
                  </a:cubicBezTo>
                  <a:cubicBezTo>
                    <a:pt x="39322" y="13837"/>
                    <a:pt x="39806" y="13394"/>
                    <a:pt x="40249" y="13353"/>
                  </a:cubicBezTo>
                  <a:cubicBezTo>
                    <a:pt x="40693" y="13273"/>
                    <a:pt x="41217" y="13273"/>
                    <a:pt x="41459" y="12910"/>
                  </a:cubicBezTo>
                  <a:cubicBezTo>
                    <a:pt x="41621" y="12708"/>
                    <a:pt x="41621" y="12426"/>
                    <a:pt x="41741" y="12224"/>
                  </a:cubicBezTo>
                  <a:cubicBezTo>
                    <a:pt x="41876" y="11972"/>
                    <a:pt x="42108" y="11881"/>
                    <a:pt x="42378" y="11881"/>
                  </a:cubicBezTo>
                  <a:cubicBezTo>
                    <a:pt x="42754" y="11881"/>
                    <a:pt x="43203" y="12060"/>
                    <a:pt x="43556" y="12224"/>
                  </a:cubicBezTo>
                  <a:cubicBezTo>
                    <a:pt x="44430" y="12603"/>
                    <a:pt x="45367" y="12792"/>
                    <a:pt x="46321" y="12792"/>
                  </a:cubicBezTo>
                  <a:cubicBezTo>
                    <a:pt x="46689" y="12792"/>
                    <a:pt x="47058" y="12764"/>
                    <a:pt x="47428" y="12708"/>
                  </a:cubicBezTo>
                  <a:cubicBezTo>
                    <a:pt x="47509" y="12103"/>
                    <a:pt x="47428" y="11498"/>
                    <a:pt x="47186" y="10934"/>
                  </a:cubicBezTo>
                  <a:cubicBezTo>
                    <a:pt x="46258" y="8917"/>
                    <a:pt x="46137" y="6860"/>
                    <a:pt x="45895" y="4683"/>
                  </a:cubicBezTo>
                  <a:cubicBezTo>
                    <a:pt x="45815" y="4118"/>
                    <a:pt x="45895" y="3110"/>
                    <a:pt x="45331" y="2868"/>
                  </a:cubicBezTo>
                  <a:cubicBezTo>
                    <a:pt x="45265" y="2873"/>
                    <a:pt x="45205" y="2875"/>
                    <a:pt x="45151" y="2875"/>
                  </a:cubicBezTo>
                  <a:cubicBezTo>
                    <a:pt x="44739" y="2875"/>
                    <a:pt x="44636" y="2731"/>
                    <a:pt x="44565" y="2303"/>
                  </a:cubicBezTo>
                  <a:cubicBezTo>
                    <a:pt x="44524" y="2061"/>
                    <a:pt x="44363" y="1900"/>
                    <a:pt x="44121" y="1860"/>
                  </a:cubicBezTo>
                  <a:cubicBezTo>
                    <a:pt x="43919" y="1860"/>
                    <a:pt x="43718" y="1981"/>
                    <a:pt x="43637" y="2182"/>
                  </a:cubicBezTo>
                  <a:cubicBezTo>
                    <a:pt x="43556" y="2303"/>
                    <a:pt x="43476" y="2344"/>
                    <a:pt x="43234" y="2424"/>
                  </a:cubicBezTo>
                  <a:cubicBezTo>
                    <a:pt x="43153" y="2424"/>
                    <a:pt x="43072" y="2465"/>
                    <a:pt x="42992" y="2505"/>
                  </a:cubicBezTo>
                  <a:cubicBezTo>
                    <a:pt x="42791" y="2371"/>
                    <a:pt x="42563" y="2293"/>
                    <a:pt x="42330" y="2293"/>
                  </a:cubicBezTo>
                  <a:cubicBezTo>
                    <a:pt x="42282" y="2293"/>
                    <a:pt x="42234" y="2296"/>
                    <a:pt x="42185" y="2303"/>
                  </a:cubicBezTo>
                  <a:lnTo>
                    <a:pt x="41379" y="2303"/>
                  </a:lnTo>
                  <a:cubicBezTo>
                    <a:pt x="41247" y="2313"/>
                    <a:pt x="41119" y="2318"/>
                    <a:pt x="40992" y="2318"/>
                  </a:cubicBezTo>
                  <a:cubicBezTo>
                    <a:pt x="40610" y="2318"/>
                    <a:pt x="40239" y="2273"/>
                    <a:pt x="39846" y="2182"/>
                  </a:cubicBezTo>
                  <a:lnTo>
                    <a:pt x="39644" y="1900"/>
                  </a:lnTo>
                  <a:cubicBezTo>
                    <a:pt x="39402" y="1658"/>
                    <a:pt x="39201" y="1416"/>
                    <a:pt x="38999" y="1134"/>
                  </a:cubicBezTo>
                  <a:cubicBezTo>
                    <a:pt x="38959" y="1013"/>
                    <a:pt x="38959" y="932"/>
                    <a:pt x="38959" y="851"/>
                  </a:cubicBezTo>
                  <a:cubicBezTo>
                    <a:pt x="38999" y="488"/>
                    <a:pt x="38797" y="166"/>
                    <a:pt x="38435" y="45"/>
                  </a:cubicBezTo>
                  <a:cubicBezTo>
                    <a:pt x="38342" y="14"/>
                    <a:pt x="38244" y="1"/>
                    <a:pt x="38144" y="1"/>
                  </a:cubicBezTo>
                  <a:close/>
                </a:path>
              </a:pathLst>
            </a:custGeom>
            <a:solidFill>
              <a:schemeClr val="l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04" name="Google Shape;7504;p32"/>
            <p:cNvSpPr/>
            <p:nvPr/>
          </p:nvSpPr>
          <p:spPr>
            <a:xfrm>
              <a:off x="5583477" y="2482255"/>
              <a:ext cx="274939" cy="151159"/>
            </a:xfrm>
            <a:custGeom>
              <a:avLst/>
              <a:gdLst/>
              <a:ahLst/>
              <a:cxnLst/>
              <a:rect l="l" t="t" r="r" b="b"/>
              <a:pathLst>
                <a:path w="19520" h="10730" extrusionOk="0">
                  <a:moveTo>
                    <a:pt x="19520" y="0"/>
                  </a:moveTo>
                  <a:cubicBezTo>
                    <a:pt x="19278" y="81"/>
                    <a:pt x="19036" y="202"/>
                    <a:pt x="18794" y="323"/>
                  </a:cubicBezTo>
                  <a:cubicBezTo>
                    <a:pt x="18479" y="468"/>
                    <a:pt x="18150" y="541"/>
                    <a:pt x="17815" y="541"/>
                  </a:cubicBezTo>
                  <a:cubicBezTo>
                    <a:pt x="17592" y="541"/>
                    <a:pt x="17366" y="508"/>
                    <a:pt x="17140" y="444"/>
                  </a:cubicBezTo>
                  <a:cubicBezTo>
                    <a:pt x="17080" y="439"/>
                    <a:pt x="17019" y="436"/>
                    <a:pt x="16959" y="436"/>
                  </a:cubicBezTo>
                  <a:cubicBezTo>
                    <a:pt x="16537" y="436"/>
                    <a:pt x="16122" y="560"/>
                    <a:pt x="15769" y="807"/>
                  </a:cubicBezTo>
                  <a:cubicBezTo>
                    <a:pt x="15376" y="1028"/>
                    <a:pt x="15058" y="1129"/>
                    <a:pt x="14778" y="1129"/>
                  </a:cubicBezTo>
                  <a:cubicBezTo>
                    <a:pt x="14599" y="1129"/>
                    <a:pt x="14435" y="1087"/>
                    <a:pt x="14277" y="1009"/>
                  </a:cubicBezTo>
                  <a:cubicBezTo>
                    <a:pt x="14132" y="918"/>
                    <a:pt x="13978" y="876"/>
                    <a:pt x="13827" y="876"/>
                  </a:cubicBezTo>
                  <a:cubicBezTo>
                    <a:pt x="13644" y="876"/>
                    <a:pt x="13464" y="938"/>
                    <a:pt x="13309" y="1049"/>
                  </a:cubicBezTo>
                  <a:cubicBezTo>
                    <a:pt x="13067" y="1170"/>
                    <a:pt x="12865" y="1331"/>
                    <a:pt x="12624" y="1492"/>
                  </a:cubicBezTo>
                  <a:cubicBezTo>
                    <a:pt x="12301" y="1734"/>
                    <a:pt x="11898" y="1976"/>
                    <a:pt x="11535" y="2178"/>
                  </a:cubicBezTo>
                  <a:cubicBezTo>
                    <a:pt x="11303" y="2307"/>
                    <a:pt x="11137" y="2403"/>
                    <a:pt x="10942" y="2403"/>
                  </a:cubicBezTo>
                  <a:cubicBezTo>
                    <a:pt x="10832" y="2403"/>
                    <a:pt x="10713" y="2372"/>
                    <a:pt x="10567" y="2299"/>
                  </a:cubicBezTo>
                  <a:cubicBezTo>
                    <a:pt x="10240" y="2123"/>
                    <a:pt x="9867" y="2026"/>
                    <a:pt x="9486" y="2026"/>
                  </a:cubicBezTo>
                  <a:cubicBezTo>
                    <a:pt x="9255" y="2026"/>
                    <a:pt x="9021" y="2062"/>
                    <a:pt x="8792" y="2138"/>
                  </a:cubicBezTo>
                  <a:cubicBezTo>
                    <a:pt x="8349" y="2339"/>
                    <a:pt x="7945" y="2581"/>
                    <a:pt x="7542" y="2864"/>
                  </a:cubicBezTo>
                  <a:lnTo>
                    <a:pt x="7461" y="2904"/>
                  </a:lnTo>
                  <a:cubicBezTo>
                    <a:pt x="7013" y="3284"/>
                    <a:pt x="6446" y="3486"/>
                    <a:pt x="5862" y="3486"/>
                  </a:cubicBezTo>
                  <a:cubicBezTo>
                    <a:pt x="5764" y="3486"/>
                    <a:pt x="5665" y="3480"/>
                    <a:pt x="5566" y="3469"/>
                  </a:cubicBezTo>
                  <a:cubicBezTo>
                    <a:pt x="4558" y="3267"/>
                    <a:pt x="3711" y="2581"/>
                    <a:pt x="3227" y="1694"/>
                  </a:cubicBezTo>
                  <a:cubicBezTo>
                    <a:pt x="3187" y="1573"/>
                    <a:pt x="3106" y="1492"/>
                    <a:pt x="3066" y="1371"/>
                  </a:cubicBezTo>
                  <a:cubicBezTo>
                    <a:pt x="2864" y="968"/>
                    <a:pt x="2622" y="646"/>
                    <a:pt x="2259" y="363"/>
                  </a:cubicBezTo>
                  <a:cubicBezTo>
                    <a:pt x="1694" y="968"/>
                    <a:pt x="1210" y="1573"/>
                    <a:pt x="767" y="2259"/>
                  </a:cubicBezTo>
                  <a:cubicBezTo>
                    <a:pt x="686" y="2662"/>
                    <a:pt x="1" y="2944"/>
                    <a:pt x="363" y="3549"/>
                  </a:cubicBezTo>
                  <a:cubicBezTo>
                    <a:pt x="767" y="4154"/>
                    <a:pt x="1170" y="4880"/>
                    <a:pt x="1493" y="5082"/>
                  </a:cubicBezTo>
                  <a:cubicBezTo>
                    <a:pt x="2380" y="5566"/>
                    <a:pt x="2299" y="6292"/>
                    <a:pt x="2582" y="6574"/>
                  </a:cubicBezTo>
                  <a:cubicBezTo>
                    <a:pt x="3187" y="6977"/>
                    <a:pt x="3791" y="7340"/>
                    <a:pt x="4396" y="7663"/>
                  </a:cubicBezTo>
                  <a:cubicBezTo>
                    <a:pt x="4396" y="7663"/>
                    <a:pt x="12141" y="10729"/>
                    <a:pt x="12959" y="10729"/>
                  </a:cubicBezTo>
                  <a:cubicBezTo>
                    <a:pt x="12969" y="10729"/>
                    <a:pt x="12978" y="10729"/>
                    <a:pt x="12986" y="10728"/>
                  </a:cubicBezTo>
                  <a:cubicBezTo>
                    <a:pt x="13591" y="10607"/>
                    <a:pt x="14761" y="10405"/>
                    <a:pt x="14761" y="9800"/>
                  </a:cubicBezTo>
                  <a:cubicBezTo>
                    <a:pt x="14761" y="9195"/>
                    <a:pt x="14479" y="9195"/>
                    <a:pt x="14963" y="8510"/>
                  </a:cubicBezTo>
                  <a:cubicBezTo>
                    <a:pt x="15406" y="7864"/>
                    <a:pt x="15769" y="7260"/>
                    <a:pt x="16092" y="6574"/>
                  </a:cubicBezTo>
                  <a:cubicBezTo>
                    <a:pt x="16092" y="6574"/>
                    <a:pt x="15366" y="6090"/>
                    <a:pt x="15890" y="5566"/>
                  </a:cubicBezTo>
                  <a:cubicBezTo>
                    <a:pt x="16172" y="5283"/>
                    <a:pt x="16293" y="4880"/>
                    <a:pt x="16213" y="4477"/>
                  </a:cubicBezTo>
                  <a:cubicBezTo>
                    <a:pt x="16374" y="4235"/>
                    <a:pt x="16535" y="3953"/>
                    <a:pt x="16697" y="3670"/>
                  </a:cubicBezTo>
                  <a:cubicBezTo>
                    <a:pt x="16697" y="3670"/>
                    <a:pt x="15406" y="3065"/>
                    <a:pt x="16011" y="2783"/>
                  </a:cubicBezTo>
                  <a:cubicBezTo>
                    <a:pt x="16616" y="2460"/>
                    <a:pt x="16898" y="1331"/>
                    <a:pt x="18391" y="1331"/>
                  </a:cubicBezTo>
                  <a:cubicBezTo>
                    <a:pt x="18915" y="1331"/>
                    <a:pt x="19278" y="767"/>
                    <a:pt x="19520" y="0"/>
                  </a:cubicBezTo>
                  <a:close/>
                </a:path>
              </a:pathLst>
            </a:custGeom>
            <a:solidFill>
              <a:schemeClr val="dk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05" name="Google Shape;7505;p32"/>
            <p:cNvSpPr/>
            <p:nvPr/>
          </p:nvSpPr>
          <p:spPr>
            <a:xfrm>
              <a:off x="5545415" y="2434523"/>
              <a:ext cx="81806" cy="82539"/>
            </a:xfrm>
            <a:custGeom>
              <a:avLst/>
              <a:gdLst/>
              <a:ahLst/>
              <a:cxnLst/>
              <a:rect l="l" t="t" r="r" b="b"/>
              <a:pathLst>
                <a:path w="5808" h="5859" extrusionOk="0">
                  <a:moveTo>
                    <a:pt x="4195" y="1"/>
                  </a:moveTo>
                  <a:cubicBezTo>
                    <a:pt x="3872" y="243"/>
                    <a:pt x="3549" y="444"/>
                    <a:pt x="3186" y="646"/>
                  </a:cubicBezTo>
                  <a:cubicBezTo>
                    <a:pt x="2662" y="848"/>
                    <a:pt x="2057" y="525"/>
                    <a:pt x="1573" y="1332"/>
                  </a:cubicBezTo>
                  <a:cubicBezTo>
                    <a:pt x="1049" y="2138"/>
                    <a:pt x="162" y="3751"/>
                    <a:pt x="162" y="3751"/>
                  </a:cubicBezTo>
                  <a:cubicBezTo>
                    <a:pt x="162" y="4235"/>
                    <a:pt x="121" y="4679"/>
                    <a:pt x="41" y="5163"/>
                  </a:cubicBezTo>
                  <a:cubicBezTo>
                    <a:pt x="0" y="5405"/>
                    <a:pt x="101" y="5455"/>
                    <a:pt x="303" y="5455"/>
                  </a:cubicBezTo>
                  <a:cubicBezTo>
                    <a:pt x="447" y="5455"/>
                    <a:pt x="642" y="5429"/>
                    <a:pt x="875" y="5429"/>
                  </a:cubicBezTo>
                  <a:cubicBezTo>
                    <a:pt x="968" y="5429"/>
                    <a:pt x="1066" y="5434"/>
                    <a:pt x="1170" y="5445"/>
                  </a:cubicBezTo>
                  <a:cubicBezTo>
                    <a:pt x="1206" y="5451"/>
                    <a:pt x="1242" y="5454"/>
                    <a:pt x="1278" y="5454"/>
                  </a:cubicBezTo>
                  <a:cubicBezTo>
                    <a:pt x="1687" y="5454"/>
                    <a:pt x="2111" y="5082"/>
                    <a:pt x="2578" y="5082"/>
                  </a:cubicBezTo>
                  <a:cubicBezTo>
                    <a:pt x="2858" y="5082"/>
                    <a:pt x="3153" y="5216"/>
                    <a:pt x="3469" y="5647"/>
                  </a:cubicBezTo>
                  <a:cubicBezTo>
                    <a:pt x="3582" y="5794"/>
                    <a:pt x="3739" y="5858"/>
                    <a:pt x="3928" y="5858"/>
                  </a:cubicBezTo>
                  <a:cubicBezTo>
                    <a:pt x="4414" y="5858"/>
                    <a:pt x="5111" y="5432"/>
                    <a:pt x="5808" y="4880"/>
                  </a:cubicBezTo>
                  <a:lnTo>
                    <a:pt x="5768" y="4800"/>
                  </a:lnTo>
                  <a:cubicBezTo>
                    <a:pt x="5526" y="4235"/>
                    <a:pt x="5122" y="3832"/>
                    <a:pt x="4598" y="3590"/>
                  </a:cubicBezTo>
                  <a:cubicBezTo>
                    <a:pt x="4477" y="3509"/>
                    <a:pt x="4356" y="3509"/>
                    <a:pt x="4235" y="3469"/>
                  </a:cubicBezTo>
                  <a:cubicBezTo>
                    <a:pt x="4356" y="3388"/>
                    <a:pt x="4477" y="3308"/>
                    <a:pt x="4638" y="3227"/>
                  </a:cubicBezTo>
                  <a:cubicBezTo>
                    <a:pt x="5042" y="3187"/>
                    <a:pt x="5324" y="2824"/>
                    <a:pt x="5284" y="2420"/>
                  </a:cubicBezTo>
                  <a:cubicBezTo>
                    <a:pt x="5284" y="1775"/>
                    <a:pt x="4800" y="727"/>
                    <a:pt x="4195" y="1"/>
                  </a:cubicBezTo>
                  <a:close/>
                </a:path>
              </a:pathLst>
            </a:custGeom>
            <a:solidFill>
              <a:schemeClr val="accent1"/>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06" name="Google Shape;7506;p32"/>
            <p:cNvSpPr/>
            <p:nvPr/>
          </p:nvSpPr>
          <p:spPr>
            <a:xfrm>
              <a:off x="3222462" y="2369306"/>
              <a:ext cx="146569" cy="40600"/>
            </a:xfrm>
            <a:custGeom>
              <a:avLst/>
              <a:gdLst/>
              <a:ahLst/>
              <a:cxnLst/>
              <a:rect l="l" t="t" r="r" b="b"/>
              <a:pathLst>
                <a:path w="10406" h="2882" extrusionOk="0">
                  <a:moveTo>
                    <a:pt x="5556" y="1"/>
                  </a:moveTo>
                  <a:cubicBezTo>
                    <a:pt x="5170" y="1"/>
                    <a:pt x="4965" y="597"/>
                    <a:pt x="4518" y="597"/>
                  </a:cubicBezTo>
                  <a:cubicBezTo>
                    <a:pt x="3913" y="597"/>
                    <a:pt x="3630" y="718"/>
                    <a:pt x="1937" y="879"/>
                  </a:cubicBezTo>
                  <a:cubicBezTo>
                    <a:pt x="1332" y="960"/>
                    <a:pt x="727" y="1040"/>
                    <a:pt x="122" y="1161"/>
                  </a:cubicBezTo>
                  <a:cubicBezTo>
                    <a:pt x="122" y="1202"/>
                    <a:pt x="81" y="1282"/>
                    <a:pt x="122" y="1323"/>
                  </a:cubicBezTo>
                  <a:cubicBezTo>
                    <a:pt x="81" y="1444"/>
                    <a:pt x="41" y="1524"/>
                    <a:pt x="41" y="1645"/>
                  </a:cubicBezTo>
                  <a:lnTo>
                    <a:pt x="41" y="1686"/>
                  </a:lnTo>
                  <a:cubicBezTo>
                    <a:pt x="41" y="2049"/>
                    <a:pt x="41" y="2412"/>
                    <a:pt x="1" y="2734"/>
                  </a:cubicBezTo>
                  <a:cubicBezTo>
                    <a:pt x="185" y="2723"/>
                    <a:pt x="371" y="2718"/>
                    <a:pt x="559" y="2718"/>
                  </a:cubicBezTo>
                  <a:cubicBezTo>
                    <a:pt x="1073" y="2718"/>
                    <a:pt x="1596" y="2756"/>
                    <a:pt x="2098" y="2815"/>
                  </a:cubicBezTo>
                  <a:cubicBezTo>
                    <a:pt x="2269" y="2861"/>
                    <a:pt x="2416" y="2881"/>
                    <a:pt x="2546" y="2881"/>
                  </a:cubicBezTo>
                  <a:cubicBezTo>
                    <a:pt x="3329" y="2881"/>
                    <a:pt x="3456" y="2124"/>
                    <a:pt x="4356" y="1605"/>
                  </a:cubicBezTo>
                  <a:cubicBezTo>
                    <a:pt x="4723" y="1401"/>
                    <a:pt x="4980" y="1321"/>
                    <a:pt x="5211" y="1321"/>
                  </a:cubicBezTo>
                  <a:cubicBezTo>
                    <a:pt x="5668" y="1321"/>
                    <a:pt x="6028" y="1633"/>
                    <a:pt x="6937" y="1928"/>
                  </a:cubicBezTo>
                  <a:cubicBezTo>
                    <a:pt x="7285" y="2040"/>
                    <a:pt x="7524" y="2085"/>
                    <a:pt x="7706" y="2085"/>
                  </a:cubicBezTo>
                  <a:cubicBezTo>
                    <a:pt x="8244" y="2085"/>
                    <a:pt x="8293" y="1695"/>
                    <a:pt x="9196" y="1484"/>
                  </a:cubicBezTo>
                  <a:cubicBezTo>
                    <a:pt x="10406" y="1161"/>
                    <a:pt x="6776" y="1040"/>
                    <a:pt x="6050" y="274"/>
                  </a:cubicBezTo>
                  <a:cubicBezTo>
                    <a:pt x="5851" y="75"/>
                    <a:pt x="5692" y="1"/>
                    <a:pt x="5556"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07" name="Google Shape;7507;p32"/>
            <p:cNvSpPr/>
            <p:nvPr/>
          </p:nvSpPr>
          <p:spPr>
            <a:xfrm>
              <a:off x="5232399" y="3354908"/>
              <a:ext cx="57946" cy="176784"/>
            </a:xfrm>
            <a:custGeom>
              <a:avLst/>
              <a:gdLst/>
              <a:ahLst/>
              <a:cxnLst/>
              <a:rect l="l" t="t" r="r" b="b"/>
              <a:pathLst>
                <a:path w="4114" h="12549" extrusionOk="0">
                  <a:moveTo>
                    <a:pt x="951" y="1"/>
                  </a:moveTo>
                  <a:cubicBezTo>
                    <a:pt x="540" y="1"/>
                    <a:pt x="161" y="328"/>
                    <a:pt x="161" y="328"/>
                  </a:cubicBezTo>
                  <a:cubicBezTo>
                    <a:pt x="766" y="328"/>
                    <a:pt x="1371" y="5007"/>
                    <a:pt x="1371" y="5007"/>
                  </a:cubicBezTo>
                  <a:cubicBezTo>
                    <a:pt x="1452" y="5571"/>
                    <a:pt x="1210" y="6136"/>
                    <a:pt x="766" y="6499"/>
                  </a:cubicBezTo>
                  <a:cubicBezTo>
                    <a:pt x="0" y="7104"/>
                    <a:pt x="1210" y="8152"/>
                    <a:pt x="1533" y="8757"/>
                  </a:cubicBezTo>
                  <a:cubicBezTo>
                    <a:pt x="1815" y="9362"/>
                    <a:pt x="1533" y="10733"/>
                    <a:pt x="1250" y="11621"/>
                  </a:cubicBezTo>
                  <a:cubicBezTo>
                    <a:pt x="928" y="12548"/>
                    <a:pt x="2420" y="12548"/>
                    <a:pt x="2420" y="12548"/>
                  </a:cubicBezTo>
                  <a:cubicBezTo>
                    <a:pt x="2420" y="12548"/>
                    <a:pt x="3186" y="12387"/>
                    <a:pt x="2420" y="11621"/>
                  </a:cubicBezTo>
                  <a:cubicBezTo>
                    <a:pt x="1694" y="10895"/>
                    <a:pt x="2420" y="9523"/>
                    <a:pt x="2420" y="8152"/>
                  </a:cubicBezTo>
                  <a:cubicBezTo>
                    <a:pt x="2420" y="6821"/>
                    <a:pt x="3186" y="6337"/>
                    <a:pt x="3630" y="5733"/>
                  </a:cubicBezTo>
                  <a:cubicBezTo>
                    <a:pt x="4114" y="5128"/>
                    <a:pt x="2743" y="5289"/>
                    <a:pt x="2420" y="4563"/>
                  </a:cubicBezTo>
                  <a:cubicBezTo>
                    <a:pt x="2138" y="3797"/>
                    <a:pt x="2299" y="2587"/>
                    <a:pt x="1815" y="933"/>
                  </a:cubicBezTo>
                  <a:cubicBezTo>
                    <a:pt x="1619" y="204"/>
                    <a:pt x="1275" y="1"/>
                    <a:pt x="951" y="1"/>
                  </a:cubicBezTo>
                  <a:close/>
                </a:path>
              </a:pathLst>
            </a:custGeom>
            <a:solidFill>
              <a:schemeClr val="accent3"/>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7508" name="Google Shape;7508;p32"/>
            <p:cNvSpPr/>
            <p:nvPr/>
          </p:nvSpPr>
          <p:spPr>
            <a:xfrm>
              <a:off x="5569278" y="3475563"/>
              <a:ext cx="318110" cy="559767"/>
            </a:xfrm>
            <a:custGeom>
              <a:avLst/>
              <a:gdLst/>
              <a:ahLst/>
              <a:cxnLst/>
              <a:rect l="l" t="t" r="r" b="b"/>
              <a:pathLst>
                <a:path w="22585" h="39735" extrusionOk="0">
                  <a:moveTo>
                    <a:pt x="19630" y="1"/>
                  </a:moveTo>
                  <a:cubicBezTo>
                    <a:pt x="19479" y="1"/>
                    <a:pt x="19324" y="82"/>
                    <a:pt x="19237" y="234"/>
                  </a:cubicBezTo>
                  <a:cubicBezTo>
                    <a:pt x="18984" y="595"/>
                    <a:pt x="18764" y="891"/>
                    <a:pt x="18315" y="891"/>
                  </a:cubicBezTo>
                  <a:cubicBezTo>
                    <a:pt x="18263" y="891"/>
                    <a:pt x="18207" y="887"/>
                    <a:pt x="18148" y="879"/>
                  </a:cubicBezTo>
                  <a:cubicBezTo>
                    <a:pt x="17947" y="879"/>
                    <a:pt x="17785" y="1000"/>
                    <a:pt x="17745" y="1161"/>
                  </a:cubicBezTo>
                  <a:cubicBezTo>
                    <a:pt x="17664" y="1363"/>
                    <a:pt x="17866" y="1322"/>
                    <a:pt x="17987" y="1443"/>
                  </a:cubicBezTo>
                  <a:cubicBezTo>
                    <a:pt x="18310" y="1766"/>
                    <a:pt x="18592" y="2169"/>
                    <a:pt x="18269" y="2694"/>
                  </a:cubicBezTo>
                  <a:cubicBezTo>
                    <a:pt x="18068" y="2936"/>
                    <a:pt x="17987" y="3218"/>
                    <a:pt x="17987" y="3500"/>
                  </a:cubicBezTo>
                  <a:cubicBezTo>
                    <a:pt x="17987" y="3702"/>
                    <a:pt x="17906" y="3863"/>
                    <a:pt x="17705" y="3944"/>
                  </a:cubicBezTo>
                  <a:cubicBezTo>
                    <a:pt x="17667" y="3963"/>
                    <a:pt x="17636" y="3971"/>
                    <a:pt x="17608" y="3971"/>
                  </a:cubicBezTo>
                  <a:cubicBezTo>
                    <a:pt x="17460" y="3971"/>
                    <a:pt x="17444" y="3730"/>
                    <a:pt x="17342" y="3662"/>
                  </a:cubicBezTo>
                  <a:cubicBezTo>
                    <a:pt x="17261" y="3621"/>
                    <a:pt x="17180" y="3581"/>
                    <a:pt x="17100" y="3541"/>
                  </a:cubicBezTo>
                  <a:cubicBezTo>
                    <a:pt x="17059" y="3782"/>
                    <a:pt x="17019" y="3944"/>
                    <a:pt x="16979" y="4145"/>
                  </a:cubicBezTo>
                  <a:cubicBezTo>
                    <a:pt x="16939" y="4024"/>
                    <a:pt x="16898" y="3903"/>
                    <a:pt x="16898" y="3782"/>
                  </a:cubicBezTo>
                  <a:cubicBezTo>
                    <a:pt x="16858" y="3621"/>
                    <a:pt x="17059" y="3379"/>
                    <a:pt x="16737" y="3299"/>
                  </a:cubicBezTo>
                  <a:cubicBezTo>
                    <a:pt x="16702" y="3292"/>
                    <a:pt x="16668" y="3288"/>
                    <a:pt x="16633" y="3288"/>
                  </a:cubicBezTo>
                  <a:cubicBezTo>
                    <a:pt x="16468" y="3288"/>
                    <a:pt x="16313" y="3367"/>
                    <a:pt x="16213" y="3500"/>
                  </a:cubicBezTo>
                  <a:cubicBezTo>
                    <a:pt x="15971" y="3742"/>
                    <a:pt x="16213" y="3944"/>
                    <a:pt x="16334" y="4065"/>
                  </a:cubicBezTo>
                  <a:cubicBezTo>
                    <a:pt x="16697" y="4347"/>
                    <a:pt x="16414" y="4670"/>
                    <a:pt x="16495" y="4992"/>
                  </a:cubicBezTo>
                  <a:cubicBezTo>
                    <a:pt x="16345" y="4632"/>
                    <a:pt x="16039" y="4295"/>
                    <a:pt x="15792" y="4295"/>
                  </a:cubicBezTo>
                  <a:cubicBezTo>
                    <a:pt x="15707" y="4295"/>
                    <a:pt x="15629" y="4335"/>
                    <a:pt x="15567" y="4428"/>
                  </a:cubicBezTo>
                  <a:cubicBezTo>
                    <a:pt x="15245" y="4912"/>
                    <a:pt x="14720" y="5436"/>
                    <a:pt x="14801" y="6081"/>
                  </a:cubicBezTo>
                  <a:cubicBezTo>
                    <a:pt x="14841" y="6606"/>
                    <a:pt x="14559" y="7170"/>
                    <a:pt x="14075" y="7412"/>
                  </a:cubicBezTo>
                  <a:cubicBezTo>
                    <a:pt x="13269" y="7896"/>
                    <a:pt x="12744" y="8743"/>
                    <a:pt x="12664" y="9671"/>
                  </a:cubicBezTo>
                  <a:cubicBezTo>
                    <a:pt x="12508" y="9271"/>
                    <a:pt x="12414" y="9091"/>
                    <a:pt x="12253" y="9091"/>
                  </a:cubicBezTo>
                  <a:cubicBezTo>
                    <a:pt x="12121" y="9091"/>
                    <a:pt x="11945" y="9211"/>
                    <a:pt x="11655" y="9429"/>
                  </a:cubicBezTo>
                  <a:cubicBezTo>
                    <a:pt x="10934" y="10006"/>
                    <a:pt x="10213" y="10583"/>
                    <a:pt x="9260" y="10583"/>
                  </a:cubicBezTo>
                  <a:cubicBezTo>
                    <a:pt x="9148" y="10583"/>
                    <a:pt x="9032" y="10575"/>
                    <a:pt x="8913" y="10558"/>
                  </a:cubicBezTo>
                  <a:cubicBezTo>
                    <a:pt x="8752" y="10558"/>
                    <a:pt x="8510" y="10558"/>
                    <a:pt x="8510" y="10719"/>
                  </a:cubicBezTo>
                  <a:cubicBezTo>
                    <a:pt x="8454" y="11083"/>
                    <a:pt x="8281" y="11117"/>
                    <a:pt x="8087" y="11117"/>
                  </a:cubicBezTo>
                  <a:cubicBezTo>
                    <a:pt x="8042" y="11117"/>
                    <a:pt x="7997" y="11115"/>
                    <a:pt x="7952" y="11115"/>
                  </a:cubicBezTo>
                  <a:cubicBezTo>
                    <a:pt x="7909" y="11115"/>
                    <a:pt x="7866" y="11116"/>
                    <a:pt x="7824" y="11122"/>
                  </a:cubicBezTo>
                  <a:cubicBezTo>
                    <a:pt x="7655" y="11122"/>
                    <a:pt x="7485" y="11079"/>
                    <a:pt x="7342" y="11079"/>
                  </a:cubicBezTo>
                  <a:cubicBezTo>
                    <a:pt x="7247" y="11079"/>
                    <a:pt x="7163" y="11098"/>
                    <a:pt x="7098" y="11163"/>
                  </a:cubicBezTo>
                  <a:cubicBezTo>
                    <a:pt x="6790" y="11583"/>
                    <a:pt x="6423" y="11692"/>
                    <a:pt x="6011" y="11692"/>
                  </a:cubicBezTo>
                  <a:cubicBezTo>
                    <a:pt x="5830" y="11692"/>
                    <a:pt x="5641" y="11671"/>
                    <a:pt x="5445" y="11647"/>
                  </a:cubicBezTo>
                  <a:cubicBezTo>
                    <a:pt x="5412" y="11647"/>
                    <a:pt x="5377" y="11645"/>
                    <a:pt x="5341" y="11645"/>
                  </a:cubicBezTo>
                  <a:cubicBezTo>
                    <a:pt x="5198" y="11645"/>
                    <a:pt x="5049" y="11671"/>
                    <a:pt x="5082" y="11929"/>
                  </a:cubicBezTo>
                  <a:cubicBezTo>
                    <a:pt x="5162" y="12937"/>
                    <a:pt x="4598" y="13703"/>
                    <a:pt x="3993" y="14429"/>
                  </a:cubicBezTo>
                  <a:cubicBezTo>
                    <a:pt x="3549" y="14994"/>
                    <a:pt x="3025" y="15599"/>
                    <a:pt x="3469" y="16406"/>
                  </a:cubicBezTo>
                  <a:cubicBezTo>
                    <a:pt x="3509" y="16486"/>
                    <a:pt x="3509" y="16607"/>
                    <a:pt x="3469" y="16688"/>
                  </a:cubicBezTo>
                  <a:cubicBezTo>
                    <a:pt x="3146" y="18059"/>
                    <a:pt x="3993" y="19269"/>
                    <a:pt x="3872" y="20600"/>
                  </a:cubicBezTo>
                  <a:cubicBezTo>
                    <a:pt x="3872" y="20600"/>
                    <a:pt x="3872" y="20640"/>
                    <a:pt x="3872" y="20680"/>
                  </a:cubicBezTo>
                  <a:cubicBezTo>
                    <a:pt x="4477" y="22011"/>
                    <a:pt x="4114" y="23060"/>
                    <a:pt x="3186" y="24149"/>
                  </a:cubicBezTo>
                  <a:cubicBezTo>
                    <a:pt x="2702" y="24633"/>
                    <a:pt x="2339" y="25238"/>
                    <a:pt x="2178" y="25883"/>
                  </a:cubicBezTo>
                  <a:cubicBezTo>
                    <a:pt x="2142" y="26208"/>
                    <a:pt x="2041" y="26500"/>
                    <a:pt x="1645" y="26500"/>
                  </a:cubicBezTo>
                  <a:cubicBezTo>
                    <a:pt x="1598" y="26500"/>
                    <a:pt x="1547" y="26496"/>
                    <a:pt x="1492" y="26488"/>
                  </a:cubicBezTo>
                  <a:cubicBezTo>
                    <a:pt x="1475" y="26485"/>
                    <a:pt x="1457" y="26483"/>
                    <a:pt x="1440" y="26483"/>
                  </a:cubicBezTo>
                  <a:cubicBezTo>
                    <a:pt x="1222" y="26483"/>
                    <a:pt x="1046" y="26710"/>
                    <a:pt x="1009" y="26972"/>
                  </a:cubicBezTo>
                  <a:cubicBezTo>
                    <a:pt x="968" y="27415"/>
                    <a:pt x="767" y="27819"/>
                    <a:pt x="444" y="28101"/>
                  </a:cubicBezTo>
                  <a:cubicBezTo>
                    <a:pt x="121" y="28303"/>
                    <a:pt x="0" y="28706"/>
                    <a:pt x="81" y="29069"/>
                  </a:cubicBezTo>
                  <a:cubicBezTo>
                    <a:pt x="162" y="29553"/>
                    <a:pt x="202" y="30077"/>
                    <a:pt x="202" y="30561"/>
                  </a:cubicBezTo>
                  <a:cubicBezTo>
                    <a:pt x="162" y="31045"/>
                    <a:pt x="323" y="31489"/>
                    <a:pt x="646" y="31852"/>
                  </a:cubicBezTo>
                  <a:cubicBezTo>
                    <a:pt x="968" y="32215"/>
                    <a:pt x="1089" y="32698"/>
                    <a:pt x="928" y="33182"/>
                  </a:cubicBezTo>
                  <a:cubicBezTo>
                    <a:pt x="565" y="33908"/>
                    <a:pt x="847" y="34634"/>
                    <a:pt x="646" y="35320"/>
                  </a:cubicBezTo>
                  <a:cubicBezTo>
                    <a:pt x="484" y="35723"/>
                    <a:pt x="605" y="36126"/>
                    <a:pt x="968" y="36328"/>
                  </a:cubicBezTo>
                  <a:cubicBezTo>
                    <a:pt x="1170" y="36449"/>
                    <a:pt x="1170" y="36691"/>
                    <a:pt x="1130" y="36893"/>
                  </a:cubicBezTo>
                  <a:cubicBezTo>
                    <a:pt x="1170" y="37820"/>
                    <a:pt x="1855" y="38546"/>
                    <a:pt x="2743" y="38748"/>
                  </a:cubicBezTo>
                  <a:cubicBezTo>
                    <a:pt x="3065" y="38828"/>
                    <a:pt x="3348" y="38990"/>
                    <a:pt x="3590" y="39232"/>
                  </a:cubicBezTo>
                  <a:cubicBezTo>
                    <a:pt x="3951" y="39570"/>
                    <a:pt x="4429" y="39734"/>
                    <a:pt x="4909" y="39734"/>
                  </a:cubicBezTo>
                  <a:cubicBezTo>
                    <a:pt x="5232" y="39734"/>
                    <a:pt x="5556" y="39660"/>
                    <a:pt x="5848" y="39514"/>
                  </a:cubicBezTo>
                  <a:cubicBezTo>
                    <a:pt x="6574" y="38990"/>
                    <a:pt x="7421" y="38748"/>
                    <a:pt x="8308" y="38748"/>
                  </a:cubicBezTo>
                  <a:cubicBezTo>
                    <a:pt x="8953" y="38748"/>
                    <a:pt x="9599" y="38425"/>
                    <a:pt x="9962" y="37901"/>
                  </a:cubicBezTo>
                  <a:cubicBezTo>
                    <a:pt x="10486" y="37135"/>
                    <a:pt x="10647" y="36207"/>
                    <a:pt x="11212" y="35441"/>
                  </a:cubicBezTo>
                  <a:cubicBezTo>
                    <a:pt x="11413" y="35118"/>
                    <a:pt x="11575" y="34796"/>
                    <a:pt x="11696" y="34433"/>
                  </a:cubicBezTo>
                  <a:cubicBezTo>
                    <a:pt x="12220" y="33142"/>
                    <a:pt x="12543" y="31771"/>
                    <a:pt x="13148" y="30521"/>
                  </a:cubicBezTo>
                  <a:cubicBezTo>
                    <a:pt x="14035" y="28827"/>
                    <a:pt x="14801" y="27052"/>
                    <a:pt x="15527" y="25238"/>
                  </a:cubicBezTo>
                  <a:cubicBezTo>
                    <a:pt x="15729" y="24633"/>
                    <a:pt x="16172" y="24189"/>
                    <a:pt x="16334" y="23584"/>
                  </a:cubicBezTo>
                  <a:cubicBezTo>
                    <a:pt x="16656" y="22253"/>
                    <a:pt x="17382" y="21124"/>
                    <a:pt x="17906" y="19874"/>
                  </a:cubicBezTo>
                  <a:cubicBezTo>
                    <a:pt x="18431" y="18624"/>
                    <a:pt x="19036" y="17454"/>
                    <a:pt x="18955" y="16043"/>
                  </a:cubicBezTo>
                  <a:cubicBezTo>
                    <a:pt x="18955" y="15438"/>
                    <a:pt x="19278" y="14873"/>
                    <a:pt x="19842" y="14550"/>
                  </a:cubicBezTo>
                  <a:lnTo>
                    <a:pt x="19842" y="14550"/>
                  </a:lnTo>
                  <a:cubicBezTo>
                    <a:pt x="19923" y="14873"/>
                    <a:pt x="19560" y="15115"/>
                    <a:pt x="19842" y="15236"/>
                  </a:cubicBezTo>
                  <a:cubicBezTo>
                    <a:pt x="19883" y="15256"/>
                    <a:pt x="19921" y="15265"/>
                    <a:pt x="19956" y="15265"/>
                  </a:cubicBezTo>
                  <a:cubicBezTo>
                    <a:pt x="20136" y="15265"/>
                    <a:pt x="20259" y="15041"/>
                    <a:pt x="20326" y="14873"/>
                  </a:cubicBezTo>
                  <a:cubicBezTo>
                    <a:pt x="20407" y="14631"/>
                    <a:pt x="20447" y="14550"/>
                    <a:pt x="20568" y="14389"/>
                  </a:cubicBezTo>
                  <a:cubicBezTo>
                    <a:pt x="20649" y="14228"/>
                    <a:pt x="20770" y="14066"/>
                    <a:pt x="20568" y="13945"/>
                  </a:cubicBezTo>
                  <a:cubicBezTo>
                    <a:pt x="20502" y="13912"/>
                    <a:pt x="20450" y="13897"/>
                    <a:pt x="20409" y="13897"/>
                  </a:cubicBezTo>
                  <a:cubicBezTo>
                    <a:pt x="20301" y="13897"/>
                    <a:pt x="20264" y="14001"/>
                    <a:pt x="20205" y="14147"/>
                  </a:cubicBezTo>
                  <a:cubicBezTo>
                    <a:pt x="20205" y="14177"/>
                    <a:pt x="20140" y="14272"/>
                    <a:pt x="20057" y="14272"/>
                  </a:cubicBezTo>
                  <a:cubicBezTo>
                    <a:pt x="20027" y="14272"/>
                    <a:pt x="19995" y="14260"/>
                    <a:pt x="19963" y="14228"/>
                  </a:cubicBezTo>
                  <a:cubicBezTo>
                    <a:pt x="19842" y="14107"/>
                    <a:pt x="20004" y="14066"/>
                    <a:pt x="20044" y="14026"/>
                  </a:cubicBezTo>
                  <a:cubicBezTo>
                    <a:pt x="20205" y="13824"/>
                    <a:pt x="20286" y="13582"/>
                    <a:pt x="20245" y="13340"/>
                  </a:cubicBezTo>
                  <a:cubicBezTo>
                    <a:pt x="20205" y="12615"/>
                    <a:pt x="20125" y="11889"/>
                    <a:pt x="20004" y="11163"/>
                  </a:cubicBezTo>
                  <a:cubicBezTo>
                    <a:pt x="19963" y="10840"/>
                    <a:pt x="19923" y="10517"/>
                    <a:pt x="20326" y="10316"/>
                  </a:cubicBezTo>
                  <a:cubicBezTo>
                    <a:pt x="20447" y="10719"/>
                    <a:pt x="20568" y="11082"/>
                    <a:pt x="20649" y="11485"/>
                  </a:cubicBezTo>
                  <a:cubicBezTo>
                    <a:pt x="20689" y="11768"/>
                    <a:pt x="20810" y="11889"/>
                    <a:pt x="21133" y="11889"/>
                  </a:cubicBezTo>
                  <a:cubicBezTo>
                    <a:pt x="21184" y="11889"/>
                    <a:pt x="21233" y="11890"/>
                    <a:pt x="21279" y="11890"/>
                  </a:cubicBezTo>
                  <a:cubicBezTo>
                    <a:pt x="21487" y="11890"/>
                    <a:pt x="21646" y="11863"/>
                    <a:pt x="21778" y="11566"/>
                  </a:cubicBezTo>
                  <a:cubicBezTo>
                    <a:pt x="22181" y="10679"/>
                    <a:pt x="22585" y="9872"/>
                    <a:pt x="22060" y="8743"/>
                  </a:cubicBezTo>
                  <a:cubicBezTo>
                    <a:pt x="21496" y="7654"/>
                    <a:pt x="21818" y="6485"/>
                    <a:pt x="21738" y="5315"/>
                  </a:cubicBezTo>
                  <a:cubicBezTo>
                    <a:pt x="21778" y="4508"/>
                    <a:pt x="21657" y="3702"/>
                    <a:pt x="21415" y="2936"/>
                  </a:cubicBezTo>
                  <a:cubicBezTo>
                    <a:pt x="21012" y="1968"/>
                    <a:pt x="20407" y="1121"/>
                    <a:pt x="19963" y="193"/>
                  </a:cubicBezTo>
                  <a:cubicBezTo>
                    <a:pt x="19888" y="62"/>
                    <a:pt x="19761" y="1"/>
                    <a:pt x="19630" y="1"/>
                  </a:cubicBezTo>
                  <a:close/>
                </a:path>
              </a:pathLst>
            </a:custGeom>
            <a:solidFill>
              <a:schemeClr val="accent2"/>
            </a:solidFill>
            <a:ln w="13100" cap="flat" cmpd="sng">
              <a:solidFill>
                <a:srgbClr val="333333"/>
              </a:solidFill>
              <a:prstDash val="solid"/>
              <a:miter lim="40329"/>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7454"/>
                                            </p:tgtEl>
                                            <p:attrNameLst>
                                              <p:attrName>style.visibility</p:attrName>
                                            </p:attrNameLst>
                                          </p:cBhvr>
                                          <p:to>
                                            <p:strVal val="visible"/>
                                          </p:to>
                                        </p:set>
                                        <p:anim calcmode="lin" valueType="num" p14:bounceEnd="50000">
                                          <p:cBhvr additive="base">
                                            <p:cTn id="7" dur="500" fill="hold"/>
                                            <p:tgtEl>
                                              <p:spTgt spid="745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745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500"/>
                                </p:stCondLst>
                                <p:childTnLst>
                                  <p:par>
                                    <p:cTn id="15" presetID="2" presetClass="entr" presetSubtype="8" fill="hold" grpId="0" nodeType="afterEffect" p14:presetBounceEnd="50000">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14:bounceEnd="50000">
                                          <p:cBhvr additive="base">
                                            <p:cTn id="17" dur="500" fill="hold"/>
                                            <p:tgtEl>
                                              <p:spTgt spid="10"/>
                                            </p:tgtEl>
                                            <p:attrNameLst>
                                              <p:attrName>ppt_x</p:attrName>
                                            </p:attrNameLst>
                                          </p:cBhvr>
                                          <p:tavLst>
                                            <p:tav tm="0">
                                              <p:val>
                                                <p:strVal val="0-#ppt_w/2"/>
                                              </p:val>
                                            </p:tav>
                                            <p:tav tm="100000">
                                              <p:val>
                                                <p:strVal val="#ppt_x"/>
                                              </p:val>
                                            </p:tav>
                                          </p:tavLst>
                                        </p:anim>
                                        <p:anim calcmode="lin" valueType="num" p14:bounceEnd="50000">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500"/>
                                </p:stCondLst>
                                <p:childTnLst>
                                  <p:par>
                                    <p:cTn id="25" presetID="2" presetClass="entr" presetSubtype="2" fill="hold" grpId="0" nodeType="afterEffect" p14:presetBounceEnd="50000">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14:bounceEnd="50000">
                                          <p:cBhvr additive="base">
                                            <p:cTn id="27"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childTnLst>
                              </p:cTn>
                            </p:par>
                            <p:par>
                              <p:cTn id="34" fill="hold">
                                <p:stCondLst>
                                  <p:cond delay="500"/>
                                </p:stCondLst>
                                <p:childTnLst>
                                  <p:par>
                                    <p:cTn id="35" presetID="2" presetClass="entr" presetSubtype="8" fill="hold" grpId="0" nodeType="afterEffect" p14:presetBounceEnd="50000">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14:bounceEnd="50000">
                                          <p:cBhvr additive="base">
                                            <p:cTn id="37"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500"/>
                                </p:stCondLst>
                                <p:childTnLst>
                                  <p:par>
                                    <p:cTn id="45" presetID="2" presetClass="entr" presetSubtype="2" fill="hold" grpId="0" nodeType="afterEffect" p14:presetBounceEnd="50000">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14:bounceEnd="50000">
                                          <p:cBhvr additive="base">
                                            <p:cTn id="47" dur="5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454"/>
                                            </p:tgtEl>
                                            <p:attrNameLst>
                                              <p:attrName>style.visibility</p:attrName>
                                            </p:attrNameLst>
                                          </p:cBhvr>
                                          <p:to>
                                            <p:strVal val="visible"/>
                                          </p:to>
                                        </p:set>
                                        <p:anim calcmode="lin" valueType="num">
                                          <p:cBhvr additive="base">
                                            <p:cTn id="7" dur="500" fill="hold"/>
                                            <p:tgtEl>
                                              <p:spTgt spid="7454"/>
                                            </p:tgtEl>
                                            <p:attrNameLst>
                                              <p:attrName>ppt_x</p:attrName>
                                            </p:attrNameLst>
                                          </p:cBhvr>
                                          <p:tavLst>
                                            <p:tav tm="0">
                                              <p:val>
                                                <p:strVal val="#ppt_x"/>
                                              </p:val>
                                            </p:tav>
                                            <p:tav tm="100000">
                                              <p:val>
                                                <p:strVal val="#ppt_x"/>
                                              </p:val>
                                            </p:tav>
                                          </p:tavLst>
                                        </p:anim>
                                        <p:anim calcmode="lin" valueType="num">
                                          <p:cBhvr additive="base">
                                            <p:cTn id="8" dur="500" fill="hold"/>
                                            <p:tgtEl>
                                              <p:spTgt spid="7454"/>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0-#ppt_w/2"/>
                                              </p:val>
                                            </p:tav>
                                            <p:tav tm="100000">
                                              <p:val>
                                                <p:strVal val="#ppt_x"/>
                                              </p:val>
                                            </p:tav>
                                          </p:tavLst>
                                        </p:anim>
                                        <p:anim calcmode="lin" valueType="num">
                                          <p:cBhvr additive="base">
                                            <p:cTn id="1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500"/>
                                </p:stCondLst>
                                <p:childTnLst>
                                  <p:par>
                                    <p:cTn id="25" presetID="2" presetClass="entr" presetSubtype="2"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1+#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2" presetClass="entr" presetSubtype="2" fill="hold"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right)">
                                          <p:cBhvr>
                                            <p:cTn id="33" dur="500"/>
                                            <p:tgtEl>
                                              <p:spTgt spid="9"/>
                                            </p:tgtEl>
                                          </p:cBhvr>
                                        </p:animEffect>
                                      </p:childTnLst>
                                    </p:cTn>
                                  </p:par>
                                </p:childTnLst>
                              </p:cTn>
                            </p:par>
                            <p:par>
                              <p:cTn id="34" fill="hold">
                                <p:stCondLst>
                                  <p:cond delay="500"/>
                                </p:stCondLst>
                                <p:childTnLst>
                                  <p:par>
                                    <p:cTn id="35" presetID="2" presetClass="entr" presetSubtype="8"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0-#ppt_w/2"/>
                                              </p:val>
                                            </p:tav>
                                            <p:tav tm="100000">
                                              <p:val>
                                                <p:strVal val="#ppt_x"/>
                                              </p:val>
                                            </p:tav>
                                          </p:tavLst>
                                        </p:anim>
                                        <p:anim calcmode="lin" valueType="num">
                                          <p:cBhvr additive="base">
                                            <p:cTn id="3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wipe(left)">
                                          <p:cBhvr>
                                            <p:cTn id="43" dur="500"/>
                                            <p:tgtEl>
                                              <p:spTgt spid="16"/>
                                            </p:tgtEl>
                                          </p:cBhvr>
                                        </p:animEffect>
                                      </p:childTnLst>
                                    </p:cTn>
                                  </p:par>
                                </p:childTnLst>
                              </p:cTn>
                            </p:par>
                            <p:par>
                              <p:cTn id="44" fill="hold">
                                <p:stCondLst>
                                  <p:cond delay="500"/>
                                </p:stCondLst>
                                <p:childTnLst>
                                  <p:par>
                                    <p:cTn id="45" presetID="2" presetClass="entr" presetSubtype="2"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1+#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EEBDF">
            <a:alpha val="54000"/>
          </a:srgbClr>
        </a:solidFill>
        <a:effectLst/>
      </p:bgPr>
    </p:bg>
    <p:spTree>
      <p:nvGrpSpPr>
        <p:cNvPr id="1" name="Shape 322"/>
        <p:cNvGrpSpPr/>
        <p:nvPr/>
      </p:nvGrpSpPr>
      <p:grpSpPr>
        <a:xfrm>
          <a:off x="0" y="0"/>
          <a:ext cx="0" cy="0"/>
          <a:chOff x="0" y="0"/>
          <a:chExt cx="0" cy="0"/>
        </a:xfrm>
      </p:grpSpPr>
      <p:pic>
        <p:nvPicPr>
          <p:cNvPr id="1026" name="Picture 2">
            <a:extLst>
              <a:ext uri="{FF2B5EF4-FFF2-40B4-BE49-F238E27FC236}">
                <a16:creationId xmlns:a16="http://schemas.microsoft.com/office/drawing/2014/main" id="{1C5E0CF4-3246-694F-9419-F2DD11ECBC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608" y="1052068"/>
            <a:ext cx="3810000" cy="600710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668BEDA3-7F0A-AA47-8E2D-BBD7A665DD4E}"/>
              </a:ext>
            </a:extLst>
          </p:cNvPr>
          <p:cNvGrpSpPr/>
          <p:nvPr/>
        </p:nvGrpSpPr>
        <p:grpSpPr>
          <a:xfrm>
            <a:off x="4261104" y="0"/>
            <a:ext cx="6345936" cy="2359152"/>
            <a:chOff x="4261104" y="0"/>
            <a:chExt cx="6345936" cy="2359152"/>
          </a:xfrm>
        </p:grpSpPr>
        <p:sp>
          <p:nvSpPr>
            <p:cNvPr id="2" name="Rounded Rectangular Callout 1">
              <a:extLst>
                <a:ext uri="{FF2B5EF4-FFF2-40B4-BE49-F238E27FC236}">
                  <a16:creationId xmlns:a16="http://schemas.microsoft.com/office/drawing/2014/main" id="{2572642A-2F87-A14E-957B-2D92AAADB85F}"/>
                </a:ext>
              </a:extLst>
            </p:cNvPr>
            <p:cNvSpPr/>
            <p:nvPr/>
          </p:nvSpPr>
          <p:spPr>
            <a:xfrm>
              <a:off x="4261104" y="0"/>
              <a:ext cx="6345936" cy="2359152"/>
            </a:xfrm>
            <a:prstGeom prst="wedgeRoundRectCallout">
              <a:avLst>
                <a:gd name="adj1" fmla="val -55013"/>
                <a:gd name="adj2" fmla="val 72256"/>
                <a:gd name="adj3" fmla="val 16667"/>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sp>
          <p:nvSpPr>
            <p:cNvPr id="11" name="Rectangle 10">
              <a:extLst>
                <a:ext uri="{FF2B5EF4-FFF2-40B4-BE49-F238E27FC236}">
                  <a16:creationId xmlns:a16="http://schemas.microsoft.com/office/drawing/2014/main" id="{0544E5ED-53E8-3D43-A9B0-EB1C46E74048}"/>
                </a:ext>
              </a:extLst>
            </p:cNvPr>
            <p:cNvSpPr/>
            <p:nvPr/>
          </p:nvSpPr>
          <p:spPr>
            <a:xfrm>
              <a:off x="4261104" y="117747"/>
              <a:ext cx="6096000" cy="2123658"/>
            </a:xfrm>
            <a:prstGeom prst="rect">
              <a:avLst/>
            </a:prstGeom>
          </p:spPr>
          <p:txBody>
            <a:bodyPr>
              <a:spAutoFit/>
            </a:bodyPr>
            <a:lstStyle/>
            <a:p>
              <a:pPr algn="ctr"/>
              <a:r>
                <a:rPr lang="vi-VN" sz="4400" dirty="0">
                  <a:latin typeface="Times New Roman" panose="02020603050405020304" pitchFamily="18" charset="0"/>
                  <a:cs typeface="Times New Roman" panose="02020603050405020304" pitchFamily="18" charset="0"/>
                </a:rPr>
                <a:t>Trước chiến tranh thế giới thứ hai, châu Phi là một khu vực như thế nào?</a:t>
              </a:r>
              <a:endParaRPr lang="en-VN" sz="44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941794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wipe(down)">
                                      <p:cBhvr>
                                        <p:cTn id="7" dur="500"/>
                                        <p:tgtEl>
                                          <p:spTgt spid="102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Ivory Coast: Ivory Coast Natural Resources">
            <a:extLst>
              <a:ext uri="{FF2B5EF4-FFF2-40B4-BE49-F238E27FC236}">
                <a16:creationId xmlns:a16="http://schemas.microsoft.com/office/drawing/2014/main" id="{E06857B5-575E-C34A-8EAC-4F076C9A2C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0246" name="Picture 6" descr="Top 10 African Countries with the Most Natural Resources - YouTube">
            <a:extLst>
              <a:ext uri="{FF2B5EF4-FFF2-40B4-BE49-F238E27FC236}">
                <a16:creationId xmlns:a16="http://schemas.microsoft.com/office/drawing/2014/main" id="{2CF4B939-37C3-7346-95DB-A82C15C3D7A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9009"/>
          <a:stretch/>
        </p:blipFill>
        <p:spPr bwMode="auto">
          <a:xfrm>
            <a:off x="5975130" y="0"/>
            <a:ext cx="621686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151668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14:bounceEnd="50000">
                                          <p:cBhvr additive="base">
                                            <p:cTn id="7" dur="500" fill="hold"/>
                                            <p:tgtEl>
                                              <p:spTgt spid="1024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024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10246"/>
                                            </p:tgtEl>
                                            <p:attrNameLst>
                                              <p:attrName>style.visibility</p:attrName>
                                            </p:attrNameLst>
                                          </p:cBhvr>
                                          <p:to>
                                            <p:strVal val="visible"/>
                                          </p:to>
                                        </p:set>
                                        <p:anim calcmode="lin" valueType="num" p14:bounceEnd="50000">
                                          <p:cBhvr additive="base">
                                            <p:cTn id="11" dur="500" fill="hold"/>
                                            <p:tgtEl>
                                              <p:spTgt spid="1024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additive="base">
                                            <p:cTn id="7" dur="500" fill="hold"/>
                                            <p:tgtEl>
                                              <p:spTgt spid="10242"/>
                                            </p:tgtEl>
                                            <p:attrNameLst>
                                              <p:attrName>ppt_x</p:attrName>
                                            </p:attrNameLst>
                                          </p:cBhvr>
                                          <p:tavLst>
                                            <p:tav tm="0">
                                              <p:val>
                                                <p:strVal val="0-#ppt_w/2"/>
                                              </p:val>
                                            </p:tav>
                                            <p:tav tm="100000">
                                              <p:val>
                                                <p:strVal val="#ppt_x"/>
                                              </p:val>
                                            </p:tav>
                                          </p:tavLst>
                                        </p:anim>
                                        <p:anim calcmode="lin" valueType="num">
                                          <p:cBhvr additive="base">
                                            <p:cTn id="8" dur="500" fill="hold"/>
                                            <p:tgtEl>
                                              <p:spTgt spid="10242"/>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46"/>
                                            </p:tgtEl>
                                            <p:attrNameLst>
                                              <p:attrName>style.visibility</p:attrName>
                                            </p:attrNameLst>
                                          </p:cBhvr>
                                          <p:to>
                                            <p:strVal val="visible"/>
                                          </p:to>
                                        </p:set>
                                        <p:anim calcmode="lin" valueType="num">
                                          <p:cBhvr additive="base">
                                            <p:cTn id="11" dur="500" fill="hold"/>
                                            <p:tgtEl>
                                              <p:spTgt spid="10246"/>
                                            </p:tgtEl>
                                            <p:attrNameLst>
                                              <p:attrName>ppt_x</p:attrName>
                                            </p:attrNameLst>
                                          </p:cBhvr>
                                          <p:tavLst>
                                            <p:tav tm="0">
                                              <p:val>
                                                <p:strVal val="#ppt_x"/>
                                              </p:val>
                                            </p:tav>
                                            <p:tav tm="100000">
                                              <p:val>
                                                <p:strVal val="#ppt_x"/>
                                              </p:val>
                                            </p:tav>
                                          </p:tavLst>
                                        </p:anim>
                                        <p:anim calcmode="lin" valueType="num">
                                          <p:cBhvr additive="base">
                                            <p:cTn id="12" dur="500" fill="hold"/>
                                            <p:tgtEl>
                                              <p:spTgt spid="102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p of Africa Infographics by Slidesgo">
  <a:themeElements>
    <a:clrScheme name="Simple Light">
      <a:dk1>
        <a:srgbClr val="000000"/>
      </a:dk1>
      <a:lt1>
        <a:srgbClr val="FFFFFF"/>
      </a:lt1>
      <a:dk2>
        <a:srgbClr val="FDD54B"/>
      </a:dk2>
      <a:lt2>
        <a:srgbClr val="FB9600"/>
      </a:lt2>
      <a:accent1>
        <a:srgbClr val="CA6000"/>
      </a:accent1>
      <a:accent2>
        <a:srgbClr val="A00E16"/>
      </a:accent2>
      <a:accent3>
        <a:srgbClr val="2C6D03"/>
      </a:accent3>
      <a:accent4>
        <a:srgbClr val="088CA5"/>
      </a:accent4>
      <a:accent5>
        <a:srgbClr val="FDD54B"/>
      </a:accent5>
      <a:accent6>
        <a:srgbClr val="CA6000"/>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Map of Africa Infographics by Slidesgo">
  <a:themeElements>
    <a:clrScheme name="Simple Light">
      <a:dk1>
        <a:srgbClr val="000000"/>
      </a:dk1>
      <a:lt1>
        <a:srgbClr val="FFFFFF"/>
      </a:lt1>
      <a:dk2>
        <a:srgbClr val="FDD54B"/>
      </a:dk2>
      <a:lt2>
        <a:srgbClr val="FB9600"/>
      </a:lt2>
      <a:accent1>
        <a:srgbClr val="CA6000"/>
      </a:accent1>
      <a:accent2>
        <a:srgbClr val="A00E16"/>
      </a:accent2>
      <a:accent3>
        <a:srgbClr val="2C6D03"/>
      </a:accent3>
      <a:accent4>
        <a:srgbClr val="088CA5"/>
      </a:accent4>
      <a:accent5>
        <a:srgbClr val="FDD54B"/>
      </a:accent5>
      <a:accent6>
        <a:srgbClr val="CA6000"/>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Map of South Africa Infographics by Slidesgo">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Puck template">
  <a:themeElements>
    <a:clrScheme name="Custom 347">
      <a:dk1>
        <a:srgbClr val="212A2E"/>
      </a:dk1>
      <a:lt1>
        <a:srgbClr val="FFFFFF"/>
      </a:lt1>
      <a:dk2>
        <a:srgbClr val="617A86"/>
      </a:dk2>
      <a:lt2>
        <a:srgbClr val="A1BECC"/>
      </a:lt2>
      <a:accent1>
        <a:srgbClr val="00D1C6"/>
      </a:accent1>
      <a:accent2>
        <a:srgbClr val="00ACC3"/>
      </a:accent2>
      <a:accent3>
        <a:srgbClr val="BBCD00"/>
      </a:accent3>
      <a:accent4>
        <a:srgbClr val="65BB48"/>
      </a:accent4>
      <a:accent5>
        <a:srgbClr val="F8BB00"/>
      </a:accent5>
      <a:accent6>
        <a:srgbClr val="EF6222"/>
      </a:accent6>
      <a:hlink>
        <a:srgbClr val="617A86"/>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1_Puck template">
  <a:themeElements>
    <a:clrScheme name="Custom 347">
      <a:dk1>
        <a:srgbClr val="212A2E"/>
      </a:dk1>
      <a:lt1>
        <a:srgbClr val="FFFFFF"/>
      </a:lt1>
      <a:dk2>
        <a:srgbClr val="617A86"/>
      </a:dk2>
      <a:lt2>
        <a:srgbClr val="A1BECC"/>
      </a:lt2>
      <a:accent1>
        <a:srgbClr val="00D1C6"/>
      </a:accent1>
      <a:accent2>
        <a:srgbClr val="00ACC3"/>
      </a:accent2>
      <a:accent3>
        <a:srgbClr val="BBCD00"/>
      </a:accent3>
      <a:accent4>
        <a:srgbClr val="65BB48"/>
      </a:accent4>
      <a:accent5>
        <a:srgbClr val="F8BB00"/>
      </a:accent5>
      <a:accent6>
        <a:srgbClr val="EF6222"/>
      </a:accent6>
      <a:hlink>
        <a:srgbClr val="617A86"/>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811</TotalTime>
  <Words>2254</Words>
  <Application>Microsoft Macintosh PowerPoint</Application>
  <PresentationFormat>Widescreen</PresentationFormat>
  <Paragraphs>161</Paragraphs>
  <Slides>50</Slides>
  <Notes>23</Notes>
  <HiddenSlides>0</HiddenSlides>
  <MMClips>1</MMClips>
  <ScaleCrop>false</ScaleCrop>
  <HeadingPairs>
    <vt:vector size="6" baseType="variant">
      <vt:variant>
        <vt:lpstr>Fonts Used</vt:lpstr>
      </vt:variant>
      <vt:variant>
        <vt:i4>13</vt:i4>
      </vt:variant>
      <vt:variant>
        <vt:lpstr>Theme</vt:lpstr>
      </vt:variant>
      <vt:variant>
        <vt:i4>8</vt:i4>
      </vt:variant>
      <vt:variant>
        <vt:lpstr>Slide Titles</vt:lpstr>
      </vt:variant>
      <vt:variant>
        <vt:i4>50</vt:i4>
      </vt:variant>
    </vt:vector>
  </HeadingPairs>
  <TitlesOfParts>
    <vt:vector size="71" baseType="lpstr">
      <vt:lpstr>Arial</vt:lpstr>
      <vt:lpstr>Calibri</vt:lpstr>
      <vt:lpstr>Calibri Light</vt:lpstr>
      <vt:lpstr>Fira Sans Extra Condensed</vt:lpstr>
      <vt:lpstr>Franklin Gothic Book</vt:lpstr>
      <vt:lpstr>Nixie One</vt:lpstr>
      <vt:lpstr>Roboto</vt:lpstr>
      <vt:lpstr>Snell Roundhand Black</vt:lpstr>
      <vt:lpstr>SVN-Blenda Script</vt:lpstr>
      <vt:lpstr>Times New Roman</vt:lpstr>
      <vt:lpstr>Varela Round</vt:lpstr>
      <vt:lpstr>VNI-Times</vt:lpstr>
      <vt:lpstr>Wingdings 2</vt:lpstr>
      <vt:lpstr>Office Theme</vt:lpstr>
      <vt:lpstr>Map of Africa Infographics by Slidesgo</vt:lpstr>
      <vt:lpstr>1_Map of Africa Infographics by Slidesgo</vt:lpstr>
      <vt:lpstr>Map of South Africa Infographics by Slidesgo</vt:lpstr>
      <vt:lpstr>Puck template</vt:lpstr>
      <vt:lpstr>1_Puck template</vt:lpstr>
      <vt:lpstr>1_Office Theme</vt:lpstr>
      <vt:lpstr>2_Office Theme</vt:lpstr>
      <vt:lpstr>PowerPoint Presentation</vt:lpstr>
      <vt:lpstr>PowerPoint Presentation</vt:lpstr>
      <vt:lpstr>PowerPoint Presentation</vt:lpstr>
      <vt:lpstr>PowerPoint Presentation</vt:lpstr>
      <vt:lpstr>NỘI DUNG</vt:lpstr>
      <vt:lpstr>TÌNH HÌNH CHUNG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BẢN ĐỒ AISD Ở CHÂU PHI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hướng đức</dc:creator>
  <cp:lastModifiedBy>Nguyễn hướng đức</cp:lastModifiedBy>
  <cp:revision>16</cp:revision>
  <dcterms:created xsi:type="dcterms:W3CDTF">2021-10-14T10:42:30Z</dcterms:created>
  <dcterms:modified xsi:type="dcterms:W3CDTF">2022-03-01T01:40:25Z</dcterms:modified>
</cp:coreProperties>
</file>